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69" r:id="rId1"/>
  </p:sldMasterIdLst>
  <p:notesMasterIdLst>
    <p:notesMasterId r:id="rId11"/>
  </p:notesMasterIdLst>
  <p:handoutMasterIdLst>
    <p:handoutMasterId r:id="rId12"/>
  </p:handoutMasterIdLst>
  <p:sldIdLst>
    <p:sldId id="259" r:id="rId2"/>
    <p:sldId id="369" r:id="rId3"/>
    <p:sldId id="365" r:id="rId4"/>
    <p:sldId id="336" r:id="rId5"/>
    <p:sldId id="366" r:id="rId6"/>
    <p:sldId id="367" r:id="rId7"/>
    <p:sldId id="368" r:id="rId8"/>
    <p:sldId id="370" r:id="rId9"/>
    <p:sldId id="371" r:id="rId10"/>
  </p:sldIdLst>
  <p:sldSz cx="12192000" cy="6858000"/>
  <p:notesSz cx="6858000" cy="91440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等线" panose="02010600030101010101" pitchFamily="2" charset="-122"/>
      <p:regular r:id="rId17"/>
      <p:bold r:id="rId18"/>
    </p:embeddedFont>
    <p:embeddedFont>
      <p:font typeface="华文细黑" panose="02010600040101010101" pitchFamily="2" charset="-122"/>
      <p:regular r:id="rId19"/>
    </p:embeddedFont>
    <p:embeddedFont>
      <p:font typeface="微软雅黑" panose="020B0503020204020204" pitchFamily="34" charset="-122"/>
      <p:regular r:id="rId20"/>
      <p:bold r:id="rId21"/>
    </p:embeddedFont>
    <p:embeddedFont>
      <p:font typeface="华康娃娃体W5(P)" panose="040B0500000000000000" pitchFamily="82" charset="-122"/>
      <p:regular r:id="rId22"/>
    </p:embeddedFont>
    <p:embeddedFont>
      <p:font typeface="等线 Light" panose="02010600030101010101" pitchFamily="2" charset="-122"/>
      <p:regular r:id="rId23"/>
    </p:embeddedFont>
  </p:embeddedFont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7287">
          <p15:clr>
            <a:srgbClr val="A4A3A4"/>
          </p15:clr>
        </p15:guide>
        <p15:guide id="3" pos="393">
          <p15:clr>
            <a:srgbClr val="A4A3A4"/>
          </p15:clr>
        </p15:guide>
        <p15:guide id="4" orient="horz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0000"/>
    <a:srgbClr val="3B1030"/>
    <a:srgbClr val="7E0000"/>
    <a:srgbClr val="C00000"/>
    <a:srgbClr val="FDEBB0"/>
    <a:srgbClr val="F10000"/>
    <a:srgbClr val="FF0100"/>
    <a:srgbClr val="F00000"/>
    <a:srgbClr val="F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87" autoAdjust="0"/>
    <p:restoredTop sz="93537" autoAdjust="0"/>
  </p:normalViewPr>
  <p:slideViewPr>
    <p:cSldViewPr showGuides="1">
      <p:cViewPr varScale="1">
        <p:scale>
          <a:sx n="65" d="100"/>
          <a:sy n="65" d="100"/>
        </p:scale>
        <p:origin x="90" y="162"/>
      </p:cViewPr>
      <p:guideLst>
        <p:guide pos="7287"/>
        <p:guide pos="393"/>
        <p:guide orient="horz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81" d="100"/>
          <a:sy n="81" d="100"/>
        </p:scale>
        <p:origin x="258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font" Target="fonts/font5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8F73CB3E-7854-4155-9BCB-03DFA067E6F3}" type="datetimeFigureOut">
              <a:rPr lang="zh-CN" altLang="en-US"/>
              <a:pPr>
                <a:defRPr/>
              </a:pPr>
              <a:t>2018/7/11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F758AD27-93A4-4239-9E56-AA3E29CC7F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774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5400600-36A0-4F5E-B018-1971D7F76D65}" type="datetimeFigureOut">
              <a:rPr lang="zh-CN" altLang="en-US"/>
              <a:pPr>
                <a:defRPr/>
              </a:pPr>
              <a:t>2018/7/11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Calibri" panose="020F0502020204030204" pitchFamily="34" charset="0"/>
                <a:ea typeface="+mn-ea"/>
              </a:defRPr>
            </a:lvl1pPr>
          </a:lstStyle>
          <a:p>
            <a:pPr>
              <a:defRPr/>
            </a:pPr>
            <a:fld id="{E6BC30B1-33D2-4BC6-8384-BF8AB3E629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10990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475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E:\amy项目\模板\60周年\1\png\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73638"/>
            <a:ext cx="4589463" cy="188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E:\amy项目\模板\60周年\1\png\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43463"/>
            <a:ext cx="12192000" cy="201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7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838" y="3413125"/>
            <a:ext cx="6888162" cy="344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76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89" b="71613"/>
          <a:stretch>
            <a:fillRect/>
          </a:stretch>
        </p:blipFill>
        <p:spPr bwMode="auto">
          <a:xfrm>
            <a:off x="9528175" y="407988"/>
            <a:ext cx="2495550" cy="1427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20233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0" y="-1"/>
            <a:ext cx="12195962" cy="6858001"/>
            <a:chOff x="0" y="-1"/>
            <a:chExt cx="12195962" cy="6858001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2">
              <a:grayscl/>
            </a:blip>
            <a:srcRect t="2686"/>
            <a:stretch/>
          </p:blipFill>
          <p:spPr>
            <a:xfrm>
              <a:off x="0" y="-1"/>
              <a:ext cx="12195962" cy="6858001"/>
            </a:xfrm>
            <a:prstGeom prst="rect">
              <a:avLst/>
            </a:prstGeom>
          </p:spPr>
        </p:pic>
        <p:sp>
          <p:nvSpPr>
            <p:cNvPr id="24" name="矩形 23"/>
            <p:cNvSpPr/>
            <p:nvPr/>
          </p:nvSpPr>
          <p:spPr>
            <a:xfrm flipH="1">
              <a:off x="0" y="1"/>
              <a:ext cx="12192000" cy="6857999"/>
            </a:xfrm>
            <a:prstGeom prst="rect">
              <a:avLst/>
            </a:prstGeom>
            <a:solidFill>
              <a:srgbClr val="262626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1898255" y="2390840"/>
            <a:ext cx="8395490" cy="2084666"/>
            <a:chOff x="1612110" y="2346096"/>
            <a:chExt cx="10579890" cy="2627069"/>
          </a:xfrm>
        </p:grpSpPr>
        <p:grpSp>
          <p:nvGrpSpPr>
            <p:cNvPr id="4" name="组合 3"/>
            <p:cNvGrpSpPr/>
            <p:nvPr userDrawn="1"/>
          </p:nvGrpSpPr>
          <p:grpSpPr>
            <a:xfrm>
              <a:off x="1612110" y="2346096"/>
              <a:ext cx="2150381" cy="2627069"/>
              <a:chOff x="1824876" y="1406296"/>
              <a:chExt cx="2150381" cy="2627069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786" t="3786" r="3786" b="3786"/>
              <a:stretch/>
            </p:blipFill>
            <p:spPr>
              <a:xfrm>
                <a:off x="1824876" y="1406296"/>
                <a:ext cx="2150381" cy="2150379"/>
              </a:xfrm>
              <a:prstGeom prst="rect">
                <a:avLst/>
              </a:prstGeom>
            </p:spPr>
          </p:pic>
          <p:sp>
            <p:nvSpPr>
              <p:cNvPr id="6" name="矩形 5"/>
              <p:cNvSpPr/>
              <p:nvPr/>
            </p:nvSpPr>
            <p:spPr>
              <a:xfrm>
                <a:off x="2007999" y="3684294"/>
                <a:ext cx="1784138" cy="34907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85829">
                  <a:defRPr/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小陆老师公众账号</a:t>
                </a: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2397093" y="3564111"/>
                <a:ext cx="1005947" cy="133548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28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8" name="任意多边形 7"/>
            <p:cNvSpPr/>
            <p:nvPr userDrawn="1"/>
          </p:nvSpPr>
          <p:spPr>
            <a:xfrm>
              <a:off x="6858000" y="3163983"/>
              <a:ext cx="5334000" cy="534619"/>
            </a:xfrm>
            <a:custGeom>
              <a:avLst/>
              <a:gdLst/>
              <a:ahLst/>
              <a:cxnLst/>
              <a:rect l="l" t="t" r="r" b="b"/>
              <a:pathLst>
                <a:path w="5334000" h="534619">
                  <a:moveTo>
                    <a:pt x="3792321" y="422452"/>
                  </a:moveTo>
                  <a:cubicBezTo>
                    <a:pt x="3811016" y="431393"/>
                    <a:pt x="3829913" y="441960"/>
                    <a:pt x="3849014" y="454152"/>
                  </a:cubicBezTo>
                  <a:cubicBezTo>
                    <a:pt x="3846982" y="459841"/>
                    <a:pt x="3844137" y="465328"/>
                    <a:pt x="3840480" y="470611"/>
                  </a:cubicBezTo>
                  <a:cubicBezTo>
                    <a:pt x="3837635" y="476300"/>
                    <a:pt x="3833978" y="481584"/>
                    <a:pt x="3829507" y="486460"/>
                  </a:cubicBezTo>
                  <a:cubicBezTo>
                    <a:pt x="3809594" y="479958"/>
                    <a:pt x="3790492" y="469595"/>
                    <a:pt x="3772204" y="455371"/>
                  </a:cubicBezTo>
                  <a:cubicBezTo>
                    <a:pt x="3777082" y="442366"/>
                    <a:pt x="3783787" y="431393"/>
                    <a:pt x="3792321" y="422452"/>
                  </a:cubicBezTo>
                  <a:close/>
                  <a:moveTo>
                    <a:pt x="3688690" y="402336"/>
                  </a:moveTo>
                  <a:cubicBezTo>
                    <a:pt x="3700068" y="405180"/>
                    <a:pt x="3711448" y="409041"/>
                    <a:pt x="3722827" y="413918"/>
                  </a:cubicBezTo>
                  <a:cubicBezTo>
                    <a:pt x="3716731" y="449681"/>
                    <a:pt x="3705148" y="478129"/>
                    <a:pt x="3688080" y="499262"/>
                  </a:cubicBezTo>
                  <a:cubicBezTo>
                    <a:pt x="3679545" y="499262"/>
                    <a:pt x="3668573" y="496214"/>
                    <a:pt x="3655161" y="490118"/>
                  </a:cubicBezTo>
                  <a:cubicBezTo>
                    <a:pt x="3660038" y="459638"/>
                    <a:pt x="3671214" y="430377"/>
                    <a:pt x="3688690" y="402336"/>
                  </a:cubicBezTo>
                  <a:close/>
                  <a:moveTo>
                    <a:pt x="4513478" y="395630"/>
                  </a:moveTo>
                  <a:cubicBezTo>
                    <a:pt x="4525264" y="408635"/>
                    <a:pt x="4533595" y="428142"/>
                    <a:pt x="4538472" y="454152"/>
                  </a:cubicBezTo>
                  <a:cubicBezTo>
                    <a:pt x="4526280" y="461060"/>
                    <a:pt x="4514291" y="465124"/>
                    <a:pt x="4502505" y="466344"/>
                  </a:cubicBezTo>
                  <a:cubicBezTo>
                    <a:pt x="4488688" y="450088"/>
                    <a:pt x="4480560" y="429971"/>
                    <a:pt x="4478121" y="405993"/>
                  </a:cubicBezTo>
                  <a:cubicBezTo>
                    <a:pt x="4487875" y="401116"/>
                    <a:pt x="4499660" y="397662"/>
                    <a:pt x="4513478" y="395630"/>
                  </a:cubicBezTo>
                  <a:close/>
                  <a:moveTo>
                    <a:pt x="740664" y="385876"/>
                  </a:moveTo>
                  <a:cubicBezTo>
                    <a:pt x="763829" y="388721"/>
                    <a:pt x="789229" y="397865"/>
                    <a:pt x="816864" y="413308"/>
                  </a:cubicBezTo>
                  <a:cubicBezTo>
                    <a:pt x="814426" y="423875"/>
                    <a:pt x="810158" y="433832"/>
                    <a:pt x="804062" y="443179"/>
                  </a:cubicBezTo>
                  <a:cubicBezTo>
                    <a:pt x="776427" y="441147"/>
                    <a:pt x="751840" y="432409"/>
                    <a:pt x="730301" y="416966"/>
                  </a:cubicBezTo>
                  <a:cubicBezTo>
                    <a:pt x="733146" y="405587"/>
                    <a:pt x="736600" y="395224"/>
                    <a:pt x="740664" y="385876"/>
                  </a:cubicBezTo>
                  <a:close/>
                  <a:moveTo>
                    <a:pt x="2532278" y="382828"/>
                  </a:moveTo>
                  <a:lnTo>
                    <a:pt x="2499360" y="387705"/>
                  </a:lnTo>
                  <a:lnTo>
                    <a:pt x="2506066" y="436473"/>
                  </a:lnTo>
                  <a:lnTo>
                    <a:pt x="2538374" y="430987"/>
                  </a:lnTo>
                  <a:close/>
                  <a:moveTo>
                    <a:pt x="2565806" y="353568"/>
                  </a:moveTo>
                  <a:cubicBezTo>
                    <a:pt x="2571089" y="386080"/>
                    <a:pt x="2573731" y="419608"/>
                    <a:pt x="2573731" y="454152"/>
                  </a:cubicBezTo>
                  <a:cubicBezTo>
                    <a:pt x="2544064" y="461467"/>
                    <a:pt x="2511348" y="465328"/>
                    <a:pt x="2475585" y="465734"/>
                  </a:cubicBezTo>
                  <a:cubicBezTo>
                    <a:pt x="2467457" y="444601"/>
                    <a:pt x="2462580" y="410870"/>
                    <a:pt x="2460955" y="364540"/>
                  </a:cubicBezTo>
                  <a:cubicBezTo>
                    <a:pt x="2493060" y="357225"/>
                    <a:pt x="2528011" y="353568"/>
                    <a:pt x="2565806" y="353568"/>
                  </a:cubicBezTo>
                  <a:close/>
                  <a:moveTo>
                    <a:pt x="4352544" y="335280"/>
                  </a:moveTo>
                  <a:cubicBezTo>
                    <a:pt x="4359046" y="382422"/>
                    <a:pt x="4363720" y="431596"/>
                    <a:pt x="4366564" y="482803"/>
                  </a:cubicBezTo>
                  <a:cubicBezTo>
                    <a:pt x="4354372" y="486867"/>
                    <a:pt x="4341164" y="488899"/>
                    <a:pt x="4326940" y="488899"/>
                  </a:cubicBezTo>
                  <a:cubicBezTo>
                    <a:pt x="4319219" y="439724"/>
                    <a:pt x="4313529" y="390144"/>
                    <a:pt x="4309872" y="340156"/>
                  </a:cubicBezTo>
                  <a:cubicBezTo>
                    <a:pt x="4324096" y="336905"/>
                    <a:pt x="4338320" y="335280"/>
                    <a:pt x="4352544" y="335280"/>
                  </a:cubicBezTo>
                  <a:close/>
                  <a:moveTo>
                    <a:pt x="3247948" y="315163"/>
                  </a:moveTo>
                  <a:cubicBezTo>
                    <a:pt x="3257296" y="315569"/>
                    <a:pt x="3263595" y="316585"/>
                    <a:pt x="3266846" y="318211"/>
                  </a:cubicBezTo>
                  <a:cubicBezTo>
                    <a:pt x="3266440" y="329590"/>
                    <a:pt x="3266033" y="340360"/>
                    <a:pt x="3265627" y="350520"/>
                  </a:cubicBezTo>
                  <a:lnTo>
                    <a:pt x="3286353" y="350520"/>
                  </a:lnTo>
                  <a:cubicBezTo>
                    <a:pt x="3311144" y="350520"/>
                    <a:pt x="3330651" y="351536"/>
                    <a:pt x="3344875" y="353568"/>
                  </a:cubicBezTo>
                  <a:cubicBezTo>
                    <a:pt x="3346500" y="358851"/>
                    <a:pt x="3347313" y="364744"/>
                    <a:pt x="3347313" y="371246"/>
                  </a:cubicBezTo>
                  <a:cubicBezTo>
                    <a:pt x="3347313" y="376936"/>
                    <a:pt x="3346907" y="382422"/>
                    <a:pt x="3346094" y="387705"/>
                  </a:cubicBezTo>
                  <a:cubicBezTo>
                    <a:pt x="3333496" y="388518"/>
                    <a:pt x="3312769" y="388924"/>
                    <a:pt x="3283915" y="388924"/>
                  </a:cubicBezTo>
                  <a:cubicBezTo>
                    <a:pt x="3275787" y="388924"/>
                    <a:pt x="3269081" y="388721"/>
                    <a:pt x="3263798" y="388315"/>
                  </a:cubicBezTo>
                  <a:cubicBezTo>
                    <a:pt x="3263392" y="397662"/>
                    <a:pt x="3262782" y="407009"/>
                    <a:pt x="3261969" y="416356"/>
                  </a:cubicBezTo>
                  <a:lnTo>
                    <a:pt x="3279038" y="416356"/>
                  </a:lnTo>
                  <a:cubicBezTo>
                    <a:pt x="3306674" y="416356"/>
                    <a:pt x="3328212" y="416560"/>
                    <a:pt x="3343656" y="416966"/>
                  </a:cubicBezTo>
                  <a:cubicBezTo>
                    <a:pt x="3345281" y="422249"/>
                    <a:pt x="3346094" y="427939"/>
                    <a:pt x="3346094" y="434035"/>
                  </a:cubicBezTo>
                  <a:cubicBezTo>
                    <a:pt x="3346094" y="439724"/>
                    <a:pt x="3345688" y="445211"/>
                    <a:pt x="3344875" y="450494"/>
                  </a:cubicBezTo>
                  <a:cubicBezTo>
                    <a:pt x="3331058" y="452932"/>
                    <a:pt x="3308299" y="454152"/>
                    <a:pt x="3276600" y="454152"/>
                  </a:cubicBezTo>
                  <a:cubicBezTo>
                    <a:pt x="3270097" y="454152"/>
                    <a:pt x="3264408" y="453948"/>
                    <a:pt x="3259531" y="453542"/>
                  </a:cubicBezTo>
                  <a:cubicBezTo>
                    <a:pt x="3258312" y="471830"/>
                    <a:pt x="3256686" y="490118"/>
                    <a:pt x="3254654" y="508406"/>
                  </a:cubicBezTo>
                  <a:cubicBezTo>
                    <a:pt x="3251810" y="510032"/>
                    <a:pt x="3244697" y="510844"/>
                    <a:pt x="3233318" y="510844"/>
                  </a:cubicBezTo>
                  <a:cubicBezTo>
                    <a:pt x="3224784" y="510844"/>
                    <a:pt x="3217672" y="509625"/>
                    <a:pt x="3211982" y="507187"/>
                  </a:cubicBezTo>
                  <a:cubicBezTo>
                    <a:pt x="3214420" y="439318"/>
                    <a:pt x="3218891" y="375513"/>
                    <a:pt x="3225393" y="315772"/>
                  </a:cubicBezTo>
                  <a:cubicBezTo>
                    <a:pt x="3232302" y="315366"/>
                    <a:pt x="3239820" y="315163"/>
                    <a:pt x="3247948" y="315163"/>
                  </a:cubicBezTo>
                  <a:close/>
                  <a:moveTo>
                    <a:pt x="775411" y="293827"/>
                  </a:moveTo>
                  <a:cubicBezTo>
                    <a:pt x="833526" y="307644"/>
                    <a:pt x="890626" y="326339"/>
                    <a:pt x="946709" y="349910"/>
                  </a:cubicBezTo>
                  <a:cubicBezTo>
                    <a:pt x="914197" y="418185"/>
                    <a:pt x="879653" y="479755"/>
                    <a:pt x="843077" y="534619"/>
                  </a:cubicBezTo>
                  <a:cubicBezTo>
                    <a:pt x="827227" y="529742"/>
                    <a:pt x="815442" y="523443"/>
                    <a:pt x="807720" y="515721"/>
                  </a:cubicBezTo>
                  <a:cubicBezTo>
                    <a:pt x="829259" y="474268"/>
                    <a:pt x="855066" y="426923"/>
                    <a:pt x="885139" y="373684"/>
                  </a:cubicBezTo>
                  <a:cubicBezTo>
                    <a:pt x="844499" y="358648"/>
                    <a:pt x="803656" y="344424"/>
                    <a:pt x="762610" y="331012"/>
                  </a:cubicBezTo>
                  <a:cubicBezTo>
                    <a:pt x="766267" y="317601"/>
                    <a:pt x="770535" y="305206"/>
                    <a:pt x="775411" y="293827"/>
                  </a:cubicBezTo>
                  <a:close/>
                  <a:moveTo>
                    <a:pt x="2816961" y="288950"/>
                  </a:moveTo>
                  <a:cubicBezTo>
                    <a:pt x="2831186" y="292201"/>
                    <a:pt x="2842361" y="298500"/>
                    <a:pt x="2850490" y="307848"/>
                  </a:cubicBezTo>
                  <a:cubicBezTo>
                    <a:pt x="2843580" y="326948"/>
                    <a:pt x="2835656" y="345846"/>
                    <a:pt x="2826715" y="364540"/>
                  </a:cubicBezTo>
                  <a:cubicBezTo>
                    <a:pt x="2850286" y="377139"/>
                    <a:pt x="2872435" y="389331"/>
                    <a:pt x="2893161" y="401116"/>
                  </a:cubicBezTo>
                  <a:cubicBezTo>
                    <a:pt x="2887472" y="412902"/>
                    <a:pt x="2879953" y="422859"/>
                    <a:pt x="2870606" y="430987"/>
                  </a:cubicBezTo>
                  <a:cubicBezTo>
                    <a:pt x="2848254" y="421233"/>
                    <a:pt x="2827324" y="411683"/>
                    <a:pt x="2807817" y="402336"/>
                  </a:cubicBezTo>
                  <a:cubicBezTo>
                    <a:pt x="2795625" y="425500"/>
                    <a:pt x="2782214" y="448665"/>
                    <a:pt x="2767584" y="471830"/>
                  </a:cubicBezTo>
                  <a:cubicBezTo>
                    <a:pt x="2754986" y="468985"/>
                    <a:pt x="2745232" y="463296"/>
                    <a:pt x="2738323" y="454761"/>
                  </a:cubicBezTo>
                  <a:cubicBezTo>
                    <a:pt x="2746451" y="430377"/>
                    <a:pt x="2756204" y="405993"/>
                    <a:pt x="2767584" y="381609"/>
                  </a:cubicBezTo>
                  <a:cubicBezTo>
                    <a:pt x="2748890" y="371856"/>
                    <a:pt x="2731617" y="361899"/>
                    <a:pt x="2715768" y="351739"/>
                  </a:cubicBezTo>
                  <a:cubicBezTo>
                    <a:pt x="2722676" y="337515"/>
                    <a:pt x="2729382" y="326542"/>
                    <a:pt x="2735884" y="318820"/>
                  </a:cubicBezTo>
                  <a:cubicBezTo>
                    <a:pt x="2753360" y="326948"/>
                    <a:pt x="2770226" y="335280"/>
                    <a:pt x="2786482" y="343814"/>
                  </a:cubicBezTo>
                  <a:cubicBezTo>
                    <a:pt x="2795828" y="325526"/>
                    <a:pt x="2805988" y="307238"/>
                    <a:pt x="2816961" y="288950"/>
                  </a:cubicBezTo>
                  <a:close/>
                  <a:moveTo>
                    <a:pt x="3286353" y="282854"/>
                  </a:moveTo>
                  <a:cubicBezTo>
                    <a:pt x="3334715" y="282854"/>
                    <a:pt x="3393440" y="284886"/>
                    <a:pt x="3462528" y="288950"/>
                  </a:cubicBezTo>
                  <a:cubicBezTo>
                    <a:pt x="3467404" y="360070"/>
                    <a:pt x="3469843" y="430377"/>
                    <a:pt x="3469843" y="499872"/>
                  </a:cubicBezTo>
                  <a:cubicBezTo>
                    <a:pt x="3451961" y="505561"/>
                    <a:pt x="3430219" y="509219"/>
                    <a:pt x="3404616" y="510844"/>
                  </a:cubicBezTo>
                  <a:cubicBezTo>
                    <a:pt x="3399333" y="503529"/>
                    <a:pt x="3396691" y="494792"/>
                    <a:pt x="3396691" y="484632"/>
                  </a:cubicBezTo>
                  <a:cubicBezTo>
                    <a:pt x="3405225" y="482193"/>
                    <a:pt x="3415792" y="479755"/>
                    <a:pt x="3428390" y="477316"/>
                  </a:cubicBezTo>
                  <a:cubicBezTo>
                    <a:pt x="3423513" y="424484"/>
                    <a:pt x="3419856" y="374091"/>
                    <a:pt x="3417417" y="326136"/>
                  </a:cubicBezTo>
                  <a:cubicBezTo>
                    <a:pt x="3328416" y="323291"/>
                    <a:pt x="3283102" y="320649"/>
                    <a:pt x="3281476" y="318211"/>
                  </a:cubicBezTo>
                  <a:cubicBezTo>
                    <a:pt x="3281476" y="305206"/>
                    <a:pt x="3283102" y="293420"/>
                    <a:pt x="3286353" y="282854"/>
                  </a:cubicBezTo>
                  <a:close/>
                  <a:moveTo>
                    <a:pt x="71933" y="276148"/>
                  </a:moveTo>
                  <a:cubicBezTo>
                    <a:pt x="72746" y="291998"/>
                    <a:pt x="73152" y="306832"/>
                    <a:pt x="73152" y="320649"/>
                  </a:cubicBezTo>
                  <a:cubicBezTo>
                    <a:pt x="94691" y="323088"/>
                    <a:pt x="121311" y="324510"/>
                    <a:pt x="153010" y="324916"/>
                  </a:cubicBezTo>
                  <a:cubicBezTo>
                    <a:pt x="155854" y="311099"/>
                    <a:pt x="158699" y="297078"/>
                    <a:pt x="161544" y="282854"/>
                  </a:cubicBezTo>
                  <a:cubicBezTo>
                    <a:pt x="131064" y="281635"/>
                    <a:pt x="101194" y="279400"/>
                    <a:pt x="71933" y="276148"/>
                  </a:cubicBezTo>
                  <a:close/>
                  <a:moveTo>
                    <a:pt x="4663440" y="274320"/>
                  </a:moveTo>
                  <a:cubicBezTo>
                    <a:pt x="4664659" y="288544"/>
                    <a:pt x="4665675" y="302564"/>
                    <a:pt x="4666488" y="316382"/>
                  </a:cubicBezTo>
                  <a:cubicBezTo>
                    <a:pt x="4686402" y="317601"/>
                    <a:pt x="4706112" y="318820"/>
                    <a:pt x="4725619" y="320040"/>
                  </a:cubicBezTo>
                  <a:cubicBezTo>
                    <a:pt x="4725619" y="332232"/>
                    <a:pt x="4724400" y="345236"/>
                    <a:pt x="4721962" y="359054"/>
                  </a:cubicBezTo>
                  <a:cubicBezTo>
                    <a:pt x="4704486" y="359054"/>
                    <a:pt x="4687214" y="358851"/>
                    <a:pt x="4670146" y="358444"/>
                  </a:cubicBezTo>
                  <a:cubicBezTo>
                    <a:pt x="4673396" y="405993"/>
                    <a:pt x="4675632" y="453948"/>
                    <a:pt x="4676851" y="502310"/>
                  </a:cubicBezTo>
                  <a:cubicBezTo>
                    <a:pt x="4667098" y="506780"/>
                    <a:pt x="4650638" y="509016"/>
                    <a:pt x="4627474" y="509016"/>
                  </a:cubicBezTo>
                  <a:cubicBezTo>
                    <a:pt x="4609592" y="509016"/>
                    <a:pt x="4596180" y="508000"/>
                    <a:pt x="4587240" y="505968"/>
                  </a:cubicBezTo>
                  <a:cubicBezTo>
                    <a:pt x="4584395" y="496214"/>
                    <a:pt x="4582972" y="486867"/>
                    <a:pt x="4582972" y="477926"/>
                  </a:cubicBezTo>
                  <a:cubicBezTo>
                    <a:pt x="4600854" y="476300"/>
                    <a:pt x="4617314" y="475488"/>
                    <a:pt x="4632350" y="475488"/>
                  </a:cubicBezTo>
                  <a:cubicBezTo>
                    <a:pt x="4628286" y="435660"/>
                    <a:pt x="4625442" y="396240"/>
                    <a:pt x="4623816" y="357225"/>
                  </a:cubicBezTo>
                  <a:cubicBezTo>
                    <a:pt x="4562043" y="355600"/>
                    <a:pt x="4500880" y="352145"/>
                    <a:pt x="4440326" y="346862"/>
                  </a:cubicBezTo>
                  <a:lnTo>
                    <a:pt x="4440326" y="326136"/>
                  </a:lnTo>
                  <a:cubicBezTo>
                    <a:pt x="4440326" y="320446"/>
                    <a:pt x="4440732" y="314756"/>
                    <a:pt x="4441545" y="309067"/>
                  </a:cubicBezTo>
                  <a:cubicBezTo>
                    <a:pt x="4496003" y="309067"/>
                    <a:pt x="4556354" y="310692"/>
                    <a:pt x="4622596" y="313944"/>
                  </a:cubicBezTo>
                  <a:cubicBezTo>
                    <a:pt x="4622190" y="301752"/>
                    <a:pt x="4621987" y="289966"/>
                    <a:pt x="4621987" y="278587"/>
                  </a:cubicBezTo>
                  <a:cubicBezTo>
                    <a:pt x="4635398" y="275742"/>
                    <a:pt x="4649216" y="274320"/>
                    <a:pt x="4663440" y="274320"/>
                  </a:cubicBezTo>
                  <a:close/>
                  <a:moveTo>
                    <a:pt x="1613002" y="274320"/>
                  </a:moveTo>
                  <a:cubicBezTo>
                    <a:pt x="1625600" y="277571"/>
                    <a:pt x="1635760" y="283464"/>
                    <a:pt x="1643481" y="291998"/>
                  </a:cubicBezTo>
                  <a:cubicBezTo>
                    <a:pt x="1630070" y="317601"/>
                    <a:pt x="1614221" y="343204"/>
                    <a:pt x="1595933" y="368808"/>
                  </a:cubicBezTo>
                  <a:cubicBezTo>
                    <a:pt x="1619098" y="384251"/>
                    <a:pt x="1642059" y="400100"/>
                    <a:pt x="1664818" y="416356"/>
                  </a:cubicBezTo>
                  <a:cubicBezTo>
                    <a:pt x="1660347" y="426110"/>
                    <a:pt x="1653642" y="436270"/>
                    <a:pt x="1644701" y="446836"/>
                  </a:cubicBezTo>
                  <a:cubicBezTo>
                    <a:pt x="1617878" y="433425"/>
                    <a:pt x="1592682" y="419608"/>
                    <a:pt x="1569110" y="405384"/>
                  </a:cubicBezTo>
                  <a:cubicBezTo>
                    <a:pt x="1554480" y="424484"/>
                    <a:pt x="1538427" y="443788"/>
                    <a:pt x="1520952" y="463296"/>
                  </a:cubicBezTo>
                  <a:cubicBezTo>
                    <a:pt x="1509166" y="460857"/>
                    <a:pt x="1500226" y="455777"/>
                    <a:pt x="1494130" y="448056"/>
                  </a:cubicBezTo>
                  <a:cubicBezTo>
                    <a:pt x="1505102" y="425704"/>
                    <a:pt x="1517701" y="403555"/>
                    <a:pt x="1531925" y="381609"/>
                  </a:cubicBezTo>
                  <a:cubicBezTo>
                    <a:pt x="1513637" y="369011"/>
                    <a:pt x="1496162" y="356209"/>
                    <a:pt x="1479499" y="343204"/>
                  </a:cubicBezTo>
                  <a:cubicBezTo>
                    <a:pt x="1485595" y="330200"/>
                    <a:pt x="1492098" y="318414"/>
                    <a:pt x="1499006" y="307848"/>
                  </a:cubicBezTo>
                  <a:cubicBezTo>
                    <a:pt x="1518920" y="319633"/>
                    <a:pt x="1538427" y="331622"/>
                    <a:pt x="1557528" y="343814"/>
                  </a:cubicBezTo>
                  <a:cubicBezTo>
                    <a:pt x="1574597" y="320243"/>
                    <a:pt x="1593088" y="297078"/>
                    <a:pt x="1613002" y="274320"/>
                  </a:cubicBezTo>
                  <a:close/>
                  <a:moveTo>
                    <a:pt x="2028139" y="263347"/>
                  </a:moveTo>
                  <a:cubicBezTo>
                    <a:pt x="2105761" y="263347"/>
                    <a:pt x="2182165" y="266801"/>
                    <a:pt x="2257348" y="273710"/>
                  </a:cubicBezTo>
                  <a:cubicBezTo>
                    <a:pt x="2257348" y="285902"/>
                    <a:pt x="2256333" y="297688"/>
                    <a:pt x="2254300" y="309067"/>
                  </a:cubicBezTo>
                  <a:cubicBezTo>
                    <a:pt x="2223008" y="309067"/>
                    <a:pt x="2192122" y="308457"/>
                    <a:pt x="2161642" y="307238"/>
                  </a:cubicBezTo>
                  <a:cubicBezTo>
                    <a:pt x="2162861" y="322681"/>
                    <a:pt x="2164080" y="337718"/>
                    <a:pt x="2165299" y="352348"/>
                  </a:cubicBezTo>
                  <a:cubicBezTo>
                    <a:pt x="2188464" y="353568"/>
                    <a:pt x="2212442" y="354990"/>
                    <a:pt x="2237232" y="356616"/>
                  </a:cubicBezTo>
                  <a:cubicBezTo>
                    <a:pt x="2237232" y="367588"/>
                    <a:pt x="2236013" y="379374"/>
                    <a:pt x="2233574" y="391972"/>
                  </a:cubicBezTo>
                  <a:cubicBezTo>
                    <a:pt x="2211222" y="391972"/>
                    <a:pt x="2189480" y="391566"/>
                    <a:pt x="2168347" y="390753"/>
                  </a:cubicBezTo>
                  <a:cubicBezTo>
                    <a:pt x="2169566" y="407416"/>
                    <a:pt x="2170582" y="423875"/>
                    <a:pt x="2171395" y="440131"/>
                  </a:cubicBezTo>
                  <a:cubicBezTo>
                    <a:pt x="2201062" y="440537"/>
                    <a:pt x="2225040" y="441756"/>
                    <a:pt x="2243328" y="443788"/>
                  </a:cubicBezTo>
                  <a:cubicBezTo>
                    <a:pt x="2244547" y="447040"/>
                    <a:pt x="2245157" y="452526"/>
                    <a:pt x="2245157" y="460248"/>
                  </a:cubicBezTo>
                  <a:cubicBezTo>
                    <a:pt x="2245157" y="468376"/>
                    <a:pt x="2244547" y="473659"/>
                    <a:pt x="2243328" y="476097"/>
                  </a:cubicBezTo>
                  <a:cubicBezTo>
                    <a:pt x="2238451" y="478129"/>
                    <a:pt x="2211426" y="479145"/>
                    <a:pt x="2162251" y="479145"/>
                  </a:cubicBezTo>
                  <a:cubicBezTo>
                    <a:pt x="2089099" y="479145"/>
                    <a:pt x="2049068" y="478129"/>
                    <a:pt x="2042160" y="476097"/>
                  </a:cubicBezTo>
                  <a:cubicBezTo>
                    <a:pt x="2040941" y="471627"/>
                    <a:pt x="2040331" y="465937"/>
                    <a:pt x="2040331" y="459028"/>
                  </a:cubicBezTo>
                  <a:cubicBezTo>
                    <a:pt x="2040331" y="452932"/>
                    <a:pt x="2041347" y="447243"/>
                    <a:pt x="2043379" y="441960"/>
                  </a:cubicBezTo>
                  <a:cubicBezTo>
                    <a:pt x="2070202" y="441147"/>
                    <a:pt x="2099056" y="440537"/>
                    <a:pt x="2129942" y="440131"/>
                  </a:cubicBezTo>
                  <a:cubicBezTo>
                    <a:pt x="2127910" y="422656"/>
                    <a:pt x="2126082" y="405587"/>
                    <a:pt x="2124456" y="388924"/>
                  </a:cubicBezTo>
                  <a:cubicBezTo>
                    <a:pt x="2098040" y="387299"/>
                    <a:pt x="2072030" y="385267"/>
                    <a:pt x="2046427" y="382828"/>
                  </a:cubicBezTo>
                  <a:lnTo>
                    <a:pt x="2046427" y="363931"/>
                  </a:lnTo>
                  <a:cubicBezTo>
                    <a:pt x="2046427" y="359054"/>
                    <a:pt x="2046630" y="353974"/>
                    <a:pt x="2047037" y="348691"/>
                  </a:cubicBezTo>
                  <a:cubicBezTo>
                    <a:pt x="2070608" y="348691"/>
                    <a:pt x="2095195" y="349097"/>
                    <a:pt x="2120798" y="349910"/>
                  </a:cubicBezTo>
                  <a:cubicBezTo>
                    <a:pt x="2119579" y="334873"/>
                    <a:pt x="2118766" y="320040"/>
                    <a:pt x="2118360" y="305409"/>
                  </a:cubicBezTo>
                  <a:cubicBezTo>
                    <a:pt x="2086254" y="304190"/>
                    <a:pt x="2054962" y="302361"/>
                    <a:pt x="2024482" y="299923"/>
                  </a:cubicBezTo>
                  <a:cubicBezTo>
                    <a:pt x="2024482" y="286105"/>
                    <a:pt x="2025701" y="273913"/>
                    <a:pt x="2028139" y="263347"/>
                  </a:cubicBezTo>
                  <a:close/>
                  <a:moveTo>
                    <a:pt x="4391558" y="247497"/>
                  </a:moveTo>
                  <a:cubicBezTo>
                    <a:pt x="4396842" y="259283"/>
                    <a:pt x="4399483" y="272084"/>
                    <a:pt x="4399483" y="285902"/>
                  </a:cubicBezTo>
                  <a:cubicBezTo>
                    <a:pt x="4345432" y="305003"/>
                    <a:pt x="4291178" y="320852"/>
                    <a:pt x="4236720" y="333451"/>
                  </a:cubicBezTo>
                  <a:cubicBezTo>
                    <a:pt x="4231030" y="321259"/>
                    <a:pt x="4227372" y="308864"/>
                    <a:pt x="4225747" y="296265"/>
                  </a:cubicBezTo>
                  <a:cubicBezTo>
                    <a:pt x="4276954" y="277977"/>
                    <a:pt x="4332224" y="261721"/>
                    <a:pt x="4391558" y="247497"/>
                  </a:cubicBezTo>
                  <a:close/>
                  <a:moveTo>
                    <a:pt x="725424" y="234086"/>
                  </a:moveTo>
                  <a:cubicBezTo>
                    <a:pt x="741274" y="237744"/>
                    <a:pt x="753669" y="244856"/>
                    <a:pt x="762610" y="255422"/>
                  </a:cubicBezTo>
                  <a:cubicBezTo>
                    <a:pt x="738632" y="305816"/>
                    <a:pt x="704494" y="357835"/>
                    <a:pt x="660197" y="411480"/>
                  </a:cubicBezTo>
                  <a:cubicBezTo>
                    <a:pt x="645973" y="408228"/>
                    <a:pt x="635000" y="401726"/>
                    <a:pt x="627278" y="391972"/>
                  </a:cubicBezTo>
                  <a:cubicBezTo>
                    <a:pt x="650037" y="340766"/>
                    <a:pt x="682752" y="288137"/>
                    <a:pt x="725424" y="234086"/>
                  </a:cubicBezTo>
                  <a:close/>
                  <a:moveTo>
                    <a:pt x="2469490" y="219456"/>
                  </a:moveTo>
                  <a:cubicBezTo>
                    <a:pt x="2480462" y="223520"/>
                    <a:pt x="2491028" y="229616"/>
                    <a:pt x="2501188" y="237744"/>
                  </a:cubicBezTo>
                  <a:cubicBezTo>
                    <a:pt x="2498344" y="244652"/>
                    <a:pt x="2495499" y="251155"/>
                    <a:pt x="2492654" y="257251"/>
                  </a:cubicBezTo>
                  <a:cubicBezTo>
                    <a:pt x="2553208" y="257657"/>
                    <a:pt x="2608478" y="259283"/>
                    <a:pt x="2658466" y="262128"/>
                  </a:cubicBezTo>
                  <a:cubicBezTo>
                    <a:pt x="2670251" y="340563"/>
                    <a:pt x="2676144" y="414324"/>
                    <a:pt x="2676144" y="483412"/>
                  </a:cubicBezTo>
                  <a:cubicBezTo>
                    <a:pt x="2660294" y="487070"/>
                    <a:pt x="2637942" y="488899"/>
                    <a:pt x="2609088" y="488899"/>
                  </a:cubicBezTo>
                  <a:cubicBezTo>
                    <a:pt x="2605430" y="476707"/>
                    <a:pt x="2603601" y="466547"/>
                    <a:pt x="2603601" y="458419"/>
                  </a:cubicBezTo>
                  <a:cubicBezTo>
                    <a:pt x="2614980" y="456793"/>
                    <a:pt x="2625344" y="455168"/>
                    <a:pt x="2634691" y="453542"/>
                  </a:cubicBezTo>
                  <a:cubicBezTo>
                    <a:pt x="2630627" y="402742"/>
                    <a:pt x="2626157" y="352145"/>
                    <a:pt x="2621280" y="301752"/>
                  </a:cubicBezTo>
                  <a:cubicBezTo>
                    <a:pt x="2571699" y="299720"/>
                    <a:pt x="2522931" y="297688"/>
                    <a:pt x="2474976" y="295656"/>
                  </a:cubicBezTo>
                  <a:cubicBezTo>
                    <a:pt x="2461158" y="324104"/>
                    <a:pt x="2446324" y="352755"/>
                    <a:pt x="2430475" y="381609"/>
                  </a:cubicBezTo>
                  <a:cubicBezTo>
                    <a:pt x="2417470" y="378358"/>
                    <a:pt x="2405684" y="371246"/>
                    <a:pt x="2395118" y="360273"/>
                  </a:cubicBezTo>
                  <a:cubicBezTo>
                    <a:pt x="2418283" y="311912"/>
                    <a:pt x="2443073" y="264972"/>
                    <a:pt x="2469490" y="219456"/>
                  </a:cubicBezTo>
                  <a:close/>
                  <a:moveTo>
                    <a:pt x="5265115" y="218846"/>
                  </a:moveTo>
                  <a:cubicBezTo>
                    <a:pt x="5283809" y="219659"/>
                    <a:pt x="5306771" y="228803"/>
                    <a:pt x="5334000" y="246278"/>
                  </a:cubicBezTo>
                  <a:cubicBezTo>
                    <a:pt x="5334000" y="253593"/>
                    <a:pt x="5330546" y="265176"/>
                    <a:pt x="5323636" y="281025"/>
                  </a:cubicBezTo>
                  <a:cubicBezTo>
                    <a:pt x="5317134" y="296875"/>
                    <a:pt x="5311242" y="307441"/>
                    <a:pt x="5305958" y="312724"/>
                  </a:cubicBezTo>
                  <a:cubicBezTo>
                    <a:pt x="5277916" y="306222"/>
                    <a:pt x="5254955" y="296468"/>
                    <a:pt x="5237073" y="283464"/>
                  </a:cubicBezTo>
                  <a:cubicBezTo>
                    <a:pt x="5240324" y="268020"/>
                    <a:pt x="5249672" y="246481"/>
                    <a:pt x="5265115" y="218846"/>
                  </a:cubicBezTo>
                  <a:close/>
                  <a:moveTo>
                    <a:pt x="5062118" y="218846"/>
                  </a:moveTo>
                  <a:cubicBezTo>
                    <a:pt x="5080406" y="219659"/>
                    <a:pt x="5103164" y="228803"/>
                    <a:pt x="5130394" y="246278"/>
                  </a:cubicBezTo>
                  <a:cubicBezTo>
                    <a:pt x="5130394" y="253593"/>
                    <a:pt x="5126939" y="265176"/>
                    <a:pt x="5120030" y="281025"/>
                  </a:cubicBezTo>
                  <a:cubicBezTo>
                    <a:pt x="5113528" y="296875"/>
                    <a:pt x="5107635" y="307441"/>
                    <a:pt x="5102352" y="312724"/>
                  </a:cubicBezTo>
                  <a:cubicBezTo>
                    <a:pt x="5074717" y="306222"/>
                    <a:pt x="5051958" y="296468"/>
                    <a:pt x="5034077" y="283464"/>
                  </a:cubicBezTo>
                  <a:cubicBezTo>
                    <a:pt x="5037328" y="268020"/>
                    <a:pt x="5046675" y="246481"/>
                    <a:pt x="5062118" y="218846"/>
                  </a:cubicBezTo>
                  <a:close/>
                  <a:moveTo>
                    <a:pt x="4858512" y="218846"/>
                  </a:moveTo>
                  <a:cubicBezTo>
                    <a:pt x="4877206" y="219659"/>
                    <a:pt x="4900168" y="228803"/>
                    <a:pt x="4927396" y="246278"/>
                  </a:cubicBezTo>
                  <a:cubicBezTo>
                    <a:pt x="4927396" y="253593"/>
                    <a:pt x="4924145" y="265176"/>
                    <a:pt x="4917643" y="281025"/>
                  </a:cubicBezTo>
                  <a:cubicBezTo>
                    <a:pt x="4910734" y="296875"/>
                    <a:pt x="4904638" y="307441"/>
                    <a:pt x="4899355" y="312724"/>
                  </a:cubicBezTo>
                  <a:cubicBezTo>
                    <a:pt x="4871314" y="306222"/>
                    <a:pt x="4848352" y="296468"/>
                    <a:pt x="4830470" y="283464"/>
                  </a:cubicBezTo>
                  <a:cubicBezTo>
                    <a:pt x="4833722" y="268020"/>
                    <a:pt x="4843068" y="246481"/>
                    <a:pt x="4858512" y="218846"/>
                  </a:cubicBezTo>
                  <a:close/>
                  <a:moveTo>
                    <a:pt x="3010814" y="202387"/>
                  </a:moveTo>
                  <a:cubicBezTo>
                    <a:pt x="3049828" y="207264"/>
                    <a:pt x="3090875" y="213563"/>
                    <a:pt x="3133953" y="221284"/>
                  </a:cubicBezTo>
                  <a:cubicBezTo>
                    <a:pt x="3131515" y="285902"/>
                    <a:pt x="3126232" y="349707"/>
                    <a:pt x="3118104" y="412699"/>
                  </a:cubicBezTo>
                  <a:cubicBezTo>
                    <a:pt x="3132328" y="414324"/>
                    <a:pt x="3147161" y="415950"/>
                    <a:pt x="3162604" y="417576"/>
                  </a:cubicBezTo>
                  <a:cubicBezTo>
                    <a:pt x="3162604" y="426516"/>
                    <a:pt x="3161792" y="437083"/>
                    <a:pt x="3160166" y="449275"/>
                  </a:cubicBezTo>
                  <a:cubicBezTo>
                    <a:pt x="3134563" y="449275"/>
                    <a:pt x="3106318" y="447243"/>
                    <a:pt x="3075432" y="443179"/>
                  </a:cubicBezTo>
                  <a:cubicBezTo>
                    <a:pt x="3078683" y="381000"/>
                    <a:pt x="3084372" y="317601"/>
                    <a:pt x="3092500" y="252984"/>
                  </a:cubicBezTo>
                  <a:cubicBezTo>
                    <a:pt x="3063646" y="248920"/>
                    <a:pt x="3034792" y="243433"/>
                    <a:pt x="3005937" y="236524"/>
                  </a:cubicBezTo>
                  <a:cubicBezTo>
                    <a:pt x="3005937" y="225145"/>
                    <a:pt x="3007563" y="213766"/>
                    <a:pt x="3010814" y="202387"/>
                  </a:cubicBezTo>
                  <a:close/>
                  <a:moveTo>
                    <a:pt x="226771" y="182270"/>
                  </a:moveTo>
                  <a:cubicBezTo>
                    <a:pt x="223114" y="203809"/>
                    <a:pt x="219659" y="224942"/>
                    <a:pt x="216408" y="245668"/>
                  </a:cubicBezTo>
                  <a:cubicBezTo>
                    <a:pt x="239573" y="246888"/>
                    <a:pt x="262941" y="248513"/>
                    <a:pt x="286512" y="250545"/>
                  </a:cubicBezTo>
                  <a:cubicBezTo>
                    <a:pt x="286512" y="261518"/>
                    <a:pt x="285496" y="273507"/>
                    <a:pt x="283464" y="286512"/>
                  </a:cubicBezTo>
                  <a:cubicBezTo>
                    <a:pt x="258674" y="286512"/>
                    <a:pt x="234086" y="286105"/>
                    <a:pt x="209703" y="285292"/>
                  </a:cubicBezTo>
                  <a:cubicBezTo>
                    <a:pt x="207264" y="298704"/>
                    <a:pt x="204826" y="311912"/>
                    <a:pt x="202387" y="324916"/>
                  </a:cubicBezTo>
                  <a:cubicBezTo>
                    <a:pt x="270256" y="324916"/>
                    <a:pt x="320040" y="324307"/>
                    <a:pt x="351739" y="323088"/>
                  </a:cubicBezTo>
                  <a:cubicBezTo>
                    <a:pt x="351739" y="280822"/>
                    <a:pt x="350520" y="235915"/>
                    <a:pt x="348082" y="188366"/>
                  </a:cubicBezTo>
                  <a:cubicBezTo>
                    <a:pt x="307442" y="186740"/>
                    <a:pt x="267005" y="184708"/>
                    <a:pt x="226771" y="182270"/>
                  </a:cubicBezTo>
                  <a:close/>
                  <a:moveTo>
                    <a:pt x="1895246" y="163982"/>
                  </a:moveTo>
                  <a:cubicBezTo>
                    <a:pt x="1902562" y="163982"/>
                    <a:pt x="1908861" y="164795"/>
                    <a:pt x="1914144" y="166420"/>
                  </a:cubicBezTo>
                  <a:cubicBezTo>
                    <a:pt x="1915770" y="194868"/>
                    <a:pt x="1916786" y="221488"/>
                    <a:pt x="1917192" y="246278"/>
                  </a:cubicBezTo>
                  <a:cubicBezTo>
                    <a:pt x="1941576" y="247904"/>
                    <a:pt x="1966570" y="249936"/>
                    <a:pt x="1992173" y="252374"/>
                  </a:cubicBezTo>
                  <a:cubicBezTo>
                    <a:pt x="1992173" y="263753"/>
                    <a:pt x="1991156" y="276148"/>
                    <a:pt x="1989125" y="289560"/>
                  </a:cubicBezTo>
                  <a:cubicBezTo>
                    <a:pt x="1964334" y="289560"/>
                    <a:pt x="1940560" y="288950"/>
                    <a:pt x="1917802" y="287731"/>
                  </a:cubicBezTo>
                  <a:lnTo>
                    <a:pt x="1917802" y="328574"/>
                  </a:lnTo>
                  <a:cubicBezTo>
                    <a:pt x="1939747" y="331419"/>
                    <a:pt x="1960676" y="334873"/>
                    <a:pt x="1980590" y="338937"/>
                  </a:cubicBezTo>
                  <a:cubicBezTo>
                    <a:pt x="1979778" y="345033"/>
                    <a:pt x="1978965" y="351129"/>
                    <a:pt x="1978152" y="357225"/>
                  </a:cubicBezTo>
                  <a:cubicBezTo>
                    <a:pt x="1976932" y="366166"/>
                    <a:pt x="1975510" y="372668"/>
                    <a:pt x="1973885" y="376732"/>
                  </a:cubicBezTo>
                  <a:cubicBezTo>
                    <a:pt x="1960474" y="376732"/>
                    <a:pt x="1947062" y="375310"/>
                    <a:pt x="1933651" y="372465"/>
                  </a:cubicBezTo>
                  <a:cubicBezTo>
                    <a:pt x="1927962" y="371652"/>
                    <a:pt x="1922475" y="370840"/>
                    <a:pt x="1917192" y="370027"/>
                  </a:cubicBezTo>
                  <a:cubicBezTo>
                    <a:pt x="1916786" y="401320"/>
                    <a:pt x="1916176" y="430377"/>
                    <a:pt x="1915363" y="457200"/>
                  </a:cubicBezTo>
                  <a:cubicBezTo>
                    <a:pt x="1912112" y="458825"/>
                    <a:pt x="1905610" y="459638"/>
                    <a:pt x="1895856" y="459638"/>
                  </a:cubicBezTo>
                  <a:cubicBezTo>
                    <a:pt x="1888540" y="459638"/>
                    <a:pt x="1883257" y="458825"/>
                    <a:pt x="1880006" y="457200"/>
                  </a:cubicBezTo>
                  <a:cubicBezTo>
                    <a:pt x="1877162" y="427532"/>
                    <a:pt x="1875130" y="396443"/>
                    <a:pt x="1873910" y="363931"/>
                  </a:cubicBezTo>
                  <a:cubicBezTo>
                    <a:pt x="1851152" y="381406"/>
                    <a:pt x="1827378" y="396646"/>
                    <a:pt x="1802587" y="409651"/>
                  </a:cubicBezTo>
                  <a:cubicBezTo>
                    <a:pt x="1792021" y="402336"/>
                    <a:pt x="1783690" y="393801"/>
                    <a:pt x="1777594" y="384048"/>
                  </a:cubicBezTo>
                  <a:cubicBezTo>
                    <a:pt x="1804010" y="358038"/>
                    <a:pt x="1835709" y="335076"/>
                    <a:pt x="1872691" y="315163"/>
                  </a:cubicBezTo>
                  <a:lnTo>
                    <a:pt x="1872691" y="285292"/>
                  </a:lnTo>
                  <a:cubicBezTo>
                    <a:pt x="1844650" y="283260"/>
                    <a:pt x="1817014" y="280619"/>
                    <a:pt x="1789786" y="277368"/>
                  </a:cubicBezTo>
                  <a:lnTo>
                    <a:pt x="1789786" y="257860"/>
                  </a:lnTo>
                  <a:cubicBezTo>
                    <a:pt x="1789786" y="252171"/>
                    <a:pt x="1790192" y="246684"/>
                    <a:pt x="1791005" y="241401"/>
                  </a:cubicBezTo>
                  <a:cubicBezTo>
                    <a:pt x="1816608" y="241401"/>
                    <a:pt x="1844040" y="242214"/>
                    <a:pt x="1873301" y="243840"/>
                  </a:cubicBezTo>
                  <a:cubicBezTo>
                    <a:pt x="1873707" y="218236"/>
                    <a:pt x="1874520" y="192430"/>
                    <a:pt x="1875739" y="166420"/>
                  </a:cubicBezTo>
                  <a:cubicBezTo>
                    <a:pt x="1881835" y="164795"/>
                    <a:pt x="1888338" y="163982"/>
                    <a:pt x="1895246" y="163982"/>
                  </a:cubicBezTo>
                  <a:close/>
                  <a:moveTo>
                    <a:pt x="3707587" y="153009"/>
                  </a:moveTo>
                  <a:cubicBezTo>
                    <a:pt x="3707180" y="161950"/>
                    <a:pt x="3706774" y="170891"/>
                    <a:pt x="3706368" y="179832"/>
                  </a:cubicBezTo>
                  <a:cubicBezTo>
                    <a:pt x="3723843" y="181457"/>
                    <a:pt x="3742740" y="185115"/>
                    <a:pt x="3763060" y="190804"/>
                  </a:cubicBezTo>
                  <a:cubicBezTo>
                    <a:pt x="3763060" y="202996"/>
                    <a:pt x="3761028" y="213969"/>
                    <a:pt x="3756965" y="223723"/>
                  </a:cubicBezTo>
                  <a:cubicBezTo>
                    <a:pt x="3736238" y="223723"/>
                    <a:pt x="3718560" y="221894"/>
                    <a:pt x="3703929" y="218236"/>
                  </a:cubicBezTo>
                  <a:cubicBezTo>
                    <a:pt x="3703116" y="231241"/>
                    <a:pt x="3702304" y="244043"/>
                    <a:pt x="3701491" y="256641"/>
                  </a:cubicBezTo>
                  <a:cubicBezTo>
                    <a:pt x="3721404" y="253390"/>
                    <a:pt x="3740302" y="251764"/>
                    <a:pt x="3758184" y="251764"/>
                  </a:cubicBezTo>
                  <a:cubicBezTo>
                    <a:pt x="3759809" y="256641"/>
                    <a:pt x="3760622" y="261721"/>
                    <a:pt x="3760622" y="267004"/>
                  </a:cubicBezTo>
                  <a:cubicBezTo>
                    <a:pt x="3760622" y="273507"/>
                    <a:pt x="3759809" y="279196"/>
                    <a:pt x="3758184" y="284073"/>
                  </a:cubicBezTo>
                  <a:cubicBezTo>
                    <a:pt x="3747617" y="288950"/>
                    <a:pt x="3727704" y="293014"/>
                    <a:pt x="3698443" y="296265"/>
                  </a:cubicBezTo>
                  <a:cubicBezTo>
                    <a:pt x="3697224" y="308864"/>
                    <a:pt x="3696208" y="321056"/>
                    <a:pt x="3695395" y="332841"/>
                  </a:cubicBezTo>
                  <a:cubicBezTo>
                    <a:pt x="3720592" y="332435"/>
                    <a:pt x="3746804" y="332232"/>
                    <a:pt x="3774033" y="332232"/>
                  </a:cubicBezTo>
                  <a:lnTo>
                    <a:pt x="3798417" y="332232"/>
                  </a:lnTo>
                  <a:cubicBezTo>
                    <a:pt x="3795573" y="272897"/>
                    <a:pt x="3793744" y="213156"/>
                    <a:pt x="3792931" y="153009"/>
                  </a:cubicBezTo>
                  <a:close/>
                  <a:moveTo>
                    <a:pt x="765048" y="149961"/>
                  </a:moveTo>
                  <a:cubicBezTo>
                    <a:pt x="788213" y="153212"/>
                    <a:pt x="813410" y="163169"/>
                    <a:pt x="840638" y="179832"/>
                  </a:cubicBezTo>
                  <a:cubicBezTo>
                    <a:pt x="837794" y="190804"/>
                    <a:pt x="833526" y="201168"/>
                    <a:pt x="827837" y="210921"/>
                  </a:cubicBezTo>
                  <a:cubicBezTo>
                    <a:pt x="800202" y="208889"/>
                    <a:pt x="775614" y="199339"/>
                    <a:pt x="754075" y="182270"/>
                  </a:cubicBezTo>
                  <a:cubicBezTo>
                    <a:pt x="756920" y="170484"/>
                    <a:pt x="760578" y="159715"/>
                    <a:pt x="765048" y="149961"/>
                  </a:cubicBezTo>
                  <a:close/>
                  <a:moveTo>
                    <a:pt x="3919118" y="134721"/>
                  </a:moveTo>
                  <a:cubicBezTo>
                    <a:pt x="3933748" y="135534"/>
                    <a:pt x="3947363" y="136956"/>
                    <a:pt x="3959961" y="138988"/>
                  </a:cubicBezTo>
                  <a:cubicBezTo>
                    <a:pt x="3958742" y="164998"/>
                    <a:pt x="3957320" y="190398"/>
                    <a:pt x="3955694" y="215188"/>
                  </a:cubicBezTo>
                  <a:cubicBezTo>
                    <a:pt x="3973982" y="216814"/>
                    <a:pt x="3993692" y="221081"/>
                    <a:pt x="4014826" y="227990"/>
                  </a:cubicBezTo>
                  <a:cubicBezTo>
                    <a:pt x="4014826" y="240588"/>
                    <a:pt x="4012793" y="252171"/>
                    <a:pt x="4008729" y="262737"/>
                  </a:cubicBezTo>
                  <a:cubicBezTo>
                    <a:pt x="3986784" y="262737"/>
                    <a:pt x="3968292" y="260502"/>
                    <a:pt x="3953256" y="256032"/>
                  </a:cubicBezTo>
                  <a:cubicBezTo>
                    <a:pt x="3952443" y="270256"/>
                    <a:pt x="3951427" y="284073"/>
                    <a:pt x="3950208" y="297484"/>
                  </a:cubicBezTo>
                  <a:cubicBezTo>
                    <a:pt x="3968902" y="299516"/>
                    <a:pt x="3986987" y="302158"/>
                    <a:pt x="4004462" y="305409"/>
                  </a:cubicBezTo>
                  <a:cubicBezTo>
                    <a:pt x="4003650" y="311099"/>
                    <a:pt x="4002836" y="316788"/>
                    <a:pt x="4002024" y="322478"/>
                  </a:cubicBezTo>
                  <a:cubicBezTo>
                    <a:pt x="4001211" y="330606"/>
                    <a:pt x="3999992" y="336702"/>
                    <a:pt x="3998366" y="340766"/>
                  </a:cubicBezTo>
                  <a:cubicBezTo>
                    <a:pt x="3986174" y="340766"/>
                    <a:pt x="3974186" y="339750"/>
                    <a:pt x="3962400" y="337718"/>
                  </a:cubicBezTo>
                  <a:cubicBezTo>
                    <a:pt x="3957117" y="336905"/>
                    <a:pt x="3952240" y="336092"/>
                    <a:pt x="3947769" y="335280"/>
                  </a:cubicBezTo>
                  <a:cubicBezTo>
                    <a:pt x="3945331" y="366166"/>
                    <a:pt x="3942689" y="396646"/>
                    <a:pt x="3939844" y="426720"/>
                  </a:cubicBezTo>
                  <a:cubicBezTo>
                    <a:pt x="3925620" y="424688"/>
                    <a:pt x="3912006" y="422859"/>
                    <a:pt x="3899001" y="421233"/>
                  </a:cubicBezTo>
                  <a:cubicBezTo>
                    <a:pt x="3904284" y="322478"/>
                    <a:pt x="3910990" y="226974"/>
                    <a:pt x="3919118" y="134721"/>
                  </a:cubicBezTo>
                  <a:close/>
                  <a:moveTo>
                    <a:pt x="3989832" y="119481"/>
                  </a:moveTo>
                  <a:cubicBezTo>
                    <a:pt x="4027627" y="122732"/>
                    <a:pt x="4066438" y="128016"/>
                    <a:pt x="4106266" y="135331"/>
                  </a:cubicBezTo>
                  <a:cubicBezTo>
                    <a:pt x="4108704" y="205232"/>
                    <a:pt x="4109923" y="266801"/>
                    <a:pt x="4109923" y="320040"/>
                  </a:cubicBezTo>
                  <a:cubicBezTo>
                    <a:pt x="4109923" y="365150"/>
                    <a:pt x="4107891" y="399897"/>
                    <a:pt x="4103827" y="424281"/>
                  </a:cubicBezTo>
                  <a:cubicBezTo>
                    <a:pt x="4091228" y="425094"/>
                    <a:pt x="4078630" y="425500"/>
                    <a:pt x="4066032" y="425500"/>
                  </a:cubicBezTo>
                  <a:cubicBezTo>
                    <a:pt x="4050995" y="425500"/>
                    <a:pt x="4037990" y="424688"/>
                    <a:pt x="4027018" y="423062"/>
                  </a:cubicBezTo>
                  <a:cubicBezTo>
                    <a:pt x="4024579" y="418185"/>
                    <a:pt x="4023360" y="412699"/>
                    <a:pt x="4023360" y="406603"/>
                  </a:cubicBezTo>
                  <a:cubicBezTo>
                    <a:pt x="4023360" y="400913"/>
                    <a:pt x="4023766" y="396240"/>
                    <a:pt x="4024579" y="392582"/>
                  </a:cubicBezTo>
                  <a:cubicBezTo>
                    <a:pt x="4037990" y="391769"/>
                    <a:pt x="4050995" y="391363"/>
                    <a:pt x="4063594" y="391363"/>
                  </a:cubicBezTo>
                  <a:cubicBezTo>
                    <a:pt x="4064406" y="317398"/>
                    <a:pt x="4064812" y="243840"/>
                    <a:pt x="4064812" y="170688"/>
                  </a:cubicBezTo>
                  <a:cubicBezTo>
                    <a:pt x="4039616" y="166624"/>
                    <a:pt x="4014012" y="161544"/>
                    <a:pt x="3988003" y="155448"/>
                  </a:cubicBezTo>
                  <a:lnTo>
                    <a:pt x="3988003" y="137769"/>
                  </a:lnTo>
                  <a:cubicBezTo>
                    <a:pt x="3988003" y="132892"/>
                    <a:pt x="3988612" y="126796"/>
                    <a:pt x="3989832" y="119481"/>
                  </a:cubicBezTo>
                  <a:close/>
                  <a:moveTo>
                    <a:pt x="204216" y="104241"/>
                  </a:moveTo>
                  <a:cubicBezTo>
                    <a:pt x="215595" y="105867"/>
                    <a:pt x="226568" y="108712"/>
                    <a:pt x="237135" y="112776"/>
                  </a:cubicBezTo>
                  <a:cubicBezTo>
                    <a:pt x="235509" y="124561"/>
                    <a:pt x="233883" y="135737"/>
                    <a:pt x="232258" y="146304"/>
                  </a:cubicBezTo>
                  <a:cubicBezTo>
                    <a:pt x="284277" y="148336"/>
                    <a:pt x="336296" y="151180"/>
                    <a:pt x="388315" y="154838"/>
                  </a:cubicBezTo>
                  <a:cubicBezTo>
                    <a:pt x="393598" y="176377"/>
                    <a:pt x="396240" y="217627"/>
                    <a:pt x="396240" y="278587"/>
                  </a:cubicBezTo>
                  <a:cubicBezTo>
                    <a:pt x="396240" y="304596"/>
                    <a:pt x="395427" y="328371"/>
                    <a:pt x="393802" y="349910"/>
                  </a:cubicBezTo>
                  <a:cubicBezTo>
                    <a:pt x="387706" y="356412"/>
                    <a:pt x="321462" y="360273"/>
                    <a:pt x="195072" y="361492"/>
                  </a:cubicBezTo>
                  <a:cubicBezTo>
                    <a:pt x="191415" y="379374"/>
                    <a:pt x="187960" y="396849"/>
                    <a:pt x="184709" y="413918"/>
                  </a:cubicBezTo>
                  <a:cubicBezTo>
                    <a:pt x="227787" y="425297"/>
                    <a:pt x="271069" y="435864"/>
                    <a:pt x="314554" y="445617"/>
                  </a:cubicBezTo>
                  <a:cubicBezTo>
                    <a:pt x="314554" y="455777"/>
                    <a:pt x="312725" y="467766"/>
                    <a:pt x="309067" y="481584"/>
                  </a:cubicBezTo>
                  <a:cubicBezTo>
                    <a:pt x="261925" y="475894"/>
                    <a:pt x="217424" y="467563"/>
                    <a:pt x="175565" y="456590"/>
                  </a:cubicBezTo>
                  <a:cubicBezTo>
                    <a:pt x="171095" y="476504"/>
                    <a:pt x="166624" y="496011"/>
                    <a:pt x="162154" y="515112"/>
                  </a:cubicBezTo>
                  <a:lnTo>
                    <a:pt x="139599" y="511454"/>
                  </a:lnTo>
                  <a:cubicBezTo>
                    <a:pt x="133909" y="510235"/>
                    <a:pt x="128829" y="508609"/>
                    <a:pt x="124359" y="506577"/>
                  </a:cubicBezTo>
                  <a:cubicBezTo>
                    <a:pt x="126797" y="485851"/>
                    <a:pt x="129642" y="465124"/>
                    <a:pt x="132893" y="444398"/>
                  </a:cubicBezTo>
                  <a:cubicBezTo>
                    <a:pt x="112166" y="437896"/>
                    <a:pt x="92659" y="430987"/>
                    <a:pt x="74371" y="423672"/>
                  </a:cubicBezTo>
                  <a:cubicBezTo>
                    <a:pt x="80061" y="409448"/>
                    <a:pt x="85547" y="398068"/>
                    <a:pt x="90831" y="389534"/>
                  </a:cubicBezTo>
                  <a:cubicBezTo>
                    <a:pt x="107493" y="394004"/>
                    <a:pt x="123749" y="398272"/>
                    <a:pt x="139599" y="402336"/>
                  </a:cubicBezTo>
                  <a:cubicBezTo>
                    <a:pt x="141631" y="388518"/>
                    <a:pt x="143866" y="374904"/>
                    <a:pt x="146304" y="361492"/>
                  </a:cubicBezTo>
                  <a:lnTo>
                    <a:pt x="131064" y="361492"/>
                  </a:lnTo>
                  <a:cubicBezTo>
                    <a:pt x="91237" y="361492"/>
                    <a:pt x="59944" y="359257"/>
                    <a:pt x="37186" y="354787"/>
                  </a:cubicBezTo>
                  <a:cubicBezTo>
                    <a:pt x="26619" y="299516"/>
                    <a:pt x="21336" y="235102"/>
                    <a:pt x="21336" y="161544"/>
                  </a:cubicBezTo>
                  <a:lnTo>
                    <a:pt x="61570" y="161544"/>
                  </a:lnTo>
                  <a:cubicBezTo>
                    <a:pt x="65227" y="189992"/>
                    <a:pt x="67869" y="216001"/>
                    <a:pt x="69495" y="239572"/>
                  </a:cubicBezTo>
                  <a:cubicBezTo>
                    <a:pt x="101194" y="239979"/>
                    <a:pt x="134925" y="240995"/>
                    <a:pt x="170688" y="242620"/>
                  </a:cubicBezTo>
                  <a:cubicBezTo>
                    <a:pt x="175159" y="221488"/>
                    <a:pt x="179832" y="200558"/>
                    <a:pt x="184709" y="179832"/>
                  </a:cubicBezTo>
                  <a:cubicBezTo>
                    <a:pt x="164389" y="179019"/>
                    <a:pt x="144069" y="177800"/>
                    <a:pt x="123749" y="176174"/>
                  </a:cubicBezTo>
                  <a:cubicBezTo>
                    <a:pt x="123749" y="164388"/>
                    <a:pt x="123952" y="153009"/>
                    <a:pt x="124359" y="142036"/>
                  </a:cubicBezTo>
                  <a:cubicBezTo>
                    <a:pt x="147523" y="142849"/>
                    <a:pt x="170688" y="143662"/>
                    <a:pt x="193853" y="144475"/>
                  </a:cubicBezTo>
                  <a:cubicBezTo>
                    <a:pt x="197104" y="130657"/>
                    <a:pt x="200558" y="117246"/>
                    <a:pt x="204216" y="104241"/>
                  </a:cubicBezTo>
                  <a:close/>
                  <a:moveTo>
                    <a:pt x="3052267" y="98755"/>
                  </a:moveTo>
                  <a:cubicBezTo>
                    <a:pt x="3081934" y="102006"/>
                    <a:pt x="3114040" y="111760"/>
                    <a:pt x="3148584" y="128016"/>
                  </a:cubicBezTo>
                  <a:cubicBezTo>
                    <a:pt x="3146552" y="137769"/>
                    <a:pt x="3142894" y="146913"/>
                    <a:pt x="3137611" y="155448"/>
                  </a:cubicBezTo>
                  <a:cubicBezTo>
                    <a:pt x="3101848" y="153416"/>
                    <a:pt x="3070149" y="144068"/>
                    <a:pt x="3042513" y="127406"/>
                  </a:cubicBezTo>
                  <a:cubicBezTo>
                    <a:pt x="3044952" y="116840"/>
                    <a:pt x="3048203" y="107289"/>
                    <a:pt x="3052267" y="98755"/>
                  </a:cubicBezTo>
                  <a:close/>
                  <a:moveTo>
                    <a:pt x="2784043" y="94488"/>
                  </a:moveTo>
                  <a:cubicBezTo>
                    <a:pt x="2799080" y="97739"/>
                    <a:pt x="2810866" y="104444"/>
                    <a:pt x="2819400" y="114604"/>
                  </a:cubicBezTo>
                  <a:cubicBezTo>
                    <a:pt x="2810459" y="137363"/>
                    <a:pt x="2800096" y="159918"/>
                    <a:pt x="2788310" y="182270"/>
                  </a:cubicBezTo>
                  <a:cubicBezTo>
                    <a:pt x="2822854" y="190804"/>
                    <a:pt x="2857195" y="201574"/>
                    <a:pt x="2891332" y="214579"/>
                  </a:cubicBezTo>
                  <a:cubicBezTo>
                    <a:pt x="2890520" y="225958"/>
                    <a:pt x="2887675" y="237134"/>
                    <a:pt x="2882798" y="248107"/>
                  </a:cubicBezTo>
                  <a:cubicBezTo>
                    <a:pt x="2855569" y="248107"/>
                    <a:pt x="2817571" y="238150"/>
                    <a:pt x="2768803" y="218236"/>
                  </a:cubicBezTo>
                  <a:cubicBezTo>
                    <a:pt x="2755392" y="241808"/>
                    <a:pt x="2740761" y="265176"/>
                    <a:pt x="2724912" y="288340"/>
                  </a:cubicBezTo>
                  <a:cubicBezTo>
                    <a:pt x="2711500" y="285496"/>
                    <a:pt x="2701137" y="279400"/>
                    <a:pt x="2693822" y="270052"/>
                  </a:cubicBezTo>
                  <a:cubicBezTo>
                    <a:pt x="2714548" y="213156"/>
                    <a:pt x="2744622" y="154635"/>
                    <a:pt x="2784043" y="94488"/>
                  </a:cubicBezTo>
                  <a:close/>
                  <a:moveTo>
                    <a:pt x="4403140" y="92049"/>
                  </a:moveTo>
                  <a:cubicBezTo>
                    <a:pt x="4408830" y="104241"/>
                    <a:pt x="4411675" y="117246"/>
                    <a:pt x="4411675" y="131064"/>
                  </a:cubicBezTo>
                  <a:cubicBezTo>
                    <a:pt x="4352747" y="149758"/>
                    <a:pt x="4293412" y="165201"/>
                    <a:pt x="4233672" y="177393"/>
                  </a:cubicBezTo>
                  <a:cubicBezTo>
                    <a:pt x="4227982" y="165201"/>
                    <a:pt x="4224324" y="152603"/>
                    <a:pt x="4222699" y="139598"/>
                  </a:cubicBezTo>
                  <a:cubicBezTo>
                    <a:pt x="4278782" y="121310"/>
                    <a:pt x="4338929" y="105460"/>
                    <a:pt x="4403140" y="92049"/>
                  </a:cubicBezTo>
                  <a:close/>
                  <a:moveTo>
                    <a:pt x="1980590" y="81686"/>
                  </a:moveTo>
                  <a:cubicBezTo>
                    <a:pt x="1983842" y="93472"/>
                    <a:pt x="1985467" y="105867"/>
                    <a:pt x="1985467" y="118872"/>
                  </a:cubicBezTo>
                  <a:cubicBezTo>
                    <a:pt x="1924507" y="130657"/>
                    <a:pt x="1863140" y="137972"/>
                    <a:pt x="1801368" y="140817"/>
                  </a:cubicBezTo>
                  <a:cubicBezTo>
                    <a:pt x="1796085" y="131876"/>
                    <a:pt x="1793443" y="119278"/>
                    <a:pt x="1793443" y="103022"/>
                  </a:cubicBezTo>
                  <a:cubicBezTo>
                    <a:pt x="1853184" y="94081"/>
                    <a:pt x="1915566" y="86969"/>
                    <a:pt x="1980590" y="81686"/>
                  </a:cubicBezTo>
                  <a:close/>
                  <a:moveTo>
                    <a:pt x="1544726" y="81686"/>
                  </a:moveTo>
                  <a:cubicBezTo>
                    <a:pt x="1558138" y="85750"/>
                    <a:pt x="1570736" y="91643"/>
                    <a:pt x="1582522" y="99364"/>
                  </a:cubicBezTo>
                  <a:cubicBezTo>
                    <a:pt x="1571549" y="127406"/>
                    <a:pt x="1560576" y="154025"/>
                    <a:pt x="1549603" y="179222"/>
                  </a:cubicBezTo>
                  <a:cubicBezTo>
                    <a:pt x="1592275" y="182473"/>
                    <a:pt x="1634134" y="186740"/>
                    <a:pt x="1675181" y="192024"/>
                  </a:cubicBezTo>
                  <a:cubicBezTo>
                    <a:pt x="1675181" y="202184"/>
                    <a:pt x="1673555" y="213969"/>
                    <a:pt x="1670304" y="227380"/>
                  </a:cubicBezTo>
                  <a:cubicBezTo>
                    <a:pt x="1625600" y="227380"/>
                    <a:pt x="1579880" y="223520"/>
                    <a:pt x="1533144" y="215798"/>
                  </a:cubicBezTo>
                  <a:cubicBezTo>
                    <a:pt x="1521358" y="240588"/>
                    <a:pt x="1509573" y="263956"/>
                    <a:pt x="1497787" y="285902"/>
                  </a:cubicBezTo>
                  <a:cubicBezTo>
                    <a:pt x="1484782" y="282651"/>
                    <a:pt x="1472387" y="276148"/>
                    <a:pt x="1460602" y="266395"/>
                  </a:cubicBezTo>
                  <a:cubicBezTo>
                    <a:pt x="1486205" y="205435"/>
                    <a:pt x="1514246" y="143865"/>
                    <a:pt x="1544726" y="81686"/>
                  </a:cubicBezTo>
                  <a:close/>
                  <a:moveTo>
                    <a:pt x="3692957" y="54254"/>
                  </a:moveTo>
                  <a:cubicBezTo>
                    <a:pt x="3702304" y="55067"/>
                    <a:pt x="3708603" y="56083"/>
                    <a:pt x="3711854" y="57302"/>
                  </a:cubicBezTo>
                  <a:cubicBezTo>
                    <a:pt x="3711448" y="75184"/>
                    <a:pt x="3710838" y="92862"/>
                    <a:pt x="3710025" y="110337"/>
                  </a:cubicBezTo>
                  <a:lnTo>
                    <a:pt x="3792931" y="110337"/>
                  </a:lnTo>
                  <a:cubicBezTo>
                    <a:pt x="3792525" y="94081"/>
                    <a:pt x="3792321" y="78028"/>
                    <a:pt x="3792321" y="62179"/>
                  </a:cubicBezTo>
                  <a:cubicBezTo>
                    <a:pt x="3798824" y="61366"/>
                    <a:pt x="3806139" y="60553"/>
                    <a:pt x="3814267" y="59740"/>
                  </a:cubicBezTo>
                  <a:cubicBezTo>
                    <a:pt x="3822395" y="59740"/>
                    <a:pt x="3828897" y="60147"/>
                    <a:pt x="3833774" y="60960"/>
                  </a:cubicBezTo>
                  <a:cubicBezTo>
                    <a:pt x="3834180" y="78028"/>
                    <a:pt x="3834587" y="94894"/>
                    <a:pt x="3834993" y="111556"/>
                  </a:cubicBezTo>
                  <a:cubicBezTo>
                    <a:pt x="3850436" y="112369"/>
                    <a:pt x="3862628" y="113182"/>
                    <a:pt x="3871569" y="113995"/>
                  </a:cubicBezTo>
                  <a:cubicBezTo>
                    <a:pt x="3872382" y="118465"/>
                    <a:pt x="3872788" y="123952"/>
                    <a:pt x="3872788" y="130454"/>
                  </a:cubicBezTo>
                  <a:lnTo>
                    <a:pt x="3872788" y="148132"/>
                  </a:lnTo>
                  <a:cubicBezTo>
                    <a:pt x="3868318" y="149758"/>
                    <a:pt x="3855923" y="150977"/>
                    <a:pt x="3835603" y="151790"/>
                  </a:cubicBezTo>
                  <a:cubicBezTo>
                    <a:pt x="3836822" y="211937"/>
                    <a:pt x="3837432" y="272694"/>
                    <a:pt x="3837432" y="334060"/>
                  </a:cubicBezTo>
                  <a:cubicBezTo>
                    <a:pt x="3848811" y="334873"/>
                    <a:pt x="3858971" y="335686"/>
                    <a:pt x="3867912" y="336499"/>
                  </a:cubicBezTo>
                  <a:cubicBezTo>
                    <a:pt x="3869131" y="340156"/>
                    <a:pt x="3869740" y="346456"/>
                    <a:pt x="3869740" y="355396"/>
                  </a:cubicBezTo>
                  <a:cubicBezTo>
                    <a:pt x="3869740" y="364744"/>
                    <a:pt x="3869131" y="371043"/>
                    <a:pt x="3867912" y="374294"/>
                  </a:cubicBezTo>
                  <a:cubicBezTo>
                    <a:pt x="3861816" y="376326"/>
                    <a:pt x="3830523" y="377342"/>
                    <a:pt x="3774033" y="377342"/>
                  </a:cubicBezTo>
                  <a:cubicBezTo>
                    <a:pt x="3677716" y="377342"/>
                    <a:pt x="3625088" y="376326"/>
                    <a:pt x="3616147" y="374294"/>
                  </a:cubicBezTo>
                  <a:cubicBezTo>
                    <a:pt x="3614521" y="369011"/>
                    <a:pt x="3613708" y="362305"/>
                    <a:pt x="3613708" y="354177"/>
                  </a:cubicBezTo>
                  <a:cubicBezTo>
                    <a:pt x="3613708" y="346862"/>
                    <a:pt x="3614928" y="340360"/>
                    <a:pt x="3617366" y="334670"/>
                  </a:cubicBezTo>
                  <a:cubicBezTo>
                    <a:pt x="3629152" y="334264"/>
                    <a:pt x="3640937" y="333857"/>
                    <a:pt x="3652723" y="333451"/>
                  </a:cubicBezTo>
                  <a:cubicBezTo>
                    <a:pt x="3654755" y="269646"/>
                    <a:pt x="3658006" y="208889"/>
                    <a:pt x="3662476" y="151180"/>
                  </a:cubicBezTo>
                  <a:cubicBezTo>
                    <a:pt x="3649878" y="150368"/>
                    <a:pt x="3639515" y="149352"/>
                    <a:pt x="3631387" y="148132"/>
                  </a:cubicBezTo>
                  <a:cubicBezTo>
                    <a:pt x="3629761" y="142443"/>
                    <a:pt x="3628948" y="136144"/>
                    <a:pt x="3628948" y="129235"/>
                  </a:cubicBezTo>
                  <a:cubicBezTo>
                    <a:pt x="3628948" y="121920"/>
                    <a:pt x="3629355" y="116027"/>
                    <a:pt x="3630168" y="111556"/>
                  </a:cubicBezTo>
                  <a:cubicBezTo>
                    <a:pt x="3641140" y="111150"/>
                    <a:pt x="3652926" y="110947"/>
                    <a:pt x="3665524" y="110947"/>
                  </a:cubicBezTo>
                  <a:cubicBezTo>
                    <a:pt x="3667150" y="91846"/>
                    <a:pt x="3668979" y="73355"/>
                    <a:pt x="3671011" y="55473"/>
                  </a:cubicBezTo>
                  <a:cubicBezTo>
                    <a:pt x="3677920" y="54660"/>
                    <a:pt x="3685235" y="54254"/>
                    <a:pt x="3692957" y="54254"/>
                  </a:cubicBezTo>
                  <a:close/>
                  <a:moveTo>
                    <a:pt x="2514600" y="51206"/>
                  </a:moveTo>
                  <a:cubicBezTo>
                    <a:pt x="2521509" y="51206"/>
                    <a:pt x="2528011" y="52425"/>
                    <a:pt x="2534107" y="54864"/>
                  </a:cubicBezTo>
                  <a:cubicBezTo>
                    <a:pt x="2534107" y="74371"/>
                    <a:pt x="2533701" y="94691"/>
                    <a:pt x="2532888" y="115824"/>
                  </a:cubicBezTo>
                  <a:cubicBezTo>
                    <a:pt x="2554833" y="117449"/>
                    <a:pt x="2576373" y="119481"/>
                    <a:pt x="2597505" y="121920"/>
                  </a:cubicBezTo>
                  <a:cubicBezTo>
                    <a:pt x="2601569" y="104444"/>
                    <a:pt x="2606040" y="87172"/>
                    <a:pt x="2610916" y="70104"/>
                  </a:cubicBezTo>
                  <a:cubicBezTo>
                    <a:pt x="2623108" y="72948"/>
                    <a:pt x="2635300" y="77012"/>
                    <a:pt x="2647492" y="82296"/>
                  </a:cubicBezTo>
                  <a:cubicBezTo>
                    <a:pt x="2645867" y="98552"/>
                    <a:pt x="2644038" y="113792"/>
                    <a:pt x="2642006" y="128016"/>
                  </a:cubicBezTo>
                  <a:cubicBezTo>
                    <a:pt x="2657450" y="130048"/>
                    <a:pt x="2672080" y="132080"/>
                    <a:pt x="2685897" y="134112"/>
                  </a:cubicBezTo>
                  <a:cubicBezTo>
                    <a:pt x="2685897" y="145491"/>
                    <a:pt x="2684678" y="156464"/>
                    <a:pt x="2682240" y="167030"/>
                  </a:cubicBezTo>
                  <a:cubicBezTo>
                    <a:pt x="2665984" y="167030"/>
                    <a:pt x="2650337" y="166827"/>
                    <a:pt x="2635300" y="166420"/>
                  </a:cubicBezTo>
                  <a:cubicBezTo>
                    <a:pt x="2631236" y="186334"/>
                    <a:pt x="2626157" y="204012"/>
                    <a:pt x="2620060" y="219456"/>
                  </a:cubicBezTo>
                  <a:cubicBezTo>
                    <a:pt x="2611120" y="219456"/>
                    <a:pt x="2599334" y="216001"/>
                    <a:pt x="2584704" y="209092"/>
                  </a:cubicBezTo>
                  <a:cubicBezTo>
                    <a:pt x="2585923" y="193649"/>
                    <a:pt x="2587752" y="178612"/>
                    <a:pt x="2590190" y="163982"/>
                  </a:cubicBezTo>
                  <a:cubicBezTo>
                    <a:pt x="2569870" y="162763"/>
                    <a:pt x="2549957" y="161137"/>
                    <a:pt x="2530450" y="159105"/>
                  </a:cubicBezTo>
                  <a:cubicBezTo>
                    <a:pt x="2529230" y="176174"/>
                    <a:pt x="2527808" y="193852"/>
                    <a:pt x="2526182" y="212140"/>
                  </a:cubicBezTo>
                  <a:cubicBezTo>
                    <a:pt x="2521712" y="213360"/>
                    <a:pt x="2515006" y="213969"/>
                    <a:pt x="2506066" y="213969"/>
                  </a:cubicBezTo>
                  <a:cubicBezTo>
                    <a:pt x="2497125" y="213969"/>
                    <a:pt x="2490622" y="212547"/>
                    <a:pt x="2486558" y="209702"/>
                  </a:cubicBezTo>
                  <a:cubicBezTo>
                    <a:pt x="2486558" y="189788"/>
                    <a:pt x="2486761" y="171297"/>
                    <a:pt x="2487168" y="154228"/>
                  </a:cubicBezTo>
                  <a:cubicBezTo>
                    <a:pt x="2467660" y="151384"/>
                    <a:pt x="2448153" y="148336"/>
                    <a:pt x="2428646" y="145084"/>
                  </a:cubicBezTo>
                  <a:cubicBezTo>
                    <a:pt x="2428646" y="132892"/>
                    <a:pt x="2429866" y="121107"/>
                    <a:pt x="2432304" y="109728"/>
                  </a:cubicBezTo>
                  <a:cubicBezTo>
                    <a:pt x="2451404" y="110540"/>
                    <a:pt x="2470302" y="111556"/>
                    <a:pt x="2488996" y="112776"/>
                  </a:cubicBezTo>
                  <a:cubicBezTo>
                    <a:pt x="2490216" y="88798"/>
                    <a:pt x="2492044" y="68681"/>
                    <a:pt x="2494483" y="52425"/>
                  </a:cubicBezTo>
                  <a:cubicBezTo>
                    <a:pt x="2500579" y="51612"/>
                    <a:pt x="2507284" y="51206"/>
                    <a:pt x="2514600" y="51206"/>
                  </a:cubicBezTo>
                  <a:close/>
                  <a:moveTo>
                    <a:pt x="4576876" y="49987"/>
                  </a:moveTo>
                  <a:cubicBezTo>
                    <a:pt x="4585411" y="49987"/>
                    <a:pt x="4592726" y="50800"/>
                    <a:pt x="4598822" y="52425"/>
                  </a:cubicBezTo>
                  <a:cubicBezTo>
                    <a:pt x="4599635" y="67462"/>
                    <a:pt x="4600244" y="82092"/>
                    <a:pt x="4600651" y="96316"/>
                  </a:cubicBezTo>
                  <a:lnTo>
                    <a:pt x="4603090" y="96316"/>
                  </a:lnTo>
                  <a:cubicBezTo>
                    <a:pt x="4640072" y="96316"/>
                    <a:pt x="4669536" y="97739"/>
                    <a:pt x="4691482" y="100584"/>
                  </a:cubicBezTo>
                  <a:cubicBezTo>
                    <a:pt x="4693107" y="104241"/>
                    <a:pt x="4693920" y="110134"/>
                    <a:pt x="4693920" y="118262"/>
                  </a:cubicBezTo>
                  <a:cubicBezTo>
                    <a:pt x="4693920" y="127203"/>
                    <a:pt x="4693107" y="133096"/>
                    <a:pt x="4691482" y="135940"/>
                  </a:cubicBezTo>
                  <a:cubicBezTo>
                    <a:pt x="4686198" y="137972"/>
                    <a:pt x="4656734" y="138988"/>
                    <a:pt x="4603090" y="138988"/>
                  </a:cubicBezTo>
                  <a:lnTo>
                    <a:pt x="4601870" y="138988"/>
                  </a:lnTo>
                  <a:cubicBezTo>
                    <a:pt x="4602276" y="153212"/>
                    <a:pt x="4602480" y="166624"/>
                    <a:pt x="4602480" y="179222"/>
                  </a:cubicBezTo>
                  <a:cubicBezTo>
                    <a:pt x="4602480" y="186131"/>
                    <a:pt x="4602074" y="192227"/>
                    <a:pt x="4601260" y="197510"/>
                  </a:cubicBezTo>
                  <a:cubicBezTo>
                    <a:pt x="4652060" y="197916"/>
                    <a:pt x="4689043" y="199136"/>
                    <a:pt x="4712208" y="201168"/>
                  </a:cubicBezTo>
                  <a:cubicBezTo>
                    <a:pt x="4713021" y="206044"/>
                    <a:pt x="4713427" y="211531"/>
                    <a:pt x="4713427" y="217627"/>
                  </a:cubicBezTo>
                  <a:lnTo>
                    <a:pt x="4713427" y="235915"/>
                  </a:lnTo>
                  <a:cubicBezTo>
                    <a:pt x="4701235" y="238760"/>
                    <a:pt x="4646371" y="240182"/>
                    <a:pt x="4548835" y="240182"/>
                  </a:cubicBezTo>
                  <a:cubicBezTo>
                    <a:pt x="4498035" y="240182"/>
                    <a:pt x="4461662" y="238760"/>
                    <a:pt x="4439716" y="235915"/>
                  </a:cubicBezTo>
                  <a:cubicBezTo>
                    <a:pt x="4438091" y="230225"/>
                    <a:pt x="4437278" y="223926"/>
                    <a:pt x="4437278" y="217017"/>
                  </a:cubicBezTo>
                  <a:cubicBezTo>
                    <a:pt x="4437278" y="209702"/>
                    <a:pt x="4437684" y="203606"/>
                    <a:pt x="4438497" y="198729"/>
                  </a:cubicBezTo>
                  <a:cubicBezTo>
                    <a:pt x="4468571" y="197916"/>
                    <a:pt x="4505756" y="197510"/>
                    <a:pt x="4550054" y="197510"/>
                  </a:cubicBezTo>
                  <a:lnTo>
                    <a:pt x="4553102" y="197510"/>
                  </a:lnTo>
                  <a:cubicBezTo>
                    <a:pt x="4552290" y="192633"/>
                    <a:pt x="4551883" y="187756"/>
                    <a:pt x="4551883" y="182880"/>
                  </a:cubicBezTo>
                  <a:cubicBezTo>
                    <a:pt x="4551883" y="167843"/>
                    <a:pt x="4552086" y="153212"/>
                    <a:pt x="4552492" y="138988"/>
                  </a:cubicBezTo>
                  <a:cubicBezTo>
                    <a:pt x="4502505" y="138582"/>
                    <a:pt x="4474464" y="137566"/>
                    <a:pt x="4468368" y="135940"/>
                  </a:cubicBezTo>
                  <a:cubicBezTo>
                    <a:pt x="4467148" y="131064"/>
                    <a:pt x="4466539" y="124968"/>
                    <a:pt x="4466539" y="117652"/>
                  </a:cubicBezTo>
                  <a:cubicBezTo>
                    <a:pt x="4466539" y="110744"/>
                    <a:pt x="4467554" y="104444"/>
                    <a:pt x="4469587" y="98755"/>
                  </a:cubicBezTo>
                  <a:cubicBezTo>
                    <a:pt x="4496003" y="97536"/>
                    <a:pt x="4524044" y="96926"/>
                    <a:pt x="4553712" y="96926"/>
                  </a:cubicBezTo>
                  <a:cubicBezTo>
                    <a:pt x="4554118" y="81889"/>
                    <a:pt x="4554728" y="67056"/>
                    <a:pt x="4555540" y="52425"/>
                  </a:cubicBezTo>
                  <a:cubicBezTo>
                    <a:pt x="4562450" y="50800"/>
                    <a:pt x="4569562" y="49987"/>
                    <a:pt x="4576876" y="49987"/>
                  </a:cubicBezTo>
                  <a:close/>
                  <a:moveTo>
                    <a:pt x="2095805" y="47548"/>
                  </a:moveTo>
                  <a:cubicBezTo>
                    <a:pt x="2160016" y="49580"/>
                    <a:pt x="2217725" y="53238"/>
                    <a:pt x="2268931" y="58521"/>
                  </a:cubicBezTo>
                  <a:cubicBezTo>
                    <a:pt x="2268931" y="132892"/>
                    <a:pt x="2265070" y="187960"/>
                    <a:pt x="2257348" y="223723"/>
                  </a:cubicBezTo>
                  <a:cubicBezTo>
                    <a:pt x="2241093" y="228600"/>
                    <a:pt x="2198624" y="231038"/>
                    <a:pt x="2129942" y="231038"/>
                  </a:cubicBezTo>
                  <a:cubicBezTo>
                    <a:pt x="2091334" y="231038"/>
                    <a:pt x="2058822" y="227177"/>
                    <a:pt x="2032406" y="219456"/>
                  </a:cubicBezTo>
                  <a:cubicBezTo>
                    <a:pt x="2027936" y="176784"/>
                    <a:pt x="2025091" y="126390"/>
                    <a:pt x="2023872" y="68275"/>
                  </a:cubicBezTo>
                  <a:cubicBezTo>
                    <a:pt x="2036470" y="66649"/>
                    <a:pt x="2049068" y="65836"/>
                    <a:pt x="2061667" y="65836"/>
                  </a:cubicBezTo>
                  <a:cubicBezTo>
                    <a:pt x="2064918" y="104851"/>
                    <a:pt x="2067356" y="145694"/>
                    <a:pt x="2068982" y="188366"/>
                  </a:cubicBezTo>
                  <a:cubicBezTo>
                    <a:pt x="2124253" y="190398"/>
                    <a:pt x="2175052" y="191414"/>
                    <a:pt x="2221382" y="191414"/>
                  </a:cubicBezTo>
                  <a:cubicBezTo>
                    <a:pt x="2221382" y="166624"/>
                    <a:pt x="2223008" y="133908"/>
                    <a:pt x="2226259" y="93268"/>
                  </a:cubicBezTo>
                  <a:cubicBezTo>
                    <a:pt x="2177898" y="91236"/>
                    <a:pt x="2134006" y="87172"/>
                    <a:pt x="2094586" y="81076"/>
                  </a:cubicBezTo>
                  <a:cubicBezTo>
                    <a:pt x="2094586" y="68884"/>
                    <a:pt x="2094992" y="57708"/>
                    <a:pt x="2095805" y="47548"/>
                  </a:cubicBezTo>
                  <a:close/>
                  <a:moveTo>
                    <a:pt x="3048" y="43281"/>
                  </a:moveTo>
                  <a:cubicBezTo>
                    <a:pt x="140411" y="43281"/>
                    <a:pt x="276555" y="48158"/>
                    <a:pt x="411480" y="57912"/>
                  </a:cubicBezTo>
                  <a:lnTo>
                    <a:pt x="411480" y="73152"/>
                  </a:lnTo>
                  <a:cubicBezTo>
                    <a:pt x="411480" y="80467"/>
                    <a:pt x="410871" y="85953"/>
                    <a:pt x="409651" y="89611"/>
                  </a:cubicBezTo>
                  <a:cubicBezTo>
                    <a:pt x="239370" y="89611"/>
                    <a:pt x="103429" y="85140"/>
                    <a:pt x="1829" y="76200"/>
                  </a:cubicBezTo>
                  <a:cubicBezTo>
                    <a:pt x="610" y="73761"/>
                    <a:pt x="0" y="68275"/>
                    <a:pt x="0" y="59740"/>
                  </a:cubicBezTo>
                  <a:cubicBezTo>
                    <a:pt x="0" y="54051"/>
                    <a:pt x="1016" y="48564"/>
                    <a:pt x="3048" y="43281"/>
                  </a:cubicBezTo>
                  <a:close/>
                  <a:moveTo>
                    <a:pt x="3330244" y="37795"/>
                  </a:moveTo>
                  <a:cubicBezTo>
                    <a:pt x="3338373" y="37795"/>
                    <a:pt x="3345281" y="38608"/>
                    <a:pt x="3350971" y="40233"/>
                  </a:cubicBezTo>
                  <a:cubicBezTo>
                    <a:pt x="3351377" y="51612"/>
                    <a:pt x="3351784" y="62585"/>
                    <a:pt x="3352190" y="73152"/>
                  </a:cubicBezTo>
                  <a:cubicBezTo>
                    <a:pt x="3405835" y="73558"/>
                    <a:pt x="3444443" y="74777"/>
                    <a:pt x="3468014" y="76809"/>
                  </a:cubicBezTo>
                  <a:cubicBezTo>
                    <a:pt x="3468827" y="81686"/>
                    <a:pt x="3469233" y="87172"/>
                    <a:pt x="3469233" y="93268"/>
                  </a:cubicBezTo>
                  <a:lnTo>
                    <a:pt x="3469233" y="110947"/>
                  </a:lnTo>
                  <a:cubicBezTo>
                    <a:pt x="3459480" y="113792"/>
                    <a:pt x="3420872" y="115417"/>
                    <a:pt x="3353409" y="115824"/>
                  </a:cubicBezTo>
                  <a:cubicBezTo>
                    <a:pt x="3353816" y="128016"/>
                    <a:pt x="3354019" y="139395"/>
                    <a:pt x="3354019" y="149961"/>
                  </a:cubicBezTo>
                  <a:cubicBezTo>
                    <a:pt x="3398316" y="150368"/>
                    <a:pt x="3430625" y="151587"/>
                    <a:pt x="3450945" y="153619"/>
                  </a:cubicBezTo>
                  <a:cubicBezTo>
                    <a:pt x="3451758" y="158089"/>
                    <a:pt x="3452165" y="163372"/>
                    <a:pt x="3452165" y="169468"/>
                  </a:cubicBezTo>
                  <a:lnTo>
                    <a:pt x="3452165" y="185928"/>
                  </a:lnTo>
                  <a:cubicBezTo>
                    <a:pt x="3443630" y="188772"/>
                    <a:pt x="3410915" y="190398"/>
                    <a:pt x="3354019" y="190804"/>
                  </a:cubicBezTo>
                  <a:lnTo>
                    <a:pt x="3354019" y="220065"/>
                  </a:lnTo>
                  <a:cubicBezTo>
                    <a:pt x="3396284" y="219252"/>
                    <a:pt x="3439363" y="218846"/>
                    <a:pt x="3483254" y="218846"/>
                  </a:cubicBezTo>
                  <a:cubicBezTo>
                    <a:pt x="3484067" y="223723"/>
                    <a:pt x="3484474" y="229412"/>
                    <a:pt x="3484474" y="235915"/>
                  </a:cubicBezTo>
                  <a:lnTo>
                    <a:pt x="3484474" y="253593"/>
                  </a:lnTo>
                  <a:cubicBezTo>
                    <a:pt x="3384093" y="260502"/>
                    <a:pt x="3284931" y="263956"/>
                    <a:pt x="3186988" y="263956"/>
                  </a:cubicBezTo>
                  <a:cubicBezTo>
                    <a:pt x="3184550" y="252171"/>
                    <a:pt x="3183331" y="239979"/>
                    <a:pt x="3183331" y="227380"/>
                  </a:cubicBezTo>
                  <a:cubicBezTo>
                    <a:pt x="3225190" y="224942"/>
                    <a:pt x="3268066" y="222910"/>
                    <a:pt x="3311957" y="221284"/>
                  </a:cubicBezTo>
                  <a:cubicBezTo>
                    <a:pt x="3309924" y="211124"/>
                    <a:pt x="3308502" y="200964"/>
                    <a:pt x="3307690" y="190804"/>
                  </a:cubicBezTo>
                  <a:cubicBezTo>
                    <a:pt x="3262985" y="190804"/>
                    <a:pt x="3230676" y="189179"/>
                    <a:pt x="3210763" y="185928"/>
                  </a:cubicBezTo>
                  <a:cubicBezTo>
                    <a:pt x="3209137" y="180644"/>
                    <a:pt x="3208324" y="174752"/>
                    <a:pt x="3208324" y="168249"/>
                  </a:cubicBezTo>
                  <a:cubicBezTo>
                    <a:pt x="3208324" y="161340"/>
                    <a:pt x="3208731" y="155651"/>
                    <a:pt x="3209544" y="151180"/>
                  </a:cubicBezTo>
                  <a:cubicBezTo>
                    <a:pt x="3236366" y="150368"/>
                    <a:pt x="3268675" y="149961"/>
                    <a:pt x="3306470" y="149961"/>
                  </a:cubicBezTo>
                  <a:cubicBezTo>
                    <a:pt x="3306470" y="138582"/>
                    <a:pt x="3306674" y="127203"/>
                    <a:pt x="3307080" y="115824"/>
                  </a:cubicBezTo>
                  <a:cubicBezTo>
                    <a:pt x="3259125" y="115824"/>
                    <a:pt x="3224378" y="114401"/>
                    <a:pt x="3202838" y="111556"/>
                  </a:cubicBezTo>
                  <a:cubicBezTo>
                    <a:pt x="3201619" y="105867"/>
                    <a:pt x="3201009" y="99364"/>
                    <a:pt x="3201009" y="92049"/>
                  </a:cubicBezTo>
                  <a:cubicBezTo>
                    <a:pt x="3201009" y="85140"/>
                    <a:pt x="3201212" y="79248"/>
                    <a:pt x="3201619" y="74371"/>
                  </a:cubicBezTo>
                  <a:cubicBezTo>
                    <a:pt x="3230880" y="73558"/>
                    <a:pt x="3266440" y="73152"/>
                    <a:pt x="3308299" y="73152"/>
                  </a:cubicBezTo>
                  <a:cubicBezTo>
                    <a:pt x="3308705" y="62179"/>
                    <a:pt x="3309315" y="51206"/>
                    <a:pt x="3310128" y="40233"/>
                  </a:cubicBezTo>
                  <a:cubicBezTo>
                    <a:pt x="3316630" y="38608"/>
                    <a:pt x="3323336" y="37795"/>
                    <a:pt x="3330244" y="37795"/>
                  </a:cubicBezTo>
                  <a:close/>
                  <a:moveTo>
                    <a:pt x="1349654" y="25603"/>
                  </a:moveTo>
                  <a:cubicBezTo>
                    <a:pt x="1350467" y="42672"/>
                    <a:pt x="1351280" y="58928"/>
                    <a:pt x="1352093" y="74371"/>
                  </a:cubicBezTo>
                  <a:cubicBezTo>
                    <a:pt x="1375258" y="75590"/>
                    <a:pt x="1398626" y="76809"/>
                    <a:pt x="1422197" y="78028"/>
                  </a:cubicBezTo>
                  <a:cubicBezTo>
                    <a:pt x="1422197" y="89408"/>
                    <a:pt x="1420977" y="101600"/>
                    <a:pt x="1418539" y="114604"/>
                  </a:cubicBezTo>
                  <a:cubicBezTo>
                    <a:pt x="1396187" y="114604"/>
                    <a:pt x="1374648" y="114198"/>
                    <a:pt x="1353922" y="113385"/>
                  </a:cubicBezTo>
                  <a:cubicBezTo>
                    <a:pt x="1354734" y="137363"/>
                    <a:pt x="1355750" y="160731"/>
                    <a:pt x="1356970" y="183489"/>
                  </a:cubicBezTo>
                  <a:lnTo>
                    <a:pt x="1363675" y="183489"/>
                  </a:lnTo>
                  <a:cubicBezTo>
                    <a:pt x="1388466" y="157480"/>
                    <a:pt x="1408176" y="137972"/>
                    <a:pt x="1422806" y="124968"/>
                  </a:cubicBezTo>
                  <a:cubicBezTo>
                    <a:pt x="1432560" y="130657"/>
                    <a:pt x="1441907" y="137566"/>
                    <a:pt x="1450848" y="145694"/>
                  </a:cubicBezTo>
                  <a:cubicBezTo>
                    <a:pt x="1439875" y="159105"/>
                    <a:pt x="1428699" y="171907"/>
                    <a:pt x="1417320" y="184099"/>
                  </a:cubicBezTo>
                  <a:cubicBezTo>
                    <a:pt x="1433576" y="184912"/>
                    <a:pt x="1447394" y="186131"/>
                    <a:pt x="1458773" y="187756"/>
                  </a:cubicBezTo>
                  <a:cubicBezTo>
                    <a:pt x="1459992" y="191008"/>
                    <a:pt x="1460602" y="196494"/>
                    <a:pt x="1460602" y="204216"/>
                  </a:cubicBezTo>
                  <a:cubicBezTo>
                    <a:pt x="1460602" y="212750"/>
                    <a:pt x="1459992" y="218236"/>
                    <a:pt x="1458773" y="220675"/>
                  </a:cubicBezTo>
                  <a:cubicBezTo>
                    <a:pt x="1453896" y="222707"/>
                    <a:pt x="1428293" y="223723"/>
                    <a:pt x="1381963" y="223723"/>
                  </a:cubicBezTo>
                  <a:cubicBezTo>
                    <a:pt x="1368958" y="238353"/>
                    <a:pt x="1355750" y="252780"/>
                    <a:pt x="1342339" y="267004"/>
                  </a:cubicBezTo>
                  <a:cubicBezTo>
                    <a:pt x="1337869" y="272288"/>
                    <a:pt x="1333805" y="277164"/>
                    <a:pt x="1330147" y="281635"/>
                  </a:cubicBezTo>
                  <a:cubicBezTo>
                    <a:pt x="1361846" y="283667"/>
                    <a:pt x="1395984" y="286308"/>
                    <a:pt x="1432560" y="289560"/>
                  </a:cubicBezTo>
                  <a:cubicBezTo>
                    <a:pt x="1432560" y="298500"/>
                    <a:pt x="1419555" y="325526"/>
                    <a:pt x="1393546" y="370636"/>
                  </a:cubicBezTo>
                  <a:cubicBezTo>
                    <a:pt x="1396390" y="376326"/>
                    <a:pt x="1399032" y="382016"/>
                    <a:pt x="1401470" y="387705"/>
                  </a:cubicBezTo>
                  <a:cubicBezTo>
                    <a:pt x="1418539" y="386486"/>
                    <a:pt x="1435405" y="385876"/>
                    <a:pt x="1452067" y="385876"/>
                  </a:cubicBezTo>
                  <a:cubicBezTo>
                    <a:pt x="1452880" y="390347"/>
                    <a:pt x="1453286" y="395427"/>
                    <a:pt x="1453286" y="401116"/>
                  </a:cubicBezTo>
                  <a:lnTo>
                    <a:pt x="1453286" y="416966"/>
                  </a:lnTo>
                  <a:cubicBezTo>
                    <a:pt x="1439875" y="420217"/>
                    <a:pt x="1426870" y="423265"/>
                    <a:pt x="1414272" y="426110"/>
                  </a:cubicBezTo>
                  <a:cubicBezTo>
                    <a:pt x="1420774" y="452120"/>
                    <a:pt x="1424026" y="479348"/>
                    <a:pt x="1424026" y="507796"/>
                  </a:cubicBezTo>
                  <a:cubicBezTo>
                    <a:pt x="1413865" y="512673"/>
                    <a:pt x="1401673" y="515112"/>
                    <a:pt x="1387449" y="515112"/>
                  </a:cubicBezTo>
                  <a:cubicBezTo>
                    <a:pt x="1367130" y="515112"/>
                    <a:pt x="1353312" y="513080"/>
                    <a:pt x="1345997" y="509016"/>
                  </a:cubicBezTo>
                  <a:cubicBezTo>
                    <a:pt x="1345997" y="499262"/>
                    <a:pt x="1346200" y="491337"/>
                    <a:pt x="1346606" y="485241"/>
                  </a:cubicBezTo>
                  <a:cubicBezTo>
                    <a:pt x="1357173" y="483616"/>
                    <a:pt x="1368349" y="482803"/>
                    <a:pt x="1380134" y="482803"/>
                  </a:cubicBezTo>
                  <a:cubicBezTo>
                    <a:pt x="1378102" y="465734"/>
                    <a:pt x="1375054" y="449275"/>
                    <a:pt x="1370990" y="433425"/>
                  </a:cubicBezTo>
                  <a:cubicBezTo>
                    <a:pt x="1331976" y="439521"/>
                    <a:pt x="1293368" y="442569"/>
                    <a:pt x="1255167" y="442569"/>
                  </a:cubicBezTo>
                  <a:cubicBezTo>
                    <a:pt x="1253135" y="432003"/>
                    <a:pt x="1252118" y="421030"/>
                    <a:pt x="1252118" y="409651"/>
                  </a:cubicBezTo>
                  <a:cubicBezTo>
                    <a:pt x="1286663" y="400710"/>
                    <a:pt x="1322222" y="394411"/>
                    <a:pt x="1358798" y="390753"/>
                  </a:cubicBezTo>
                  <a:cubicBezTo>
                    <a:pt x="1355954" y="381406"/>
                    <a:pt x="1352702" y="372465"/>
                    <a:pt x="1349045" y="363931"/>
                  </a:cubicBezTo>
                  <a:cubicBezTo>
                    <a:pt x="1356766" y="349707"/>
                    <a:pt x="1364488" y="335889"/>
                    <a:pt x="1372210" y="322478"/>
                  </a:cubicBezTo>
                  <a:cubicBezTo>
                    <a:pt x="1347419" y="320852"/>
                    <a:pt x="1323035" y="319430"/>
                    <a:pt x="1299058" y="318211"/>
                  </a:cubicBezTo>
                  <a:cubicBezTo>
                    <a:pt x="1266546" y="354380"/>
                    <a:pt x="1242974" y="377139"/>
                    <a:pt x="1228344" y="386486"/>
                  </a:cubicBezTo>
                  <a:cubicBezTo>
                    <a:pt x="1216965" y="382016"/>
                    <a:pt x="1207821" y="374091"/>
                    <a:pt x="1200912" y="362712"/>
                  </a:cubicBezTo>
                  <a:cubicBezTo>
                    <a:pt x="1215136" y="346049"/>
                    <a:pt x="1229157" y="329996"/>
                    <a:pt x="1242974" y="314553"/>
                  </a:cubicBezTo>
                  <a:cubicBezTo>
                    <a:pt x="1230782" y="313740"/>
                    <a:pt x="1218591" y="312928"/>
                    <a:pt x="1206398" y="312115"/>
                  </a:cubicBezTo>
                  <a:lnTo>
                    <a:pt x="1206398" y="276758"/>
                  </a:lnTo>
                  <a:cubicBezTo>
                    <a:pt x="1226718" y="276758"/>
                    <a:pt x="1249680" y="277368"/>
                    <a:pt x="1275283" y="278587"/>
                  </a:cubicBezTo>
                  <a:cubicBezTo>
                    <a:pt x="1288288" y="263956"/>
                    <a:pt x="1300886" y="250139"/>
                    <a:pt x="1313079" y="237134"/>
                  </a:cubicBezTo>
                  <a:cubicBezTo>
                    <a:pt x="1317549" y="232257"/>
                    <a:pt x="1321816" y="227787"/>
                    <a:pt x="1325880" y="223723"/>
                  </a:cubicBezTo>
                  <a:cubicBezTo>
                    <a:pt x="1250696" y="223316"/>
                    <a:pt x="1209040" y="222300"/>
                    <a:pt x="1200912" y="220675"/>
                  </a:cubicBezTo>
                  <a:cubicBezTo>
                    <a:pt x="1199286" y="216204"/>
                    <a:pt x="1198474" y="210312"/>
                    <a:pt x="1198474" y="202996"/>
                  </a:cubicBezTo>
                  <a:cubicBezTo>
                    <a:pt x="1198474" y="196494"/>
                    <a:pt x="1199490" y="190601"/>
                    <a:pt x="1201522" y="185318"/>
                  </a:cubicBezTo>
                  <a:cubicBezTo>
                    <a:pt x="1236472" y="184505"/>
                    <a:pt x="1273658" y="183896"/>
                    <a:pt x="1313079" y="183489"/>
                  </a:cubicBezTo>
                  <a:cubicBezTo>
                    <a:pt x="1311047" y="159105"/>
                    <a:pt x="1309421" y="135128"/>
                    <a:pt x="1308202" y="111556"/>
                  </a:cubicBezTo>
                  <a:cubicBezTo>
                    <a:pt x="1283818" y="110337"/>
                    <a:pt x="1259840" y="108712"/>
                    <a:pt x="1236269" y="106680"/>
                  </a:cubicBezTo>
                  <a:lnTo>
                    <a:pt x="1236269" y="87172"/>
                  </a:lnTo>
                  <a:cubicBezTo>
                    <a:pt x="1236269" y="81889"/>
                    <a:pt x="1236675" y="76809"/>
                    <a:pt x="1237488" y="71932"/>
                  </a:cubicBezTo>
                  <a:cubicBezTo>
                    <a:pt x="1259434" y="71932"/>
                    <a:pt x="1282395" y="72339"/>
                    <a:pt x="1306373" y="73152"/>
                  </a:cubicBezTo>
                  <a:cubicBezTo>
                    <a:pt x="1305560" y="58521"/>
                    <a:pt x="1304951" y="43891"/>
                    <a:pt x="1304544" y="29260"/>
                  </a:cubicBezTo>
                  <a:cubicBezTo>
                    <a:pt x="1318768" y="26822"/>
                    <a:pt x="1333805" y="25603"/>
                    <a:pt x="1349654" y="25603"/>
                  </a:cubicBezTo>
                  <a:close/>
                  <a:moveTo>
                    <a:pt x="787603" y="0"/>
                  </a:moveTo>
                  <a:cubicBezTo>
                    <a:pt x="799389" y="6096"/>
                    <a:pt x="808330" y="13208"/>
                    <a:pt x="814426" y="21336"/>
                  </a:cubicBezTo>
                  <a:cubicBezTo>
                    <a:pt x="808330" y="29870"/>
                    <a:pt x="801827" y="38608"/>
                    <a:pt x="794918" y="47548"/>
                  </a:cubicBezTo>
                  <a:cubicBezTo>
                    <a:pt x="846125" y="66649"/>
                    <a:pt x="895096" y="87579"/>
                    <a:pt x="941832" y="110337"/>
                  </a:cubicBezTo>
                  <a:cubicBezTo>
                    <a:pt x="928421" y="159105"/>
                    <a:pt x="908914" y="210312"/>
                    <a:pt x="883310" y="263956"/>
                  </a:cubicBezTo>
                  <a:cubicBezTo>
                    <a:pt x="869899" y="261518"/>
                    <a:pt x="857504" y="257048"/>
                    <a:pt x="846125" y="250545"/>
                  </a:cubicBezTo>
                  <a:cubicBezTo>
                    <a:pt x="859942" y="211937"/>
                    <a:pt x="874166" y="173939"/>
                    <a:pt x="888797" y="136550"/>
                  </a:cubicBezTo>
                  <a:cubicBezTo>
                    <a:pt x="846125" y="117043"/>
                    <a:pt x="805891" y="98348"/>
                    <a:pt x="768096" y="80467"/>
                  </a:cubicBezTo>
                  <a:cubicBezTo>
                    <a:pt x="743306" y="110134"/>
                    <a:pt x="713232" y="142849"/>
                    <a:pt x="677875" y="178612"/>
                  </a:cubicBezTo>
                  <a:cubicBezTo>
                    <a:pt x="663651" y="172110"/>
                    <a:pt x="652882" y="164592"/>
                    <a:pt x="645566" y="156057"/>
                  </a:cubicBezTo>
                  <a:cubicBezTo>
                    <a:pt x="683768" y="99568"/>
                    <a:pt x="731114" y="47548"/>
                    <a:pt x="78760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娃娃体W5(P)" panose="040B0500000000000000" pitchFamily="82" charset="-122"/>
                <a:ea typeface="华康娃娃体W5(P)" panose="040B0500000000000000" pitchFamily="82" charset="-122"/>
                <a:cs typeface="Arial" panose="020B0604020202020204" pitchFamily="34" charset="0"/>
              </a:endParaRPr>
            </a:p>
          </p:txBody>
        </p:sp>
        <p:grpSp>
          <p:nvGrpSpPr>
            <p:cNvPr id="9" name="组合 8"/>
            <p:cNvGrpSpPr/>
            <p:nvPr userDrawn="1"/>
          </p:nvGrpSpPr>
          <p:grpSpPr>
            <a:xfrm>
              <a:off x="9895892" y="4154731"/>
              <a:ext cx="863943" cy="467638"/>
              <a:chOff x="10890569" y="3494190"/>
              <a:chExt cx="1276901" cy="691165"/>
            </a:xfrm>
            <a:solidFill>
              <a:schemeClr val="bg1"/>
            </a:solidFill>
          </p:grpSpPr>
          <p:grpSp>
            <p:nvGrpSpPr>
              <p:cNvPr id="10" name="组合 9"/>
              <p:cNvGrpSpPr/>
              <p:nvPr/>
            </p:nvGrpSpPr>
            <p:grpSpPr>
              <a:xfrm>
                <a:off x="10890569" y="3494190"/>
                <a:ext cx="1110932" cy="556157"/>
                <a:chOff x="9869488" y="2940050"/>
                <a:chExt cx="2552699" cy="1277938"/>
              </a:xfrm>
              <a:grpFill/>
            </p:grpSpPr>
            <p:sp>
              <p:nvSpPr>
                <p:cNvPr id="14" name="Freeform 5"/>
                <p:cNvSpPr>
                  <a:spLocks noEditPoints="1"/>
                </p:cNvSpPr>
                <p:nvPr/>
              </p:nvSpPr>
              <p:spPr bwMode="auto">
                <a:xfrm>
                  <a:off x="10731500" y="3119438"/>
                  <a:ext cx="738187" cy="690563"/>
                </a:xfrm>
                <a:custGeom>
                  <a:avLst/>
                  <a:gdLst>
                    <a:gd name="T0" fmla="*/ 484 w 633"/>
                    <a:gd name="T1" fmla="*/ 11 h 591"/>
                    <a:gd name="T2" fmla="*/ 360 w 633"/>
                    <a:gd name="T3" fmla="*/ 131 h 591"/>
                    <a:gd name="T4" fmla="*/ 316 w 633"/>
                    <a:gd name="T5" fmla="*/ 167 h 591"/>
                    <a:gd name="T6" fmla="*/ 368 w 633"/>
                    <a:gd name="T7" fmla="*/ 227 h 591"/>
                    <a:gd name="T8" fmla="*/ 276 w 633"/>
                    <a:gd name="T9" fmla="*/ 331 h 591"/>
                    <a:gd name="T10" fmla="*/ 264 w 633"/>
                    <a:gd name="T11" fmla="*/ 551 h 591"/>
                    <a:gd name="T12" fmla="*/ 344 w 633"/>
                    <a:gd name="T13" fmla="*/ 399 h 591"/>
                    <a:gd name="T14" fmla="*/ 372 w 633"/>
                    <a:gd name="T15" fmla="*/ 403 h 591"/>
                    <a:gd name="T16" fmla="*/ 380 w 633"/>
                    <a:gd name="T17" fmla="*/ 459 h 591"/>
                    <a:gd name="T18" fmla="*/ 628 w 633"/>
                    <a:gd name="T19" fmla="*/ 147 h 591"/>
                    <a:gd name="T20" fmla="*/ 612 w 633"/>
                    <a:gd name="T21" fmla="*/ 195 h 591"/>
                    <a:gd name="T22" fmla="*/ 360 w 633"/>
                    <a:gd name="T23" fmla="*/ 491 h 591"/>
                    <a:gd name="T24" fmla="*/ 356 w 633"/>
                    <a:gd name="T25" fmla="*/ 439 h 591"/>
                    <a:gd name="T26" fmla="*/ 264 w 633"/>
                    <a:gd name="T27" fmla="*/ 591 h 591"/>
                    <a:gd name="T28" fmla="*/ 248 w 633"/>
                    <a:gd name="T29" fmla="*/ 359 h 591"/>
                    <a:gd name="T30" fmla="*/ 144 w 633"/>
                    <a:gd name="T31" fmla="*/ 387 h 591"/>
                    <a:gd name="T32" fmla="*/ 140 w 633"/>
                    <a:gd name="T33" fmla="*/ 379 h 591"/>
                    <a:gd name="T34" fmla="*/ 292 w 633"/>
                    <a:gd name="T35" fmla="*/ 143 h 591"/>
                    <a:gd name="T36" fmla="*/ 0 w 633"/>
                    <a:gd name="T37" fmla="*/ 391 h 591"/>
                    <a:gd name="T38" fmla="*/ 136 w 633"/>
                    <a:gd name="T39" fmla="*/ 239 h 591"/>
                    <a:gd name="T40" fmla="*/ 300 w 633"/>
                    <a:gd name="T41" fmla="*/ 111 h 591"/>
                    <a:gd name="T42" fmla="*/ 316 w 633"/>
                    <a:gd name="T43" fmla="*/ 19 h 591"/>
                    <a:gd name="T44" fmla="*/ 324 w 633"/>
                    <a:gd name="T45" fmla="*/ 87 h 591"/>
                    <a:gd name="T46" fmla="*/ 484 w 633"/>
                    <a:gd name="T47" fmla="*/ 11 h 591"/>
                    <a:gd name="T48" fmla="*/ 312 w 633"/>
                    <a:gd name="T49" fmla="*/ 151 h 591"/>
                    <a:gd name="T50" fmla="*/ 392 w 633"/>
                    <a:gd name="T51" fmla="*/ 67 h 591"/>
                    <a:gd name="T52" fmla="*/ 312 w 633"/>
                    <a:gd name="T53" fmla="*/ 151 h 591"/>
                    <a:gd name="T54" fmla="*/ 280 w 633"/>
                    <a:gd name="T55" fmla="*/ 311 h 591"/>
                    <a:gd name="T56" fmla="*/ 352 w 633"/>
                    <a:gd name="T57" fmla="*/ 231 h 591"/>
                    <a:gd name="T58" fmla="*/ 304 w 633"/>
                    <a:gd name="T59" fmla="*/ 183 h 591"/>
                    <a:gd name="T60" fmla="*/ 280 w 633"/>
                    <a:gd name="T61" fmla="*/ 311 h 591"/>
                    <a:gd name="T62" fmla="*/ 164 w 633"/>
                    <a:gd name="T63" fmla="*/ 371 h 591"/>
                    <a:gd name="T64" fmla="*/ 252 w 633"/>
                    <a:gd name="T65" fmla="*/ 331 h 591"/>
                    <a:gd name="T66" fmla="*/ 268 w 633"/>
                    <a:gd name="T67" fmla="*/ 219 h 591"/>
                    <a:gd name="T68" fmla="*/ 164 w 633"/>
                    <a:gd name="T69" fmla="*/ 371 h 5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33" h="591">
                      <a:moveTo>
                        <a:pt x="484" y="11"/>
                      </a:moveTo>
                      <a:cubicBezTo>
                        <a:pt x="445" y="48"/>
                        <a:pt x="407" y="89"/>
                        <a:pt x="360" y="131"/>
                      </a:cubicBezTo>
                      <a:cubicBezTo>
                        <a:pt x="349" y="141"/>
                        <a:pt x="317" y="160"/>
                        <a:pt x="316" y="167"/>
                      </a:cubicBezTo>
                      <a:cubicBezTo>
                        <a:pt x="314" y="189"/>
                        <a:pt x="365" y="204"/>
                        <a:pt x="368" y="227"/>
                      </a:cubicBezTo>
                      <a:cubicBezTo>
                        <a:pt x="376" y="281"/>
                        <a:pt x="304" y="296"/>
                        <a:pt x="276" y="331"/>
                      </a:cubicBezTo>
                      <a:cubicBezTo>
                        <a:pt x="259" y="406"/>
                        <a:pt x="249" y="467"/>
                        <a:pt x="264" y="551"/>
                      </a:cubicBezTo>
                      <a:cubicBezTo>
                        <a:pt x="303" y="513"/>
                        <a:pt x="323" y="455"/>
                        <a:pt x="344" y="399"/>
                      </a:cubicBezTo>
                      <a:cubicBezTo>
                        <a:pt x="357" y="397"/>
                        <a:pt x="362" y="402"/>
                        <a:pt x="372" y="403"/>
                      </a:cubicBezTo>
                      <a:cubicBezTo>
                        <a:pt x="382" y="414"/>
                        <a:pt x="380" y="438"/>
                        <a:pt x="380" y="459"/>
                      </a:cubicBezTo>
                      <a:cubicBezTo>
                        <a:pt x="484" y="393"/>
                        <a:pt x="560" y="264"/>
                        <a:pt x="628" y="147"/>
                      </a:cubicBezTo>
                      <a:cubicBezTo>
                        <a:pt x="633" y="162"/>
                        <a:pt x="620" y="181"/>
                        <a:pt x="612" y="195"/>
                      </a:cubicBezTo>
                      <a:cubicBezTo>
                        <a:pt x="551" y="302"/>
                        <a:pt x="480" y="441"/>
                        <a:pt x="360" y="491"/>
                      </a:cubicBezTo>
                      <a:cubicBezTo>
                        <a:pt x="345" y="481"/>
                        <a:pt x="355" y="457"/>
                        <a:pt x="356" y="439"/>
                      </a:cubicBezTo>
                      <a:cubicBezTo>
                        <a:pt x="316" y="481"/>
                        <a:pt x="320" y="566"/>
                        <a:pt x="264" y="591"/>
                      </a:cubicBezTo>
                      <a:cubicBezTo>
                        <a:pt x="223" y="534"/>
                        <a:pt x="238" y="440"/>
                        <a:pt x="248" y="359"/>
                      </a:cubicBezTo>
                      <a:cubicBezTo>
                        <a:pt x="219" y="371"/>
                        <a:pt x="184" y="413"/>
                        <a:pt x="144" y="387"/>
                      </a:cubicBezTo>
                      <a:cubicBezTo>
                        <a:pt x="145" y="382"/>
                        <a:pt x="143" y="380"/>
                        <a:pt x="140" y="379"/>
                      </a:cubicBezTo>
                      <a:cubicBezTo>
                        <a:pt x="171" y="281"/>
                        <a:pt x="264" y="244"/>
                        <a:pt x="292" y="143"/>
                      </a:cubicBezTo>
                      <a:cubicBezTo>
                        <a:pt x="186" y="201"/>
                        <a:pt x="81" y="295"/>
                        <a:pt x="0" y="391"/>
                      </a:cubicBezTo>
                      <a:cubicBezTo>
                        <a:pt x="20" y="326"/>
                        <a:pt x="85" y="283"/>
                        <a:pt x="136" y="239"/>
                      </a:cubicBezTo>
                      <a:cubicBezTo>
                        <a:pt x="189" y="193"/>
                        <a:pt x="242" y="146"/>
                        <a:pt x="300" y="111"/>
                      </a:cubicBezTo>
                      <a:cubicBezTo>
                        <a:pt x="311" y="82"/>
                        <a:pt x="306" y="40"/>
                        <a:pt x="316" y="19"/>
                      </a:cubicBezTo>
                      <a:cubicBezTo>
                        <a:pt x="341" y="22"/>
                        <a:pt x="333" y="72"/>
                        <a:pt x="324" y="87"/>
                      </a:cubicBezTo>
                      <a:cubicBezTo>
                        <a:pt x="383" y="72"/>
                        <a:pt x="425" y="0"/>
                        <a:pt x="484" y="11"/>
                      </a:cubicBezTo>
                      <a:close/>
                      <a:moveTo>
                        <a:pt x="312" y="151"/>
                      </a:moveTo>
                      <a:cubicBezTo>
                        <a:pt x="341" y="128"/>
                        <a:pt x="382" y="96"/>
                        <a:pt x="392" y="67"/>
                      </a:cubicBezTo>
                      <a:cubicBezTo>
                        <a:pt x="365" y="95"/>
                        <a:pt x="315" y="100"/>
                        <a:pt x="312" y="151"/>
                      </a:cubicBezTo>
                      <a:close/>
                      <a:moveTo>
                        <a:pt x="280" y="311"/>
                      </a:moveTo>
                      <a:cubicBezTo>
                        <a:pt x="297" y="283"/>
                        <a:pt x="355" y="266"/>
                        <a:pt x="352" y="231"/>
                      </a:cubicBezTo>
                      <a:cubicBezTo>
                        <a:pt x="349" y="205"/>
                        <a:pt x="316" y="208"/>
                        <a:pt x="304" y="183"/>
                      </a:cubicBezTo>
                      <a:cubicBezTo>
                        <a:pt x="291" y="219"/>
                        <a:pt x="277" y="273"/>
                        <a:pt x="280" y="311"/>
                      </a:cubicBezTo>
                      <a:close/>
                      <a:moveTo>
                        <a:pt x="164" y="371"/>
                      </a:moveTo>
                      <a:cubicBezTo>
                        <a:pt x="197" y="377"/>
                        <a:pt x="226" y="346"/>
                        <a:pt x="252" y="331"/>
                      </a:cubicBezTo>
                      <a:cubicBezTo>
                        <a:pt x="255" y="294"/>
                        <a:pt x="272" y="249"/>
                        <a:pt x="268" y="219"/>
                      </a:cubicBezTo>
                      <a:cubicBezTo>
                        <a:pt x="230" y="267"/>
                        <a:pt x="186" y="308"/>
                        <a:pt x="164" y="37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Freeform 6"/>
                <p:cNvSpPr>
                  <a:spLocks noEditPoints="1"/>
                </p:cNvSpPr>
                <p:nvPr/>
              </p:nvSpPr>
              <p:spPr bwMode="auto">
                <a:xfrm>
                  <a:off x="9869488" y="3124200"/>
                  <a:ext cx="828675" cy="1093788"/>
                </a:xfrm>
                <a:custGeom>
                  <a:avLst/>
                  <a:gdLst>
                    <a:gd name="T0" fmla="*/ 194 w 710"/>
                    <a:gd name="T1" fmla="*/ 254 h 936"/>
                    <a:gd name="T2" fmla="*/ 50 w 710"/>
                    <a:gd name="T3" fmla="*/ 902 h 936"/>
                    <a:gd name="T4" fmla="*/ 262 w 710"/>
                    <a:gd name="T5" fmla="*/ 466 h 936"/>
                    <a:gd name="T6" fmla="*/ 566 w 710"/>
                    <a:gd name="T7" fmla="*/ 122 h 936"/>
                    <a:gd name="T8" fmla="*/ 682 w 710"/>
                    <a:gd name="T9" fmla="*/ 38 h 936"/>
                    <a:gd name="T10" fmla="*/ 574 w 710"/>
                    <a:gd name="T11" fmla="*/ 146 h 936"/>
                    <a:gd name="T12" fmla="*/ 514 w 710"/>
                    <a:gd name="T13" fmla="*/ 286 h 936"/>
                    <a:gd name="T14" fmla="*/ 466 w 710"/>
                    <a:gd name="T15" fmla="*/ 438 h 936"/>
                    <a:gd name="T16" fmla="*/ 586 w 710"/>
                    <a:gd name="T17" fmla="*/ 306 h 936"/>
                    <a:gd name="T18" fmla="*/ 654 w 710"/>
                    <a:gd name="T19" fmla="*/ 230 h 936"/>
                    <a:gd name="T20" fmla="*/ 610 w 710"/>
                    <a:gd name="T21" fmla="*/ 298 h 936"/>
                    <a:gd name="T22" fmla="*/ 542 w 710"/>
                    <a:gd name="T23" fmla="*/ 530 h 936"/>
                    <a:gd name="T24" fmla="*/ 598 w 710"/>
                    <a:gd name="T25" fmla="*/ 478 h 936"/>
                    <a:gd name="T26" fmla="*/ 582 w 710"/>
                    <a:gd name="T27" fmla="*/ 610 h 936"/>
                    <a:gd name="T28" fmla="*/ 710 w 710"/>
                    <a:gd name="T29" fmla="*/ 418 h 936"/>
                    <a:gd name="T30" fmla="*/ 646 w 710"/>
                    <a:gd name="T31" fmla="*/ 542 h 936"/>
                    <a:gd name="T32" fmla="*/ 566 w 710"/>
                    <a:gd name="T33" fmla="*/ 646 h 936"/>
                    <a:gd name="T34" fmla="*/ 566 w 710"/>
                    <a:gd name="T35" fmla="*/ 550 h 936"/>
                    <a:gd name="T36" fmla="*/ 534 w 710"/>
                    <a:gd name="T37" fmla="*/ 618 h 936"/>
                    <a:gd name="T38" fmla="*/ 454 w 710"/>
                    <a:gd name="T39" fmla="*/ 658 h 936"/>
                    <a:gd name="T40" fmla="*/ 446 w 710"/>
                    <a:gd name="T41" fmla="*/ 506 h 936"/>
                    <a:gd name="T42" fmla="*/ 430 w 710"/>
                    <a:gd name="T43" fmla="*/ 490 h 936"/>
                    <a:gd name="T44" fmla="*/ 538 w 710"/>
                    <a:gd name="T45" fmla="*/ 170 h 936"/>
                    <a:gd name="T46" fmla="*/ 278 w 710"/>
                    <a:gd name="T47" fmla="*/ 470 h 936"/>
                    <a:gd name="T48" fmla="*/ 106 w 710"/>
                    <a:gd name="T49" fmla="*/ 858 h 936"/>
                    <a:gd name="T50" fmla="*/ 46 w 710"/>
                    <a:gd name="T51" fmla="*/ 934 h 936"/>
                    <a:gd name="T52" fmla="*/ 34 w 710"/>
                    <a:gd name="T53" fmla="*/ 762 h 936"/>
                    <a:gd name="T54" fmla="*/ 34 w 710"/>
                    <a:gd name="T55" fmla="*/ 690 h 936"/>
                    <a:gd name="T56" fmla="*/ 202 w 710"/>
                    <a:gd name="T57" fmla="*/ 182 h 936"/>
                    <a:gd name="T58" fmla="*/ 166 w 710"/>
                    <a:gd name="T59" fmla="*/ 190 h 936"/>
                    <a:gd name="T60" fmla="*/ 174 w 710"/>
                    <a:gd name="T61" fmla="*/ 162 h 936"/>
                    <a:gd name="T62" fmla="*/ 194 w 710"/>
                    <a:gd name="T63" fmla="*/ 154 h 936"/>
                    <a:gd name="T64" fmla="*/ 294 w 710"/>
                    <a:gd name="T65" fmla="*/ 78 h 936"/>
                    <a:gd name="T66" fmla="*/ 406 w 710"/>
                    <a:gd name="T67" fmla="*/ 30 h 936"/>
                    <a:gd name="T68" fmla="*/ 270 w 710"/>
                    <a:gd name="T69" fmla="*/ 254 h 936"/>
                    <a:gd name="T70" fmla="*/ 358 w 710"/>
                    <a:gd name="T71" fmla="*/ 234 h 936"/>
                    <a:gd name="T72" fmla="*/ 282 w 710"/>
                    <a:gd name="T73" fmla="*/ 398 h 936"/>
                    <a:gd name="T74" fmla="*/ 174 w 710"/>
                    <a:gd name="T75" fmla="*/ 538 h 936"/>
                    <a:gd name="T76" fmla="*/ 194 w 710"/>
                    <a:gd name="T77" fmla="*/ 254 h 936"/>
                    <a:gd name="T78" fmla="*/ 622 w 710"/>
                    <a:gd name="T79" fmla="*/ 78 h 936"/>
                    <a:gd name="T80" fmla="*/ 646 w 710"/>
                    <a:gd name="T81" fmla="*/ 46 h 936"/>
                    <a:gd name="T82" fmla="*/ 622 w 710"/>
                    <a:gd name="T83" fmla="*/ 78 h 936"/>
                    <a:gd name="T84" fmla="*/ 218 w 710"/>
                    <a:gd name="T85" fmla="*/ 166 h 936"/>
                    <a:gd name="T86" fmla="*/ 230 w 710"/>
                    <a:gd name="T87" fmla="*/ 186 h 936"/>
                    <a:gd name="T88" fmla="*/ 186 w 710"/>
                    <a:gd name="T89" fmla="*/ 430 h 936"/>
                    <a:gd name="T90" fmla="*/ 186 w 710"/>
                    <a:gd name="T91" fmla="*/ 510 h 936"/>
                    <a:gd name="T92" fmla="*/ 330 w 710"/>
                    <a:gd name="T93" fmla="*/ 262 h 936"/>
                    <a:gd name="T94" fmla="*/ 262 w 710"/>
                    <a:gd name="T95" fmla="*/ 278 h 936"/>
                    <a:gd name="T96" fmla="*/ 342 w 710"/>
                    <a:gd name="T97" fmla="*/ 74 h 936"/>
                    <a:gd name="T98" fmla="*/ 218 w 710"/>
                    <a:gd name="T99" fmla="*/ 166 h 936"/>
                    <a:gd name="T100" fmla="*/ 470 w 710"/>
                    <a:gd name="T101" fmla="*/ 474 h 936"/>
                    <a:gd name="T102" fmla="*/ 458 w 710"/>
                    <a:gd name="T103" fmla="*/ 634 h 936"/>
                    <a:gd name="T104" fmla="*/ 506 w 710"/>
                    <a:gd name="T105" fmla="*/ 522 h 936"/>
                    <a:gd name="T106" fmla="*/ 518 w 710"/>
                    <a:gd name="T107" fmla="*/ 538 h 936"/>
                    <a:gd name="T108" fmla="*/ 554 w 710"/>
                    <a:gd name="T109" fmla="*/ 370 h 936"/>
                    <a:gd name="T110" fmla="*/ 470 w 710"/>
                    <a:gd name="T111" fmla="*/ 474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10" h="936">
                      <a:moveTo>
                        <a:pt x="194" y="254"/>
                      </a:moveTo>
                      <a:cubicBezTo>
                        <a:pt x="112" y="419"/>
                        <a:pt x="37" y="650"/>
                        <a:pt x="50" y="902"/>
                      </a:cubicBezTo>
                      <a:cubicBezTo>
                        <a:pt x="138" y="766"/>
                        <a:pt x="183" y="605"/>
                        <a:pt x="262" y="466"/>
                      </a:cubicBezTo>
                      <a:cubicBezTo>
                        <a:pt x="341" y="327"/>
                        <a:pt x="448" y="220"/>
                        <a:pt x="566" y="122"/>
                      </a:cubicBezTo>
                      <a:cubicBezTo>
                        <a:pt x="582" y="77"/>
                        <a:pt x="621" y="0"/>
                        <a:pt x="682" y="38"/>
                      </a:cubicBezTo>
                      <a:cubicBezTo>
                        <a:pt x="662" y="91"/>
                        <a:pt x="603" y="99"/>
                        <a:pt x="574" y="146"/>
                      </a:cubicBezTo>
                      <a:cubicBezTo>
                        <a:pt x="550" y="185"/>
                        <a:pt x="533" y="239"/>
                        <a:pt x="514" y="286"/>
                      </a:cubicBezTo>
                      <a:cubicBezTo>
                        <a:pt x="494" y="334"/>
                        <a:pt x="472" y="384"/>
                        <a:pt x="466" y="438"/>
                      </a:cubicBezTo>
                      <a:cubicBezTo>
                        <a:pt x="515" y="403"/>
                        <a:pt x="538" y="342"/>
                        <a:pt x="586" y="306"/>
                      </a:cubicBezTo>
                      <a:cubicBezTo>
                        <a:pt x="602" y="274"/>
                        <a:pt x="614" y="239"/>
                        <a:pt x="654" y="230"/>
                      </a:cubicBezTo>
                      <a:cubicBezTo>
                        <a:pt x="662" y="264"/>
                        <a:pt x="626" y="272"/>
                        <a:pt x="610" y="298"/>
                      </a:cubicBezTo>
                      <a:cubicBezTo>
                        <a:pt x="571" y="360"/>
                        <a:pt x="567" y="451"/>
                        <a:pt x="542" y="530"/>
                      </a:cubicBezTo>
                      <a:cubicBezTo>
                        <a:pt x="568" y="520"/>
                        <a:pt x="566" y="482"/>
                        <a:pt x="598" y="478"/>
                      </a:cubicBezTo>
                      <a:cubicBezTo>
                        <a:pt x="613" y="513"/>
                        <a:pt x="577" y="572"/>
                        <a:pt x="582" y="610"/>
                      </a:cubicBezTo>
                      <a:cubicBezTo>
                        <a:pt x="634" y="572"/>
                        <a:pt x="653" y="466"/>
                        <a:pt x="710" y="418"/>
                      </a:cubicBezTo>
                      <a:cubicBezTo>
                        <a:pt x="690" y="457"/>
                        <a:pt x="666" y="500"/>
                        <a:pt x="646" y="542"/>
                      </a:cubicBezTo>
                      <a:cubicBezTo>
                        <a:pt x="627" y="581"/>
                        <a:pt x="613" y="635"/>
                        <a:pt x="566" y="646"/>
                      </a:cubicBezTo>
                      <a:cubicBezTo>
                        <a:pt x="551" y="626"/>
                        <a:pt x="557" y="571"/>
                        <a:pt x="566" y="550"/>
                      </a:cubicBezTo>
                      <a:cubicBezTo>
                        <a:pt x="547" y="549"/>
                        <a:pt x="538" y="591"/>
                        <a:pt x="534" y="618"/>
                      </a:cubicBezTo>
                      <a:cubicBezTo>
                        <a:pt x="491" y="598"/>
                        <a:pt x="499" y="667"/>
                        <a:pt x="454" y="658"/>
                      </a:cubicBezTo>
                      <a:cubicBezTo>
                        <a:pt x="403" y="647"/>
                        <a:pt x="436" y="552"/>
                        <a:pt x="446" y="506"/>
                      </a:cubicBezTo>
                      <a:cubicBezTo>
                        <a:pt x="447" y="492"/>
                        <a:pt x="432" y="506"/>
                        <a:pt x="430" y="490"/>
                      </a:cubicBezTo>
                      <a:cubicBezTo>
                        <a:pt x="447" y="365"/>
                        <a:pt x="501" y="275"/>
                        <a:pt x="538" y="170"/>
                      </a:cubicBezTo>
                      <a:cubicBezTo>
                        <a:pt x="435" y="257"/>
                        <a:pt x="349" y="352"/>
                        <a:pt x="278" y="470"/>
                      </a:cubicBezTo>
                      <a:cubicBezTo>
                        <a:pt x="205" y="591"/>
                        <a:pt x="162" y="726"/>
                        <a:pt x="106" y="858"/>
                      </a:cubicBezTo>
                      <a:cubicBezTo>
                        <a:pt x="97" y="879"/>
                        <a:pt x="70" y="936"/>
                        <a:pt x="46" y="934"/>
                      </a:cubicBezTo>
                      <a:cubicBezTo>
                        <a:pt x="0" y="931"/>
                        <a:pt x="31" y="797"/>
                        <a:pt x="34" y="762"/>
                      </a:cubicBezTo>
                      <a:cubicBezTo>
                        <a:pt x="36" y="738"/>
                        <a:pt x="32" y="713"/>
                        <a:pt x="34" y="690"/>
                      </a:cubicBezTo>
                      <a:cubicBezTo>
                        <a:pt x="46" y="492"/>
                        <a:pt x="142" y="331"/>
                        <a:pt x="202" y="182"/>
                      </a:cubicBezTo>
                      <a:cubicBezTo>
                        <a:pt x="196" y="174"/>
                        <a:pt x="180" y="206"/>
                        <a:pt x="166" y="190"/>
                      </a:cubicBezTo>
                      <a:cubicBezTo>
                        <a:pt x="165" y="177"/>
                        <a:pt x="166" y="166"/>
                        <a:pt x="174" y="162"/>
                      </a:cubicBezTo>
                      <a:cubicBezTo>
                        <a:pt x="173" y="143"/>
                        <a:pt x="188" y="166"/>
                        <a:pt x="194" y="154"/>
                      </a:cubicBezTo>
                      <a:cubicBezTo>
                        <a:pt x="225" y="132"/>
                        <a:pt x="258" y="103"/>
                        <a:pt x="294" y="78"/>
                      </a:cubicBezTo>
                      <a:cubicBezTo>
                        <a:pt x="327" y="55"/>
                        <a:pt x="367" y="23"/>
                        <a:pt x="406" y="30"/>
                      </a:cubicBezTo>
                      <a:cubicBezTo>
                        <a:pt x="356" y="100"/>
                        <a:pt x="288" y="153"/>
                        <a:pt x="270" y="254"/>
                      </a:cubicBezTo>
                      <a:cubicBezTo>
                        <a:pt x="301" y="266"/>
                        <a:pt x="325" y="220"/>
                        <a:pt x="358" y="234"/>
                      </a:cubicBezTo>
                      <a:cubicBezTo>
                        <a:pt x="350" y="292"/>
                        <a:pt x="310" y="344"/>
                        <a:pt x="282" y="398"/>
                      </a:cubicBezTo>
                      <a:cubicBezTo>
                        <a:pt x="254" y="450"/>
                        <a:pt x="227" y="512"/>
                        <a:pt x="174" y="538"/>
                      </a:cubicBezTo>
                      <a:cubicBezTo>
                        <a:pt x="142" y="448"/>
                        <a:pt x="188" y="352"/>
                        <a:pt x="194" y="254"/>
                      </a:cubicBezTo>
                      <a:close/>
                      <a:moveTo>
                        <a:pt x="622" y="78"/>
                      </a:moveTo>
                      <a:cubicBezTo>
                        <a:pt x="628" y="68"/>
                        <a:pt x="665" y="57"/>
                        <a:pt x="646" y="46"/>
                      </a:cubicBezTo>
                      <a:cubicBezTo>
                        <a:pt x="639" y="55"/>
                        <a:pt x="613" y="66"/>
                        <a:pt x="622" y="78"/>
                      </a:cubicBezTo>
                      <a:close/>
                      <a:moveTo>
                        <a:pt x="218" y="166"/>
                      </a:moveTo>
                      <a:cubicBezTo>
                        <a:pt x="222" y="172"/>
                        <a:pt x="231" y="174"/>
                        <a:pt x="230" y="186"/>
                      </a:cubicBezTo>
                      <a:cubicBezTo>
                        <a:pt x="203" y="253"/>
                        <a:pt x="199" y="351"/>
                        <a:pt x="186" y="430"/>
                      </a:cubicBezTo>
                      <a:cubicBezTo>
                        <a:pt x="181" y="457"/>
                        <a:pt x="164" y="488"/>
                        <a:pt x="186" y="510"/>
                      </a:cubicBezTo>
                      <a:cubicBezTo>
                        <a:pt x="242" y="435"/>
                        <a:pt x="287" y="350"/>
                        <a:pt x="330" y="262"/>
                      </a:cubicBezTo>
                      <a:cubicBezTo>
                        <a:pt x="305" y="265"/>
                        <a:pt x="293" y="281"/>
                        <a:pt x="262" y="278"/>
                      </a:cubicBezTo>
                      <a:cubicBezTo>
                        <a:pt x="217" y="218"/>
                        <a:pt x="315" y="123"/>
                        <a:pt x="342" y="74"/>
                      </a:cubicBezTo>
                      <a:cubicBezTo>
                        <a:pt x="292" y="96"/>
                        <a:pt x="253" y="129"/>
                        <a:pt x="218" y="166"/>
                      </a:cubicBezTo>
                      <a:close/>
                      <a:moveTo>
                        <a:pt x="470" y="474"/>
                      </a:moveTo>
                      <a:cubicBezTo>
                        <a:pt x="478" y="523"/>
                        <a:pt x="435" y="581"/>
                        <a:pt x="458" y="634"/>
                      </a:cubicBezTo>
                      <a:cubicBezTo>
                        <a:pt x="495" y="615"/>
                        <a:pt x="519" y="569"/>
                        <a:pt x="506" y="522"/>
                      </a:cubicBezTo>
                      <a:cubicBezTo>
                        <a:pt x="517" y="520"/>
                        <a:pt x="510" y="537"/>
                        <a:pt x="518" y="538"/>
                      </a:cubicBezTo>
                      <a:cubicBezTo>
                        <a:pt x="521" y="476"/>
                        <a:pt x="553" y="421"/>
                        <a:pt x="554" y="370"/>
                      </a:cubicBezTo>
                      <a:cubicBezTo>
                        <a:pt x="527" y="405"/>
                        <a:pt x="501" y="443"/>
                        <a:pt x="470" y="47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" name="Freeform 7"/>
                <p:cNvSpPr>
                  <a:spLocks noEditPoints="1"/>
                </p:cNvSpPr>
                <p:nvPr/>
              </p:nvSpPr>
              <p:spPr bwMode="auto">
                <a:xfrm>
                  <a:off x="11287125" y="2940050"/>
                  <a:ext cx="1135062" cy="846138"/>
                </a:xfrm>
                <a:custGeom>
                  <a:avLst/>
                  <a:gdLst>
                    <a:gd name="T0" fmla="*/ 404 w 972"/>
                    <a:gd name="T1" fmla="*/ 224 h 724"/>
                    <a:gd name="T2" fmla="*/ 452 w 972"/>
                    <a:gd name="T3" fmla="*/ 260 h 724"/>
                    <a:gd name="T4" fmla="*/ 468 w 972"/>
                    <a:gd name="T5" fmla="*/ 320 h 724"/>
                    <a:gd name="T6" fmla="*/ 388 w 972"/>
                    <a:gd name="T7" fmla="*/ 408 h 724"/>
                    <a:gd name="T8" fmla="*/ 264 w 972"/>
                    <a:gd name="T9" fmla="*/ 604 h 724"/>
                    <a:gd name="T10" fmla="*/ 304 w 972"/>
                    <a:gd name="T11" fmla="*/ 584 h 724"/>
                    <a:gd name="T12" fmla="*/ 548 w 972"/>
                    <a:gd name="T13" fmla="*/ 456 h 724"/>
                    <a:gd name="T14" fmla="*/ 552 w 972"/>
                    <a:gd name="T15" fmla="*/ 520 h 724"/>
                    <a:gd name="T16" fmla="*/ 972 w 972"/>
                    <a:gd name="T17" fmla="*/ 664 h 724"/>
                    <a:gd name="T18" fmla="*/ 560 w 972"/>
                    <a:gd name="T19" fmla="*/ 544 h 724"/>
                    <a:gd name="T20" fmla="*/ 524 w 972"/>
                    <a:gd name="T21" fmla="*/ 664 h 724"/>
                    <a:gd name="T22" fmla="*/ 388 w 972"/>
                    <a:gd name="T23" fmla="*/ 628 h 724"/>
                    <a:gd name="T24" fmla="*/ 384 w 972"/>
                    <a:gd name="T25" fmla="*/ 544 h 724"/>
                    <a:gd name="T26" fmla="*/ 236 w 972"/>
                    <a:gd name="T27" fmla="*/ 724 h 724"/>
                    <a:gd name="T28" fmla="*/ 244 w 972"/>
                    <a:gd name="T29" fmla="*/ 516 h 724"/>
                    <a:gd name="T30" fmla="*/ 200 w 972"/>
                    <a:gd name="T31" fmla="*/ 588 h 724"/>
                    <a:gd name="T32" fmla="*/ 120 w 972"/>
                    <a:gd name="T33" fmla="*/ 644 h 724"/>
                    <a:gd name="T34" fmla="*/ 40 w 972"/>
                    <a:gd name="T35" fmla="*/ 656 h 724"/>
                    <a:gd name="T36" fmla="*/ 232 w 972"/>
                    <a:gd name="T37" fmla="*/ 468 h 724"/>
                    <a:gd name="T38" fmla="*/ 356 w 972"/>
                    <a:gd name="T39" fmla="*/ 400 h 724"/>
                    <a:gd name="T40" fmla="*/ 228 w 972"/>
                    <a:gd name="T41" fmla="*/ 360 h 724"/>
                    <a:gd name="T42" fmla="*/ 224 w 972"/>
                    <a:gd name="T43" fmla="*/ 252 h 724"/>
                    <a:gd name="T44" fmla="*/ 356 w 972"/>
                    <a:gd name="T45" fmla="*/ 224 h 724"/>
                    <a:gd name="T46" fmla="*/ 384 w 972"/>
                    <a:gd name="T47" fmla="*/ 240 h 724"/>
                    <a:gd name="T48" fmla="*/ 372 w 972"/>
                    <a:gd name="T49" fmla="*/ 24 h 724"/>
                    <a:gd name="T50" fmla="*/ 368 w 972"/>
                    <a:gd name="T51" fmla="*/ 0 h 724"/>
                    <a:gd name="T52" fmla="*/ 500 w 972"/>
                    <a:gd name="T53" fmla="*/ 272 h 724"/>
                    <a:gd name="T54" fmla="*/ 468 w 972"/>
                    <a:gd name="T55" fmla="*/ 188 h 724"/>
                    <a:gd name="T56" fmla="*/ 260 w 972"/>
                    <a:gd name="T57" fmla="*/ 256 h 724"/>
                    <a:gd name="T58" fmla="*/ 332 w 972"/>
                    <a:gd name="T59" fmla="*/ 232 h 724"/>
                    <a:gd name="T60" fmla="*/ 336 w 972"/>
                    <a:gd name="T61" fmla="*/ 312 h 724"/>
                    <a:gd name="T62" fmla="*/ 376 w 972"/>
                    <a:gd name="T63" fmla="*/ 268 h 724"/>
                    <a:gd name="T64" fmla="*/ 260 w 972"/>
                    <a:gd name="T65" fmla="*/ 348 h 724"/>
                    <a:gd name="T66" fmla="*/ 304 w 972"/>
                    <a:gd name="T67" fmla="*/ 300 h 724"/>
                    <a:gd name="T68" fmla="*/ 468 w 972"/>
                    <a:gd name="T69" fmla="*/ 452 h 724"/>
                    <a:gd name="T70" fmla="*/ 520 w 972"/>
                    <a:gd name="T71" fmla="*/ 364 h 724"/>
                    <a:gd name="T72" fmla="*/ 400 w 972"/>
                    <a:gd name="T73" fmla="*/ 540 h 724"/>
                    <a:gd name="T74" fmla="*/ 492 w 972"/>
                    <a:gd name="T75" fmla="*/ 460 h 724"/>
                    <a:gd name="T76" fmla="*/ 436 w 972"/>
                    <a:gd name="T77" fmla="*/ 580 h 724"/>
                    <a:gd name="T78" fmla="*/ 524 w 972"/>
                    <a:gd name="T79" fmla="*/ 488 h 724"/>
                    <a:gd name="T80" fmla="*/ 216 w 972"/>
                    <a:gd name="T81" fmla="*/ 516 h 724"/>
                    <a:gd name="T82" fmla="*/ 216 w 972"/>
                    <a:gd name="T83" fmla="*/ 516 h 724"/>
                    <a:gd name="T84" fmla="*/ 528 w 972"/>
                    <a:gd name="T85" fmla="*/ 636 h 724"/>
                    <a:gd name="T86" fmla="*/ 464 w 972"/>
                    <a:gd name="T87" fmla="*/ 596 h 724"/>
                    <a:gd name="T88" fmla="*/ 164 w 972"/>
                    <a:gd name="T89" fmla="*/ 584 h 724"/>
                    <a:gd name="T90" fmla="*/ 116 w 972"/>
                    <a:gd name="T91" fmla="*/ 616 h 724"/>
                    <a:gd name="T92" fmla="*/ 160 w 972"/>
                    <a:gd name="T93" fmla="*/ 616 h 7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972" h="724">
                      <a:moveTo>
                        <a:pt x="368" y="0"/>
                      </a:moveTo>
                      <a:cubicBezTo>
                        <a:pt x="437" y="23"/>
                        <a:pt x="398" y="148"/>
                        <a:pt x="404" y="224"/>
                      </a:cubicBezTo>
                      <a:cubicBezTo>
                        <a:pt x="440" y="208"/>
                        <a:pt x="483" y="143"/>
                        <a:pt x="532" y="140"/>
                      </a:cubicBezTo>
                      <a:cubicBezTo>
                        <a:pt x="526" y="185"/>
                        <a:pt x="467" y="211"/>
                        <a:pt x="452" y="260"/>
                      </a:cubicBezTo>
                      <a:cubicBezTo>
                        <a:pt x="480" y="272"/>
                        <a:pt x="516" y="236"/>
                        <a:pt x="548" y="252"/>
                      </a:cubicBezTo>
                      <a:cubicBezTo>
                        <a:pt x="533" y="285"/>
                        <a:pt x="494" y="300"/>
                        <a:pt x="468" y="320"/>
                      </a:cubicBezTo>
                      <a:cubicBezTo>
                        <a:pt x="439" y="342"/>
                        <a:pt x="416" y="367"/>
                        <a:pt x="388" y="388"/>
                      </a:cubicBezTo>
                      <a:cubicBezTo>
                        <a:pt x="385" y="401"/>
                        <a:pt x="395" y="400"/>
                        <a:pt x="388" y="408"/>
                      </a:cubicBezTo>
                      <a:cubicBezTo>
                        <a:pt x="335" y="416"/>
                        <a:pt x="304" y="467"/>
                        <a:pt x="260" y="496"/>
                      </a:cubicBezTo>
                      <a:cubicBezTo>
                        <a:pt x="269" y="524"/>
                        <a:pt x="261" y="569"/>
                        <a:pt x="264" y="604"/>
                      </a:cubicBezTo>
                      <a:cubicBezTo>
                        <a:pt x="298" y="573"/>
                        <a:pt x="304" y="513"/>
                        <a:pt x="348" y="492"/>
                      </a:cubicBezTo>
                      <a:cubicBezTo>
                        <a:pt x="358" y="532"/>
                        <a:pt x="315" y="553"/>
                        <a:pt x="304" y="584"/>
                      </a:cubicBezTo>
                      <a:cubicBezTo>
                        <a:pt x="394" y="510"/>
                        <a:pt x="478" y="431"/>
                        <a:pt x="528" y="316"/>
                      </a:cubicBezTo>
                      <a:cubicBezTo>
                        <a:pt x="569" y="334"/>
                        <a:pt x="532" y="405"/>
                        <a:pt x="548" y="456"/>
                      </a:cubicBezTo>
                      <a:cubicBezTo>
                        <a:pt x="606" y="444"/>
                        <a:pt x="650" y="377"/>
                        <a:pt x="708" y="392"/>
                      </a:cubicBezTo>
                      <a:cubicBezTo>
                        <a:pt x="677" y="440"/>
                        <a:pt x="585" y="461"/>
                        <a:pt x="552" y="520"/>
                      </a:cubicBezTo>
                      <a:cubicBezTo>
                        <a:pt x="623" y="548"/>
                        <a:pt x="685" y="585"/>
                        <a:pt x="736" y="632"/>
                      </a:cubicBezTo>
                      <a:cubicBezTo>
                        <a:pt x="807" y="650"/>
                        <a:pt x="883" y="663"/>
                        <a:pt x="972" y="664"/>
                      </a:cubicBezTo>
                      <a:cubicBezTo>
                        <a:pt x="906" y="688"/>
                        <a:pt x="826" y="684"/>
                        <a:pt x="756" y="664"/>
                      </a:cubicBezTo>
                      <a:cubicBezTo>
                        <a:pt x="684" y="644"/>
                        <a:pt x="629" y="557"/>
                        <a:pt x="560" y="544"/>
                      </a:cubicBezTo>
                      <a:cubicBezTo>
                        <a:pt x="545" y="580"/>
                        <a:pt x="563" y="624"/>
                        <a:pt x="544" y="656"/>
                      </a:cubicBezTo>
                      <a:cubicBezTo>
                        <a:pt x="537" y="658"/>
                        <a:pt x="527" y="658"/>
                        <a:pt x="524" y="664"/>
                      </a:cubicBezTo>
                      <a:cubicBezTo>
                        <a:pt x="494" y="650"/>
                        <a:pt x="482" y="617"/>
                        <a:pt x="452" y="604"/>
                      </a:cubicBezTo>
                      <a:cubicBezTo>
                        <a:pt x="429" y="610"/>
                        <a:pt x="422" y="632"/>
                        <a:pt x="388" y="628"/>
                      </a:cubicBezTo>
                      <a:cubicBezTo>
                        <a:pt x="376" y="605"/>
                        <a:pt x="396" y="591"/>
                        <a:pt x="404" y="576"/>
                      </a:cubicBezTo>
                      <a:cubicBezTo>
                        <a:pt x="400" y="563"/>
                        <a:pt x="388" y="557"/>
                        <a:pt x="384" y="544"/>
                      </a:cubicBezTo>
                      <a:cubicBezTo>
                        <a:pt x="337" y="565"/>
                        <a:pt x="322" y="618"/>
                        <a:pt x="268" y="632"/>
                      </a:cubicBezTo>
                      <a:cubicBezTo>
                        <a:pt x="270" y="676"/>
                        <a:pt x="265" y="712"/>
                        <a:pt x="236" y="724"/>
                      </a:cubicBezTo>
                      <a:cubicBezTo>
                        <a:pt x="205" y="709"/>
                        <a:pt x="233" y="674"/>
                        <a:pt x="244" y="656"/>
                      </a:cubicBezTo>
                      <a:cubicBezTo>
                        <a:pt x="240" y="614"/>
                        <a:pt x="237" y="545"/>
                        <a:pt x="244" y="516"/>
                      </a:cubicBezTo>
                      <a:cubicBezTo>
                        <a:pt x="213" y="528"/>
                        <a:pt x="191" y="549"/>
                        <a:pt x="176" y="576"/>
                      </a:cubicBezTo>
                      <a:cubicBezTo>
                        <a:pt x="180" y="584"/>
                        <a:pt x="199" y="577"/>
                        <a:pt x="200" y="588"/>
                      </a:cubicBezTo>
                      <a:cubicBezTo>
                        <a:pt x="185" y="623"/>
                        <a:pt x="173" y="660"/>
                        <a:pt x="128" y="664"/>
                      </a:cubicBezTo>
                      <a:cubicBezTo>
                        <a:pt x="123" y="658"/>
                        <a:pt x="110" y="654"/>
                        <a:pt x="120" y="644"/>
                      </a:cubicBezTo>
                      <a:cubicBezTo>
                        <a:pt x="76" y="658"/>
                        <a:pt x="45" y="705"/>
                        <a:pt x="0" y="704"/>
                      </a:cubicBezTo>
                      <a:cubicBezTo>
                        <a:pt x="1" y="681"/>
                        <a:pt x="25" y="669"/>
                        <a:pt x="40" y="656"/>
                      </a:cubicBezTo>
                      <a:cubicBezTo>
                        <a:pt x="83" y="619"/>
                        <a:pt x="133" y="583"/>
                        <a:pt x="180" y="544"/>
                      </a:cubicBezTo>
                      <a:cubicBezTo>
                        <a:pt x="185" y="506"/>
                        <a:pt x="208" y="487"/>
                        <a:pt x="232" y="468"/>
                      </a:cubicBezTo>
                      <a:cubicBezTo>
                        <a:pt x="257" y="491"/>
                        <a:pt x="275" y="471"/>
                        <a:pt x="308" y="444"/>
                      </a:cubicBezTo>
                      <a:cubicBezTo>
                        <a:pt x="329" y="427"/>
                        <a:pt x="344" y="407"/>
                        <a:pt x="356" y="400"/>
                      </a:cubicBezTo>
                      <a:cubicBezTo>
                        <a:pt x="351" y="368"/>
                        <a:pt x="339" y="345"/>
                        <a:pt x="324" y="324"/>
                      </a:cubicBezTo>
                      <a:cubicBezTo>
                        <a:pt x="292" y="333"/>
                        <a:pt x="270" y="387"/>
                        <a:pt x="228" y="360"/>
                      </a:cubicBezTo>
                      <a:cubicBezTo>
                        <a:pt x="232" y="320"/>
                        <a:pt x="263" y="307"/>
                        <a:pt x="284" y="284"/>
                      </a:cubicBezTo>
                      <a:cubicBezTo>
                        <a:pt x="272" y="265"/>
                        <a:pt x="237" y="269"/>
                        <a:pt x="224" y="252"/>
                      </a:cubicBezTo>
                      <a:cubicBezTo>
                        <a:pt x="241" y="217"/>
                        <a:pt x="305" y="209"/>
                        <a:pt x="352" y="216"/>
                      </a:cubicBezTo>
                      <a:cubicBezTo>
                        <a:pt x="351" y="221"/>
                        <a:pt x="353" y="223"/>
                        <a:pt x="356" y="224"/>
                      </a:cubicBezTo>
                      <a:cubicBezTo>
                        <a:pt x="357" y="263"/>
                        <a:pt x="325" y="268"/>
                        <a:pt x="312" y="292"/>
                      </a:cubicBezTo>
                      <a:cubicBezTo>
                        <a:pt x="326" y="308"/>
                        <a:pt x="380" y="265"/>
                        <a:pt x="384" y="240"/>
                      </a:cubicBezTo>
                      <a:cubicBezTo>
                        <a:pt x="391" y="194"/>
                        <a:pt x="395" y="74"/>
                        <a:pt x="388" y="48"/>
                      </a:cubicBezTo>
                      <a:cubicBezTo>
                        <a:pt x="385" y="37"/>
                        <a:pt x="374" y="32"/>
                        <a:pt x="372" y="24"/>
                      </a:cubicBezTo>
                      <a:cubicBezTo>
                        <a:pt x="362" y="30"/>
                        <a:pt x="354" y="38"/>
                        <a:pt x="348" y="48"/>
                      </a:cubicBezTo>
                      <a:cubicBezTo>
                        <a:pt x="341" y="34"/>
                        <a:pt x="369" y="21"/>
                        <a:pt x="368" y="0"/>
                      </a:cubicBezTo>
                      <a:close/>
                      <a:moveTo>
                        <a:pt x="396" y="368"/>
                      </a:moveTo>
                      <a:cubicBezTo>
                        <a:pt x="426" y="334"/>
                        <a:pt x="481" y="304"/>
                        <a:pt x="500" y="272"/>
                      </a:cubicBezTo>
                      <a:cubicBezTo>
                        <a:pt x="482" y="280"/>
                        <a:pt x="444" y="296"/>
                        <a:pt x="432" y="276"/>
                      </a:cubicBezTo>
                      <a:cubicBezTo>
                        <a:pt x="424" y="230"/>
                        <a:pt x="469" y="214"/>
                        <a:pt x="468" y="188"/>
                      </a:cubicBezTo>
                      <a:cubicBezTo>
                        <a:pt x="410" y="212"/>
                        <a:pt x="384" y="288"/>
                        <a:pt x="396" y="368"/>
                      </a:cubicBezTo>
                      <a:close/>
                      <a:moveTo>
                        <a:pt x="260" y="256"/>
                      </a:moveTo>
                      <a:cubicBezTo>
                        <a:pt x="274" y="260"/>
                        <a:pt x="285" y="269"/>
                        <a:pt x="296" y="276"/>
                      </a:cubicBezTo>
                      <a:cubicBezTo>
                        <a:pt x="308" y="261"/>
                        <a:pt x="325" y="252"/>
                        <a:pt x="332" y="232"/>
                      </a:cubicBezTo>
                      <a:cubicBezTo>
                        <a:pt x="300" y="232"/>
                        <a:pt x="273" y="237"/>
                        <a:pt x="260" y="256"/>
                      </a:cubicBezTo>
                      <a:close/>
                      <a:moveTo>
                        <a:pt x="336" y="312"/>
                      </a:moveTo>
                      <a:cubicBezTo>
                        <a:pt x="345" y="329"/>
                        <a:pt x="356" y="345"/>
                        <a:pt x="372" y="356"/>
                      </a:cubicBezTo>
                      <a:cubicBezTo>
                        <a:pt x="371" y="327"/>
                        <a:pt x="384" y="290"/>
                        <a:pt x="376" y="268"/>
                      </a:cubicBezTo>
                      <a:cubicBezTo>
                        <a:pt x="367" y="287"/>
                        <a:pt x="344" y="292"/>
                        <a:pt x="336" y="312"/>
                      </a:cubicBezTo>
                      <a:close/>
                      <a:moveTo>
                        <a:pt x="260" y="348"/>
                      </a:moveTo>
                      <a:cubicBezTo>
                        <a:pt x="275" y="332"/>
                        <a:pt x="299" y="326"/>
                        <a:pt x="312" y="308"/>
                      </a:cubicBezTo>
                      <a:cubicBezTo>
                        <a:pt x="307" y="308"/>
                        <a:pt x="308" y="301"/>
                        <a:pt x="304" y="300"/>
                      </a:cubicBezTo>
                      <a:cubicBezTo>
                        <a:pt x="290" y="315"/>
                        <a:pt x="253" y="327"/>
                        <a:pt x="260" y="348"/>
                      </a:cubicBezTo>
                      <a:close/>
                      <a:moveTo>
                        <a:pt x="468" y="452"/>
                      </a:moveTo>
                      <a:cubicBezTo>
                        <a:pt x="485" y="440"/>
                        <a:pt x="497" y="428"/>
                        <a:pt x="516" y="436"/>
                      </a:cubicBezTo>
                      <a:cubicBezTo>
                        <a:pt x="520" y="410"/>
                        <a:pt x="528" y="389"/>
                        <a:pt x="520" y="364"/>
                      </a:cubicBezTo>
                      <a:cubicBezTo>
                        <a:pt x="504" y="392"/>
                        <a:pt x="471" y="425"/>
                        <a:pt x="468" y="452"/>
                      </a:cubicBezTo>
                      <a:close/>
                      <a:moveTo>
                        <a:pt x="400" y="540"/>
                      </a:moveTo>
                      <a:cubicBezTo>
                        <a:pt x="408" y="541"/>
                        <a:pt x="408" y="551"/>
                        <a:pt x="412" y="556"/>
                      </a:cubicBezTo>
                      <a:cubicBezTo>
                        <a:pt x="443" y="531"/>
                        <a:pt x="476" y="487"/>
                        <a:pt x="492" y="460"/>
                      </a:cubicBezTo>
                      <a:cubicBezTo>
                        <a:pt x="461" y="486"/>
                        <a:pt x="414" y="497"/>
                        <a:pt x="400" y="540"/>
                      </a:cubicBezTo>
                      <a:close/>
                      <a:moveTo>
                        <a:pt x="436" y="580"/>
                      </a:moveTo>
                      <a:cubicBezTo>
                        <a:pt x="476" y="567"/>
                        <a:pt x="494" y="531"/>
                        <a:pt x="528" y="512"/>
                      </a:cubicBezTo>
                      <a:cubicBezTo>
                        <a:pt x="526" y="505"/>
                        <a:pt x="533" y="488"/>
                        <a:pt x="524" y="488"/>
                      </a:cubicBezTo>
                      <a:cubicBezTo>
                        <a:pt x="487" y="506"/>
                        <a:pt x="447" y="541"/>
                        <a:pt x="436" y="580"/>
                      </a:cubicBezTo>
                      <a:close/>
                      <a:moveTo>
                        <a:pt x="216" y="516"/>
                      </a:moveTo>
                      <a:cubicBezTo>
                        <a:pt x="221" y="508"/>
                        <a:pt x="235" y="508"/>
                        <a:pt x="236" y="496"/>
                      </a:cubicBezTo>
                      <a:cubicBezTo>
                        <a:pt x="225" y="497"/>
                        <a:pt x="210" y="512"/>
                        <a:pt x="216" y="516"/>
                      </a:cubicBezTo>
                      <a:close/>
                      <a:moveTo>
                        <a:pt x="464" y="596"/>
                      </a:moveTo>
                      <a:cubicBezTo>
                        <a:pt x="492" y="603"/>
                        <a:pt x="504" y="626"/>
                        <a:pt x="528" y="636"/>
                      </a:cubicBezTo>
                      <a:cubicBezTo>
                        <a:pt x="527" y="607"/>
                        <a:pt x="543" y="553"/>
                        <a:pt x="524" y="532"/>
                      </a:cubicBezTo>
                      <a:cubicBezTo>
                        <a:pt x="507" y="556"/>
                        <a:pt x="480" y="571"/>
                        <a:pt x="464" y="596"/>
                      </a:cubicBezTo>
                      <a:close/>
                      <a:moveTo>
                        <a:pt x="116" y="616"/>
                      </a:moveTo>
                      <a:cubicBezTo>
                        <a:pt x="134" y="608"/>
                        <a:pt x="154" y="601"/>
                        <a:pt x="164" y="584"/>
                      </a:cubicBezTo>
                      <a:cubicBezTo>
                        <a:pt x="163" y="581"/>
                        <a:pt x="164" y="576"/>
                        <a:pt x="160" y="576"/>
                      </a:cubicBezTo>
                      <a:cubicBezTo>
                        <a:pt x="148" y="592"/>
                        <a:pt x="126" y="599"/>
                        <a:pt x="116" y="616"/>
                      </a:cubicBezTo>
                      <a:close/>
                      <a:moveTo>
                        <a:pt x="140" y="644"/>
                      </a:moveTo>
                      <a:cubicBezTo>
                        <a:pt x="145" y="633"/>
                        <a:pt x="157" y="629"/>
                        <a:pt x="160" y="616"/>
                      </a:cubicBezTo>
                      <a:cubicBezTo>
                        <a:pt x="149" y="619"/>
                        <a:pt x="127" y="631"/>
                        <a:pt x="140" y="6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" name="组合 10"/>
              <p:cNvGrpSpPr/>
              <p:nvPr/>
            </p:nvGrpSpPr>
            <p:grpSpPr>
              <a:xfrm>
                <a:off x="11006478" y="3915338"/>
                <a:ext cx="1160992" cy="270017"/>
                <a:chOff x="11108152" y="3944795"/>
                <a:chExt cx="1292719" cy="300653"/>
              </a:xfrm>
              <a:grpFill/>
            </p:grpSpPr>
            <p:sp>
              <p:nvSpPr>
                <p:cNvPr id="12" name="Freeform 11"/>
                <p:cNvSpPr>
                  <a:spLocks/>
                </p:cNvSpPr>
                <p:nvPr/>
              </p:nvSpPr>
              <p:spPr bwMode="auto">
                <a:xfrm>
                  <a:off x="11427866" y="3944795"/>
                  <a:ext cx="120145" cy="66427"/>
                </a:xfrm>
                <a:custGeom>
                  <a:avLst/>
                  <a:gdLst>
                    <a:gd name="T0" fmla="*/ 176 w 176"/>
                    <a:gd name="T1" fmla="*/ 13 h 97"/>
                    <a:gd name="T2" fmla="*/ 60 w 176"/>
                    <a:gd name="T3" fmla="*/ 97 h 97"/>
                    <a:gd name="T4" fmla="*/ 152 w 176"/>
                    <a:gd name="T5" fmla="*/ 29 h 97"/>
                    <a:gd name="T6" fmla="*/ 0 w 176"/>
                    <a:gd name="T7" fmla="*/ 77 h 97"/>
                    <a:gd name="T8" fmla="*/ 176 w 176"/>
                    <a:gd name="T9" fmla="*/ 13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6" h="97">
                      <a:moveTo>
                        <a:pt x="176" y="13"/>
                      </a:moveTo>
                      <a:cubicBezTo>
                        <a:pt x="164" y="51"/>
                        <a:pt x="99" y="71"/>
                        <a:pt x="60" y="97"/>
                      </a:cubicBezTo>
                      <a:cubicBezTo>
                        <a:pt x="74" y="73"/>
                        <a:pt x="125" y="52"/>
                        <a:pt x="152" y="29"/>
                      </a:cubicBezTo>
                      <a:cubicBezTo>
                        <a:pt x="84" y="9"/>
                        <a:pt x="45" y="73"/>
                        <a:pt x="0" y="77"/>
                      </a:cubicBezTo>
                      <a:cubicBezTo>
                        <a:pt x="33" y="32"/>
                        <a:pt x="99" y="0"/>
                        <a:pt x="176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" name="Freeform 12"/>
                <p:cNvSpPr>
                  <a:spLocks/>
                </p:cNvSpPr>
                <p:nvPr/>
              </p:nvSpPr>
              <p:spPr bwMode="auto">
                <a:xfrm>
                  <a:off x="11108152" y="3974254"/>
                  <a:ext cx="1292719" cy="271194"/>
                </a:xfrm>
                <a:custGeom>
                  <a:avLst/>
                  <a:gdLst>
                    <a:gd name="T0" fmla="*/ 52 w 1892"/>
                    <a:gd name="T1" fmla="*/ 358 h 395"/>
                    <a:gd name="T2" fmla="*/ 96 w 1892"/>
                    <a:gd name="T3" fmla="*/ 342 h 395"/>
                    <a:gd name="T4" fmla="*/ 0 w 1892"/>
                    <a:gd name="T5" fmla="*/ 386 h 395"/>
                    <a:gd name="T6" fmla="*/ 104 w 1892"/>
                    <a:gd name="T7" fmla="*/ 306 h 395"/>
                    <a:gd name="T8" fmla="*/ 1080 w 1892"/>
                    <a:gd name="T9" fmla="*/ 14 h 395"/>
                    <a:gd name="T10" fmla="*/ 1892 w 1892"/>
                    <a:gd name="T11" fmla="*/ 22 h 395"/>
                    <a:gd name="T12" fmla="*/ 1204 w 1892"/>
                    <a:gd name="T13" fmla="*/ 26 h 395"/>
                    <a:gd name="T14" fmla="*/ 1084 w 1892"/>
                    <a:gd name="T15" fmla="*/ 30 h 395"/>
                    <a:gd name="T16" fmla="*/ 52 w 1892"/>
                    <a:gd name="T17" fmla="*/ 358 h 3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92" h="395">
                      <a:moveTo>
                        <a:pt x="52" y="358"/>
                      </a:moveTo>
                      <a:cubicBezTo>
                        <a:pt x="66" y="367"/>
                        <a:pt x="75" y="338"/>
                        <a:pt x="96" y="342"/>
                      </a:cubicBezTo>
                      <a:cubicBezTo>
                        <a:pt x="75" y="365"/>
                        <a:pt x="41" y="395"/>
                        <a:pt x="0" y="386"/>
                      </a:cubicBezTo>
                      <a:cubicBezTo>
                        <a:pt x="26" y="352"/>
                        <a:pt x="68" y="328"/>
                        <a:pt x="104" y="306"/>
                      </a:cubicBezTo>
                      <a:cubicBezTo>
                        <a:pt x="366" y="150"/>
                        <a:pt x="698" y="33"/>
                        <a:pt x="1080" y="14"/>
                      </a:cubicBezTo>
                      <a:cubicBezTo>
                        <a:pt x="1346" y="0"/>
                        <a:pt x="1606" y="22"/>
                        <a:pt x="1892" y="22"/>
                      </a:cubicBezTo>
                      <a:cubicBezTo>
                        <a:pt x="1660" y="65"/>
                        <a:pt x="1446" y="8"/>
                        <a:pt x="1204" y="26"/>
                      </a:cubicBezTo>
                      <a:cubicBezTo>
                        <a:pt x="1175" y="28"/>
                        <a:pt x="1125" y="28"/>
                        <a:pt x="1084" y="30"/>
                      </a:cubicBezTo>
                      <a:cubicBezTo>
                        <a:pt x="661" y="48"/>
                        <a:pt x="322" y="185"/>
                        <a:pt x="52" y="35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7" name="任意多边形 16"/>
            <p:cNvSpPr/>
            <p:nvPr userDrawn="1"/>
          </p:nvSpPr>
          <p:spPr>
            <a:xfrm>
              <a:off x="6791012" y="2564451"/>
              <a:ext cx="2646273" cy="357988"/>
            </a:xfrm>
            <a:custGeom>
              <a:avLst/>
              <a:gdLst/>
              <a:ahLst/>
              <a:cxnLst/>
              <a:rect l="l" t="t" r="r" b="b"/>
              <a:pathLst>
                <a:path w="2646273" h="357988">
                  <a:moveTo>
                    <a:pt x="1079906" y="229972"/>
                  </a:moveTo>
                  <a:cubicBezTo>
                    <a:pt x="1089964" y="229972"/>
                    <a:pt x="1099566" y="230429"/>
                    <a:pt x="1108710" y="231344"/>
                  </a:cubicBezTo>
                  <a:lnTo>
                    <a:pt x="1108710" y="253746"/>
                  </a:lnTo>
                  <a:cubicBezTo>
                    <a:pt x="1143457" y="248260"/>
                    <a:pt x="1179728" y="244298"/>
                    <a:pt x="1217523" y="241859"/>
                  </a:cubicBezTo>
                  <a:cubicBezTo>
                    <a:pt x="1218742" y="250394"/>
                    <a:pt x="1219352" y="259538"/>
                    <a:pt x="1219352" y="269291"/>
                  </a:cubicBezTo>
                  <a:cubicBezTo>
                    <a:pt x="1180642" y="277216"/>
                    <a:pt x="1143762" y="281483"/>
                    <a:pt x="1108710" y="282093"/>
                  </a:cubicBezTo>
                  <a:cubicBezTo>
                    <a:pt x="1108405" y="306172"/>
                    <a:pt x="1107948" y="320498"/>
                    <a:pt x="1107338" y="325070"/>
                  </a:cubicBezTo>
                  <a:cubicBezTo>
                    <a:pt x="1125321" y="327203"/>
                    <a:pt x="1152296" y="328727"/>
                    <a:pt x="1188262" y="329642"/>
                  </a:cubicBezTo>
                  <a:cubicBezTo>
                    <a:pt x="1188262" y="340919"/>
                    <a:pt x="1187805" y="349606"/>
                    <a:pt x="1186891" y="355702"/>
                  </a:cubicBezTo>
                  <a:cubicBezTo>
                    <a:pt x="1181709" y="357226"/>
                    <a:pt x="1167688" y="357988"/>
                    <a:pt x="1144828" y="357988"/>
                  </a:cubicBezTo>
                  <a:cubicBezTo>
                    <a:pt x="1116177" y="357378"/>
                    <a:pt x="1094232" y="355245"/>
                    <a:pt x="1078991" y="351587"/>
                  </a:cubicBezTo>
                  <a:cubicBezTo>
                    <a:pt x="1076858" y="351587"/>
                    <a:pt x="1075791" y="325679"/>
                    <a:pt x="1075791" y="273863"/>
                  </a:cubicBezTo>
                  <a:cubicBezTo>
                    <a:pt x="1075791" y="262586"/>
                    <a:pt x="1077163" y="247955"/>
                    <a:pt x="1079906" y="229972"/>
                  </a:cubicBezTo>
                  <a:close/>
                  <a:moveTo>
                    <a:pt x="1864461" y="218542"/>
                  </a:moveTo>
                  <a:cubicBezTo>
                    <a:pt x="1869033" y="218542"/>
                    <a:pt x="1873148" y="219152"/>
                    <a:pt x="1876805" y="220371"/>
                  </a:cubicBezTo>
                  <a:cubicBezTo>
                    <a:pt x="1878329" y="237744"/>
                    <a:pt x="1879091" y="252527"/>
                    <a:pt x="1879091" y="264719"/>
                  </a:cubicBezTo>
                  <a:cubicBezTo>
                    <a:pt x="1879091" y="285750"/>
                    <a:pt x="1878329" y="302210"/>
                    <a:pt x="1876805" y="314097"/>
                  </a:cubicBezTo>
                  <a:cubicBezTo>
                    <a:pt x="1874367" y="315621"/>
                    <a:pt x="1870252" y="316383"/>
                    <a:pt x="1864461" y="316383"/>
                  </a:cubicBezTo>
                  <a:cubicBezTo>
                    <a:pt x="1858670" y="316383"/>
                    <a:pt x="1854555" y="315621"/>
                    <a:pt x="1852116" y="314097"/>
                  </a:cubicBezTo>
                  <a:cubicBezTo>
                    <a:pt x="1849373" y="300686"/>
                    <a:pt x="1848002" y="284226"/>
                    <a:pt x="1848002" y="264719"/>
                  </a:cubicBezTo>
                  <a:cubicBezTo>
                    <a:pt x="1848002" y="249174"/>
                    <a:pt x="1849373" y="234392"/>
                    <a:pt x="1852116" y="220371"/>
                  </a:cubicBezTo>
                  <a:cubicBezTo>
                    <a:pt x="1856384" y="219152"/>
                    <a:pt x="1860498" y="218542"/>
                    <a:pt x="1864461" y="218542"/>
                  </a:cubicBezTo>
                  <a:close/>
                  <a:moveTo>
                    <a:pt x="630021" y="210312"/>
                  </a:moveTo>
                  <a:cubicBezTo>
                    <a:pt x="635203" y="210312"/>
                    <a:pt x="640079" y="210922"/>
                    <a:pt x="644652" y="212141"/>
                  </a:cubicBezTo>
                  <a:cubicBezTo>
                    <a:pt x="647090" y="246279"/>
                    <a:pt x="648309" y="276911"/>
                    <a:pt x="648309" y="304038"/>
                  </a:cubicBezTo>
                  <a:cubicBezTo>
                    <a:pt x="686714" y="304038"/>
                    <a:pt x="726643" y="302819"/>
                    <a:pt x="768096" y="300381"/>
                  </a:cubicBezTo>
                  <a:cubicBezTo>
                    <a:pt x="768705" y="305258"/>
                    <a:pt x="769010" y="309372"/>
                    <a:pt x="769010" y="312725"/>
                  </a:cubicBezTo>
                  <a:cubicBezTo>
                    <a:pt x="769010" y="317907"/>
                    <a:pt x="768400" y="322479"/>
                    <a:pt x="767181" y="326441"/>
                  </a:cubicBezTo>
                  <a:cubicBezTo>
                    <a:pt x="753465" y="330708"/>
                    <a:pt x="721613" y="332842"/>
                    <a:pt x="671626" y="332842"/>
                  </a:cubicBezTo>
                  <a:cubicBezTo>
                    <a:pt x="644804" y="332842"/>
                    <a:pt x="626821" y="331013"/>
                    <a:pt x="617677" y="327356"/>
                  </a:cubicBezTo>
                  <a:cubicBezTo>
                    <a:pt x="614934" y="293523"/>
                    <a:pt x="613562" y="265938"/>
                    <a:pt x="613562" y="244602"/>
                  </a:cubicBezTo>
                  <a:cubicBezTo>
                    <a:pt x="613562" y="234849"/>
                    <a:pt x="614019" y="224028"/>
                    <a:pt x="614934" y="212141"/>
                  </a:cubicBezTo>
                  <a:cubicBezTo>
                    <a:pt x="620115" y="210922"/>
                    <a:pt x="625144" y="210312"/>
                    <a:pt x="630021" y="210312"/>
                  </a:cubicBezTo>
                  <a:close/>
                  <a:moveTo>
                    <a:pt x="795985" y="203912"/>
                  </a:moveTo>
                  <a:cubicBezTo>
                    <a:pt x="800252" y="237440"/>
                    <a:pt x="802690" y="267615"/>
                    <a:pt x="803300" y="294437"/>
                  </a:cubicBezTo>
                  <a:cubicBezTo>
                    <a:pt x="797814" y="297180"/>
                    <a:pt x="788517" y="298552"/>
                    <a:pt x="775411" y="298552"/>
                  </a:cubicBezTo>
                  <a:cubicBezTo>
                    <a:pt x="769619" y="271730"/>
                    <a:pt x="766724" y="241097"/>
                    <a:pt x="766724" y="206655"/>
                  </a:cubicBezTo>
                  <a:cubicBezTo>
                    <a:pt x="776782" y="204826"/>
                    <a:pt x="786536" y="203912"/>
                    <a:pt x="795985" y="203912"/>
                  </a:cubicBezTo>
                  <a:close/>
                  <a:moveTo>
                    <a:pt x="1535734" y="162306"/>
                  </a:moveTo>
                  <a:cubicBezTo>
                    <a:pt x="1540916" y="162306"/>
                    <a:pt x="1545792" y="163068"/>
                    <a:pt x="1550364" y="164592"/>
                  </a:cubicBezTo>
                  <a:cubicBezTo>
                    <a:pt x="1550364" y="200559"/>
                    <a:pt x="1548078" y="240640"/>
                    <a:pt x="1543506" y="284836"/>
                  </a:cubicBezTo>
                  <a:cubicBezTo>
                    <a:pt x="1539849" y="286055"/>
                    <a:pt x="1534667" y="286665"/>
                    <a:pt x="1527962" y="286665"/>
                  </a:cubicBezTo>
                  <a:cubicBezTo>
                    <a:pt x="1520951" y="286665"/>
                    <a:pt x="1515922" y="285598"/>
                    <a:pt x="1512874" y="283464"/>
                  </a:cubicBezTo>
                  <a:cubicBezTo>
                    <a:pt x="1512874" y="230429"/>
                    <a:pt x="1515312" y="190196"/>
                    <a:pt x="1520189" y="162764"/>
                  </a:cubicBezTo>
                  <a:cubicBezTo>
                    <a:pt x="1524761" y="162459"/>
                    <a:pt x="1529943" y="162306"/>
                    <a:pt x="1535734" y="162306"/>
                  </a:cubicBezTo>
                  <a:close/>
                  <a:moveTo>
                    <a:pt x="34747" y="141732"/>
                  </a:moveTo>
                  <a:cubicBezTo>
                    <a:pt x="45415" y="143866"/>
                    <a:pt x="55321" y="147371"/>
                    <a:pt x="64465" y="152248"/>
                  </a:cubicBezTo>
                  <a:cubicBezTo>
                    <a:pt x="55016" y="183338"/>
                    <a:pt x="43586" y="218085"/>
                    <a:pt x="30175" y="256490"/>
                  </a:cubicBezTo>
                  <a:cubicBezTo>
                    <a:pt x="18592" y="255575"/>
                    <a:pt x="8534" y="252375"/>
                    <a:pt x="0" y="246888"/>
                  </a:cubicBezTo>
                  <a:cubicBezTo>
                    <a:pt x="8839" y="209093"/>
                    <a:pt x="20421" y="174041"/>
                    <a:pt x="34747" y="141732"/>
                  </a:cubicBezTo>
                  <a:close/>
                  <a:moveTo>
                    <a:pt x="330555" y="140361"/>
                  </a:moveTo>
                  <a:cubicBezTo>
                    <a:pt x="337261" y="153467"/>
                    <a:pt x="343204" y="166421"/>
                    <a:pt x="348386" y="179223"/>
                  </a:cubicBezTo>
                  <a:cubicBezTo>
                    <a:pt x="354177" y="192024"/>
                    <a:pt x="359054" y="203912"/>
                    <a:pt x="363016" y="214884"/>
                  </a:cubicBezTo>
                  <a:cubicBezTo>
                    <a:pt x="354482" y="221285"/>
                    <a:pt x="344728" y="225705"/>
                    <a:pt x="333756" y="228143"/>
                  </a:cubicBezTo>
                  <a:cubicBezTo>
                    <a:pt x="319735" y="203454"/>
                    <a:pt x="308610" y="178156"/>
                    <a:pt x="300380" y="152248"/>
                  </a:cubicBezTo>
                  <a:cubicBezTo>
                    <a:pt x="311048" y="147066"/>
                    <a:pt x="321106" y="143104"/>
                    <a:pt x="330555" y="140361"/>
                  </a:cubicBezTo>
                  <a:close/>
                  <a:moveTo>
                    <a:pt x="2099462" y="126645"/>
                  </a:moveTo>
                  <a:cubicBezTo>
                    <a:pt x="2103729" y="165964"/>
                    <a:pt x="2107082" y="204369"/>
                    <a:pt x="2109520" y="241859"/>
                  </a:cubicBezTo>
                  <a:cubicBezTo>
                    <a:pt x="2099766" y="243383"/>
                    <a:pt x="2090013" y="244145"/>
                    <a:pt x="2080259" y="244145"/>
                  </a:cubicBezTo>
                  <a:cubicBezTo>
                    <a:pt x="2073858" y="206045"/>
                    <a:pt x="2069744" y="167793"/>
                    <a:pt x="2067915" y="129388"/>
                  </a:cubicBezTo>
                  <a:cubicBezTo>
                    <a:pt x="2077668" y="127559"/>
                    <a:pt x="2088184" y="126645"/>
                    <a:pt x="2099462" y="126645"/>
                  </a:cubicBezTo>
                  <a:close/>
                  <a:moveTo>
                    <a:pt x="1388973" y="120701"/>
                  </a:moveTo>
                  <a:cubicBezTo>
                    <a:pt x="1394154" y="120701"/>
                    <a:pt x="1399031" y="121463"/>
                    <a:pt x="1403603" y="122987"/>
                  </a:cubicBezTo>
                  <a:cubicBezTo>
                    <a:pt x="1403603" y="155906"/>
                    <a:pt x="1402232" y="192786"/>
                    <a:pt x="1399488" y="233630"/>
                  </a:cubicBezTo>
                  <a:cubicBezTo>
                    <a:pt x="1396136" y="234849"/>
                    <a:pt x="1390954" y="235458"/>
                    <a:pt x="1383944" y="235458"/>
                  </a:cubicBezTo>
                  <a:cubicBezTo>
                    <a:pt x="1376933" y="235458"/>
                    <a:pt x="1372057" y="234239"/>
                    <a:pt x="1369313" y="231801"/>
                  </a:cubicBezTo>
                  <a:cubicBezTo>
                    <a:pt x="1369313" y="183338"/>
                    <a:pt x="1370685" y="146609"/>
                    <a:pt x="1373428" y="121616"/>
                  </a:cubicBezTo>
                  <a:cubicBezTo>
                    <a:pt x="1378000" y="121006"/>
                    <a:pt x="1383182" y="120701"/>
                    <a:pt x="1388973" y="120701"/>
                  </a:cubicBezTo>
                  <a:close/>
                  <a:moveTo>
                    <a:pt x="1608429" y="109728"/>
                  </a:moveTo>
                  <a:cubicBezTo>
                    <a:pt x="1615439" y="109728"/>
                    <a:pt x="1620468" y="110338"/>
                    <a:pt x="1623516" y="111557"/>
                  </a:cubicBezTo>
                  <a:cubicBezTo>
                    <a:pt x="1625040" y="127407"/>
                    <a:pt x="1626260" y="143561"/>
                    <a:pt x="1627174" y="160020"/>
                  </a:cubicBezTo>
                  <a:cubicBezTo>
                    <a:pt x="1634184" y="159716"/>
                    <a:pt x="1641347" y="159563"/>
                    <a:pt x="1648662" y="159563"/>
                  </a:cubicBezTo>
                  <a:cubicBezTo>
                    <a:pt x="1672437" y="160478"/>
                    <a:pt x="1695754" y="162306"/>
                    <a:pt x="1718614" y="165050"/>
                  </a:cubicBezTo>
                  <a:cubicBezTo>
                    <a:pt x="1720138" y="176022"/>
                    <a:pt x="1720900" y="190653"/>
                    <a:pt x="1720900" y="208941"/>
                  </a:cubicBezTo>
                  <a:cubicBezTo>
                    <a:pt x="1720900" y="244907"/>
                    <a:pt x="1720443" y="266853"/>
                    <a:pt x="1719528" y="274778"/>
                  </a:cubicBezTo>
                  <a:cubicBezTo>
                    <a:pt x="1709470" y="277521"/>
                    <a:pt x="1698192" y="278892"/>
                    <a:pt x="1685696" y="278892"/>
                  </a:cubicBezTo>
                  <a:cubicBezTo>
                    <a:pt x="1678076" y="278892"/>
                    <a:pt x="1670456" y="277216"/>
                    <a:pt x="1662836" y="273863"/>
                  </a:cubicBezTo>
                  <a:cubicBezTo>
                    <a:pt x="1662226" y="271120"/>
                    <a:pt x="1661921" y="268072"/>
                    <a:pt x="1661921" y="264719"/>
                  </a:cubicBezTo>
                  <a:cubicBezTo>
                    <a:pt x="1661921" y="261976"/>
                    <a:pt x="1662531" y="259690"/>
                    <a:pt x="1663750" y="257861"/>
                  </a:cubicBezTo>
                  <a:lnTo>
                    <a:pt x="1690268" y="257861"/>
                  </a:lnTo>
                  <a:cubicBezTo>
                    <a:pt x="1689963" y="235611"/>
                    <a:pt x="1688896" y="212598"/>
                    <a:pt x="1687067" y="188824"/>
                  </a:cubicBezTo>
                  <a:cubicBezTo>
                    <a:pt x="1672742" y="188824"/>
                    <a:pt x="1653387" y="188976"/>
                    <a:pt x="1629003" y="189281"/>
                  </a:cubicBezTo>
                  <a:cubicBezTo>
                    <a:pt x="1632051" y="240183"/>
                    <a:pt x="1633575" y="293980"/>
                    <a:pt x="1633575" y="350673"/>
                  </a:cubicBezTo>
                  <a:cubicBezTo>
                    <a:pt x="1629612" y="351892"/>
                    <a:pt x="1624278" y="352502"/>
                    <a:pt x="1617573" y="352502"/>
                  </a:cubicBezTo>
                  <a:cubicBezTo>
                    <a:pt x="1609343" y="352502"/>
                    <a:pt x="1604009" y="352197"/>
                    <a:pt x="1601571" y="351587"/>
                  </a:cubicBezTo>
                  <a:cubicBezTo>
                    <a:pt x="1597608" y="294894"/>
                    <a:pt x="1595018" y="240945"/>
                    <a:pt x="1593798" y="189738"/>
                  </a:cubicBezTo>
                  <a:cubicBezTo>
                    <a:pt x="1585569" y="190043"/>
                    <a:pt x="1577187" y="190196"/>
                    <a:pt x="1568652" y="190196"/>
                  </a:cubicBezTo>
                  <a:cubicBezTo>
                    <a:pt x="1566824" y="180137"/>
                    <a:pt x="1565909" y="171146"/>
                    <a:pt x="1565909" y="163221"/>
                  </a:cubicBezTo>
                  <a:cubicBezTo>
                    <a:pt x="1572310" y="162306"/>
                    <a:pt x="1581454" y="161544"/>
                    <a:pt x="1593341" y="160935"/>
                  </a:cubicBezTo>
                  <a:cubicBezTo>
                    <a:pt x="1593036" y="144476"/>
                    <a:pt x="1592884" y="128321"/>
                    <a:pt x="1592884" y="112472"/>
                  </a:cubicBezTo>
                  <a:cubicBezTo>
                    <a:pt x="1594713" y="111252"/>
                    <a:pt x="1599894" y="110338"/>
                    <a:pt x="1608429" y="109728"/>
                  </a:cubicBezTo>
                  <a:close/>
                  <a:moveTo>
                    <a:pt x="2390698" y="104242"/>
                  </a:moveTo>
                  <a:cubicBezTo>
                    <a:pt x="2394966" y="111862"/>
                    <a:pt x="2397099" y="120701"/>
                    <a:pt x="2397099" y="130760"/>
                  </a:cubicBezTo>
                  <a:cubicBezTo>
                    <a:pt x="2376982" y="138380"/>
                    <a:pt x="2357932" y="144780"/>
                    <a:pt x="2339949" y="149962"/>
                  </a:cubicBezTo>
                  <a:cubicBezTo>
                    <a:pt x="2350008" y="190805"/>
                    <a:pt x="2357323" y="233020"/>
                    <a:pt x="2361894" y="276606"/>
                  </a:cubicBezTo>
                  <a:cubicBezTo>
                    <a:pt x="2353055" y="279350"/>
                    <a:pt x="2343454" y="280721"/>
                    <a:pt x="2333091" y="280721"/>
                  </a:cubicBezTo>
                  <a:cubicBezTo>
                    <a:pt x="2322728" y="240183"/>
                    <a:pt x="2314803" y="199492"/>
                    <a:pt x="2309316" y="158649"/>
                  </a:cubicBezTo>
                  <a:cubicBezTo>
                    <a:pt x="2295600" y="162002"/>
                    <a:pt x="2282342" y="164897"/>
                    <a:pt x="2269540" y="167336"/>
                  </a:cubicBezTo>
                  <a:cubicBezTo>
                    <a:pt x="2265882" y="159716"/>
                    <a:pt x="2264054" y="151334"/>
                    <a:pt x="2264054" y="142190"/>
                  </a:cubicBezTo>
                  <a:cubicBezTo>
                    <a:pt x="2306726" y="121158"/>
                    <a:pt x="2348940" y="108509"/>
                    <a:pt x="2390698" y="104242"/>
                  </a:cubicBezTo>
                  <a:close/>
                  <a:moveTo>
                    <a:pt x="2170328" y="89154"/>
                  </a:moveTo>
                  <a:cubicBezTo>
                    <a:pt x="2180386" y="156515"/>
                    <a:pt x="2187244" y="226619"/>
                    <a:pt x="2190902" y="299466"/>
                  </a:cubicBezTo>
                  <a:cubicBezTo>
                    <a:pt x="2174442" y="305562"/>
                    <a:pt x="2157374" y="308610"/>
                    <a:pt x="2139695" y="308610"/>
                  </a:cubicBezTo>
                  <a:cubicBezTo>
                    <a:pt x="2137562" y="302514"/>
                    <a:pt x="2136038" y="295656"/>
                    <a:pt x="2135123" y="288036"/>
                  </a:cubicBezTo>
                  <a:cubicBezTo>
                    <a:pt x="2143048" y="285598"/>
                    <a:pt x="2151125" y="283617"/>
                    <a:pt x="2159355" y="282093"/>
                  </a:cubicBezTo>
                  <a:cubicBezTo>
                    <a:pt x="2152954" y="221438"/>
                    <a:pt x="2146553" y="158954"/>
                    <a:pt x="2140152" y="94641"/>
                  </a:cubicBezTo>
                  <a:cubicBezTo>
                    <a:pt x="2148992" y="92202"/>
                    <a:pt x="2159050" y="90374"/>
                    <a:pt x="2170328" y="89154"/>
                  </a:cubicBezTo>
                  <a:close/>
                  <a:moveTo>
                    <a:pt x="472287" y="67209"/>
                  </a:moveTo>
                  <a:cubicBezTo>
                    <a:pt x="511911" y="70562"/>
                    <a:pt x="552450" y="79401"/>
                    <a:pt x="593902" y="93726"/>
                  </a:cubicBezTo>
                  <a:cubicBezTo>
                    <a:pt x="582930" y="126340"/>
                    <a:pt x="568756" y="157887"/>
                    <a:pt x="551383" y="188367"/>
                  </a:cubicBezTo>
                  <a:cubicBezTo>
                    <a:pt x="560527" y="208484"/>
                    <a:pt x="565099" y="236525"/>
                    <a:pt x="565099" y="272492"/>
                  </a:cubicBezTo>
                  <a:cubicBezTo>
                    <a:pt x="559612" y="274320"/>
                    <a:pt x="552297" y="275235"/>
                    <a:pt x="543153" y="275235"/>
                  </a:cubicBezTo>
                  <a:cubicBezTo>
                    <a:pt x="530352" y="275235"/>
                    <a:pt x="518922" y="274778"/>
                    <a:pt x="508863" y="273863"/>
                  </a:cubicBezTo>
                  <a:cubicBezTo>
                    <a:pt x="511302" y="283922"/>
                    <a:pt x="513130" y="293675"/>
                    <a:pt x="514350" y="303124"/>
                  </a:cubicBezTo>
                  <a:cubicBezTo>
                    <a:pt x="504596" y="307086"/>
                    <a:pt x="494842" y="309068"/>
                    <a:pt x="485089" y="309068"/>
                  </a:cubicBezTo>
                  <a:cubicBezTo>
                    <a:pt x="473811" y="277368"/>
                    <a:pt x="466039" y="245212"/>
                    <a:pt x="461772" y="212598"/>
                  </a:cubicBezTo>
                  <a:cubicBezTo>
                    <a:pt x="470916" y="209246"/>
                    <a:pt x="480060" y="207264"/>
                    <a:pt x="489204" y="206655"/>
                  </a:cubicBezTo>
                  <a:cubicBezTo>
                    <a:pt x="494385" y="219761"/>
                    <a:pt x="498652" y="232868"/>
                    <a:pt x="502005" y="245974"/>
                  </a:cubicBezTo>
                  <a:cubicBezTo>
                    <a:pt x="513892" y="246584"/>
                    <a:pt x="525932" y="247193"/>
                    <a:pt x="538124" y="247803"/>
                  </a:cubicBezTo>
                  <a:cubicBezTo>
                    <a:pt x="533247" y="227076"/>
                    <a:pt x="527456" y="206502"/>
                    <a:pt x="520750" y="186081"/>
                  </a:cubicBezTo>
                  <a:cubicBezTo>
                    <a:pt x="530199" y="162611"/>
                    <a:pt x="539800" y="139294"/>
                    <a:pt x="549554" y="116129"/>
                  </a:cubicBezTo>
                  <a:cubicBezTo>
                    <a:pt x="523036" y="108814"/>
                    <a:pt x="496366" y="102108"/>
                    <a:pt x="469544" y="96012"/>
                  </a:cubicBezTo>
                  <a:cubicBezTo>
                    <a:pt x="469544" y="85344"/>
                    <a:pt x="470458" y="75743"/>
                    <a:pt x="472287" y="67209"/>
                  </a:cubicBezTo>
                  <a:close/>
                  <a:moveTo>
                    <a:pt x="1458924" y="61265"/>
                  </a:moveTo>
                  <a:cubicBezTo>
                    <a:pt x="1468678" y="61265"/>
                    <a:pt x="1478279" y="62332"/>
                    <a:pt x="1487728" y="64466"/>
                  </a:cubicBezTo>
                  <a:cubicBezTo>
                    <a:pt x="1487728" y="81230"/>
                    <a:pt x="1484070" y="120549"/>
                    <a:pt x="1476755" y="182423"/>
                  </a:cubicBezTo>
                  <a:cubicBezTo>
                    <a:pt x="1472793" y="221742"/>
                    <a:pt x="1467154" y="260757"/>
                    <a:pt x="1459839" y="299466"/>
                  </a:cubicBezTo>
                  <a:cubicBezTo>
                    <a:pt x="1450695" y="299466"/>
                    <a:pt x="1441703" y="298704"/>
                    <a:pt x="1432864" y="297180"/>
                  </a:cubicBezTo>
                  <a:cubicBezTo>
                    <a:pt x="1432864" y="244145"/>
                    <a:pt x="1441551" y="165507"/>
                    <a:pt x="1458924" y="61265"/>
                  </a:cubicBezTo>
                  <a:close/>
                  <a:moveTo>
                    <a:pt x="1598370" y="55322"/>
                  </a:moveTo>
                  <a:cubicBezTo>
                    <a:pt x="1646834" y="55322"/>
                    <a:pt x="1680666" y="55779"/>
                    <a:pt x="1699869" y="56693"/>
                  </a:cubicBezTo>
                  <a:cubicBezTo>
                    <a:pt x="1700174" y="60046"/>
                    <a:pt x="1700326" y="64008"/>
                    <a:pt x="1700326" y="68580"/>
                  </a:cubicBezTo>
                  <a:lnTo>
                    <a:pt x="1700326" y="80925"/>
                  </a:lnTo>
                  <a:cubicBezTo>
                    <a:pt x="1692706" y="83668"/>
                    <a:pt x="1658416" y="85040"/>
                    <a:pt x="1597456" y="85040"/>
                  </a:cubicBezTo>
                  <a:cubicBezTo>
                    <a:pt x="1562099" y="85040"/>
                    <a:pt x="1536648" y="83820"/>
                    <a:pt x="1521104" y="81382"/>
                  </a:cubicBezTo>
                  <a:cubicBezTo>
                    <a:pt x="1520189" y="77724"/>
                    <a:pt x="1519732" y="73457"/>
                    <a:pt x="1519732" y="68580"/>
                  </a:cubicBezTo>
                  <a:cubicBezTo>
                    <a:pt x="1519732" y="63399"/>
                    <a:pt x="1520037" y="59132"/>
                    <a:pt x="1520646" y="55779"/>
                  </a:cubicBezTo>
                  <a:cubicBezTo>
                    <a:pt x="1541373" y="55474"/>
                    <a:pt x="1567281" y="55322"/>
                    <a:pt x="1598370" y="55322"/>
                  </a:cubicBezTo>
                  <a:close/>
                  <a:moveTo>
                    <a:pt x="199339" y="33833"/>
                  </a:moveTo>
                  <a:cubicBezTo>
                    <a:pt x="213969" y="123140"/>
                    <a:pt x="223723" y="215037"/>
                    <a:pt x="228600" y="309525"/>
                  </a:cubicBezTo>
                  <a:cubicBezTo>
                    <a:pt x="208178" y="316840"/>
                    <a:pt x="181508" y="320498"/>
                    <a:pt x="148590" y="320498"/>
                  </a:cubicBezTo>
                  <a:cubicBezTo>
                    <a:pt x="145237" y="314097"/>
                    <a:pt x="143408" y="305258"/>
                    <a:pt x="143103" y="293980"/>
                  </a:cubicBezTo>
                  <a:cubicBezTo>
                    <a:pt x="160477" y="290627"/>
                    <a:pt x="177698" y="288494"/>
                    <a:pt x="194767" y="287579"/>
                  </a:cubicBezTo>
                  <a:cubicBezTo>
                    <a:pt x="185623" y="204369"/>
                    <a:pt x="176479" y="121311"/>
                    <a:pt x="167335" y="38405"/>
                  </a:cubicBezTo>
                  <a:cubicBezTo>
                    <a:pt x="178917" y="35357"/>
                    <a:pt x="189585" y="33833"/>
                    <a:pt x="199339" y="33833"/>
                  </a:cubicBezTo>
                  <a:close/>
                  <a:moveTo>
                    <a:pt x="1944928" y="17374"/>
                  </a:moveTo>
                  <a:cubicBezTo>
                    <a:pt x="1951329" y="17374"/>
                    <a:pt x="1956053" y="17984"/>
                    <a:pt x="1959101" y="19203"/>
                  </a:cubicBezTo>
                  <a:cubicBezTo>
                    <a:pt x="1960320" y="36881"/>
                    <a:pt x="1961387" y="54712"/>
                    <a:pt x="1962302" y="72695"/>
                  </a:cubicBezTo>
                  <a:cubicBezTo>
                    <a:pt x="1987905" y="74524"/>
                    <a:pt x="2014727" y="77115"/>
                    <a:pt x="2042769" y="80468"/>
                  </a:cubicBezTo>
                  <a:cubicBezTo>
                    <a:pt x="2042769" y="88697"/>
                    <a:pt x="2041854" y="97384"/>
                    <a:pt x="2040026" y="106528"/>
                  </a:cubicBezTo>
                  <a:cubicBezTo>
                    <a:pt x="2014118" y="106528"/>
                    <a:pt x="1988667" y="105766"/>
                    <a:pt x="1963673" y="104242"/>
                  </a:cubicBezTo>
                  <a:cubicBezTo>
                    <a:pt x="1964283" y="117653"/>
                    <a:pt x="1964740" y="131064"/>
                    <a:pt x="1965045" y="144476"/>
                  </a:cubicBezTo>
                  <a:cubicBezTo>
                    <a:pt x="1987295" y="142342"/>
                    <a:pt x="2009546" y="140513"/>
                    <a:pt x="2031796" y="138989"/>
                  </a:cubicBezTo>
                  <a:cubicBezTo>
                    <a:pt x="2033015" y="147219"/>
                    <a:pt x="2033625" y="156058"/>
                    <a:pt x="2033625" y="165507"/>
                  </a:cubicBezTo>
                  <a:cubicBezTo>
                    <a:pt x="2010460" y="170079"/>
                    <a:pt x="1987905" y="173584"/>
                    <a:pt x="1965959" y="176022"/>
                  </a:cubicBezTo>
                  <a:cubicBezTo>
                    <a:pt x="1966264" y="186690"/>
                    <a:pt x="1966569" y="197206"/>
                    <a:pt x="1966874" y="207569"/>
                  </a:cubicBezTo>
                  <a:cubicBezTo>
                    <a:pt x="1969312" y="207264"/>
                    <a:pt x="1971750" y="207112"/>
                    <a:pt x="1974189" y="207112"/>
                  </a:cubicBezTo>
                  <a:cubicBezTo>
                    <a:pt x="2024176" y="208026"/>
                    <a:pt x="2049170" y="209246"/>
                    <a:pt x="2049170" y="210770"/>
                  </a:cubicBezTo>
                  <a:cubicBezTo>
                    <a:pt x="2050998" y="223876"/>
                    <a:pt x="2051913" y="234849"/>
                    <a:pt x="2051913" y="243688"/>
                  </a:cubicBezTo>
                  <a:cubicBezTo>
                    <a:pt x="2051913" y="275997"/>
                    <a:pt x="2050694" y="300533"/>
                    <a:pt x="2048255" y="317297"/>
                  </a:cubicBezTo>
                  <a:cubicBezTo>
                    <a:pt x="2041550" y="318821"/>
                    <a:pt x="2032863" y="319583"/>
                    <a:pt x="2022195" y="319583"/>
                  </a:cubicBezTo>
                  <a:cubicBezTo>
                    <a:pt x="2013356" y="319583"/>
                    <a:pt x="2005736" y="318516"/>
                    <a:pt x="1999335" y="316383"/>
                  </a:cubicBezTo>
                  <a:cubicBezTo>
                    <a:pt x="1998116" y="311201"/>
                    <a:pt x="1997506" y="304953"/>
                    <a:pt x="1997506" y="297638"/>
                  </a:cubicBezTo>
                  <a:cubicBezTo>
                    <a:pt x="2006040" y="297638"/>
                    <a:pt x="2014118" y="296723"/>
                    <a:pt x="2021738" y="294894"/>
                  </a:cubicBezTo>
                  <a:cubicBezTo>
                    <a:pt x="2021128" y="274168"/>
                    <a:pt x="2020214" y="254051"/>
                    <a:pt x="2018994" y="234544"/>
                  </a:cubicBezTo>
                  <a:cubicBezTo>
                    <a:pt x="1997354" y="235458"/>
                    <a:pt x="1980437" y="235916"/>
                    <a:pt x="1968245" y="235916"/>
                  </a:cubicBezTo>
                  <a:lnTo>
                    <a:pt x="1967331" y="235916"/>
                  </a:lnTo>
                  <a:cubicBezTo>
                    <a:pt x="1967940" y="269444"/>
                    <a:pt x="1968245" y="303429"/>
                    <a:pt x="1968245" y="337871"/>
                  </a:cubicBezTo>
                  <a:cubicBezTo>
                    <a:pt x="1964892" y="339090"/>
                    <a:pt x="1959863" y="339700"/>
                    <a:pt x="1953158" y="339700"/>
                  </a:cubicBezTo>
                  <a:cubicBezTo>
                    <a:pt x="1945538" y="339700"/>
                    <a:pt x="1940509" y="339395"/>
                    <a:pt x="1938070" y="338786"/>
                  </a:cubicBezTo>
                  <a:cubicBezTo>
                    <a:pt x="1936546" y="303124"/>
                    <a:pt x="1935174" y="268834"/>
                    <a:pt x="1933955" y="235916"/>
                  </a:cubicBezTo>
                  <a:cubicBezTo>
                    <a:pt x="1910790" y="235611"/>
                    <a:pt x="1898446" y="235154"/>
                    <a:pt x="1896922" y="234544"/>
                  </a:cubicBezTo>
                  <a:cubicBezTo>
                    <a:pt x="1895703" y="228448"/>
                    <a:pt x="1895093" y="220676"/>
                    <a:pt x="1895093" y="211227"/>
                  </a:cubicBezTo>
                  <a:cubicBezTo>
                    <a:pt x="1897227" y="210312"/>
                    <a:pt x="1909876" y="209398"/>
                    <a:pt x="1933041" y="208484"/>
                  </a:cubicBezTo>
                  <a:cubicBezTo>
                    <a:pt x="1932736" y="198425"/>
                    <a:pt x="1932431" y="188672"/>
                    <a:pt x="1932126" y="179223"/>
                  </a:cubicBezTo>
                  <a:cubicBezTo>
                    <a:pt x="1912314" y="180747"/>
                    <a:pt x="1893112" y="181509"/>
                    <a:pt x="1874519" y="181509"/>
                  </a:cubicBezTo>
                  <a:cubicBezTo>
                    <a:pt x="1872690" y="173279"/>
                    <a:pt x="1871776" y="164745"/>
                    <a:pt x="1871776" y="155906"/>
                  </a:cubicBezTo>
                  <a:cubicBezTo>
                    <a:pt x="1891588" y="152858"/>
                    <a:pt x="1911400" y="150267"/>
                    <a:pt x="1931212" y="148133"/>
                  </a:cubicBezTo>
                  <a:cubicBezTo>
                    <a:pt x="1930907" y="132284"/>
                    <a:pt x="1930602" y="116891"/>
                    <a:pt x="1930298" y="101956"/>
                  </a:cubicBezTo>
                  <a:cubicBezTo>
                    <a:pt x="1913229" y="100432"/>
                    <a:pt x="1896312" y="98603"/>
                    <a:pt x="1879548" y="96470"/>
                  </a:cubicBezTo>
                  <a:cubicBezTo>
                    <a:pt x="1864308" y="134265"/>
                    <a:pt x="1851050" y="162306"/>
                    <a:pt x="1839772" y="180594"/>
                  </a:cubicBezTo>
                  <a:cubicBezTo>
                    <a:pt x="1828494" y="180594"/>
                    <a:pt x="1819350" y="178308"/>
                    <a:pt x="1812340" y="173736"/>
                  </a:cubicBezTo>
                  <a:cubicBezTo>
                    <a:pt x="1828190" y="116739"/>
                    <a:pt x="1848916" y="67209"/>
                    <a:pt x="1874519" y="25146"/>
                  </a:cubicBezTo>
                  <a:cubicBezTo>
                    <a:pt x="1885797" y="26061"/>
                    <a:pt x="1895246" y="28804"/>
                    <a:pt x="1902866" y="33376"/>
                  </a:cubicBezTo>
                  <a:cubicBezTo>
                    <a:pt x="1898294" y="46482"/>
                    <a:pt x="1894026" y="58370"/>
                    <a:pt x="1890064" y="69038"/>
                  </a:cubicBezTo>
                  <a:cubicBezTo>
                    <a:pt x="1903170" y="69342"/>
                    <a:pt x="1916429" y="69800"/>
                    <a:pt x="1929840" y="70409"/>
                  </a:cubicBezTo>
                  <a:lnTo>
                    <a:pt x="1929840" y="20117"/>
                  </a:lnTo>
                  <a:cubicBezTo>
                    <a:pt x="1931364" y="18898"/>
                    <a:pt x="1936394" y="17984"/>
                    <a:pt x="1944928" y="17374"/>
                  </a:cubicBezTo>
                  <a:close/>
                  <a:moveTo>
                    <a:pt x="697230" y="14631"/>
                  </a:moveTo>
                  <a:cubicBezTo>
                    <a:pt x="703935" y="14631"/>
                    <a:pt x="708660" y="15240"/>
                    <a:pt x="711403" y="16460"/>
                  </a:cubicBezTo>
                  <a:cubicBezTo>
                    <a:pt x="712622" y="29566"/>
                    <a:pt x="713841" y="42520"/>
                    <a:pt x="715060" y="55322"/>
                  </a:cubicBezTo>
                  <a:cubicBezTo>
                    <a:pt x="734263" y="56236"/>
                    <a:pt x="753160" y="57303"/>
                    <a:pt x="771753" y="58522"/>
                  </a:cubicBezTo>
                  <a:lnTo>
                    <a:pt x="771753" y="70866"/>
                  </a:lnTo>
                  <a:cubicBezTo>
                    <a:pt x="771753" y="75743"/>
                    <a:pt x="770839" y="80468"/>
                    <a:pt x="769010" y="85040"/>
                  </a:cubicBezTo>
                  <a:cubicBezTo>
                    <a:pt x="751331" y="85040"/>
                    <a:pt x="734110" y="84735"/>
                    <a:pt x="717346" y="84125"/>
                  </a:cubicBezTo>
                  <a:cubicBezTo>
                    <a:pt x="718566" y="101499"/>
                    <a:pt x="719632" y="118872"/>
                    <a:pt x="720547" y="136246"/>
                  </a:cubicBezTo>
                  <a:cubicBezTo>
                    <a:pt x="750112" y="135332"/>
                    <a:pt x="780745" y="134570"/>
                    <a:pt x="812444" y="133960"/>
                  </a:cubicBezTo>
                  <a:cubicBezTo>
                    <a:pt x="813663" y="137618"/>
                    <a:pt x="814273" y="142037"/>
                    <a:pt x="814273" y="147219"/>
                  </a:cubicBezTo>
                  <a:cubicBezTo>
                    <a:pt x="814273" y="154534"/>
                    <a:pt x="813968" y="159563"/>
                    <a:pt x="813358" y="162306"/>
                  </a:cubicBezTo>
                  <a:cubicBezTo>
                    <a:pt x="782878" y="164135"/>
                    <a:pt x="752398" y="165507"/>
                    <a:pt x="721918" y="166421"/>
                  </a:cubicBezTo>
                  <a:cubicBezTo>
                    <a:pt x="723138" y="202388"/>
                    <a:pt x="723747" y="239421"/>
                    <a:pt x="723747" y="277521"/>
                  </a:cubicBezTo>
                  <a:cubicBezTo>
                    <a:pt x="720089" y="278740"/>
                    <a:pt x="715060" y="279350"/>
                    <a:pt x="708660" y="279350"/>
                  </a:cubicBezTo>
                  <a:cubicBezTo>
                    <a:pt x="700735" y="279350"/>
                    <a:pt x="695553" y="279045"/>
                    <a:pt x="693115" y="278435"/>
                  </a:cubicBezTo>
                  <a:cubicBezTo>
                    <a:pt x="690067" y="240030"/>
                    <a:pt x="687781" y="202997"/>
                    <a:pt x="686257" y="167336"/>
                  </a:cubicBezTo>
                  <a:cubicBezTo>
                    <a:pt x="655472" y="168250"/>
                    <a:pt x="624687" y="168860"/>
                    <a:pt x="593902" y="169164"/>
                  </a:cubicBezTo>
                  <a:cubicBezTo>
                    <a:pt x="592988" y="160325"/>
                    <a:pt x="592531" y="151181"/>
                    <a:pt x="592531" y="141732"/>
                  </a:cubicBezTo>
                  <a:cubicBezTo>
                    <a:pt x="621791" y="140208"/>
                    <a:pt x="652576" y="138837"/>
                    <a:pt x="684885" y="137618"/>
                  </a:cubicBezTo>
                  <a:cubicBezTo>
                    <a:pt x="683971" y="119025"/>
                    <a:pt x="683361" y="100889"/>
                    <a:pt x="683056" y="83211"/>
                  </a:cubicBezTo>
                  <a:cubicBezTo>
                    <a:pt x="665378" y="82601"/>
                    <a:pt x="648157" y="81687"/>
                    <a:pt x="631393" y="80468"/>
                  </a:cubicBezTo>
                  <a:cubicBezTo>
                    <a:pt x="630174" y="74981"/>
                    <a:pt x="629564" y="70257"/>
                    <a:pt x="629564" y="66294"/>
                  </a:cubicBezTo>
                  <a:cubicBezTo>
                    <a:pt x="629564" y="62027"/>
                    <a:pt x="629869" y="57760"/>
                    <a:pt x="630478" y="53493"/>
                  </a:cubicBezTo>
                  <a:cubicBezTo>
                    <a:pt x="647852" y="53493"/>
                    <a:pt x="665226" y="53798"/>
                    <a:pt x="682599" y="54407"/>
                  </a:cubicBezTo>
                  <a:cubicBezTo>
                    <a:pt x="682294" y="41606"/>
                    <a:pt x="682142" y="29261"/>
                    <a:pt x="682142" y="17374"/>
                  </a:cubicBezTo>
                  <a:cubicBezTo>
                    <a:pt x="683971" y="16155"/>
                    <a:pt x="689000" y="15240"/>
                    <a:pt x="697230" y="14631"/>
                  </a:cubicBezTo>
                  <a:close/>
                  <a:moveTo>
                    <a:pt x="2481681" y="12345"/>
                  </a:moveTo>
                  <a:cubicBezTo>
                    <a:pt x="2492044" y="13564"/>
                    <a:pt x="2501950" y="16460"/>
                    <a:pt x="2511399" y="21032"/>
                  </a:cubicBezTo>
                  <a:cubicBezTo>
                    <a:pt x="2504084" y="40234"/>
                    <a:pt x="2496311" y="59284"/>
                    <a:pt x="2488082" y="78182"/>
                  </a:cubicBezTo>
                  <a:cubicBezTo>
                    <a:pt x="2541422" y="78486"/>
                    <a:pt x="2594152" y="81077"/>
                    <a:pt x="2646273" y="85954"/>
                  </a:cubicBezTo>
                  <a:cubicBezTo>
                    <a:pt x="2646273" y="95403"/>
                    <a:pt x="2645511" y="104699"/>
                    <a:pt x="2643987" y="113843"/>
                  </a:cubicBezTo>
                  <a:cubicBezTo>
                    <a:pt x="2606192" y="113843"/>
                    <a:pt x="2569768" y="112929"/>
                    <a:pt x="2534716" y="111100"/>
                  </a:cubicBezTo>
                  <a:cubicBezTo>
                    <a:pt x="2535021" y="130912"/>
                    <a:pt x="2535478" y="150724"/>
                    <a:pt x="2536088" y="170536"/>
                  </a:cubicBezTo>
                  <a:cubicBezTo>
                    <a:pt x="2558948" y="171146"/>
                    <a:pt x="2584703" y="172822"/>
                    <a:pt x="2613354" y="175565"/>
                  </a:cubicBezTo>
                  <a:cubicBezTo>
                    <a:pt x="2613354" y="184100"/>
                    <a:pt x="2612440" y="193091"/>
                    <a:pt x="2610611" y="202540"/>
                  </a:cubicBezTo>
                  <a:cubicBezTo>
                    <a:pt x="2585313" y="202540"/>
                    <a:pt x="2560624" y="201168"/>
                    <a:pt x="2536545" y="198425"/>
                  </a:cubicBezTo>
                  <a:cubicBezTo>
                    <a:pt x="2536850" y="218847"/>
                    <a:pt x="2537002" y="239268"/>
                    <a:pt x="2537002" y="259690"/>
                  </a:cubicBezTo>
                  <a:cubicBezTo>
                    <a:pt x="2564434" y="257861"/>
                    <a:pt x="2593085" y="256947"/>
                    <a:pt x="2622956" y="256947"/>
                  </a:cubicBezTo>
                  <a:cubicBezTo>
                    <a:pt x="2623566" y="260300"/>
                    <a:pt x="2623870" y="264414"/>
                    <a:pt x="2623870" y="269291"/>
                  </a:cubicBezTo>
                  <a:lnTo>
                    <a:pt x="2623870" y="282550"/>
                  </a:lnTo>
                  <a:cubicBezTo>
                    <a:pt x="2594609" y="285903"/>
                    <a:pt x="2565653" y="287884"/>
                    <a:pt x="2537002" y="288494"/>
                  </a:cubicBezTo>
                  <a:cubicBezTo>
                    <a:pt x="2537307" y="309220"/>
                    <a:pt x="2537459" y="330099"/>
                    <a:pt x="2537459" y="351130"/>
                  </a:cubicBezTo>
                  <a:cubicBezTo>
                    <a:pt x="2533802" y="352045"/>
                    <a:pt x="2528925" y="352502"/>
                    <a:pt x="2522829" y="352502"/>
                  </a:cubicBezTo>
                  <a:cubicBezTo>
                    <a:pt x="2517647" y="352502"/>
                    <a:pt x="2512618" y="352349"/>
                    <a:pt x="2507742" y="352045"/>
                  </a:cubicBezTo>
                  <a:cubicBezTo>
                    <a:pt x="2504998" y="318516"/>
                    <a:pt x="2503626" y="273101"/>
                    <a:pt x="2503626" y="215799"/>
                  </a:cubicBezTo>
                  <a:cubicBezTo>
                    <a:pt x="2503626" y="166421"/>
                    <a:pt x="2504084" y="130912"/>
                    <a:pt x="2504998" y="109271"/>
                  </a:cubicBezTo>
                  <a:cubicBezTo>
                    <a:pt x="2494635" y="108662"/>
                    <a:pt x="2484729" y="108052"/>
                    <a:pt x="2475280" y="107442"/>
                  </a:cubicBezTo>
                  <a:cubicBezTo>
                    <a:pt x="2461869" y="137313"/>
                    <a:pt x="2447848" y="166574"/>
                    <a:pt x="2433218" y="195225"/>
                  </a:cubicBezTo>
                  <a:cubicBezTo>
                    <a:pt x="2422550" y="192177"/>
                    <a:pt x="2413253" y="188062"/>
                    <a:pt x="2405328" y="182880"/>
                  </a:cubicBezTo>
                  <a:cubicBezTo>
                    <a:pt x="2427884" y="125578"/>
                    <a:pt x="2453334" y="68733"/>
                    <a:pt x="2481681" y="12345"/>
                  </a:cubicBezTo>
                  <a:close/>
                  <a:moveTo>
                    <a:pt x="1077163" y="0"/>
                  </a:moveTo>
                  <a:cubicBezTo>
                    <a:pt x="1083564" y="0"/>
                    <a:pt x="1088745" y="305"/>
                    <a:pt x="1092707" y="915"/>
                  </a:cubicBezTo>
                  <a:cubicBezTo>
                    <a:pt x="1093927" y="13716"/>
                    <a:pt x="1094841" y="26366"/>
                    <a:pt x="1095451" y="38862"/>
                  </a:cubicBezTo>
                  <a:lnTo>
                    <a:pt x="1098194" y="38862"/>
                  </a:lnTo>
                  <a:cubicBezTo>
                    <a:pt x="1125626" y="38862"/>
                    <a:pt x="1147724" y="39929"/>
                    <a:pt x="1164488" y="42063"/>
                  </a:cubicBezTo>
                  <a:cubicBezTo>
                    <a:pt x="1165707" y="44806"/>
                    <a:pt x="1166317" y="49226"/>
                    <a:pt x="1166317" y="55322"/>
                  </a:cubicBezTo>
                  <a:cubicBezTo>
                    <a:pt x="1166317" y="62027"/>
                    <a:pt x="1165707" y="66447"/>
                    <a:pt x="1164488" y="68580"/>
                  </a:cubicBezTo>
                  <a:cubicBezTo>
                    <a:pt x="1160221" y="70104"/>
                    <a:pt x="1138123" y="70866"/>
                    <a:pt x="1098194" y="70866"/>
                  </a:cubicBezTo>
                  <a:lnTo>
                    <a:pt x="1097280" y="70866"/>
                  </a:lnTo>
                  <a:cubicBezTo>
                    <a:pt x="1098499" y="92812"/>
                    <a:pt x="1099108" y="114758"/>
                    <a:pt x="1099108" y="136703"/>
                  </a:cubicBezTo>
                  <a:cubicBezTo>
                    <a:pt x="1104290" y="136094"/>
                    <a:pt x="1109319" y="135636"/>
                    <a:pt x="1114196" y="135332"/>
                  </a:cubicBezTo>
                  <a:cubicBezTo>
                    <a:pt x="1145895" y="108509"/>
                    <a:pt x="1177899" y="81687"/>
                    <a:pt x="1210208" y="54864"/>
                  </a:cubicBezTo>
                  <a:cubicBezTo>
                    <a:pt x="1218437" y="60351"/>
                    <a:pt x="1225600" y="66904"/>
                    <a:pt x="1231696" y="74524"/>
                  </a:cubicBezTo>
                  <a:cubicBezTo>
                    <a:pt x="1211884" y="93726"/>
                    <a:pt x="1191768" y="112472"/>
                    <a:pt x="1171346" y="130760"/>
                  </a:cubicBezTo>
                  <a:cubicBezTo>
                    <a:pt x="1200302" y="128626"/>
                    <a:pt x="1229258" y="126492"/>
                    <a:pt x="1258214" y="124359"/>
                  </a:cubicBezTo>
                  <a:cubicBezTo>
                    <a:pt x="1260652" y="132893"/>
                    <a:pt x="1261871" y="141885"/>
                    <a:pt x="1261871" y="151334"/>
                  </a:cubicBezTo>
                  <a:cubicBezTo>
                    <a:pt x="1217980" y="158039"/>
                    <a:pt x="1174089" y="163678"/>
                    <a:pt x="1130198" y="168250"/>
                  </a:cubicBezTo>
                  <a:cubicBezTo>
                    <a:pt x="1075334" y="216713"/>
                    <a:pt x="1017422" y="265024"/>
                    <a:pt x="956462" y="313182"/>
                  </a:cubicBezTo>
                  <a:cubicBezTo>
                    <a:pt x="947623" y="307391"/>
                    <a:pt x="941222" y="299771"/>
                    <a:pt x="937259" y="290322"/>
                  </a:cubicBezTo>
                  <a:cubicBezTo>
                    <a:pt x="979932" y="251918"/>
                    <a:pt x="1023823" y="213208"/>
                    <a:pt x="1068933" y="174194"/>
                  </a:cubicBezTo>
                  <a:cubicBezTo>
                    <a:pt x="1026261" y="177546"/>
                    <a:pt x="983437" y="180137"/>
                    <a:pt x="940460" y="181966"/>
                  </a:cubicBezTo>
                  <a:cubicBezTo>
                    <a:pt x="936498" y="174956"/>
                    <a:pt x="934516" y="165507"/>
                    <a:pt x="934516" y="153620"/>
                  </a:cubicBezTo>
                  <a:cubicBezTo>
                    <a:pt x="978712" y="148438"/>
                    <a:pt x="1023365" y="143714"/>
                    <a:pt x="1068476" y="139446"/>
                  </a:cubicBezTo>
                  <a:cubicBezTo>
                    <a:pt x="1065428" y="116586"/>
                    <a:pt x="1063142" y="93726"/>
                    <a:pt x="1061618" y="70866"/>
                  </a:cubicBezTo>
                  <a:cubicBezTo>
                    <a:pt x="1007363" y="70562"/>
                    <a:pt x="977188" y="69800"/>
                    <a:pt x="971092" y="68580"/>
                  </a:cubicBezTo>
                  <a:cubicBezTo>
                    <a:pt x="970178" y="64923"/>
                    <a:pt x="969721" y="60198"/>
                    <a:pt x="969721" y="54407"/>
                  </a:cubicBezTo>
                  <a:cubicBezTo>
                    <a:pt x="969721" y="49226"/>
                    <a:pt x="970483" y="44654"/>
                    <a:pt x="972007" y="40691"/>
                  </a:cubicBezTo>
                  <a:cubicBezTo>
                    <a:pt x="999439" y="39777"/>
                    <a:pt x="1028852" y="39167"/>
                    <a:pt x="1060246" y="38862"/>
                  </a:cubicBezTo>
                  <a:cubicBezTo>
                    <a:pt x="1059942" y="26366"/>
                    <a:pt x="1059789" y="14021"/>
                    <a:pt x="1059789" y="1829"/>
                  </a:cubicBezTo>
                  <a:cubicBezTo>
                    <a:pt x="1064971" y="1220"/>
                    <a:pt x="1070762" y="610"/>
                    <a:pt x="10771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娃娃体W5(P)" panose="040B0500000000000000" pitchFamily="82" charset="-122"/>
                <a:ea typeface="华康娃娃体W5(P)" panose="040B0500000000000000" pitchFamily="82" charset="-122"/>
                <a:cs typeface="Arial" panose="020B0604020202020204" pitchFamily="34" charset="0"/>
              </a:endParaRPr>
            </a:p>
          </p:txBody>
        </p:sp>
        <p:grpSp>
          <p:nvGrpSpPr>
            <p:cNvPr id="18" name="组合 17"/>
            <p:cNvGrpSpPr/>
            <p:nvPr userDrawn="1"/>
          </p:nvGrpSpPr>
          <p:grpSpPr>
            <a:xfrm>
              <a:off x="3818705" y="2346096"/>
              <a:ext cx="2577411" cy="2627069"/>
              <a:chOff x="4031471" y="1406296"/>
              <a:chExt cx="2577411" cy="2627069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4624350" y="3684294"/>
                <a:ext cx="1784138" cy="34907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85829">
                  <a:defRPr/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绎奇传媒公众账号</a:t>
                </a: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4031471" y="3564111"/>
                <a:ext cx="1005947" cy="133548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28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pic>
            <p:nvPicPr>
              <p:cNvPr id="21" name="图片 20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423955" y="1406296"/>
                <a:ext cx="2184927" cy="2184927"/>
              </a:xfrm>
              <a:prstGeom prst="rect">
                <a:avLst/>
              </a:prstGeom>
            </p:spPr>
          </p:pic>
        </p:grpSp>
      </p:grpSp>
      <p:grpSp>
        <p:nvGrpSpPr>
          <p:cNvPr id="26" name="组合 25"/>
          <p:cNvGrpSpPr/>
          <p:nvPr userDrawn="1"/>
        </p:nvGrpSpPr>
        <p:grpSpPr>
          <a:xfrm>
            <a:off x="7157199" y="3889352"/>
            <a:ext cx="1067759" cy="266772"/>
            <a:chOff x="1773239" y="1850995"/>
            <a:chExt cx="4892664" cy="1222405"/>
          </a:xfrm>
          <a:solidFill>
            <a:schemeClr val="bg1"/>
          </a:solidFill>
        </p:grpSpPr>
        <p:sp>
          <p:nvSpPr>
            <p:cNvPr id="27" name="Freeform 6"/>
            <p:cNvSpPr>
              <a:spLocks/>
            </p:cNvSpPr>
            <p:nvPr/>
          </p:nvSpPr>
          <p:spPr bwMode="auto">
            <a:xfrm>
              <a:off x="2528299" y="1850995"/>
              <a:ext cx="199421" cy="811385"/>
            </a:xfrm>
            <a:custGeom>
              <a:avLst/>
              <a:gdLst>
                <a:gd name="T0" fmla="*/ 27 w 131"/>
                <a:gd name="T1" fmla="*/ 0 h 533"/>
                <a:gd name="T2" fmla="*/ 131 w 131"/>
                <a:gd name="T3" fmla="*/ 0 h 533"/>
                <a:gd name="T4" fmla="*/ 105 w 131"/>
                <a:gd name="T5" fmla="*/ 533 h 533"/>
                <a:gd name="T6" fmla="*/ 0 w 131"/>
                <a:gd name="T7" fmla="*/ 533 h 533"/>
                <a:gd name="T8" fmla="*/ 27 w 131"/>
                <a:gd name="T9" fmla="*/ 0 h 533"/>
                <a:gd name="T10" fmla="*/ 27 w 131"/>
                <a:gd name="T11" fmla="*/ 0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533">
                  <a:moveTo>
                    <a:pt x="27" y="0"/>
                  </a:moveTo>
                  <a:lnTo>
                    <a:pt x="131" y="0"/>
                  </a:lnTo>
                  <a:lnTo>
                    <a:pt x="105" y="533"/>
                  </a:lnTo>
                  <a:lnTo>
                    <a:pt x="0" y="533"/>
                  </a:lnTo>
                  <a:lnTo>
                    <a:pt x="27" y="0"/>
                  </a:lnTo>
                  <a:lnTo>
                    <a:pt x="2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8" name="Freeform 7"/>
            <p:cNvSpPr>
              <a:spLocks/>
            </p:cNvSpPr>
            <p:nvPr/>
          </p:nvSpPr>
          <p:spPr bwMode="auto">
            <a:xfrm>
              <a:off x="3666977" y="1850995"/>
              <a:ext cx="202466" cy="811385"/>
            </a:xfrm>
            <a:custGeom>
              <a:avLst/>
              <a:gdLst>
                <a:gd name="T0" fmla="*/ 27 w 133"/>
                <a:gd name="T1" fmla="*/ 0 h 533"/>
                <a:gd name="T2" fmla="*/ 133 w 133"/>
                <a:gd name="T3" fmla="*/ 0 h 533"/>
                <a:gd name="T4" fmla="*/ 104 w 133"/>
                <a:gd name="T5" fmla="*/ 533 h 533"/>
                <a:gd name="T6" fmla="*/ 0 w 133"/>
                <a:gd name="T7" fmla="*/ 533 h 533"/>
                <a:gd name="T8" fmla="*/ 27 w 133"/>
                <a:gd name="T9" fmla="*/ 0 h 533"/>
                <a:gd name="T10" fmla="*/ 27 w 133"/>
                <a:gd name="T11" fmla="*/ 0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3" h="533">
                  <a:moveTo>
                    <a:pt x="27" y="0"/>
                  </a:moveTo>
                  <a:lnTo>
                    <a:pt x="133" y="0"/>
                  </a:lnTo>
                  <a:lnTo>
                    <a:pt x="104" y="533"/>
                  </a:lnTo>
                  <a:lnTo>
                    <a:pt x="0" y="533"/>
                  </a:lnTo>
                  <a:lnTo>
                    <a:pt x="27" y="0"/>
                  </a:lnTo>
                  <a:lnTo>
                    <a:pt x="2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9" name="Freeform 8"/>
            <p:cNvSpPr>
              <a:spLocks/>
            </p:cNvSpPr>
            <p:nvPr/>
          </p:nvSpPr>
          <p:spPr bwMode="auto">
            <a:xfrm>
              <a:off x="1773239" y="1850995"/>
              <a:ext cx="654588" cy="811385"/>
            </a:xfrm>
            <a:custGeom>
              <a:avLst/>
              <a:gdLst>
                <a:gd name="T0" fmla="*/ 430 w 430"/>
                <a:gd name="T1" fmla="*/ 0 h 533"/>
                <a:gd name="T2" fmla="*/ 344 w 430"/>
                <a:gd name="T3" fmla="*/ 0 h 533"/>
                <a:gd name="T4" fmla="*/ 203 w 430"/>
                <a:gd name="T5" fmla="*/ 233 h 533"/>
                <a:gd name="T6" fmla="*/ 85 w 430"/>
                <a:gd name="T7" fmla="*/ 0 h 533"/>
                <a:gd name="T8" fmla="*/ 0 w 430"/>
                <a:gd name="T9" fmla="*/ 0 h 533"/>
                <a:gd name="T10" fmla="*/ 147 w 430"/>
                <a:gd name="T11" fmla="*/ 295 h 533"/>
                <a:gd name="T12" fmla="*/ 133 w 430"/>
                <a:gd name="T13" fmla="*/ 533 h 533"/>
                <a:gd name="T14" fmla="*/ 240 w 430"/>
                <a:gd name="T15" fmla="*/ 533 h 533"/>
                <a:gd name="T16" fmla="*/ 254 w 430"/>
                <a:gd name="T17" fmla="*/ 295 h 533"/>
                <a:gd name="T18" fmla="*/ 430 w 430"/>
                <a:gd name="T19" fmla="*/ 0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0" h="533">
                  <a:moveTo>
                    <a:pt x="430" y="0"/>
                  </a:moveTo>
                  <a:lnTo>
                    <a:pt x="344" y="0"/>
                  </a:lnTo>
                  <a:lnTo>
                    <a:pt x="203" y="233"/>
                  </a:lnTo>
                  <a:lnTo>
                    <a:pt x="85" y="0"/>
                  </a:lnTo>
                  <a:lnTo>
                    <a:pt x="0" y="0"/>
                  </a:lnTo>
                  <a:lnTo>
                    <a:pt x="147" y="295"/>
                  </a:lnTo>
                  <a:lnTo>
                    <a:pt x="133" y="533"/>
                  </a:lnTo>
                  <a:lnTo>
                    <a:pt x="240" y="533"/>
                  </a:lnTo>
                  <a:lnTo>
                    <a:pt x="254" y="295"/>
                  </a:lnTo>
                  <a:lnTo>
                    <a:pt x="4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0" name="Freeform 9"/>
            <p:cNvSpPr>
              <a:spLocks/>
            </p:cNvSpPr>
            <p:nvPr/>
          </p:nvSpPr>
          <p:spPr bwMode="auto">
            <a:xfrm>
              <a:off x="4752376" y="2886157"/>
              <a:ext cx="24357" cy="53281"/>
            </a:xfrm>
            <a:custGeom>
              <a:avLst/>
              <a:gdLst>
                <a:gd name="T0" fmla="*/ 1 w 6"/>
                <a:gd name="T1" fmla="*/ 0 h 13"/>
                <a:gd name="T2" fmla="*/ 6 w 6"/>
                <a:gd name="T3" fmla="*/ 0 h 13"/>
                <a:gd name="T4" fmla="*/ 6 w 6"/>
                <a:gd name="T5" fmla="*/ 7 h 13"/>
                <a:gd name="T6" fmla="*/ 2 w 6"/>
                <a:gd name="T7" fmla="*/ 13 h 13"/>
                <a:gd name="T8" fmla="*/ 0 w 6"/>
                <a:gd name="T9" fmla="*/ 11 h 13"/>
                <a:gd name="T10" fmla="*/ 3 w 6"/>
                <a:gd name="T11" fmla="*/ 6 h 13"/>
                <a:gd name="T12" fmla="*/ 0 w 6"/>
                <a:gd name="T13" fmla="*/ 6 h 13"/>
                <a:gd name="T14" fmla="*/ 1 w 6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3">
                  <a:moveTo>
                    <a:pt x="1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10"/>
                    <a:pt x="4" y="12"/>
                    <a:pt x="2" y="1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" y="10"/>
                    <a:pt x="3" y="9"/>
                    <a:pt x="3" y="6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1" name="Freeform 10"/>
            <p:cNvSpPr>
              <a:spLocks noEditPoints="1"/>
            </p:cNvSpPr>
            <p:nvPr/>
          </p:nvSpPr>
          <p:spPr bwMode="auto">
            <a:xfrm>
              <a:off x="4183036" y="2740016"/>
              <a:ext cx="162886" cy="89816"/>
            </a:xfrm>
            <a:custGeom>
              <a:avLst/>
              <a:gdLst>
                <a:gd name="T0" fmla="*/ 25 w 40"/>
                <a:gd name="T1" fmla="*/ 15 h 22"/>
                <a:gd name="T2" fmla="*/ 37 w 40"/>
                <a:gd name="T3" fmla="*/ 4 h 22"/>
                <a:gd name="T4" fmla="*/ 38 w 40"/>
                <a:gd name="T5" fmla="*/ 2 h 22"/>
                <a:gd name="T6" fmla="*/ 36 w 40"/>
                <a:gd name="T7" fmla="*/ 0 h 22"/>
                <a:gd name="T8" fmla="*/ 4 w 40"/>
                <a:gd name="T9" fmla="*/ 0 h 22"/>
                <a:gd name="T10" fmla="*/ 4 w 40"/>
                <a:gd name="T11" fmla="*/ 4 h 22"/>
                <a:gd name="T12" fmla="*/ 7 w 40"/>
                <a:gd name="T13" fmla="*/ 4 h 22"/>
                <a:gd name="T14" fmla="*/ 17 w 40"/>
                <a:gd name="T15" fmla="*/ 14 h 22"/>
                <a:gd name="T16" fmla="*/ 0 w 40"/>
                <a:gd name="T17" fmla="*/ 19 h 22"/>
                <a:gd name="T18" fmla="*/ 0 w 40"/>
                <a:gd name="T19" fmla="*/ 19 h 22"/>
                <a:gd name="T20" fmla="*/ 2 w 40"/>
                <a:gd name="T21" fmla="*/ 22 h 22"/>
                <a:gd name="T22" fmla="*/ 21 w 40"/>
                <a:gd name="T23" fmla="*/ 17 h 22"/>
                <a:gd name="T24" fmla="*/ 38 w 40"/>
                <a:gd name="T25" fmla="*/ 22 h 22"/>
                <a:gd name="T26" fmla="*/ 40 w 40"/>
                <a:gd name="T27" fmla="*/ 18 h 22"/>
                <a:gd name="T28" fmla="*/ 25 w 40"/>
                <a:gd name="T29" fmla="*/ 15 h 22"/>
                <a:gd name="T30" fmla="*/ 32 w 40"/>
                <a:gd name="T31" fmla="*/ 4 h 22"/>
                <a:gd name="T32" fmla="*/ 21 w 40"/>
                <a:gd name="T33" fmla="*/ 12 h 22"/>
                <a:gd name="T34" fmla="*/ 12 w 40"/>
                <a:gd name="T35" fmla="*/ 4 h 22"/>
                <a:gd name="T36" fmla="*/ 32 w 40"/>
                <a:gd name="T37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22">
                  <a:moveTo>
                    <a:pt x="25" y="15"/>
                  </a:moveTo>
                  <a:cubicBezTo>
                    <a:pt x="28" y="13"/>
                    <a:pt x="33" y="9"/>
                    <a:pt x="37" y="4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8" y="1"/>
                    <a:pt x="37" y="0"/>
                    <a:pt x="3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8"/>
                    <a:pt x="13" y="12"/>
                    <a:pt x="17" y="14"/>
                  </a:cubicBezTo>
                  <a:cubicBezTo>
                    <a:pt x="12" y="16"/>
                    <a:pt x="6" y="18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14" y="20"/>
                    <a:pt x="21" y="17"/>
                  </a:cubicBezTo>
                  <a:cubicBezTo>
                    <a:pt x="29" y="21"/>
                    <a:pt x="38" y="22"/>
                    <a:pt x="38" y="22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18"/>
                    <a:pt x="32" y="18"/>
                    <a:pt x="25" y="15"/>
                  </a:cubicBezTo>
                  <a:close/>
                  <a:moveTo>
                    <a:pt x="32" y="4"/>
                  </a:moveTo>
                  <a:cubicBezTo>
                    <a:pt x="29" y="7"/>
                    <a:pt x="25" y="10"/>
                    <a:pt x="21" y="12"/>
                  </a:cubicBezTo>
                  <a:cubicBezTo>
                    <a:pt x="18" y="11"/>
                    <a:pt x="14" y="7"/>
                    <a:pt x="12" y="4"/>
                  </a:cubicBezTo>
                  <a:lnTo>
                    <a:pt x="32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2" name="Freeform 11"/>
            <p:cNvSpPr>
              <a:spLocks/>
            </p:cNvSpPr>
            <p:nvPr/>
          </p:nvSpPr>
          <p:spPr bwMode="auto">
            <a:xfrm>
              <a:off x="4097788" y="2915081"/>
              <a:ext cx="85249" cy="12178"/>
            </a:xfrm>
            <a:custGeom>
              <a:avLst/>
              <a:gdLst>
                <a:gd name="T0" fmla="*/ 0 w 56"/>
                <a:gd name="T1" fmla="*/ 8 h 8"/>
                <a:gd name="T2" fmla="*/ 56 w 56"/>
                <a:gd name="T3" fmla="*/ 8 h 8"/>
                <a:gd name="T4" fmla="*/ 56 w 56"/>
                <a:gd name="T5" fmla="*/ 0 h 8"/>
                <a:gd name="T6" fmla="*/ 3 w 56"/>
                <a:gd name="T7" fmla="*/ 0 h 8"/>
                <a:gd name="T8" fmla="*/ 0 w 56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8">
                  <a:moveTo>
                    <a:pt x="0" y="8"/>
                  </a:moveTo>
                  <a:lnTo>
                    <a:pt x="56" y="8"/>
                  </a:lnTo>
                  <a:lnTo>
                    <a:pt x="56" y="0"/>
                  </a:lnTo>
                  <a:lnTo>
                    <a:pt x="3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3" name="Freeform 12"/>
            <p:cNvSpPr>
              <a:spLocks/>
            </p:cNvSpPr>
            <p:nvPr/>
          </p:nvSpPr>
          <p:spPr bwMode="auto">
            <a:xfrm>
              <a:off x="4102354" y="2735450"/>
              <a:ext cx="100472" cy="147663"/>
            </a:xfrm>
            <a:custGeom>
              <a:avLst/>
              <a:gdLst>
                <a:gd name="T0" fmla="*/ 25 w 25"/>
                <a:gd name="T1" fmla="*/ 14 h 36"/>
                <a:gd name="T2" fmla="*/ 20 w 25"/>
                <a:gd name="T3" fmla="*/ 12 h 36"/>
                <a:gd name="T4" fmla="*/ 14 w 25"/>
                <a:gd name="T5" fmla="*/ 19 h 36"/>
                <a:gd name="T6" fmla="*/ 7 w 25"/>
                <a:gd name="T7" fmla="*/ 19 h 36"/>
                <a:gd name="T8" fmla="*/ 20 w 25"/>
                <a:gd name="T9" fmla="*/ 1 h 36"/>
                <a:gd name="T10" fmla="*/ 15 w 25"/>
                <a:gd name="T11" fmla="*/ 0 h 36"/>
                <a:gd name="T12" fmla="*/ 15 w 25"/>
                <a:gd name="T13" fmla="*/ 0 h 36"/>
                <a:gd name="T14" fmla="*/ 1 w 25"/>
                <a:gd name="T15" fmla="*/ 19 h 36"/>
                <a:gd name="T16" fmla="*/ 1 w 25"/>
                <a:gd name="T17" fmla="*/ 19 h 36"/>
                <a:gd name="T18" fmla="*/ 2 w 25"/>
                <a:gd name="T19" fmla="*/ 22 h 36"/>
                <a:gd name="T20" fmla="*/ 11 w 25"/>
                <a:gd name="T21" fmla="*/ 22 h 36"/>
                <a:gd name="T22" fmla="*/ 0 w 25"/>
                <a:gd name="T23" fmla="*/ 34 h 36"/>
                <a:gd name="T24" fmla="*/ 1 w 25"/>
                <a:gd name="T25" fmla="*/ 36 h 36"/>
                <a:gd name="T26" fmla="*/ 20 w 25"/>
                <a:gd name="T27" fmla="*/ 36 h 36"/>
                <a:gd name="T28" fmla="*/ 20 w 25"/>
                <a:gd name="T29" fmla="*/ 33 h 36"/>
                <a:gd name="T30" fmla="*/ 8 w 25"/>
                <a:gd name="T31" fmla="*/ 33 h 36"/>
                <a:gd name="T32" fmla="*/ 25 w 25"/>
                <a:gd name="T33" fmla="*/ 1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36">
                  <a:moveTo>
                    <a:pt x="25" y="14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4" y="15"/>
                    <a:pt x="2" y="18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8" y="33"/>
                    <a:pt x="8" y="33"/>
                    <a:pt x="8" y="33"/>
                  </a:cubicBezTo>
                  <a:lnTo>
                    <a:pt x="25" y="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4" name="Freeform 13"/>
            <p:cNvSpPr>
              <a:spLocks/>
            </p:cNvSpPr>
            <p:nvPr/>
          </p:nvSpPr>
          <p:spPr bwMode="auto">
            <a:xfrm>
              <a:off x="4187603" y="2825265"/>
              <a:ext cx="153753" cy="114173"/>
            </a:xfrm>
            <a:custGeom>
              <a:avLst/>
              <a:gdLst>
                <a:gd name="T0" fmla="*/ 61 w 101"/>
                <a:gd name="T1" fmla="*/ 24 h 75"/>
                <a:gd name="T2" fmla="*/ 96 w 101"/>
                <a:gd name="T3" fmla="*/ 24 h 75"/>
                <a:gd name="T4" fmla="*/ 96 w 101"/>
                <a:gd name="T5" fmla="*/ 16 h 75"/>
                <a:gd name="T6" fmla="*/ 64 w 101"/>
                <a:gd name="T7" fmla="*/ 16 h 75"/>
                <a:gd name="T8" fmla="*/ 64 w 101"/>
                <a:gd name="T9" fmla="*/ 0 h 75"/>
                <a:gd name="T10" fmla="*/ 42 w 101"/>
                <a:gd name="T11" fmla="*/ 0 h 75"/>
                <a:gd name="T12" fmla="*/ 42 w 101"/>
                <a:gd name="T13" fmla="*/ 16 h 75"/>
                <a:gd name="T14" fmla="*/ 8 w 101"/>
                <a:gd name="T15" fmla="*/ 16 h 75"/>
                <a:gd name="T16" fmla="*/ 8 w 101"/>
                <a:gd name="T17" fmla="*/ 24 h 75"/>
                <a:gd name="T18" fmla="*/ 42 w 101"/>
                <a:gd name="T19" fmla="*/ 24 h 75"/>
                <a:gd name="T20" fmla="*/ 40 w 101"/>
                <a:gd name="T21" fmla="*/ 43 h 75"/>
                <a:gd name="T22" fmla="*/ 0 w 101"/>
                <a:gd name="T23" fmla="*/ 43 h 75"/>
                <a:gd name="T24" fmla="*/ 0 w 101"/>
                <a:gd name="T25" fmla="*/ 51 h 75"/>
                <a:gd name="T26" fmla="*/ 40 w 101"/>
                <a:gd name="T27" fmla="*/ 51 h 75"/>
                <a:gd name="T28" fmla="*/ 40 w 101"/>
                <a:gd name="T29" fmla="*/ 75 h 75"/>
                <a:gd name="T30" fmla="*/ 58 w 101"/>
                <a:gd name="T31" fmla="*/ 75 h 75"/>
                <a:gd name="T32" fmla="*/ 61 w 101"/>
                <a:gd name="T33" fmla="*/ 51 h 75"/>
                <a:gd name="T34" fmla="*/ 101 w 101"/>
                <a:gd name="T35" fmla="*/ 51 h 75"/>
                <a:gd name="T36" fmla="*/ 101 w 101"/>
                <a:gd name="T37" fmla="*/ 43 h 75"/>
                <a:gd name="T38" fmla="*/ 61 w 101"/>
                <a:gd name="T39" fmla="*/ 43 h 75"/>
                <a:gd name="T40" fmla="*/ 61 w 101"/>
                <a:gd name="T41" fmla="*/ 2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1" h="75">
                  <a:moveTo>
                    <a:pt x="61" y="24"/>
                  </a:moveTo>
                  <a:lnTo>
                    <a:pt x="96" y="24"/>
                  </a:lnTo>
                  <a:lnTo>
                    <a:pt x="96" y="16"/>
                  </a:lnTo>
                  <a:lnTo>
                    <a:pt x="64" y="16"/>
                  </a:lnTo>
                  <a:lnTo>
                    <a:pt x="64" y="0"/>
                  </a:lnTo>
                  <a:lnTo>
                    <a:pt x="42" y="0"/>
                  </a:lnTo>
                  <a:lnTo>
                    <a:pt x="42" y="16"/>
                  </a:lnTo>
                  <a:lnTo>
                    <a:pt x="8" y="16"/>
                  </a:lnTo>
                  <a:lnTo>
                    <a:pt x="8" y="24"/>
                  </a:lnTo>
                  <a:lnTo>
                    <a:pt x="42" y="24"/>
                  </a:lnTo>
                  <a:lnTo>
                    <a:pt x="40" y="43"/>
                  </a:lnTo>
                  <a:lnTo>
                    <a:pt x="0" y="43"/>
                  </a:lnTo>
                  <a:lnTo>
                    <a:pt x="0" y="51"/>
                  </a:lnTo>
                  <a:lnTo>
                    <a:pt x="40" y="51"/>
                  </a:lnTo>
                  <a:lnTo>
                    <a:pt x="40" y="75"/>
                  </a:lnTo>
                  <a:lnTo>
                    <a:pt x="58" y="75"/>
                  </a:lnTo>
                  <a:lnTo>
                    <a:pt x="61" y="51"/>
                  </a:lnTo>
                  <a:lnTo>
                    <a:pt x="101" y="51"/>
                  </a:lnTo>
                  <a:lnTo>
                    <a:pt x="101" y="43"/>
                  </a:lnTo>
                  <a:lnTo>
                    <a:pt x="61" y="43"/>
                  </a:lnTo>
                  <a:lnTo>
                    <a:pt x="61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5" name="Freeform 14"/>
            <p:cNvSpPr>
              <a:spLocks/>
            </p:cNvSpPr>
            <p:nvPr/>
          </p:nvSpPr>
          <p:spPr bwMode="auto">
            <a:xfrm>
              <a:off x="4409858" y="2735450"/>
              <a:ext cx="216166" cy="85249"/>
            </a:xfrm>
            <a:custGeom>
              <a:avLst/>
              <a:gdLst>
                <a:gd name="T0" fmla="*/ 2 w 53"/>
                <a:gd name="T1" fmla="*/ 20 h 21"/>
                <a:gd name="T2" fmla="*/ 24 w 53"/>
                <a:gd name="T3" fmla="*/ 14 h 21"/>
                <a:gd name="T4" fmla="*/ 32 w 53"/>
                <a:gd name="T5" fmla="*/ 16 h 21"/>
                <a:gd name="T6" fmla="*/ 47 w 53"/>
                <a:gd name="T7" fmla="*/ 21 h 21"/>
                <a:gd name="T8" fmla="*/ 47 w 53"/>
                <a:gd name="T9" fmla="*/ 21 h 21"/>
                <a:gd name="T10" fmla="*/ 50 w 53"/>
                <a:gd name="T11" fmla="*/ 17 h 21"/>
                <a:gd name="T12" fmla="*/ 50 w 53"/>
                <a:gd name="T13" fmla="*/ 17 h 21"/>
                <a:gd name="T14" fmla="*/ 27 w 53"/>
                <a:gd name="T15" fmla="*/ 10 h 21"/>
                <a:gd name="T16" fmla="*/ 28 w 53"/>
                <a:gd name="T17" fmla="*/ 9 h 21"/>
                <a:gd name="T18" fmla="*/ 53 w 53"/>
                <a:gd name="T19" fmla="*/ 9 h 21"/>
                <a:gd name="T20" fmla="*/ 53 w 53"/>
                <a:gd name="T21" fmla="*/ 6 h 21"/>
                <a:gd name="T22" fmla="*/ 29 w 53"/>
                <a:gd name="T23" fmla="*/ 6 h 21"/>
                <a:gd name="T24" fmla="*/ 30 w 53"/>
                <a:gd name="T25" fmla="*/ 0 h 21"/>
                <a:gd name="T26" fmla="*/ 30 w 53"/>
                <a:gd name="T27" fmla="*/ 0 h 21"/>
                <a:gd name="T28" fmla="*/ 25 w 53"/>
                <a:gd name="T29" fmla="*/ 0 h 21"/>
                <a:gd name="T30" fmla="*/ 25 w 53"/>
                <a:gd name="T31" fmla="*/ 0 h 21"/>
                <a:gd name="T32" fmla="*/ 24 w 53"/>
                <a:gd name="T33" fmla="*/ 6 h 21"/>
                <a:gd name="T34" fmla="*/ 1 w 53"/>
                <a:gd name="T35" fmla="*/ 6 h 21"/>
                <a:gd name="T36" fmla="*/ 1 w 53"/>
                <a:gd name="T37" fmla="*/ 9 h 21"/>
                <a:gd name="T38" fmla="*/ 23 w 53"/>
                <a:gd name="T39" fmla="*/ 9 h 21"/>
                <a:gd name="T40" fmla="*/ 0 w 53"/>
                <a:gd name="T41" fmla="*/ 16 h 21"/>
                <a:gd name="T42" fmla="*/ 0 w 53"/>
                <a:gd name="T43" fmla="*/ 16 h 21"/>
                <a:gd name="T44" fmla="*/ 2 w 53"/>
                <a:gd name="T45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" h="21">
                  <a:moveTo>
                    <a:pt x="2" y="20"/>
                  </a:moveTo>
                  <a:cubicBezTo>
                    <a:pt x="2" y="20"/>
                    <a:pt x="17" y="20"/>
                    <a:pt x="24" y="14"/>
                  </a:cubicBezTo>
                  <a:cubicBezTo>
                    <a:pt x="27" y="14"/>
                    <a:pt x="29" y="15"/>
                    <a:pt x="32" y="16"/>
                  </a:cubicBezTo>
                  <a:cubicBezTo>
                    <a:pt x="37" y="17"/>
                    <a:pt x="42" y="19"/>
                    <a:pt x="47" y="21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3" y="14"/>
                    <a:pt x="29" y="11"/>
                    <a:pt x="27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4"/>
                    <a:pt x="30" y="2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2"/>
                    <a:pt x="25" y="4"/>
                    <a:pt x="24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0" y="13"/>
                    <a:pt x="9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20"/>
                    <a:pt x="2" y="20"/>
                    <a:pt x="2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6" name="Freeform 15"/>
            <p:cNvSpPr>
              <a:spLocks noEditPoints="1"/>
            </p:cNvSpPr>
            <p:nvPr/>
          </p:nvSpPr>
          <p:spPr bwMode="auto">
            <a:xfrm>
              <a:off x="4422037" y="2849622"/>
              <a:ext cx="109605" cy="57847"/>
            </a:xfrm>
            <a:custGeom>
              <a:avLst/>
              <a:gdLst>
                <a:gd name="T0" fmla="*/ 27 w 27"/>
                <a:gd name="T1" fmla="*/ 4 h 14"/>
                <a:gd name="T2" fmla="*/ 23 w 27"/>
                <a:gd name="T3" fmla="*/ 0 h 14"/>
                <a:gd name="T4" fmla="*/ 5 w 27"/>
                <a:gd name="T5" fmla="*/ 0 h 14"/>
                <a:gd name="T6" fmla="*/ 0 w 27"/>
                <a:gd name="T7" fmla="*/ 4 h 14"/>
                <a:gd name="T8" fmla="*/ 0 w 27"/>
                <a:gd name="T9" fmla="*/ 14 h 14"/>
                <a:gd name="T10" fmla="*/ 26 w 27"/>
                <a:gd name="T11" fmla="*/ 14 h 14"/>
                <a:gd name="T12" fmla="*/ 27 w 27"/>
                <a:gd name="T13" fmla="*/ 4 h 14"/>
                <a:gd name="T14" fmla="*/ 8 w 27"/>
                <a:gd name="T15" fmla="*/ 11 h 14"/>
                <a:gd name="T16" fmla="*/ 8 w 27"/>
                <a:gd name="T17" fmla="*/ 3 h 14"/>
                <a:gd name="T18" fmla="*/ 19 w 27"/>
                <a:gd name="T19" fmla="*/ 3 h 14"/>
                <a:gd name="T20" fmla="*/ 19 w 27"/>
                <a:gd name="T21" fmla="*/ 11 h 14"/>
                <a:gd name="T22" fmla="*/ 8 w 27"/>
                <a:gd name="T23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14">
                  <a:moveTo>
                    <a:pt x="27" y="4"/>
                  </a:moveTo>
                  <a:cubicBezTo>
                    <a:pt x="27" y="1"/>
                    <a:pt x="25" y="0"/>
                    <a:pt x="2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6" y="14"/>
                    <a:pt x="26" y="14"/>
                    <a:pt x="26" y="14"/>
                  </a:cubicBezTo>
                  <a:lnTo>
                    <a:pt x="27" y="4"/>
                  </a:lnTo>
                  <a:close/>
                  <a:moveTo>
                    <a:pt x="8" y="11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11"/>
                    <a:pt x="19" y="11"/>
                    <a:pt x="19" y="11"/>
                  </a:cubicBezTo>
                  <a:lnTo>
                    <a:pt x="8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7" name="Freeform 16"/>
            <p:cNvSpPr>
              <a:spLocks/>
            </p:cNvSpPr>
            <p:nvPr/>
          </p:nvSpPr>
          <p:spPr bwMode="auto">
            <a:xfrm>
              <a:off x="4394635" y="2825265"/>
              <a:ext cx="243568" cy="114173"/>
            </a:xfrm>
            <a:custGeom>
              <a:avLst/>
              <a:gdLst>
                <a:gd name="T0" fmla="*/ 0 w 60"/>
                <a:gd name="T1" fmla="*/ 3 h 28"/>
                <a:gd name="T2" fmla="*/ 44 w 60"/>
                <a:gd name="T3" fmla="*/ 3 h 28"/>
                <a:gd name="T4" fmla="*/ 43 w 60"/>
                <a:gd name="T5" fmla="*/ 25 h 28"/>
                <a:gd name="T6" fmla="*/ 36 w 60"/>
                <a:gd name="T7" fmla="*/ 25 h 28"/>
                <a:gd name="T8" fmla="*/ 36 w 60"/>
                <a:gd name="T9" fmla="*/ 25 h 28"/>
                <a:gd name="T10" fmla="*/ 30 w 60"/>
                <a:gd name="T11" fmla="*/ 25 h 28"/>
                <a:gd name="T12" fmla="*/ 31 w 60"/>
                <a:gd name="T13" fmla="*/ 28 h 28"/>
                <a:gd name="T14" fmla="*/ 47 w 60"/>
                <a:gd name="T15" fmla="*/ 28 h 28"/>
                <a:gd name="T16" fmla="*/ 51 w 60"/>
                <a:gd name="T17" fmla="*/ 24 h 28"/>
                <a:gd name="T18" fmla="*/ 52 w 60"/>
                <a:gd name="T19" fmla="*/ 3 h 28"/>
                <a:gd name="T20" fmla="*/ 60 w 60"/>
                <a:gd name="T21" fmla="*/ 3 h 28"/>
                <a:gd name="T22" fmla="*/ 60 w 60"/>
                <a:gd name="T23" fmla="*/ 0 h 28"/>
                <a:gd name="T24" fmla="*/ 1 w 60"/>
                <a:gd name="T25" fmla="*/ 0 h 28"/>
                <a:gd name="T26" fmla="*/ 0 w 60"/>
                <a:gd name="T27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28">
                  <a:moveTo>
                    <a:pt x="0" y="3"/>
                  </a:moveTo>
                  <a:cubicBezTo>
                    <a:pt x="44" y="3"/>
                    <a:pt x="44" y="3"/>
                    <a:pt x="44" y="3"/>
                  </a:cubicBezTo>
                  <a:cubicBezTo>
                    <a:pt x="44" y="5"/>
                    <a:pt x="43" y="25"/>
                    <a:pt x="43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9" y="28"/>
                    <a:pt x="51" y="26"/>
                    <a:pt x="51" y="24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8" name="Freeform 17"/>
            <p:cNvSpPr>
              <a:spLocks/>
            </p:cNvSpPr>
            <p:nvPr/>
          </p:nvSpPr>
          <p:spPr bwMode="auto">
            <a:xfrm>
              <a:off x="5483078" y="2832877"/>
              <a:ext cx="243568" cy="13701"/>
            </a:xfrm>
            <a:custGeom>
              <a:avLst/>
              <a:gdLst>
                <a:gd name="T0" fmla="*/ 0 w 160"/>
                <a:gd name="T1" fmla="*/ 9 h 9"/>
                <a:gd name="T2" fmla="*/ 0 w 160"/>
                <a:gd name="T3" fmla="*/ 0 h 9"/>
                <a:gd name="T4" fmla="*/ 160 w 160"/>
                <a:gd name="T5" fmla="*/ 0 h 9"/>
                <a:gd name="T6" fmla="*/ 158 w 160"/>
                <a:gd name="T7" fmla="*/ 9 h 9"/>
                <a:gd name="T8" fmla="*/ 0 w 160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9">
                  <a:moveTo>
                    <a:pt x="0" y="9"/>
                  </a:moveTo>
                  <a:lnTo>
                    <a:pt x="0" y="0"/>
                  </a:lnTo>
                  <a:lnTo>
                    <a:pt x="160" y="0"/>
                  </a:lnTo>
                  <a:lnTo>
                    <a:pt x="158" y="9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9" name="Rectangle 18"/>
            <p:cNvSpPr>
              <a:spLocks noChangeArrowheads="1"/>
            </p:cNvSpPr>
            <p:nvPr/>
          </p:nvSpPr>
          <p:spPr bwMode="auto">
            <a:xfrm>
              <a:off x="4898516" y="2873979"/>
              <a:ext cx="182676" cy="1217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0" name="Freeform 19"/>
            <p:cNvSpPr>
              <a:spLocks/>
            </p:cNvSpPr>
            <p:nvPr/>
          </p:nvSpPr>
          <p:spPr bwMode="auto">
            <a:xfrm>
              <a:off x="4930484" y="2735450"/>
              <a:ext cx="216166" cy="203988"/>
            </a:xfrm>
            <a:custGeom>
              <a:avLst/>
              <a:gdLst>
                <a:gd name="T0" fmla="*/ 52 w 53"/>
                <a:gd name="T1" fmla="*/ 11 h 50"/>
                <a:gd name="T2" fmla="*/ 53 w 53"/>
                <a:gd name="T3" fmla="*/ 8 h 50"/>
                <a:gd name="T4" fmla="*/ 10 w 53"/>
                <a:gd name="T5" fmla="*/ 8 h 50"/>
                <a:gd name="T6" fmla="*/ 11 w 53"/>
                <a:gd name="T7" fmla="*/ 0 h 50"/>
                <a:gd name="T8" fmla="*/ 3 w 53"/>
                <a:gd name="T9" fmla="*/ 0 h 50"/>
                <a:gd name="T10" fmla="*/ 1 w 53"/>
                <a:gd name="T11" fmla="*/ 21 h 50"/>
                <a:gd name="T12" fmla="*/ 4 w 53"/>
                <a:gd name="T13" fmla="*/ 25 h 50"/>
                <a:gd name="T14" fmla="*/ 42 w 53"/>
                <a:gd name="T15" fmla="*/ 25 h 50"/>
                <a:gd name="T16" fmla="*/ 40 w 53"/>
                <a:gd name="T17" fmla="*/ 42 h 50"/>
                <a:gd name="T18" fmla="*/ 40 w 53"/>
                <a:gd name="T19" fmla="*/ 42 h 50"/>
                <a:gd name="T20" fmla="*/ 39 w 53"/>
                <a:gd name="T21" fmla="*/ 46 h 50"/>
                <a:gd name="T22" fmla="*/ 29 w 53"/>
                <a:gd name="T23" fmla="*/ 46 h 50"/>
                <a:gd name="T24" fmla="*/ 30 w 53"/>
                <a:gd name="T25" fmla="*/ 50 h 50"/>
                <a:gd name="T26" fmla="*/ 43 w 53"/>
                <a:gd name="T27" fmla="*/ 50 h 50"/>
                <a:gd name="T28" fmla="*/ 47 w 53"/>
                <a:gd name="T29" fmla="*/ 46 h 50"/>
                <a:gd name="T30" fmla="*/ 48 w 53"/>
                <a:gd name="T31" fmla="*/ 38 h 50"/>
                <a:gd name="T32" fmla="*/ 49 w 53"/>
                <a:gd name="T33" fmla="*/ 25 h 50"/>
                <a:gd name="T34" fmla="*/ 46 w 53"/>
                <a:gd name="T35" fmla="*/ 22 h 50"/>
                <a:gd name="T36" fmla="*/ 8 w 53"/>
                <a:gd name="T37" fmla="*/ 22 h 50"/>
                <a:gd name="T38" fmla="*/ 9 w 53"/>
                <a:gd name="T39" fmla="*/ 11 h 50"/>
                <a:gd name="T40" fmla="*/ 52 w 53"/>
                <a:gd name="T41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3" h="50">
                  <a:moveTo>
                    <a:pt x="52" y="11"/>
                  </a:moveTo>
                  <a:cubicBezTo>
                    <a:pt x="53" y="8"/>
                    <a:pt x="53" y="8"/>
                    <a:pt x="53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3"/>
                    <a:pt x="2" y="25"/>
                    <a:pt x="4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43" y="50"/>
                    <a:pt x="43" y="50"/>
                  </a:cubicBezTo>
                  <a:cubicBezTo>
                    <a:pt x="45" y="50"/>
                    <a:pt x="47" y="48"/>
                    <a:pt x="47" y="46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9" y="23"/>
                    <a:pt x="48" y="22"/>
                    <a:pt x="46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11"/>
                    <a:pt x="9" y="11"/>
                    <a:pt x="9" y="11"/>
                  </a:cubicBezTo>
                  <a:lnTo>
                    <a:pt x="52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1" name="Freeform 20"/>
            <p:cNvSpPr>
              <a:spLocks/>
            </p:cNvSpPr>
            <p:nvPr/>
          </p:nvSpPr>
          <p:spPr bwMode="auto">
            <a:xfrm>
              <a:off x="5190797" y="2886157"/>
              <a:ext cx="41103" cy="53281"/>
            </a:xfrm>
            <a:custGeom>
              <a:avLst/>
              <a:gdLst>
                <a:gd name="T0" fmla="*/ 6 w 10"/>
                <a:gd name="T1" fmla="*/ 0 h 13"/>
                <a:gd name="T2" fmla="*/ 10 w 10"/>
                <a:gd name="T3" fmla="*/ 0 h 13"/>
                <a:gd name="T4" fmla="*/ 4 w 10"/>
                <a:gd name="T5" fmla="*/ 13 h 13"/>
                <a:gd name="T6" fmla="*/ 0 w 10"/>
                <a:gd name="T7" fmla="*/ 12 h 13"/>
                <a:gd name="T8" fmla="*/ 6 w 10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3">
                  <a:moveTo>
                    <a:pt x="6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6" y="11"/>
                    <a:pt x="4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5" y="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2" name="Freeform 21"/>
            <p:cNvSpPr>
              <a:spLocks/>
            </p:cNvSpPr>
            <p:nvPr/>
          </p:nvSpPr>
          <p:spPr bwMode="auto">
            <a:xfrm>
              <a:off x="5263868" y="2735450"/>
              <a:ext cx="162886" cy="73070"/>
            </a:xfrm>
            <a:custGeom>
              <a:avLst/>
              <a:gdLst>
                <a:gd name="T0" fmla="*/ 13 w 40"/>
                <a:gd name="T1" fmla="*/ 7 h 18"/>
                <a:gd name="T2" fmla="*/ 40 w 40"/>
                <a:gd name="T3" fmla="*/ 7 h 18"/>
                <a:gd name="T4" fmla="*/ 35 w 40"/>
                <a:gd name="T5" fmla="*/ 16 h 18"/>
                <a:gd name="T6" fmla="*/ 31 w 40"/>
                <a:gd name="T7" fmla="*/ 16 h 18"/>
                <a:gd name="T8" fmla="*/ 34 w 40"/>
                <a:gd name="T9" fmla="*/ 10 h 18"/>
                <a:gd name="T10" fmla="*/ 11 w 40"/>
                <a:gd name="T11" fmla="*/ 10 h 18"/>
                <a:gd name="T12" fmla="*/ 3 w 40"/>
                <a:gd name="T13" fmla="*/ 18 h 18"/>
                <a:gd name="T14" fmla="*/ 0 w 40"/>
                <a:gd name="T15" fmla="*/ 16 h 18"/>
                <a:gd name="T16" fmla="*/ 13 w 40"/>
                <a:gd name="T17" fmla="*/ 0 h 18"/>
                <a:gd name="T18" fmla="*/ 16 w 40"/>
                <a:gd name="T19" fmla="*/ 1 h 18"/>
                <a:gd name="T20" fmla="*/ 13 w 40"/>
                <a:gd name="T2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18">
                  <a:moveTo>
                    <a:pt x="13" y="7"/>
                  </a:moveTo>
                  <a:cubicBezTo>
                    <a:pt x="40" y="7"/>
                    <a:pt x="40" y="7"/>
                    <a:pt x="40" y="7"/>
                  </a:cubicBezTo>
                  <a:cubicBezTo>
                    <a:pt x="39" y="10"/>
                    <a:pt x="37" y="13"/>
                    <a:pt x="35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2" y="13"/>
                    <a:pt x="34" y="11"/>
                    <a:pt x="34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7" y="14"/>
                    <a:pt x="3" y="18"/>
                    <a:pt x="3" y="1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8" y="8"/>
                    <a:pt x="13" y="0"/>
                    <a:pt x="13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2"/>
                    <a:pt x="13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3" name="Freeform 22"/>
            <p:cNvSpPr>
              <a:spLocks/>
            </p:cNvSpPr>
            <p:nvPr/>
          </p:nvSpPr>
          <p:spPr bwMode="auto">
            <a:xfrm>
              <a:off x="5263868" y="2808520"/>
              <a:ext cx="53281" cy="45669"/>
            </a:xfrm>
            <a:custGeom>
              <a:avLst/>
              <a:gdLst>
                <a:gd name="T0" fmla="*/ 10 w 13"/>
                <a:gd name="T1" fmla="*/ 0 h 11"/>
                <a:gd name="T2" fmla="*/ 13 w 13"/>
                <a:gd name="T3" fmla="*/ 1 h 11"/>
                <a:gd name="T4" fmla="*/ 4 w 13"/>
                <a:gd name="T5" fmla="*/ 11 h 11"/>
                <a:gd name="T6" fmla="*/ 0 w 13"/>
                <a:gd name="T7" fmla="*/ 10 h 11"/>
                <a:gd name="T8" fmla="*/ 10 w 13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10" y="0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11" y="4"/>
                    <a:pt x="8" y="8"/>
                    <a:pt x="4" y="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3" y="7"/>
                    <a:pt x="9" y="1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4" name="Freeform 23"/>
            <p:cNvSpPr>
              <a:spLocks/>
            </p:cNvSpPr>
            <p:nvPr/>
          </p:nvSpPr>
          <p:spPr bwMode="auto">
            <a:xfrm>
              <a:off x="5304969" y="2878546"/>
              <a:ext cx="39580" cy="36535"/>
            </a:xfrm>
            <a:custGeom>
              <a:avLst/>
              <a:gdLst>
                <a:gd name="T0" fmla="*/ 0 w 10"/>
                <a:gd name="T1" fmla="*/ 2 h 9"/>
                <a:gd name="T2" fmla="*/ 4 w 10"/>
                <a:gd name="T3" fmla="*/ 0 h 9"/>
                <a:gd name="T4" fmla="*/ 10 w 10"/>
                <a:gd name="T5" fmla="*/ 7 h 9"/>
                <a:gd name="T6" fmla="*/ 6 w 10"/>
                <a:gd name="T7" fmla="*/ 9 h 9"/>
                <a:gd name="T8" fmla="*/ 0 w 10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0" y="2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9" y="5"/>
                    <a:pt x="10" y="7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8"/>
                    <a:pt x="1" y="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5" name="Freeform 24"/>
            <p:cNvSpPr>
              <a:spLocks/>
            </p:cNvSpPr>
            <p:nvPr/>
          </p:nvSpPr>
          <p:spPr bwMode="auto">
            <a:xfrm>
              <a:off x="5373473" y="2808520"/>
              <a:ext cx="53281" cy="50236"/>
            </a:xfrm>
            <a:custGeom>
              <a:avLst/>
              <a:gdLst>
                <a:gd name="T0" fmla="*/ 0 w 13"/>
                <a:gd name="T1" fmla="*/ 2 h 12"/>
                <a:gd name="T2" fmla="*/ 3 w 13"/>
                <a:gd name="T3" fmla="*/ 0 h 12"/>
                <a:gd name="T4" fmla="*/ 13 w 13"/>
                <a:gd name="T5" fmla="*/ 9 h 12"/>
                <a:gd name="T6" fmla="*/ 9 w 13"/>
                <a:gd name="T7" fmla="*/ 12 h 12"/>
                <a:gd name="T8" fmla="*/ 0 w 13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0" y="2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6" y="2"/>
                    <a:pt x="9" y="6"/>
                    <a:pt x="13" y="9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7" y="8"/>
                    <a:pt x="3" y="5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6" name="Freeform 25"/>
            <p:cNvSpPr>
              <a:spLocks/>
            </p:cNvSpPr>
            <p:nvPr/>
          </p:nvSpPr>
          <p:spPr bwMode="auto">
            <a:xfrm>
              <a:off x="5381084" y="2878546"/>
              <a:ext cx="48714" cy="53281"/>
            </a:xfrm>
            <a:custGeom>
              <a:avLst/>
              <a:gdLst>
                <a:gd name="T0" fmla="*/ 0 w 12"/>
                <a:gd name="T1" fmla="*/ 2 h 13"/>
                <a:gd name="T2" fmla="*/ 4 w 12"/>
                <a:gd name="T3" fmla="*/ 0 h 13"/>
                <a:gd name="T4" fmla="*/ 12 w 12"/>
                <a:gd name="T5" fmla="*/ 11 h 13"/>
                <a:gd name="T6" fmla="*/ 8 w 12"/>
                <a:gd name="T7" fmla="*/ 13 h 13"/>
                <a:gd name="T8" fmla="*/ 0 w 12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3">
                  <a:moveTo>
                    <a:pt x="0" y="2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9" y="5"/>
                    <a:pt x="12" y="11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6" y="9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7" name="Freeform 26"/>
            <p:cNvSpPr>
              <a:spLocks/>
            </p:cNvSpPr>
            <p:nvPr/>
          </p:nvSpPr>
          <p:spPr bwMode="auto">
            <a:xfrm>
              <a:off x="5312581" y="2788730"/>
              <a:ext cx="53281" cy="82204"/>
            </a:xfrm>
            <a:custGeom>
              <a:avLst/>
              <a:gdLst>
                <a:gd name="T0" fmla="*/ 6 w 13"/>
                <a:gd name="T1" fmla="*/ 0 h 20"/>
                <a:gd name="T2" fmla="*/ 5 w 13"/>
                <a:gd name="T3" fmla="*/ 17 h 20"/>
                <a:gd name="T4" fmla="*/ 0 w 13"/>
                <a:gd name="T5" fmla="*/ 17 h 20"/>
                <a:gd name="T6" fmla="*/ 1 w 13"/>
                <a:gd name="T7" fmla="*/ 20 h 20"/>
                <a:gd name="T8" fmla="*/ 8 w 13"/>
                <a:gd name="T9" fmla="*/ 20 h 20"/>
                <a:gd name="T10" fmla="*/ 13 w 13"/>
                <a:gd name="T11" fmla="*/ 16 h 20"/>
                <a:gd name="T12" fmla="*/ 13 w 13"/>
                <a:gd name="T13" fmla="*/ 0 h 20"/>
                <a:gd name="T14" fmla="*/ 6 w 13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20">
                  <a:moveTo>
                    <a:pt x="6" y="0"/>
                  </a:moveTo>
                  <a:cubicBezTo>
                    <a:pt x="5" y="5"/>
                    <a:pt x="5" y="17"/>
                    <a:pt x="5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0" y="20"/>
                    <a:pt x="12" y="19"/>
                    <a:pt x="13" y="16"/>
                  </a:cubicBezTo>
                  <a:cubicBezTo>
                    <a:pt x="13" y="0"/>
                    <a:pt x="13" y="0"/>
                    <a:pt x="13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8" name="Freeform 27"/>
            <p:cNvSpPr>
              <a:spLocks/>
            </p:cNvSpPr>
            <p:nvPr/>
          </p:nvSpPr>
          <p:spPr bwMode="auto">
            <a:xfrm>
              <a:off x="5190797" y="2735450"/>
              <a:ext cx="80682" cy="138530"/>
            </a:xfrm>
            <a:custGeom>
              <a:avLst/>
              <a:gdLst>
                <a:gd name="T0" fmla="*/ 20 w 20"/>
                <a:gd name="T1" fmla="*/ 0 h 34"/>
                <a:gd name="T2" fmla="*/ 16 w 20"/>
                <a:gd name="T3" fmla="*/ 0 h 34"/>
                <a:gd name="T4" fmla="*/ 10 w 20"/>
                <a:gd name="T5" fmla="*/ 9 h 34"/>
                <a:gd name="T6" fmla="*/ 0 w 20"/>
                <a:gd name="T7" fmla="*/ 18 h 34"/>
                <a:gd name="T8" fmla="*/ 4 w 20"/>
                <a:gd name="T9" fmla="*/ 21 h 34"/>
                <a:gd name="T10" fmla="*/ 9 w 20"/>
                <a:gd name="T11" fmla="*/ 16 h 34"/>
                <a:gd name="T12" fmla="*/ 8 w 20"/>
                <a:gd name="T13" fmla="*/ 34 h 34"/>
                <a:gd name="T14" fmla="*/ 9 w 20"/>
                <a:gd name="T15" fmla="*/ 34 h 34"/>
                <a:gd name="T16" fmla="*/ 13 w 20"/>
                <a:gd name="T17" fmla="*/ 34 h 34"/>
                <a:gd name="T18" fmla="*/ 14 w 20"/>
                <a:gd name="T19" fmla="*/ 34 h 34"/>
                <a:gd name="T20" fmla="*/ 16 w 20"/>
                <a:gd name="T21" fmla="*/ 8 h 34"/>
                <a:gd name="T22" fmla="*/ 20 w 20"/>
                <a:gd name="T2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34">
                  <a:moveTo>
                    <a:pt x="20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5" y="3"/>
                    <a:pt x="13" y="6"/>
                    <a:pt x="10" y="9"/>
                  </a:cubicBezTo>
                  <a:cubicBezTo>
                    <a:pt x="7" y="12"/>
                    <a:pt x="4" y="15"/>
                    <a:pt x="0" y="18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6" y="19"/>
                    <a:pt x="7" y="17"/>
                    <a:pt x="9" y="16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5"/>
                    <a:pt x="20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9" name="Freeform 28"/>
            <p:cNvSpPr>
              <a:spLocks/>
            </p:cNvSpPr>
            <p:nvPr/>
          </p:nvSpPr>
          <p:spPr bwMode="auto">
            <a:xfrm>
              <a:off x="5247122" y="2878546"/>
              <a:ext cx="150708" cy="60892"/>
            </a:xfrm>
            <a:custGeom>
              <a:avLst/>
              <a:gdLst>
                <a:gd name="T0" fmla="*/ 37 w 37"/>
                <a:gd name="T1" fmla="*/ 11 h 15"/>
                <a:gd name="T2" fmla="*/ 37 w 37"/>
                <a:gd name="T3" fmla="*/ 7 h 15"/>
                <a:gd name="T4" fmla="*/ 29 w 37"/>
                <a:gd name="T5" fmla="*/ 7 h 15"/>
                <a:gd name="T6" fmla="*/ 29 w 37"/>
                <a:gd name="T7" fmla="*/ 12 h 15"/>
                <a:gd name="T8" fmla="*/ 22 w 37"/>
                <a:gd name="T9" fmla="*/ 12 h 15"/>
                <a:gd name="T10" fmla="*/ 19 w 37"/>
                <a:gd name="T11" fmla="*/ 12 h 15"/>
                <a:gd name="T12" fmla="*/ 15 w 37"/>
                <a:gd name="T13" fmla="*/ 12 h 15"/>
                <a:gd name="T14" fmla="*/ 15 w 37"/>
                <a:gd name="T15" fmla="*/ 12 h 15"/>
                <a:gd name="T16" fmla="*/ 8 w 37"/>
                <a:gd name="T17" fmla="*/ 12 h 15"/>
                <a:gd name="T18" fmla="*/ 8 w 37"/>
                <a:gd name="T19" fmla="*/ 0 h 15"/>
                <a:gd name="T20" fmla="*/ 1 w 37"/>
                <a:gd name="T21" fmla="*/ 0 h 15"/>
                <a:gd name="T22" fmla="*/ 0 w 37"/>
                <a:gd name="T23" fmla="*/ 11 h 15"/>
                <a:gd name="T24" fmla="*/ 4 w 37"/>
                <a:gd name="T25" fmla="*/ 15 h 15"/>
                <a:gd name="T26" fmla="*/ 19 w 37"/>
                <a:gd name="T27" fmla="*/ 15 h 15"/>
                <a:gd name="T28" fmla="*/ 30 w 37"/>
                <a:gd name="T29" fmla="*/ 15 h 15"/>
                <a:gd name="T30" fmla="*/ 30 w 37"/>
                <a:gd name="T31" fmla="*/ 15 h 15"/>
                <a:gd name="T32" fmla="*/ 33 w 37"/>
                <a:gd name="T33" fmla="*/ 15 h 15"/>
                <a:gd name="T34" fmla="*/ 33 w 37"/>
                <a:gd name="T35" fmla="*/ 15 h 15"/>
                <a:gd name="T36" fmla="*/ 33 w 37"/>
                <a:gd name="T37" fmla="*/ 15 h 15"/>
                <a:gd name="T38" fmla="*/ 37 w 37"/>
                <a:gd name="T3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" h="15">
                  <a:moveTo>
                    <a:pt x="37" y="11"/>
                  </a:moveTo>
                  <a:cubicBezTo>
                    <a:pt x="37" y="7"/>
                    <a:pt x="37" y="7"/>
                    <a:pt x="37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12"/>
                    <a:pt x="29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6"/>
                    <a:pt x="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2" y="15"/>
                    <a:pt x="4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5" y="15"/>
                    <a:pt x="37" y="13"/>
                    <a:pt x="37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0" name="Freeform 29"/>
            <p:cNvSpPr>
              <a:spLocks/>
            </p:cNvSpPr>
            <p:nvPr/>
          </p:nvSpPr>
          <p:spPr bwMode="auto">
            <a:xfrm>
              <a:off x="5772315" y="2735450"/>
              <a:ext cx="239001" cy="208555"/>
            </a:xfrm>
            <a:custGeom>
              <a:avLst/>
              <a:gdLst>
                <a:gd name="T0" fmla="*/ 44 w 59"/>
                <a:gd name="T1" fmla="*/ 46 h 51"/>
                <a:gd name="T2" fmla="*/ 23 w 59"/>
                <a:gd name="T3" fmla="*/ 44 h 51"/>
                <a:gd name="T4" fmla="*/ 23 w 59"/>
                <a:gd name="T5" fmla="*/ 33 h 51"/>
                <a:gd name="T6" fmla="*/ 31 w 59"/>
                <a:gd name="T7" fmla="*/ 33 h 51"/>
                <a:gd name="T8" fmla="*/ 31 w 59"/>
                <a:gd name="T9" fmla="*/ 30 h 51"/>
                <a:gd name="T10" fmla="*/ 24 w 59"/>
                <a:gd name="T11" fmla="*/ 30 h 51"/>
                <a:gd name="T12" fmla="*/ 24 w 59"/>
                <a:gd name="T13" fmla="*/ 23 h 51"/>
                <a:gd name="T14" fmla="*/ 31 w 59"/>
                <a:gd name="T15" fmla="*/ 23 h 51"/>
                <a:gd name="T16" fmla="*/ 32 w 59"/>
                <a:gd name="T17" fmla="*/ 20 h 51"/>
                <a:gd name="T18" fmla="*/ 22 w 59"/>
                <a:gd name="T19" fmla="*/ 20 h 51"/>
                <a:gd name="T20" fmla="*/ 23 w 59"/>
                <a:gd name="T21" fmla="*/ 12 h 51"/>
                <a:gd name="T22" fmla="*/ 31 w 59"/>
                <a:gd name="T23" fmla="*/ 12 h 51"/>
                <a:gd name="T24" fmla="*/ 31 w 59"/>
                <a:gd name="T25" fmla="*/ 9 h 51"/>
                <a:gd name="T26" fmla="*/ 23 w 59"/>
                <a:gd name="T27" fmla="*/ 9 h 51"/>
                <a:gd name="T28" fmla="*/ 23 w 59"/>
                <a:gd name="T29" fmla="*/ 0 h 51"/>
                <a:gd name="T30" fmla="*/ 16 w 59"/>
                <a:gd name="T31" fmla="*/ 0 h 51"/>
                <a:gd name="T32" fmla="*/ 15 w 59"/>
                <a:gd name="T33" fmla="*/ 9 h 51"/>
                <a:gd name="T34" fmla="*/ 6 w 59"/>
                <a:gd name="T35" fmla="*/ 9 h 51"/>
                <a:gd name="T36" fmla="*/ 6 w 59"/>
                <a:gd name="T37" fmla="*/ 12 h 51"/>
                <a:gd name="T38" fmla="*/ 15 w 59"/>
                <a:gd name="T39" fmla="*/ 12 h 51"/>
                <a:gd name="T40" fmla="*/ 15 w 59"/>
                <a:gd name="T41" fmla="*/ 20 h 51"/>
                <a:gd name="T42" fmla="*/ 4 w 59"/>
                <a:gd name="T43" fmla="*/ 20 h 51"/>
                <a:gd name="T44" fmla="*/ 3 w 59"/>
                <a:gd name="T45" fmla="*/ 23 h 51"/>
                <a:gd name="T46" fmla="*/ 16 w 59"/>
                <a:gd name="T47" fmla="*/ 23 h 51"/>
                <a:gd name="T48" fmla="*/ 15 w 59"/>
                <a:gd name="T49" fmla="*/ 40 h 51"/>
                <a:gd name="T50" fmla="*/ 10 w 59"/>
                <a:gd name="T51" fmla="*/ 34 h 51"/>
                <a:gd name="T52" fmla="*/ 11 w 59"/>
                <a:gd name="T53" fmla="*/ 28 h 51"/>
                <a:gd name="T54" fmla="*/ 7 w 59"/>
                <a:gd name="T55" fmla="*/ 27 h 51"/>
                <a:gd name="T56" fmla="*/ 5 w 59"/>
                <a:gd name="T57" fmla="*/ 39 h 51"/>
                <a:gd name="T58" fmla="*/ 0 w 59"/>
                <a:gd name="T59" fmla="*/ 48 h 51"/>
                <a:gd name="T60" fmla="*/ 3 w 59"/>
                <a:gd name="T61" fmla="*/ 51 h 51"/>
                <a:gd name="T62" fmla="*/ 8 w 59"/>
                <a:gd name="T63" fmla="*/ 42 h 51"/>
                <a:gd name="T64" fmla="*/ 9 w 59"/>
                <a:gd name="T65" fmla="*/ 39 h 51"/>
                <a:gd name="T66" fmla="*/ 13 w 59"/>
                <a:gd name="T67" fmla="*/ 43 h 51"/>
                <a:gd name="T68" fmla="*/ 21 w 59"/>
                <a:gd name="T69" fmla="*/ 47 h 51"/>
                <a:gd name="T70" fmla="*/ 36 w 59"/>
                <a:gd name="T71" fmla="*/ 49 h 51"/>
                <a:gd name="T72" fmla="*/ 57 w 59"/>
                <a:gd name="T73" fmla="*/ 49 h 51"/>
                <a:gd name="T74" fmla="*/ 59 w 59"/>
                <a:gd name="T75" fmla="*/ 45 h 51"/>
                <a:gd name="T76" fmla="*/ 44 w 59"/>
                <a:gd name="T77" fmla="*/ 4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9" h="51">
                  <a:moveTo>
                    <a:pt x="44" y="46"/>
                  </a:moveTo>
                  <a:cubicBezTo>
                    <a:pt x="37" y="46"/>
                    <a:pt x="27" y="45"/>
                    <a:pt x="23" y="44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3" y="39"/>
                    <a:pt x="12" y="37"/>
                    <a:pt x="10" y="34"/>
                  </a:cubicBezTo>
                  <a:cubicBezTo>
                    <a:pt x="11" y="32"/>
                    <a:pt x="11" y="30"/>
                    <a:pt x="11" y="28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32"/>
                    <a:pt x="6" y="36"/>
                    <a:pt x="5" y="39"/>
                  </a:cubicBezTo>
                  <a:cubicBezTo>
                    <a:pt x="4" y="42"/>
                    <a:pt x="2" y="45"/>
                    <a:pt x="0" y="48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6" y="47"/>
                    <a:pt x="7" y="44"/>
                    <a:pt x="8" y="42"/>
                  </a:cubicBezTo>
                  <a:cubicBezTo>
                    <a:pt x="9" y="41"/>
                    <a:pt x="9" y="40"/>
                    <a:pt x="9" y="39"/>
                  </a:cubicBezTo>
                  <a:cubicBezTo>
                    <a:pt x="11" y="41"/>
                    <a:pt x="12" y="42"/>
                    <a:pt x="13" y="43"/>
                  </a:cubicBezTo>
                  <a:cubicBezTo>
                    <a:pt x="15" y="45"/>
                    <a:pt x="18" y="46"/>
                    <a:pt x="21" y="47"/>
                  </a:cubicBezTo>
                  <a:cubicBezTo>
                    <a:pt x="27" y="48"/>
                    <a:pt x="32" y="49"/>
                    <a:pt x="36" y="49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9" y="45"/>
                    <a:pt x="59" y="45"/>
                    <a:pt x="59" y="45"/>
                  </a:cubicBezTo>
                  <a:cubicBezTo>
                    <a:pt x="56" y="45"/>
                    <a:pt x="51" y="46"/>
                    <a:pt x="44" y="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1" name="Freeform 30"/>
            <p:cNvSpPr>
              <a:spLocks/>
            </p:cNvSpPr>
            <p:nvPr/>
          </p:nvSpPr>
          <p:spPr bwMode="auto">
            <a:xfrm>
              <a:off x="5909322" y="2759807"/>
              <a:ext cx="97427" cy="143096"/>
            </a:xfrm>
            <a:custGeom>
              <a:avLst/>
              <a:gdLst>
                <a:gd name="T0" fmla="*/ 20 w 24"/>
                <a:gd name="T1" fmla="*/ 25 h 35"/>
                <a:gd name="T2" fmla="*/ 19 w 24"/>
                <a:gd name="T3" fmla="*/ 31 h 35"/>
                <a:gd name="T4" fmla="*/ 16 w 24"/>
                <a:gd name="T5" fmla="*/ 32 h 35"/>
                <a:gd name="T6" fmla="*/ 11 w 24"/>
                <a:gd name="T7" fmla="*/ 32 h 35"/>
                <a:gd name="T8" fmla="*/ 8 w 24"/>
                <a:gd name="T9" fmla="*/ 29 h 35"/>
                <a:gd name="T10" fmla="*/ 9 w 24"/>
                <a:gd name="T11" fmla="*/ 17 h 35"/>
                <a:gd name="T12" fmla="*/ 18 w 24"/>
                <a:gd name="T13" fmla="*/ 17 h 35"/>
                <a:gd name="T14" fmla="*/ 22 w 24"/>
                <a:gd name="T15" fmla="*/ 13 h 35"/>
                <a:gd name="T16" fmla="*/ 22 w 24"/>
                <a:gd name="T17" fmla="*/ 4 h 35"/>
                <a:gd name="T18" fmla="*/ 18 w 24"/>
                <a:gd name="T19" fmla="*/ 0 h 35"/>
                <a:gd name="T20" fmla="*/ 0 w 24"/>
                <a:gd name="T21" fmla="*/ 0 h 35"/>
                <a:gd name="T22" fmla="*/ 0 w 24"/>
                <a:gd name="T23" fmla="*/ 3 h 35"/>
                <a:gd name="T24" fmla="*/ 15 w 24"/>
                <a:gd name="T25" fmla="*/ 3 h 35"/>
                <a:gd name="T26" fmla="*/ 14 w 24"/>
                <a:gd name="T27" fmla="*/ 14 h 35"/>
                <a:gd name="T28" fmla="*/ 5 w 24"/>
                <a:gd name="T29" fmla="*/ 14 h 35"/>
                <a:gd name="T30" fmla="*/ 1 w 24"/>
                <a:gd name="T31" fmla="*/ 17 h 35"/>
                <a:gd name="T32" fmla="*/ 0 w 24"/>
                <a:gd name="T33" fmla="*/ 30 h 35"/>
                <a:gd name="T34" fmla="*/ 6 w 24"/>
                <a:gd name="T35" fmla="*/ 35 h 35"/>
                <a:gd name="T36" fmla="*/ 19 w 24"/>
                <a:gd name="T37" fmla="*/ 35 h 35"/>
                <a:gd name="T38" fmla="*/ 23 w 24"/>
                <a:gd name="T39" fmla="*/ 33 h 35"/>
                <a:gd name="T40" fmla="*/ 24 w 24"/>
                <a:gd name="T41" fmla="*/ 27 h 35"/>
                <a:gd name="T42" fmla="*/ 20 w 24"/>
                <a:gd name="T43" fmla="*/ 2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" h="35">
                  <a:moveTo>
                    <a:pt x="20" y="25"/>
                  </a:moveTo>
                  <a:cubicBezTo>
                    <a:pt x="20" y="29"/>
                    <a:pt x="20" y="31"/>
                    <a:pt x="19" y="31"/>
                  </a:cubicBezTo>
                  <a:cubicBezTo>
                    <a:pt x="18" y="32"/>
                    <a:pt x="17" y="32"/>
                    <a:pt x="16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9" y="32"/>
                    <a:pt x="8" y="31"/>
                    <a:pt x="8" y="29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20" y="17"/>
                    <a:pt x="22" y="15"/>
                    <a:pt x="22" y="13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2"/>
                    <a:pt x="21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3" y="14"/>
                    <a:pt x="1" y="15"/>
                    <a:pt x="1" y="17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4"/>
                    <a:pt x="2" y="35"/>
                    <a:pt x="6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1" y="35"/>
                    <a:pt x="22" y="34"/>
                    <a:pt x="23" y="33"/>
                  </a:cubicBezTo>
                  <a:cubicBezTo>
                    <a:pt x="24" y="32"/>
                    <a:pt x="24" y="30"/>
                    <a:pt x="24" y="27"/>
                  </a:cubicBezTo>
                  <a:lnTo>
                    <a:pt x="20" y="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2" name="Freeform 31"/>
            <p:cNvSpPr>
              <a:spLocks/>
            </p:cNvSpPr>
            <p:nvPr/>
          </p:nvSpPr>
          <p:spPr bwMode="auto">
            <a:xfrm>
              <a:off x="5897143" y="2083907"/>
              <a:ext cx="143096" cy="578473"/>
            </a:xfrm>
            <a:custGeom>
              <a:avLst/>
              <a:gdLst>
                <a:gd name="T0" fmla="*/ 19 w 94"/>
                <a:gd name="T1" fmla="*/ 0 h 380"/>
                <a:gd name="T2" fmla="*/ 94 w 94"/>
                <a:gd name="T3" fmla="*/ 0 h 380"/>
                <a:gd name="T4" fmla="*/ 75 w 94"/>
                <a:gd name="T5" fmla="*/ 380 h 380"/>
                <a:gd name="T6" fmla="*/ 0 w 94"/>
                <a:gd name="T7" fmla="*/ 380 h 380"/>
                <a:gd name="T8" fmla="*/ 19 w 94"/>
                <a:gd name="T9" fmla="*/ 0 h 380"/>
                <a:gd name="T10" fmla="*/ 19 w 94"/>
                <a:gd name="T11" fmla="*/ 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" h="380">
                  <a:moveTo>
                    <a:pt x="19" y="0"/>
                  </a:moveTo>
                  <a:lnTo>
                    <a:pt x="94" y="0"/>
                  </a:lnTo>
                  <a:lnTo>
                    <a:pt x="75" y="380"/>
                  </a:lnTo>
                  <a:lnTo>
                    <a:pt x="0" y="380"/>
                  </a:lnTo>
                  <a:lnTo>
                    <a:pt x="19" y="0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3" name="Freeform 32"/>
            <p:cNvSpPr>
              <a:spLocks noEditPoints="1"/>
            </p:cNvSpPr>
            <p:nvPr/>
          </p:nvSpPr>
          <p:spPr bwMode="auto">
            <a:xfrm>
              <a:off x="5332370" y="2083907"/>
              <a:ext cx="484091" cy="578473"/>
            </a:xfrm>
            <a:custGeom>
              <a:avLst/>
              <a:gdLst>
                <a:gd name="T0" fmla="*/ 117 w 119"/>
                <a:gd name="T1" fmla="*/ 45 h 142"/>
                <a:gd name="T2" fmla="*/ 109 w 119"/>
                <a:gd name="T3" fmla="*/ 24 h 142"/>
                <a:gd name="T4" fmla="*/ 101 w 119"/>
                <a:gd name="T5" fmla="*/ 14 h 142"/>
                <a:gd name="T6" fmla="*/ 90 w 119"/>
                <a:gd name="T7" fmla="*/ 7 h 142"/>
                <a:gd name="T8" fmla="*/ 87 w 119"/>
                <a:gd name="T9" fmla="*/ 6 h 142"/>
                <a:gd name="T10" fmla="*/ 84 w 119"/>
                <a:gd name="T11" fmla="*/ 5 h 142"/>
                <a:gd name="T12" fmla="*/ 70 w 119"/>
                <a:gd name="T13" fmla="*/ 1 h 142"/>
                <a:gd name="T14" fmla="*/ 52 w 119"/>
                <a:gd name="T15" fmla="*/ 0 h 142"/>
                <a:gd name="T16" fmla="*/ 8 w 119"/>
                <a:gd name="T17" fmla="*/ 0 h 142"/>
                <a:gd name="T18" fmla="*/ 0 w 119"/>
                <a:gd name="T19" fmla="*/ 142 h 142"/>
                <a:gd name="T20" fmla="*/ 52 w 119"/>
                <a:gd name="T21" fmla="*/ 142 h 142"/>
                <a:gd name="T22" fmla="*/ 62 w 119"/>
                <a:gd name="T23" fmla="*/ 142 h 142"/>
                <a:gd name="T24" fmla="*/ 70 w 119"/>
                <a:gd name="T25" fmla="*/ 141 h 142"/>
                <a:gd name="T26" fmla="*/ 87 w 119"/>
                <a:gd name="T27" fmla="*/ 135 h 142"/>
                <a:gd name="T28" fmla="*/ 101 w 119"/>
                <a:gd name="T29" fmla="*/ 123 h 142"/>
                <a:gd name="T30" fmla="*/ 113 w 119"/>
                <a:gd name="T31" fmla="*/ 102 h 142"/>
                <a:gd name="T32" fmla="*/ 119 w 119"/>
                <a:gd name="T33" fmla="*/ 72 h 142"/>
                <a:gd name="T34" fmla="*/ 117 w 119"/>
                <a:gd name="T35" fmla="*/ 45 h 142"/>
                <a:gd name="T36" fmla="*/ 93 w 119"/>
                <a:gd name="T37" fmla="*/ 93 h 142"/>
                <a:gd name="T38" fmla="*/ 86 w 119"/>
                <a:gd name="T39" fmla="*/ 114 h 142"/>
                <a:gd name="T40" fmla="*/ 79 w 119"/>
                <a:gd name="T41" fmla="*/ 123 h 142"/>
                <a:gd name="T42" fmla="*/ 69 w 119"/>
                <a:gd name="T43" fmla="*/ 128 h 142"/>
                <a:gd name="T44" fmla="*/ 67 w 119"/>
                <a:gd name="T45" fmla="*/ 128 h 142"/>
                <a:gd name="T46" fmla="*/ 66 w 119"/>
                <a:gd name="T47" fmla="*/ 128 h 142"/>
                <a:gd name="T48" fmla="*/ 60 w 119"/>
                <a:gd name="T49" fmla="*/ 129 h 142"/>
                <a:gd name="T50" fmla="*/ 53 w 119"/>
                <a:gd name="T51" fmla="*/ 129 h 142"/>
                <a:gd name="T52" fmla="*/ 29 w 119"/>
                <a:gd name="T53" fmla="*/ 129 h 142"/>
                <a:gd name="T54" fmla="*/ 35 w 119"/>
                <a:gd name="T55" fmla="*/ 13 h 142"/>
                <a:gd name="T56" fmla="*/ 60 w 119"/>
                <a:gd name="T57" fmla="*/ 13 h 142"/>
                <a:gd name="T58" fmla="*/ 76 w 119"/>
                <a:gd name="T59" fmla="*/ 16 h 142"/>
                <a:gd name="T60" fmla="*/ 88 w 119"/>
                <a:gd name="T61" fmla="*/ 26 h 142"/>
                <a:gd name="T62" fmla="*/ 95 w 119"/>
                <a:gd name="T63" fmla="*/ 49 h 142"/>
                <a:gd name="T64" fmla="*/ 96 w 119"/>
                <a:gd name="T65" fmla="*/ 74 h 142"/>
                <a:gd name="T66" fmla="*/ 93 w 119"/>
                <a:gd name="T67" fmla="*/ 9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9" h="142">
                  <a:moveTo>
                    <a:pt x="117" y="45"/>
                  </a:moveTo>
                  <a:cubicBezTo>
                    <a:pt x="115" y="37"/>
                    <a:pt x="113" y="30"/>
                    <a:pt x="109" y="24"/>
                  </a:cubicBezTo>
                  <a:cubicBezTo>
                    <a:pt x="106" y="20"/>
                    <a:pt x="104" y="17"/>
                    <a:pt x="101" y="14"/>
                  </a:cubicBezTo>
                  <a:cubicBezTo>
                    <a:pt x="98" y="12"/>
                    <a:pt x="94" y="9"/>
                    <a:pt x="90" y="7"/>
                  </a:cubicBezTo>
                  <a:cubicBezTo>
                    <a:pt x="89" y="7"/>
                    <a:pt x="88" y="6"/>
                    <a:pt x="87" y="6"/>
                  </a:cubicBezTo>
                  <a:cubicBezTo>
                    <a:pt x="86" y="5"/>
                    <a:pt x="85" y="5"/>
                    <a:pt x="84" y="5"/>
                  </a:cubicBezTo>
                  <a:cubicBezTo>
                    <a:pt x="80" y="3"/>
                    <a:pt x="75" y="2"/>
                    <a:pt x="70" y="1"/>
                  </a:cubicBezTo>
                  <a:cubicBezTo>
                    <a:pt x="65" y="1"/>
                    <a:pt x="59" y="0"/>
                    <a:pt x="5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52" y="142"/>
                    <a:pt x="52" y="142"/>
                    <a:pt x="52" y="142"/>
                  </a:cubicBezTo>
                  <a:cubicBezTo>
                    <a:pt x="56" y="142"/>
                    <a:pt x="59" y="142"/>
                    <a:pt x="62" y="142"/>
                  </a:cubicBezTo>
                  <a:cubicBezTo>
                    <a:pt x="65" y="142"/>
                    <a:pt x="67" y="142"/>
                    <a:pt x="70" y="141"/>
                  </a:cubicBezTo>
                  <a:cubicBezTo>
                    <a:pt x="76" y="140"/>
                    <a:pt x="82" y="138"/>
                    <a:pt x="87" y="135"/>
                  </a:cubicBezTo>
                  <a:cubicBezTo>
                    <a:pt x="92" y="133"/>
                    <a:pt x="96" y="128"/>
                    <a:pt x="101" y="123"/>
                  </a:cubicBezTo>
                  <a:cubicBezTo>
                    <a:pt x="106" y="117"/>
                    <a:pt x="110" y="110"/>
                    <a:pt x="113" y="102"/>
                  </a:cubicBezTo>
                  <a:cubicBezTo>
                    <a:pt x="116" y="93"/>
                    <a:pt x="118" y="83"/>
                    <a:pt x="119" y="72"/>
                  </a:cubicBezTo>
                  <a:cubicBezTo>
                    <a:pt x="119" y="62"/>
                    <a:pt x="119" y="53"/>
                    <a:pt x="117" y="45"/>
                  </a:cubicBezTo>
                  <a:close/>
                  <a:moveTo>
                    <a:pt x="93" y="93"/>
                  </a:moveTo>
                  <a:cubicBezTo>
                    <a:pt x="91" y="99"/>
                    <a:pt x="89" y="110"/>
                    <a:pt x="86" y="114"/>
                  </a:cubicBezTo>
                  <a:cubicBezTo>
                    <a:pt x="84" y="118"/>
                    <a:pt x="82" y="121"/>
                    <a:pt x="79" y="123"/>
                  </a:cubicBezTo>
                  <a:cubicBezTo>
                    <a:pt x="75" y="125"/>
                    <a:pt x="72" y="127"/>
                    <a:pt x="69" y="128"/>
                  </a:cubicBezTo>
                  <a:cubicBezTo>
                    <a:pt x="68" y="128"/>
                    <a:pt x="68" y="128"/>
                    <a:pt x="67" y="128"/>
                  </a:cubicBezTo>
                  <a:cubicBezTo>
                    <a:pt x="67" y="128"/>
                    <a:pt x="66" y="128"/>
                    <a:pt x="66" y="128"/>
                  </a:cubicBezTo>
                  <a:cubicBezTo>
                    <a:pt x="64" y="129"/>
                    <a:pt x="62" y="129"/>
                    <a:pt x="60" y="129"/>
                  </a:cubicBezTo>
                  <a:cubicBezTo>
                    <a:pt x="59" y="129"/>
                    <a:pt x="56" y="129"/>
                    <a:pt x="53" y="129"/>
                  </a:cubicBezTo>
                  <a:cubicBezTo>
                    <a:pt x="29" y="129"/>
                    <a:pt x="29" y="129"/>
                    <a:pt x="29" y="129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7" y="13"/>
                    <a:pt x="72" y="14"/>
                    <a:pt x="76" y="16"/>
                  </a:cubicBezTo>
                  <a:cubicBezTo>
                    <a:pt x="81" y="18"/>
                    <a:pt x="84" y="21"/>
                    <a:pt x="88" y="26"/>
                  </a:cubicBezTo>
                  <a:cubicBezTo>
                    <a:pt x="92" y="31"/>
                    <a:pt x="94" y="42"/>
                    <a:pt x="95" y="49"/>
                  </a:cubicBezTo>
                  <a:cubicBezTo>
                    <a:pt x="96" y="56"/>
                    <a:pt x="96" y="64"/>
                    <a:pt x="96" y="74"/>
                  </a:cubicBezTo>
                  <a:cubicBezTo>
                    <a:pt x="95" y="81"/>
                    <a:pt x="94" y="87"/>
                    <a:pt x="93" y="9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4" name="Freeform 33"/>
            <p:cNvSpPr>
              <a:spLocks/>
            </p:cNvSpPr>
            <p:nvPr/>
          </p:nvSpPr>
          <p:spPr bwMode="auto">
            <a:xfrm>
              <a:off x="4772165" y="2083907"/>
              <a:ext cx="496269" cy="578473"/>
            </a:xfrm>
            <a:custGeom>
              <a:avLst/>
              <a:gdLst>
                <a:gd name="T0" fmla="*/ 118 w 122"/>
                <a:gd name="T1" fmla="*/ 78 h 142"/>
                <a:gd name="T2" fmla="*/ 119 w 122"/>
                <a:gd name="T3" fmla="*/ 65 h 142"/>
                <a:gd name="T4" fmla="*/ 32 w 122"/>
                <a:gd name="T5" fmla="*/ 65 h 142"/>
                <a:gd name="T6" fmla="*/ 35 w 122"/>
                <a:gd name="T7" fmla="*/ 13 h 142"/>
                <a:gd name="T8" fmla="*/ 121 w 122"/>
                <a:gd name="T9" fmla="*/ 13 h 142"/>
                <a:gd name="T10" fmla="*/ 122 w 122"/>
                <a:gd name="T11" fmla="*/ 0 h 142"/>
                <a:gd name="T12" fmla="*/ 29 w 122"/>
                <a:gd name="T13" fmla="*/ 0 h 142"/>
                <a:gd name="T14" fmla="*/ 29 w 122"/>
                <a:gd name="T15" fmla="*/ 0 h 142"/>
                <a:gd name="T16" fmla="*/ 6 w 122"/>
                <a:gd name="T17" fmla="*/ 30 h 142"/>
                <a:gd name="T18" fmla="*/ 1 w 122"/>
                <a:gd name="T19" fmla="*/ 114 h 142"/>
                <a:gd name="T20" fmla="*/ 22 w 122"/>
                <a:gd name="T21" fmla="*/ 142 h 142"/>
                <a:gd name="T22" fmla="*/ 22 w 122"/>
                <a:gd name="T23" fmla="*/ 142 h 142"/>
                <a:gd name="T24" fmla="*/ 114 w 122"/>
                <a:gd name="T25" fmla="*/ 142 h 142"/>
                <a:gd name="T26" fmla="*/ 115 w 122"/>
                <a:gd name="T27" fmla="*/ 129 h 142"/>
                <a:gd name="T28" fmla="*/ 28 w 122"/>
                <a:gd name="T29" fmla="*/ 129 h 142"/>
                <a:gd name="T30" fmla="*/ 31 w 122"/>
                <a:gd name="T31" fmla="*/ 78 h 142"/>
                <a:gd name="T32" fmla="*/ 118 w 122"/>
                <a:gd name="T33" fmla="*/ 78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2" h="142">
                  <a:moveTo>
                    <a:pt x="118" y="78"/>
                  </a:moveTo>
                  <a:cubicBezTo>
                    <a:pt x="119" y="65"/>
                    <a:pt x="119" y="65"/>
                    <a:pt x="119" y="6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121" y="13"/>
                    <a:pt x="121" y="13"/>
                    <a:pt x="121" y="13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5" y="1"/>
                    <a:pt x="7" y="10"/>
                    <a:pt x="6" y="30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0" y="133"/>
                    <a:pt x="7" y="142"/>
                    <a:pt x="22" y="142"/>
                  </a:cubicBezTo>
                  <a:cubicBezTo>
                    <a:pt x="22" y="142"/>
                    <a:pt x="22" y="142"/>
                    <a:pt x="22" y="142"/>
                  </a:cubicBezTo>
                  <a:cubicBezTo>
                    <a:pt x="114" y="142"/>
                    <a:pt x="114" y="142"/>
                    <a:pt x="114" y="142"/>
                  </a:cubicBezTo>
                  <a:cubicBezTo>
                    <a:pt x="115" y="129"/>
                    <a:pt x="115" y="129"/>
                    <a:pt x="115" y="129"/>
                  </a:cubicBezTo>
                  <a:cubicBezTo>
                    <a:pt x="28" y="129"/>
                    <a:pt x="28" y="129"/>
                    <a:pt x="28" y="129"/>
                  </a:cubicBezTo>
                  <a:cubicBezTo>
                    <a:pt x="31" y="78"/>
                    <a:pt x="31" y="78"/>
                    <a:pt x="31" y="78"/>
                  </a:cubicBezTo>
                  <a:lnTo>
                    <a:pt x="118" y="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5" name="Freeform 34"/>
            <p:cNvSpPr>
              <a:spLocks noEditPoints="1"/>
            </p:cNvSpPr>
            <p:nvPr/>
          </p:nvSpPr>
          <p:spPr bwMode="auto">
            <a:xfrm>
              <a:off x="6105698" y="2083907"/>
              <a:ext cx="560205" cy="578473"/>
            </a:xfrm>
            <a:custGeom>
              <a:avLst/>
              <a:gdLst>
                <a:gd name="T0" fmla="*/ 138 w 138"/>
                <a:gd name="T1" fmla="*/ 142 h 142"/>
                <a:gd name="T2" fmla="*/ 95 w 138"/>
                <a:gd name="T3" fmla="*/ 0 h 142"/>
                <a:gd name="T4" fmla="*/ 58 w 138"/>
                <a:gd name="T5" fmla="*/ 0 h 142"/>
                <a:gd name="T6" fmla="*/ 0 w 138"/>
                <a:gd name="T7" fmla="*/ 142 h 142"/>
                <a:gd name="T8" fmla="*/ 10 w 138"/>
                <a:gd name="T9" fmla="*/ 142 h 142"/>
                <a:gd name="T10" fmla="*/ 37 w 138"/>
                <a:gd name="T11" fmla="*/ 124 h 142"/>
                <a:gd name="T12" fmla="*/ 46 w 138"/>
                <a:gd name="T13" fmla="*/ 103 h 142"/>
                <a:gd name="T14" fmla="*/ 96 w 138"/>
                <a:gd name="T15" fmla="*/ 103 h 142"/>
                <a:gd name="T16" fmla="*/ 103 w 138"/>
                <a:gd name="T17" fmla="*/ 123 h 142"/>
                <a:gd name="T18" fmla="*/ 128 w 138"/>
                <a:gd name="T19" fmla="*/ 142 h 142"/>
                <a:gd name="T20" fmla="*/ 138 w 138"/>
                <a:gd name="T21" fmla="*/ 142 h 142"/>
                <a:gd name="T22" fmla="*/ 51 w 138"/>
                <a:gd name="T23" fmla="*/ 90 h 142"/>
                <a:gd name="T24" fmla="*/ 75 w 138"/>
                <a:gd name="T25" fmla="*/ 33 h 142"/>
                <a:gd name="T26" fmla="*/ 92 w 138"/>
                <a:gd name="T27" fmla="*/ 90 h 142"/>
                <a:gd name="T28" fmla="*/ 51 w 138"/>
                <a:gd name="T29" fmla="*/ 9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142">
                  <a:moveTo>
                    <a:pt x="138" y="142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10" y="142"/>
                    <a:pt x="10" y="142"/>
                    <a:pt x="10" y="142"/>
                  </a:cubicBezTo>
                  <a:cubicBezTo>
                    <a:pt x="21" y="142"/>
                    <a:pt x="29" y="141"/>
                    <a:pt x="37" y="124"/>
                  </a:cubicBezTo>
                  <a:cubicBezTo>
                    <a:pt x="46" y="103"/>
                    <a:pt x="46" y="103"/>
                    <a:pt x="46" y="103"/>
                  </a:cubicBezTo>
                  <a:cubicBezTo>
                    <a:pt x="96" y="103"/>
                    <a:pt x="96" y="103"/>
                    <a:pt x="96" y="103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9" y="141"/>
                    <a:pt x="117" y="142"/>
                    <a:pt x="128" y="142"/>
                  </a:cubicBezTo>
                  <a:lnTo>
                    <a:pt x="138" y="142"/>
                  </a:lnTo>
                  <a:close/>
                  <a:moveTo>
                    <a:pt x="51" y="90"/>
                  </a:moveTo>
                  <a:cubicBezTo>
                    <a:pt x="75" y="33"/>
                    <a:pt x="75" y="33"/>
                    <a:pt x="75" y="33"/>
                  </a:cubicBezTo>
                  <a:cubicBezTo>
                    <a:pt x="92" y="90"/>
                    <a:pt x="92" y="90"/>
                    <a:pt x="92" y="90"/>
                  </a:cubicBezTo>
                  <a:lnTo>
                    <a:pt x="51" y="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6" name="Freeform 35"/>
            <p:cNvSpPr>
              <a:spLocks/>
            </p:cNvSpPr>
            <p:nvPr/>
          </p:nvSpPr>
          <p:spPr bwMode="auto">
            <a:xfrm>
              <a:off x="2525254" y="2735450"/>
              <a:ext cx="1295476" cy="337950"/>
            </a:xfrm>
            <a:custGeom>
              <a:avLst/>
              <a:gdLst>
                <a:gd name="T0" fmla="*/ 280 w 319"/>
                <a:gd name="T1" fmla="*/ 0 h 83"/>
                <a:gd name="T2" fmla="*/ 157 w 319"/>
                <a:gd name="T3" fmla="*/ 53 h 83"/>
                <a:gd name="T4" fmla="*/ 39 w 319"/>
                <a:gd name="T5" fmla="*/ 0 h 83"/>
                <a:gd name="T6" fmla="*/ 0 w 319"/>
                <a:gd name="T7" fmla="*/ 0 h 83"/>
                <a:gd name="T8" fmla="*/ 155 w 319"/>
                <a:gd name="T9" fmla="*/ 83 h 83"/>
                <a:gd name="T10" fmla="*/ 319 w 319"/>
                <a:gd name="T11" fmla="*/ 0 h 83"/>
                <a:gd name="T12" fmla="*/ 280 w 319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9" h="83">
                  <a:moveTo>
                    <a:pt x="280" y="0"/>
                  </a:moveTo>
                  <a:cubicBezTo>
                    <a:pt x="248" y="33"/>
                    <a:pt x="203" y="53"/>
                    <a:pt x="157" y="53"/>
                  </a:cubicBezTo>
                  <a:cubicBezTo>
                    <a:pt x="111" y="53"/>
                    <a:pt x="68" y="33"/>
                    <a:pt x="3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2" y="50"/>
                    <a:pt x="89" y="83"/>
                    <a:pt x="155" y="83"/>
                  </a:cubicBezTo>
                  <a:cubicBezTo>
                    <a:pt x="222" y="83"/>
                    <a:pt x="281" y="50"/>
                    <a:pt x="319" y="0"/>
                  </a:cubicBezTo>
                  <a:lnTo>
                    <a:pt x="28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7" name="Freeform 36"/>
            <p:cNvSpPr>
              <a:spLocks/>
            </p:cNvSpPr>
            <p:nvPr/>
          </p:nvSpPr>
          <p:spPr bwMode="auto">
            <a:xfrm>
              <a:off x="4109966" y="2083907"/>
              <a:ext cx="596741" cy="578473"/>
            </a:xfrm>
            <a:custGeom>
              <a:avLst/>
              <a:gdLst>
                <a:gd name="T0" fmla="*/ 116 w 147"/>
                <a:gd name="T1" fmla="*/ 0 h 142"/>
                <a:gd name="T2" fmla="*/ 72 w 147"/>
                <a:gd name="T3" fmla="*/ 101 h 142"/>
                <a:gd name="T4" fmla="*/ 38 w 147"/>
                <a:gd name="T5" fmla="*/ 0 h 142"/>
                <a:gd name="T6" fmla="*/ 8 w 147"/>
                <a:gd name="T7" fmla="*/ 0 h 142"/>
                <a:gd name="T8" fmla="*/ 8 w 147"/>
                <a:gd name="T9" fmla="*/ 1 h 142"/>
                <a:gd name="T10" fmla="*/ 0 w 147"/>
                <a:gd name="T11" fmla="*/ 142 h 142"/>
                <a:gd name="T12" fmla="*/ 0 w 147"/>
                <a:gd name="T13" fmla="*/ 142 h 142"/>
                <a:gd name="T14" fmla="*/ 6 w 147"/>
                <a:gd name="T15" fmla="*/ 142 h 142"/>
                <a:gd name="T16" fmla="*/ 6 w 147"/>
                <a:gd name="T17" fmla="*/ 142 h 142"/>
                <a:gd name="T18" fmla="*/ 30 w 147"/>
                <a:gd name="T19" fmla="*/ 114 h 142"/>
                <a:gd name="T20" fmla="*/ 33 w 147"/>
                <a:gd name="T21" fmla="*/ 60 h 142"/>
                <a:gd name="T22" fmla="*/ 61 w 147"/>
                <a:gd name="T23" fmla="*/ 142 h 142"/>
                <a:gd name="T24" fmla="*/ 78 w 147"/>
                <a:gd name="T25" fmla="*/ 142 h 142"/>
                <a:gd name="T26" fmla="*/ 115 w 147"/>
                <a:gd name="T27" fmla="*/ 60 h 142"/>
                <a:gd name="T28" fmla="*/ 113 w 147"/>
                <a:gd name="T29" fmla="*/ 114 h 142"/>
                <a:gd name="T30" fmla="*/ 133 w 147"/>
                <a:gd name="T31" fmla="*/ 142 h 142"/>
                <a:gd name="T32" fmla="*/ 139 w 147"/>
                <a:gd name="T33" fmla="*/ 142 h 142"/>
                <a:gd name="T34" fmla="*/ 147 w 147"/>
                <a:gd name="T35" fmla="*/ 0 h 142"/>
                <a:gd name="T36" fmla="*/ 116 w 147"/>
                <a:gd name="T37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7" h="142">
                  <a:moveTo>
                    <a:pt x="116" y="0"/>
                  </a:moveTo>
                  <a:cubicBezTo>
                    <a:pt x="72" y="101"/>
                    <a:pt x="72" y="101"/>
                    <a:pt x="72" y="101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6" y="142"/>
                    <a:pt x="6" y="142"/>
                    <a:pt x="6" y="142"/>
                  </a:cubicBezTo>
                  <a:cubicBezTo>
                    <a:pt x="6" y="142"/>
                    <a:pt x="6" y="142"/>
                    <a:pt x="6" y="142"/>
                  </a:cubicBezTo>
                  <a:cubicBezTo>
                    <a:pt x="21" y="142"/>
                    <a:pt x="29" y="133"/>
                    <a:pt x="30" y="114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115" y="60"/>
                    <a:pt x="115" y="60"/>
                    <a:pt x="115" y="60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2" y="133"/>
                    <a:pt x="119" y="142"/>
                    <a:pt x="133" y="142"/>
                  </a:cubicBezTo>
                  <a:cubicBezTo>
                    <a:pt x="139" y="142"/>
                    <a:pt x="139" y="142"/>
                    <a:pt x="139" y="142"/>
                  </a:cubicBezTo>
                  <a:cubicBezTo>
                    <a:pt x="147" y="0"/>
                    <a:pt x="147" y="0"/>
                    <a:pt x="147" y="0"/>
                  </a:cubicBezTo>
                  <a:lnTo>
                    <a:pt x="11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8" name="Freeform 37"/>
            <p:cNvSpPr>
              <a:spLocks noEditPoints="1"/>
            </p:cNvSpPr>
            <p:nvPr/>
          </p:nvSpPr>
          <p:spPr bwMode="auto">
            <a:xfrm>
              <a:off x="2866249" y="1850995"/>
              <a:ext cx="678945" cy="966659"/>
            </a:xfrm>
            <a:custGeom>
              <a:avLst/>
              <a:gdLst>
                <a:gd name="T0" fmla="*/ 128 w 167"/>
                <a:gd name="T1" fmla="*/ 205 h 237"/>
                <a:gd name="T2" fmla="*/ 116 w 167"/>
                <a:gd name="T3" fmla="*/ 198 h 237"/>
                <a:gd name="T4" fmla="*/ 120 w 167"/>
                <a:gd name="T5" fmla="*/ 195 h 237"/>
                <a:gd name="T6" fmla="*/ 120 w 167"/>
                <a:gd name="T7" fmla="*/ 195 h 237"/>
                <a:gd name="T8" fmla="*/ 122 w 167"/>
                <a:gd name="T9" fmla="*/ 194 h 237"/>
                <a:gd name="T10" fmla="*/ 127 w 167"/>
                <a:gd name="T11" fmla="*/ 190 h 237"/>
                <a:gd name="T12" fmla="*/ 127 w 167"/>
                <a:gd name="T13" fmla="*/ 189 h 237"/>
                <a:gd name="T14" fmla="*/ 130 w 167"/>
                <a:gd name="T15" fmla="*/ 187 h 237"/>
                <a:gd name="T16" fmla="*/ 134 w 167"/>
                <a:gd name="T17" fmla="*/ 182 h 237"/>
                <a:gd name="T18" fmla="*/ 153 w 167"/>
                <a:gd name="T19" fmla="*/ 153 h 237"/>
                <a:gd name="T20" fmla="*/ 162 w 167"/>
                <a:gd name="T21" fmla="*/ 105 h 237"/>
                <a:gd name="T22" fmla="*/ 162 w 167"/>
                <a:gd name="T23" fmla="*/ 87 h 237"/>
                <a:gd name="T24" fmla="*/ 160 w 167"/>
                <a:gd name="T25" fmla="*/ 63 h 237"/>
                <a:gd name="T26" fmla="*/ 147 w 167"/>
                <a:gd name="T27" fmla="*/ 31 h 237"/>
                <a:gd name="T28" fmla="*/ 123 w 167"/>
                <a:gd name="T29" fmla="*/ 9 h 237"/>
                <a:gd name="T30" fmla="*/ 86 w 167"/>
                <a:gd name="T31" fmla="*/ 0 h 237"/>
                <a:gd name="T32" fmla="*/ 65 w 167"/>
                <a:gd name="T33" fmla="*/ 2 h 237"/>
                <a:gd name="T34" fmla="*/ 46 w 167"/>
                <a:gd name="T35" fmla="*/ 10 h 237"/>
                <a:gd name="T36" fmla="*/ 14 w 167"/>
                <a:gd name="T37" fmla="*/ 46 h 237"/>
                <a:gd name="T38" fmla="*/ 0 w 167"/>
                <a:gd name="T39" fmla="*/ 103 h 237"/>
                <a:gd name="T40" fmla="*/ 4 w 167"/>
                <a:gd name="T41" fmla="*/ 147 h 237"/>
                <a:gd name="T42" fmla="*/ 19 w 167"/>
                <a:gd name="T43" fmla="*/ 180 h 237"/>
                <a:gd name="T44" fmla="*/ 19 w 167"/>
                <a:gd name="T45" fmla="*/ 181 h 237"/>
                <a:gd name="T46" fmla="*/ 24 w 167"/>
                <a:gd name="T47" fmla="*/ 186 h 237"/>
                <a:gd name="T48" fmla="*/ 42 w 167"/>
                <a:gd name="T49" fmla="*/ 200 h 237"/>
                <a:gd name="T50" fmla="*/ 71 w 167"/>
                <a:gd name="T51" fmla="*/ 207 h 237"/>
                <a:gd name="T52" fmla="*/ 71 w 167"/>
                <a:gd name="T53" fmla="*/ 207 h 237"/>
                <a:gd name="T54" fmla="*/ 73 w 167"/>
                <a:gd name="T55" fmla="*/ 207 h 237"/>
                <a:gd name="T56" fmla="*/ 98 w 167"/>
                <a:gd name="T57" fmla="*/ 218 h 237"/>
                <a:gd name="T58" fmla="*/ 98 w 167"/>
                <a:gd name="T59" fmla="*/ 218 h 237"/>
                <a:gd name="T60" fmla="*/ 139 w 167"/>
                <a:gd name="T61" fmla="*/ 237 h 237"/>
                <a:gd name="T62" fmla="*/ 167 w 167"/>
                <a:gd name="T63" fmla="*/ 218 h 237"/>
                <a:gd name="T64" fmla="*/ 128 w 167"/>
                <a:gd name="T65" fmla="*/ 205 h 237"/>
                <a:gd name="T66" fmla="*/ 104 w 167"/>
                <a:gd name="T67" fmla="*/ 173 h 237"/>
                <a:gd name="T68" fmla="*/ 98 w 167"/>
                <a:gd name="T69" fmla="*/ 181 h 237"/>
                <a:gd name="T70" fmla="*/ 76 w 167"/>
                <a:gd name="T71" fmla="*/ 194 h 237"/>
                <a:gd name="T72" fmla="*/ 55 w 167"/>
                <a:gd name="T73" fmla="*/ 179 h 237"/>
                <a:gd name="T74" fmla="*/ 51 w 167"/>
                <a:gd name="T75" fmla="*/ 172 h 237"/>
                <a:gd name="T76" fmla="*/ 40 w 167"/>
                <a:gd name="T77" fmla="*/ 102 h 237"/>
                <a:gd name="T78" fmla="*/ 86 w 167"/>
                <a:gd name="T79" fmla="*/ 10 h 237"/>
                <a:gd name="T80" fmla="*/ 122 w 167"/>
                <a:gd name="T81" fmla="*/ 102 h 237"/>
                <a:gd name="T82" fmla="*/ 121 w 167"/>
                <a:gd name="T83" fmla="*/ 116 h 237"/>
                <a:gd name="T84" fmla="*/ 109 w 167"/>
                <a:gd name="T85" fmla="*/ 162 h 237"/>
                <a:gd name="T86" fmla="*/ 104 w 167"/>
                <a:gd name="T87" fmla="*/ 17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7" h="237">
                  <a:moveTo>
                    <a:pt x="128" y="205"/>
                  </a:moveTo>
                  <a:cubicBezTo>
                    <a:pt x="123" y="202"/>
                    <a:pt x="119" y="199"/>
                    <a:pt x="116" y="198"/>
                  </a:cubicBezTo>
                  <a:cubicBezTo>
                    <a:pt x="120" y="195"/>
                    <a:pt x="120" y="195"/>
                    <a:pt x="120" y="195"/>
                  </a:cubicBezTo>
                  <a:cubicBezTo>
                    <a:pt x="120" y="195"/>
                    <a:pt x="120" y="195"/>
                    <a:pt x="120" y="195"/>
                  </a:cubicBezTo>
                  <a:cubicBezTo>
                    <a:pt x="121" y="195"/>
                    <a:pt x="122" y="194"/>
                    <a:pt x="122" y="194"/>
                  </a:cubicBezTo>
                  <a:cubicBezTo>
                    <a:pt x="124" y="192"/>
                    <a:pt x="125" y="191"/>
                    <a:pt x="127" y="190"/>
                  </a:cubicBezTo>
                  <a:cubicBezTo>
                    <a:pt x="127" y="190"/>
                    <a:pt x="127" y="189"/>
                    <a:pt x="127" y="189"/>
                  </a:cubicBezTo>
                  <a:cubicBezTo>
                    <a:pt x="128" y="189"/>
                    <a:pt x="129" y="188"/>
                    <a:pt x="130" y="187"/>
                  </a:cubicBezTo>
                  <a:cubicBezTo>
                    <a:pt x="131" y="185"/>
                    <a:pt x="133" y="184"/>
                    <a:pt x="134" y="182"/>
                  </a:cubicBezTo>
                  <a:cubicBezTo>
                    <a:pt x="142" y="174"/>
                    <a:pt x="148" y="164"/>
                    <a:pt x="153" y="153"/>
                  </a:cubicBezTo>
                  <a:cubicBezTo>
                    <a:pt x="158" y="140"/>
                    <a:pt x="161" y="124"/>
                    <a:pt x="162" y="105"/>
                  </a:cubicBezTo>
                  <a:cubicBezTo>
                    <a:pt x="163" y="99"/>
                    <a:pt x="162" y="93"/>
                    <a:pt x="162" y="87"/>
                  </a:cubicBezTo>
                  <a:cubicBezTo>
                    <a:pt x="162" y="79"/>
                    <a:pt x="161" y="71"/>
                    <a:pt x="160" y="63"/>
                  </a:cubicBezTo>
                  <a:cubicBezTo>
                    <a:pt x="157" y="51"/>
                    <a:pt x="153" y="41"/>
                    <a:pt x="147" y="31"/>
                  </a:cubicBezTo>
                  <a:cubicBezTo>
                    <a:pt x="141" y="22"/>
                    <a:pt x="134" y="15"/>
                    <a:pt x="123" y="9"/>
                  </a:cubicBezTo>
                  <a:cubicBezTo>
                    <a:pt x="113" y="3"/>
                    <a:pt x="101" y="0"/>
                    <a:pt x="86" y="0"/>
                  </a:cubicBezTo>
                  <a:cubicBezTo>
                    <a:pt x="79" y="0"/>
                    <a:pt x="72" y="1"/>
                    <a:pt x="65" y="2"/>
                  </a:cubicBezTo>
                  <a:cubicBezTo>
                    <a:pt x="58" y="4"/>
                    <a:pt x="52" y="7"/>
                    <a:pt x="46" y="10"/>
                  </a:cubicBezTo>
                  <a:cubicBezTo>
                    <a:pt x="33" y="18"/>
                    <a:pt x="22" y="30"/>
                    <a:pt x="14" y="46"/>
                  </a:cubicBezTo>
                  <a:cubicBezTo>
                    <a:pt x="6" y="62"/>
                    <a:pt x="2" y="81"/>
                    <a:pt x="0" y="103"/>
                  </a:cubicBezTo>
                  <a:cubicBezTo>
                    <a:pt x="0" y="119"/>
                    <a:pt x="1" y="134"/>
                    <a:pt x="4" y="147"/>
                  </a:cubicBezTo>
                  <a:cubicBezTo>
                    <a:pt x="7" y="160"/>
                    <a:pt x="12" y="171"/>
                    <a:pt x="19" y="180"/>
                  </a:cubicBezTo>
                  <a:cubicBezTo>
                    <a:pt x="19" y="181"/>
                    <a:pt x="19" y="181"/>
                    <a:pt x="19" y="181"/>
                  </a:cubicBezTo>
                  <a:cubicBezTo>
                    <a:pt x="21" y="183"/>
                    <a:pt x="22" y="185"/>
                    <a:pt x="24" y="186"/>
                  </a:cubicBezTo>
                  <a:cubicBezTo>
                    <a:pt x="29" y="192"/>
                    <a:pt x="35" y="197"/>
                    <a:pt x="42" y="200"/>
                  </a:cubicBezTo>
                  <a:cubicBezTo>
                    <a:pt x="50" y="204"/>
                    <a:pt x="60" y="207"/>
                    <a:pt x="71" y="207"/>
                  </a:cubicBezTo>
                  <a:cubicBezTo>
                    <a:pt x="71" y="207"/>
                    <a:pt x="71" y="207"/>
                    <a:pt x="71" y="207"/>
                  </a:cubicBezTo>
                  <a:cubicBezTo>
                    <a:pt x="72" y="207"/>
                    <a:pt x="72" y="207"/>
                    <a:pt x="73" y="207"/>
                  </a:cubicBezTo>
                  <a:cubicBezTo>
                    <a:pt x="83" y="209"/>
                    <a:pt x="91" y="212"/>
                    <a:pt x="98" y="218"/>
                  </a:cubicBezTo>
                  <a:cubicBezTo>
                    <a:pt x="98" y="218"/>
                    <a:pt x="98" y="218"/>
                    <a:pt x="98" y="218"/>
                  </a:cubicBezTo>
                  <a:cubicBezTo>
                    <a:pt x="100" y="219"/>
                    <a:pt x="116" y="233"/>
                    <a:pt x="139" y="237"/>
                  </a:cubicBezTo>
                  <a:cubicBezTo>
                    <a:pt x="149" y="231"/>
                    <a:pt x="158" y="225"/>
                    <a:pt x="167" y="218"/>
                  </a:cubicBezTo>
                  <a:cubicBezTo>
                    <a:pt x="152" y="218"/>
                    <a:pt x="137" y="213"/>
                    <a:pt x="128" y="205"/>
                  </a:cubicBezTo>
                  <a:close/>
                  <a:moveTo>
                    <a:pt x="104" y="173"/>
                  </a:moveTo>
                  <a:cubicBezTo>
                    <a:pt x="102" y="176"/>
                    <a:pt x="100" y="178"/>
                    <a:pt x="98" y="181"/>
                  </a:cubicBezTo>
                  <a:cubicBezTo>
                    <a:pt x="92" y="189"/>
                    <a:pt x="84" y="194"/>
                    <a:pt x="76" y="194"/>
                  </a:cubicBezTo>
                  <a:cubicBezTo>
                    <a:pt x="68" y="194"/>
                    <a:pt x="61" y="189"/>
                    <a:pt x="55" y="179"/>
                  </a:cubicBezTo>
                  <a:cubicBezTo>
                    <a:pt x="53" y="177"/>
                    <a:pt x="52" y="174"/>
                    <a:pt x="51" y="172"/>
                  </a:cubicBezTo>
                  <a:cubicBezTo>
                    <a:pt x="43" y="155"/>
                    <a:pt x="39" y="130"/>
                    <a:pt x="40" y="102"/>
                  </a:cubicBezTo>
                  <a:cubicBezTo>
                    <a:pt x="43" y="51"/>
                    <a:pt x="63" y="10"/>
                    <a:pt x="86" y="10"/>
                  </a:cubicBezTo>
                  <a:cubicBezTo>
                    <a:pt x="109" y="10"/>
                    <a:pt x="125" y="51"/>
                    <a:pt x="122" y="102"/>
                  </a:cubicBezTo>
                  <a:cubicBezTo>
                    <a:pt x="122" y="107"/>
                    <a:pt x="122" y="111"/>
                    <a:pt x="121" y="116"/>
                  </a:cubicBezTo>
                  <a:cubicBezTo>
                    <a:pt x="119" y="133"/>
                    <a:pt x="115" y="149"/>
                    <a:pt x="109" y="162"/>
                  </a:cubicBezTo>
                  <a:cubicBezTo>
                    <a:pt x="108" y="166"/>
                    <a:pt x="106" y="169"/>
                    <a:pt x="104" y="1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881399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9" name="组合 3"/>
          <p:cNvGrpSpPr>
            <a:grpSpLocks/>
          </p:cNvGrpSpPr>
          <p:nvPr/>
        </p:nvGrpSpPr>
        <p:grpSpPr bwMode="auto">
          <a:xfrm>
            <a:off x="-9872" y="3391881"/>
            <a:ext cx="6095703" cy="3163514"/>
            <a:chOff x="0" y="1926304"/>
            <a:chExt cx="7187670" cy="3729428"/>
          </a:xfrm>
        </p:grpSpPr>
        <p:pic>
          <p:nvPicPr>
            <p:cNvPr id="4104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060848"/>
              <a:ext cx="7187670" cy="35948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自由: 形状 2"/>
            <p:cNvSpPr/>
            <p:nvPr/>
          </p:nvSpPr>
          <p:spPr>
            <a:xfrm>
              <a:off x="1366272" y="1926304"/>
              <a:ext cx="1299924" cy="288675"/>
            </a:xfrm>
            <a:custGeom>
              <a:avLst/>
              <a:gdLst>
                <a:gd name="connsiteX0" fmla="*/ 0 w 1298969"/>
                <a:gd name="connsiteY0" fmla="*/ 140499 h 288136"/>
                <a:gd name="connsiteX1" fmla="*/ 564356 w 1298969"/>
                <a:gd name="connsiteY1" fmla="*/ 5 h 288136"/>
                <a:gd name="connsiteX2" fmla="*/ 1243013 w 1298969"/>
                <a:gd name="connsiteY2" fmla="*/ 135736 h 288136"/>
                <a:gd name="connsiteX3" fmla="*/ 1212056 w 1298969"/>
                <a:gd name="connsiteY3" fmla="*/ 288136 h 288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98969" h="288136">
                  <a:moveTo>
                    <a:pt x="0" y="140499"/>
                  </a:moveTo>
                  <a:cubicBezTo>
                    <a:pt x="178593" y="70649"/>
                    <a:pt x="357187" y="799"/>
                    <a:pt x="564356" y="5"/>
                  </a:cubicBezTo>
                  <a:cubicBezTo>
                    <a:pt x="771525" y="-789"/>
                    <a:pt x="1135063" y="87714"/>
                    <a:pt x="1243013" y="135736"/>
                  </a:cubicBezTo>
                  <a:cubicBezTo>
                    <a:pt x="1350963" y="183758"/>
                    <a:pt x="1281509" y="235947"/>
                    <a:pt x="1212056" y="288136"/>
                  </a:cubicBezTo>
                </a:path>
              </a:pathLst>
            </a:custGeom>
            <a:gradFill>
              <a:gsLst>
                <a:gs pos="100000">
                  <a:srgbClr val="F10000"/>
                </a:gs>
                <a:gs pos="0">
                  <a:srgbClr val="F000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pic>
        <p:nvPicPr>
          <p:cNvPr id="4100" name="Picture 2" descr="E:\amy项目\模板\60周年\1\png\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73638"/>
            <a:ext cx="4589463" cy="188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3" descr="E:\amy项目\模板\60周年\1\png\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43463"/>
            <a:ext cx="12192000" cy="201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1366838" y="-819150"/>
            <a:ext cx="625475" cy="623887"/>
          </a:xfrm>
          <a:prstGeom prst="rect">
            <a:avLst/>
          </a:prstGeom>
          <a:solidFill>
            <a:srgbClr val="D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93938" y="-819150"/>
            <a:ext cx="625475" cy="623887"/>
          </a:xfrm>
          <a:prstGeom prst="rect">
            <a:avLst/>
          </a:prstGeom>
          <a:solidFill>
            <a:srgbClr val="3B1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2129575" y="1340768"/>
            <a:ext cx="7932850" cy="1622113"/>
            <a:chOff x="3412637" y="1561396"/>
            <a:chExt cx="7932850" cy="1622113"/>
          </a:xfrm>
        </p:grpSpPr>
        <p:grpSp>
          <p:nvGrpSpPr>
            <p:cNvPr id="41" name="组合 40"/>
            <p:cNvGrpSpPr/>
            <p:nvPr/>
          </p:nvGrpSpPr>
          <p:grpSpPr>
            <a:xfrm>
              <a:off x="3412637" y="1565846"/>
              <a:ext cx="7932850" cy="1617663"/>
              <a:chOff x="3412637" y="1561396"/>
              <a:chExt cx="7932850" cy="1617663"/>
            </a:xfrm>
            <a:solidFill>
              <a:schemeClr val="bg1"/>
            </a:solidFill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42" name="组合 41"/>
              <p:cNvGrpSpPr/>
              <p:nvPr/>
            </p:nvGrpSpPr>
            <p:grpSpPr>
              <a:xfrm>
                <a:off x="3412637" y="1966209"/>
                <a:ext cx="3244247" cy="793750"/>
                <a:chOff x="3739683" y="1966209"/>
                <a:chExt cx="3244247" cy="793750"/>
              </a:xfrm>
              <a:grpFill/>
            </p:grpSpPr>
            <p:sp>
              <p:nvSpPr>
                <p:cNvPr id="49" name="Freeform 13"/>
                <p:cNvSpPr>
                  <a:spLocks/>
                </p:cNvSpPr>
                <p:nvPr/>
              </p:nvSpPr>
              <p:spPr bwMode="auto">
                <a:xfrm>
                  <a:off x="3739683" y="2244021"/>
                  <a:ext cx="479425" cy="515938"/>
                </a:xfrm>
                <a:custGeom>
                  <a:avLst/>
                  <a:gdLst>
                    <a:gd name="T0" fmla="*/ 29 w 113"/>
                    <a:gd name="T1" fmla="*/ 11 h 121"/>
                    <a:gd name="T2" fmla="*/ 31 w 113"/>
                    <a:gd name="T3" fmla="*/ 10 h 121"/>
                    <a:gd name="T4" fmla="*/ 32 w 113"/>
                    <a:gd name="T5" fmla="*/ 9 h 121"/>
                    <a:gd name="T6" fmla="*/ 45 w 113"/>
                    <a:gd name="T7" fmla="*/ 25 h 121"/>
                    <a:gd name="T8" fmla="*/ 50 w 113"/>
                    <a:gd name="T9" fmla="*/ 25 h 121"/>
                    <a:gd name="T10" fmla="*/ 64 w 113"/>
                    <a:gd name="T11" fmla="*/ 23 h 121"/>
                    <a:gd name="T12" fmla="*/ 74 w 113"/>
                    <a:gd name="T13" fmla="*/ 17 h 121"/>
                    <a:gd name="T14" fmla="*/ 76 w 113"/>
                    <a:gd name="T15" fmla="*/ 17 h 121"/>
                    <a:gd name="T16" fmla="*/ 77 w 113"/>
                    <a:gd name="T17" fmla="*/ 17 h 121"/>
                    <a:gd name="T18" fmla="*/ 77 w 113"/>
                    <a:gd name="T19" fmla="*/ 17 h 121"/>
                    <a:gd name="T20" fmla="*/ 79 w 113"/>
                    <a:gd name="T21" fmla="*/ 16 h 121"/>
                    <a:gd name="T22" fmla="*/ 80 w 113"/>
                    <a:gd name="T23" fmla="*/ 15 h 121"/>
                    <a:gd name="T24" fmla="*/ 83 w 113"/>
                    <a:gd name="T25" fmla="*/ 13 h 121"/>
                    <a:gd name="T26" fmla="*/ 84 w 113"/>
                    <a:gd name="T27" fmla="*/ 12 h 121"/>
                    <a:gd name="T28" fmla="*/ 86 w 113"/>
                    <a:gd name="T29" fmla="*/ 12 h 121"/>
                    <a:gd name="T30" fmla="*/ 113 w 113"/>
                    <a:gd name="T31" fmla="*/ 0 h 121"/>
                    <a:gd name="T32" fmla="*/ 98 w 113"/>
                    <a:gd name="T33" fmla="*/ 26 h 121"/>
                    <a:gd name="T34" fmla="*/ 81 w 113"/>
                    <a:gd name="T35" fmla="*/ 52 h 121"/>
                    <a:gd name="T36" fmla="*/ 78 w 113"/>
                    <a:gd name="T37" fmla="*/ 61 h 121"/>
                    <a:gd name="T38" fmla="*/ 78 w 113"/>
                    <a:gd name="T39" fmla="*/ 66 h 121"/>
                    <a:gd name="T40" fmla="*/ 68 w 113"/>
                    <a:gd name="T41" fmla="*/ 87 h 121"/>
                    <a:gd name="T42" fmla="*/ 68 w 113"/>
                    <a:gd name="T43" fmla="*/ 89 h 121"/>
                    <a:gd name="T44" fmla="*/ 68 w 113"/>
                    <a:gd name="T45" fmla="*/ 91 h 121"/>
                    <a:gd name="T46" fmla="*/ 67 w 113"/>
                    <a:gd name="T47" fmla="*/ 92 h 121"/>
                    <a:gd name="T48" fmla="*/ 67 w 113"/>
                    <a:gd name="T49" fmla="*/ 93 h 121"/>
                    <a:gd name="T50" fmla="*/ 65 w 113"/>
                    <a:gd name="T51" fmla="*/ 96 h 121"/>
                    <a:gd name="T52" fmla="*/ 65 w 113"/>
                    <a:gd name="T53" fmla="*/ 99 h 121"/>
                    <a:gd name="T54" fmla="*/ 74 w 113"/>
                    <a:gd name="T55" fmla="*/ 103 h 121"/>
                    <a:gd name="T56" fmla="*/ 72 w 113"/>
                    <a:gd name="T57" fmla="*/ 112 h 121"/>
                    <a:gd name="T58" fmla="*/ 39 w 113"/>
                    <a:gd name="T59" fmla="*/ 121 h 121"/>
                    <a:gd name="T60" fmla="*/ 16 w 113"/>
                    <a:gd name="T61" fmla="*/ 103 h 121"/>
                    <a:gd name="T62" fmla="*/ 7 w 113"/>
                    <a:gd name="T63" fmla="*/ 80 h 121"/>
                    <a:gd name="T64" fmla="*/ 6 w 113"/>
                    <a:gd name="T65" fmla="*/ 59 h 121"/>
                    <a:gd name="T66" fmla="*/ 5 w 113"/>
                    <a:gd name="T67" fmla="*/ 55 h 121"/>
                    <a:gd name="T68" fmla="*/ 4 w 113"/>
                    <a:gd name="T69" fmla="*/ 53 h 121"/>
                    <a:gd name="T70" fmla="*/ 5 w 113"/>
                    <a:gd name="T71" fmla="*/ 51 h 121"/>
                    <a:gd name="T72" fmla="*/ 6 w 113"/>
                    <a:gd name="T73" fmla="*/ 50 h 121"/>
                    <a:gd name="T74" fmla="*/ 1 w 113"/>
                    <a:gd name="T75" fmla="*/ 30 h 121"/>
                    <a:gd name="T76" fmla="*/ 1 w 113"/>
                    <a:gd name="T77" fmla="*/ 22 h 121"/>
                    <a:gd name="T78" fmla="*/ 3 w 113"/>
                    <a:gd name="T79" fmla="*/ 15 h 121"/>
                    <a:gd name="T80" fmla="*/ 6 w 113"/>
                    <a:gd name="T81" fmla="*/ 11 h 121"/>
                    <a:gd name="T82" fmla="*/ 9 w 113"/>
                    <a:gd name="T83" fmla="*/ 10 h 121"/>
                    <a:gd name="T84" fmla="*/ 13 w 113"/>
                    <a:gd name="T85" fmla="*/ 11 h 121"/>
                    <a:gd name="T86" fmla="*/ 17 w 113"/>
                    <a:gd name="T87" fmla="*/ 11 h 121"/>
                    <a:gd name="T88" fmla="*/ 18 w 113"/>
                    <a:gd name="T89" fmla="*/ 10 h 121"/>
                    <a:gd name="T90" fmla="*/ 19 w 113"/>
                    <a:gd name="T91" fmla="*/ 10 h 121"/>
                    <a:gd name="T92" fmla="*/ 20 w 113"/>
                    <a:gd name="T93" fmla="*/ 9 h 121"/>
                    <a:gd name="T94" fmla="*/ 21 w 113"/>
                    <a:gd name="T95" fmla="*/ 8 h 121"/>
                    <a:gd name="T96" fmla="*/ 24 w 113"/>
                    <a:gd name="T97" fmla="*/ 10 h 121"/>
                    <a:gd name="T98" fmla="*/ 27 w 113"/>
                    <a:gd name="T99" fmla="*/ 11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113" h="121">
                      <a:moveTo>
                        <a:pt x="28" y="11"/>
                      </a:moveTo>
                      <a:cubicBezTo>
                        <a:pt x="29" y="11"/>
                        <a:pt x="29" y="11"/>
                        <a:pt x="29" y="11"/>
                      </a:cubicBezTo>
                      <a:cubicBezTo>
                        <a:pt x="31" y="10"/>
                        <a:pt x="31" y="10"/>
                        <a:pt x="31" y="10"/>
                      </a:cubicBezTo>
                      <a:cubicBezTo>
                        <a:pt x="31" y="10"/>
                        <a:pt x="31" y="10"/>
                        <a:pt x="31" y="10"/>
                      </a:cubicBezTo>
                      <a:cubicBezTo>
                        <a:pt x="31" y="10"/>
                        <a:pt x="31" y="10"/>
                        <a:pt x="31" y="10"/>
                      </a:cubicBezTo>
                      <a:cubicBezTo>
                        <a:pt x="32" y="9"/>
                        <a:pt x="32" y="9"/>
                        <a:pt x="32" y="9"/>
                      </a:cubicBezTo>
                      <a:cubicBezTo>
                        <a:pt x="40" y="24"/>
                        <a:pt x="40" y="24"/>
                        <a:pt x="40" y="24"/>
                      </a:cubicBezTo>
                      <a:cubicBezTo>
                        <a:pt x="45" y="25"/>
                        <a:pt x="45" y="25"/>
                        <a:pt x="45" y="25"/>
                      </a:cubicBezTo>
                      <a:cubicBezTo>
                        <a:pt x="45" y="25"/>
                        <a:pt x="45" y="25"/>
                        <a:pt x="45" y="25"/>
                      </a:cubicBezTo>
                      <a:cubicBezTo>
                        <a:pt x="50" y="25"/>
                        <a:pt x="50" y="25"/>
                        <a:pt x="50" y="25"/>
                      </a:cubicBezTo>
                      <a:cubicBezTo>
                        <a:pt x="58" y="25"/>
                        <a:pt x="58" y="25"/>
                        <a:pt x="58" y="25"/>
                      </a:cubicBezTo>
                      <a:cubicBezTo>
                        <a:pt x="64" y="23"/>
                        <a:pt x="64" y="23"/>
                        <a:pt x="64" y="23"/>
                      </a:cubicBezTo>
                      <a:cubicBezTo>
                        <a:pt x="70" y="20"/>
                        <a:pt x="70" y="20"/>
                        <a:pt x="70" y="20"/>
                      </a:cubicBezTo>
                      <a:cubicBezTo>
                        <a:pt x="71" y="19"/>
                        <a:pt x="72" y="18"/>
                        <a:pt x="74" y="17"/>
                      </a:cubicBezTo>
                      <a:cubicBezTo>
                        <a:pt x="76" y="17"/>
                        <a:pt x="76" y="17"/>
                        <a:pt x="76" y="17"/>
                      </a:cubicBezTo>
                      <a:cubicBezTo>
                        <a:pt x="76" y="17"/>
                        <a:pt x="76" y="17"/>
                        <a:pt x="76" y="17"/>
                      </a:cubicBezTo>
                      <a:cubicBezTo>
                        <a:pt x="76" y="17"/>
                        <a:pt x="76" y="17"/>
                        <a:pt x="76" y="17"/>
                      </a:cubicBezTo>
                      <a:cubicBezTo>
                        <a:pt x="77" y="17"/>
                        <a:pt x="77" y="17"/>
                        <a:pt x="77" y="17"/>
                      </a:cubicBezTo>
                      <a:cubicBezTo>
                        <a:pt x="77" y="17"/>
                        <a:pt x="77" y="17"/>
                        <a:pt x="77" y="17"/>
                      </a:cubicBezTo>
                      <a:cubicBezTo>
                        <a:pt x="77" y="17"/>
                        <a:pt x="77" y="17"/>
                        <a:pt x="77" y="17"/>
                      </a:cubicBezTo>
                      <a:cubicBezTo>
                        <a:pt x="78" y="17"/>
                        <a:pt x="78" y="17"/>
                        <a:pt x="78" y="17"/>
                      </a:cubicBezTo>
                      <a:cubicBezTo>
                        <a:pt x="79" y="16"/>
                        <a:pt x="79" y="16"/>
                        <a:pt x="79" y="16"/>
                      </a:cubicBezTo>
                      <a:cubicBezTo>
                        <a:pt x="80" y="16"/>
                        <a:pt x="80" y="16"/>
                        <a:pt x="80" y="16"/>
                      </a:cubicBezTo>
                      <a:cubicBezTo>
                        <a:pt x="80" y="15"/>
                        <a:pt x="80" y="15"/>
                        <a:pt x="80" y="15"/>
                      </a:cubicBezTo>
                      <a:cubicBezTo>
                        <a:pt x="80" y="15"/>
                        <a:pt x="80" y="15"/>
                        <a:pt x="80" y="15"/>
                      </a:cubicBezTo>
                      <a:cubicBezTo>
                        <a:pt x="83" y="13"/>
                        <a:pt x="83" y="13"/>
                        <a:pt x="83" y="13"/>
                      </a:cubicBezTo>
                      <a:cubicBezTo>
                        <a:pt x="84" y="13"/>
                        <a:pt x="84" y="13"/>
                        <a:pt x="84" y="13"/>
                      </a:cubicBezTo>
                      <a:cubicBezTo>
                        <a:pt x="84" y="12"/>
                        <a:pt x="84" y="12"/>
                        <a:pt x="84" y="12"/>
                      </a:cubicBezTo>
                      <a:cubicBezTo>
                        <a:pt x="85" y="12"/>
                        <a:pt x="85" y="12"/>
                        <a:pt x="85" y="12"/>
                      </a:cubicBezTo>
                      <a:cubicBezTo>
                        <a:pt x="86" y="12"/>
                        <a:pt x="86" y="12"/>
                        <a:pt x="86" y="12"/>
                      </a:cubicBezTo>
                      <a:cubicBezTo>
                        <a:pt x="99" y="5"/>
                        <a:pt x="99" y="5"/>
                        <a:pt x="99" y="5"/>
                      </a:cubicBezTo>
                      <a:cubicBezTo>
                        <a:pt x="113" y="0"/>
                        <a:pt x="113" y="0"/>
                        <a:pt x="113" y="0"/>
                      </a:cubicBezTo>
                      <a:cubicBezTo>
                        <a:pt x="103" y="13"/>
                        <a:pt x="103" y="13"/>
                        <a:pt x="103" y="13"/>
                      </a:cubicBezTo>
                      <a:cubicBezTo>
                        <a:pt x="98" y="26"/>
                        <a:pt x="98" y="26"/>
                        <a:pt x="98" y="26"/>
                      </a:cubicBezTo>
                      <a:cubicBezTo>
                        <a:pt x="85" y="45"/>
                        <a:pt x="85" y="45"/>
                        <a:pt x="85" y="45"/>
                      </a:cubicBezTo>
                      <a:cubicBezTo>
                        <a:pt x="81" y="52"/>
                        <a:pt x="81" y="52"/>
                        <a:pt x="81" y="52"/>
                      </a:cubicBezTo>
                      <a:cubicBezTo>
                        <a:pt x="79" y="58"/>
                        <a:pt x="79" y="58"/>
                        <a:pt x="79" y="58"/>
                      </a:cubicBezTo>
                      <a:cubicBezTo>
                        <a:pt x="78" y="61"/>
                        <a:pt x="78" y="61"/>
                        <a:pt x="78" y="61"/>
                      </a:cubicBezTo>
                      <a:cubicBezTo>
                        <a:pt x="78" y="65"/>
                        <a:pt x="78" y="65"/>
                        <a:pt x="78" y="65"/>
                      </a:cubicBezTo>
                      <a:cubicBezTo>
                        <a:pt x="78" y="66"/>
                        <a:pt x="78" y="66"/>
                        <a:pt x="78" y="66"/>
                      </a:cubicBezTo>
                      <a:cubicBezTo>
                        <a:pt x="68" y="86"/>
                        <a:pt x="68" y="86"/>
                        <a:pt x="68" y="86"/>
                      </a:cubicBezTo>
                      <a:cubicBezTo>
                        <a:pt x="68" y="87"/>
                        <a:pt x="68" y="87"/>
                        <a:pt x="68" y="87"/>
                      </a:cubicBezTo>
                      <a:cubicBezTo>
                        <a:pt x="68" y="87"/>
                        <a:pt x="68" y="87"/>
                        <a:pt x="68" y="87"/>
                      </a:cubicBezTo>
                      <a:cubicBezTo>
                        <a:pt x="68" y="89"/>
                        <a:pt x="68" y="89"/>
                        <a:pt x="68" y="89"/>
                      </a:cubicBezTo>
                      <a:cubicBezTo>
                        <a:pt x="68" y="90"/>
                        <a:pt x="68" y="90"/>
                        <a:pt x="68" y="90"/>
                      </a:cubicBezTo>
                      <a:cubicBezTo>
                        <a:pt x="68" y="91"/>
                        <a:pt x="68" y="91"/>
                        <a:pt x="68" y="91"/>
                      </a:cubicBezTo>
                      <a:cubicBezTo>
                        <a:pt x="68" y="91"/>
                        <a:pt x="68" y="91"/>
                        <a:pt x="68" y="91"/>
                      </a:cubicBezTo>
                      <a:cubicBezTo>
                        <a:pt x="67" y="92"/>
                        <a:pt x="67" y="92"/>
                        <a:pt x="67" y="92"/>
                      </a:cubicBezTo>
                      <a:cubicBezTo>
                        <a:pt x="67" y="92"/>
                        <a:pt x="67" y="92"/>
                        <a:pt x="67" y="92"/>
                      </a:cubicBezTo>
                      <a:cubicBezTo>
                        <a:pt x="67" y="93"/>
                        <a:pt x="67" y="93"/>
                        <a:pt x="67" y="93"/>
                      </a:cubicBezTo>
                      <a:cubicBezTo>
                        <a:pt x="66" y="94"/>
                        <a:pt x="66" y="94"/>
                        <a:pt x="66" y="94"/>
                      </a:cubicBezTo>
                      <a:cubicBezTo>
                        <a:pt x="65" y="96"/>
                        <a:pt x="65" y="96"/>
                        <a:pt x="65" y="96"/>
                      </a:cubicBezTo>
                      <a:cubicBezTo>
                        <a:pt x="65" y="97"/>
                        <a:pt x="65" y="97"/>
                        <a:pt x="65" y="97"/>
                      </a:cubicBezTo>
                      <a:cubicBezTo>
                        <a:pt x="65" y="99"/>
                        <a:pt x="65" y="99"/>
                        <a:pt x="65" y="99"/>
                      </a:cubicBezTo>
                      <a:cubicBezTo>
                        <a:pt x="65" y="100"/>
                        <a:pt x="65" y="100"/>
                        <a:pt x="65" y="100"/>
                      </a:cubicBezTo>
                      <a:cubicBezTo>
                        <a:pt x="74" y="103"/>
                        <a:pt x="74" y="103"/>
                        <a:pt x="74" y="103"/>
                      </a:cubicBezTo>
                      <a:cubicBezTo>
                        <a:pt x="73" y="106"/>
                        <a:pt x="73" y="106"/>
                        <a:pt x="73" y="106"/>
                      </a:cubicBezTo>
                      <a:cubicBezTo>
                        <a:pt x="72" y="112"/>
                        <a:pt x="72" y="112"/>
                        <a:pt x="72" y="112"/>
                      </a:cubicBezTo>
                      <a:cubicBezTo>
                        <a:pt x="68" y="121"/>
                        <a:pt x="68" y="121"/>
                        <a:pt x="68" y="121"/>
                      </a:cubicBezTo>
                      <a:cubicBezTo>
                        <a:pt x="39" y="121"/>
                        <a:pt x="39" y="121"/>
                        <a:pt x="39" y="121"/>
                      </a:cubicBezTo>
                      <a:cubicBezTo>
                        <a:pt x="24" y="115"/>
                        <a:pt x="24" y="115"/>
                        <a:pt x="24" y="115"/>
                      </a:cubicBezTo>
                      <a:cubicBezTo>
                        <a:pt x="16" y="103"/>
                        <a:pt x="16" y="103"/>
                        <a:pt x="16" y="103"/>
                      </a:cubicBezTo>
                      <a:cubicBezTo>
                        <a:pt x="10" y="90"/>
                        <a:pt x="10" y="90"/>
                        <a:pt x="10" y="90"/>
                      </a:cubicBezTo>
                      <a:cubicBezTo>
                        <a:pt x="7" y="80"/>
                        <a:pt x="7" y="80"/>
                        <a:pt x="7" y="80"/>
                      </a:cubicBezTo>
                      <a:cubicBezTo>
                        <a:pt x="6" y="74"/>
                        <a:pt x="6" y="74"/>
                        <a:pt x="6" y="74"/>
                      </a:cubicBezTo>
                      <a:cubicBezTo>
                        <a:pt x="6" y="59"/>
                        <a:pt x="6" y="59"/>
                        <a:pt x="6" y="59"/>
                      </a:cubicBezTo>
                      <a:cubicBezTo>
                        <a:pt x="6" y="56"/>
                        <a:pt x="6" y="56"/>
                        <a:pt x="6" y="56"/>
                      </a:cubicBezTo>
                      <a:cubicBezTo>
                        <a:pt x="5" y="55"/>
                        <a:pt x="5" y="55"/>
                        <a:pt x="5" y="55"/>
                      </a:cubicBezTo>
                      <a:cubicBezTo>
                        <a:pt x="5" y="54"/>
                        <a:pt x="5" y="54"/>
                        <a:pt x="5" y="54"/>
                      </a:cubicBezTo>
                      <a:cubicBezTo>
                        <a:pt x="4" y="53"/>
                        <a:pt x="4" y="53"/>
                        <a:pt x="4" y="53"/>
                      </a:cubicBezTo>
                      <a:cubicBezTo>
                        <a:pt x="4" y="52"/>
                        <a:pt x="4" y="52"/>
                        <a:pt x="4" y="52"/>
                      </a:cubicBezTo>
                      <a:cubicBezTo>
                        <a:pt x="5" y="51"/>
                        <a:pt x="5" y="51"/>
                        <a:pt x="5" y="51"/>
                      </a:cubicBezTo>
                      <a:cubicBezTo>
                        <a:pt x="5" y="51"/>
                        <a:pt x="5" y="51"/>
                        <a:pt x="5" y="51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3" y="41"/>
                        <a:pt x="3" y="41"/>
                        <a:pt x="3" y="41"/>
                      </a:cubicBezTo>
                      <a:cubicBezTo>
                        <a:pt x="1" y="30"/>
                        <a:pt x="1" y="30"/>
                        <a:pt x="1" y="30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1" y="22"/>
                        <a:pt x="1" y="22"/>
                        <a:pt x="1" y="22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3" y="11"/>
                        <a:pt x="13" y="11"/>
                        <a:pt x="13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7" y="11"/>
                        <a:pt x="17" y="11"/>
                        <a:pt x="17" y="11"/>
                      </a:cubicBezTo>
                      <a:cubicBezTo>
                        <a:pt x="17" y="11"/>
                        <a:pt x="17" y="11"/>
                        <a:pt x="17" y="11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9" y="9"/>
                        <a:pt x="19" y="9"/>
                        <a:pt x="19" y="9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4" y="10"/>
                        <a:pt x="24" y="10"/>
                        <a:pt x="24" y="10"/>
                      </a:cubicBezTo>
                      <a:cubicBezTo>
                        <a:pt x="26" y="11"/>
                        <a:pt x="26" y="11"/>
                        <a:pt x="26" y="11"/>
                      </a:cubicBezTo>
                      <a:cubicBezTo>
                        <a:pt x="27" y="11"/>
                        <a:pt x="27" y="11"/>
                        <a:pt x="27" y="11"/>
                      </a:cubicBezTo>
                      <a:cubicBezTo>
                        <a:pt x="28" y="11"/>
                        <a:pt x="28" y="11"/>
                        <a:pt x="28" y="11"/>
                      </a:cubicBezTo>
                    </a:path>
                  </a:pathLst>
                </a:custGeom>
                <a:grpFill/>
                <a:ln w="7620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" name="Freeform 14"/>
                <p:cNvSpPr>
                  <a:spLocks/>
                </p:cNvSpPr>
                <p:nvPr/>
              </p:nvSpPr>
              <p:spPr bwMode="auto">
                <a:xfrm>
                  <a:off x="4536608" y="1966209"/>
                  <a:ext cx="814388" cy="717550"/>
                </a:xfrm>
                <a:custGeom>
                  <a:avLst/>
                  <a:gdLst>
                    <a:gd name="T0" fmla="*/ 273 w 513"/>
                    <a:gd name="T1" fmla="*/ 8 h 452"/>
                    <a:gd name="T2" fmla="*/ 334 w 513"/>
                    <a:gd name="T3" fmla="*/ 8 h 452"/>
                    <a:gd name="T4" fmla="*/ 371 w 513"/>
                    <a:gd name="T5" fmla="*/ 3 h 452"/>
                    <a:gd name="T6" fmla="*/ 382 w 513"/>
                    <a:gd name="T7" fmla="*/ 3 h 452"/>
                    <a:gd name="T8" fmla="*/ 390 w 513"/>
                    <a:gd name="T9" fmla="*/ 3 h 452"/>
                    <a:gd name="T10" fmla="*/ 403 w 513"/>
                    <a:gd name="T11" fmla="*/ 6 h 452"/>
                    <a:gd name="T12" fmla="*/ 433 w 513"/>
                    <a:gd name="T13" fmla="*/ 73 h 452"/>
                    <a:gd name="T14" fmla="*/ 436 w 513"/>
                    <a:gd name="T15" fmla="*/ 86 h 452"/>
                    <a:gd name="T16" fmla="*/ 444 w 513"/>
                    <a:gd name="T17" fmla="*/ 97 h 452"/>
                    <a:gd name="T18" fmla="*/ 444 w 513"/>
                    <a:gd name="T19" fmla="*/ 100 h 452"/>
                    <a:gd name="T20" fmla="*/ 500 w 513"/>
                    <a:gd name="T21" fmla="*/ 189 h 452"/>
                    <a:gd name="T22" fmla="*/ 508 w 513"/>
                    <a:gd name="T23" fmla="*/ 202 h 452"/>
                    <a:gd name="T24" fmla="*/ 513 w 513"/>
                    <a:gd name="T25" fmla="*/ 232 h 452"/>
                    <a:gd name="T26" fmla="*/ 492 w 513"/>
                    <a:gd name="T27" fmla="*/ 291 h 452"/>
                    <a:gd name="T28" fmla="*/ 481 w 513"/>
                    <a:gd name="T29" fmla="*/ 301 h 452"/>
                    <a:gd name="T30" fmla="*/ 454 w 513"/>
                    <a:gd name="T31" fmla="*/ 299 h 452"/>
                    <a:gd name="T32" fmla="*/ 419 w 513"/>
                    <a:gd name="T33" fmla="*/ 272 h 452"/>
                    <a:gd name="T34" fmla="*/ 390 w 513"/>
                    <a:gd name="T35" fmla="*/ 234 h 452"/>
                    <a:gd name="T36" fmla="*/ 390 w 513"/>
                    <a:gd name="T37" fmla="*/ 229 h 452"/>
                    <a:gd name="T38" fmla="*/ 387 w 513"/>
                    <a:gd name="T39" fmla="*/ 223 h 452"/>
                    <a:gd name="T40" fmla="*/ 371 w 513"/>
                    <a:gd name="T41" fmla="*/ 210 h 452"/>
                    <a:gd name="T42" fmla="*/ 358 w 513"/>
                    <a:gd name="T43" fmla="*/ 210 h 452"/>
                    <a:gd name="T44" fmla="*/ 318 w 513"/>
                    <a:gd name="T45" fmla="*/ 237 h 452"/>
                    <a:gd name="T46" fmla="*/ 323 w 513"/>
                    <a:gd name="T47" fmla="*/ 207 h 452"/>
                    <a:gd name="T48" fmla="*/ 302 w 513"/>
                    <a:gd name="T49" fmla="*/ 205 h 452"/>
                    <a:gd name="T50" fmla="*/ 275 w 513"/>
                    <a:gd name="T51" fmla="*/ 205 h 452"/>
                    <a:gd name="T52" fmla="*/ 273 w 513"/>
                    <a:gd name="T53" fmla="*/ 199 h 452"/>
                    <a:gd name="T54" fmla="*/ 259 w 513"/>
                    <a:gd name="T55" fmla="*/ 194 h 452"/>
                    <a:gd name="T56" fmla="*/ 219 w 513"/>
                    <a:gd name="T57" fmla="*/ 197 h 452"/>
                    <a:gd name="T58" fmla="*/ 195 w 513"/>
                    <a:gd name="T59" fmla="*/ 207 h 452"/>
                    <a:gd name="T60" fmla="*/ 176 w 513"/>
                    <a:gd name="T61" fmla="*/ 213 h 452"/>
                    <a:gd name="T62" fmla="*/ 134 w 513"/>
                    <a:gd name="T63" fmla="*/ 258 h 452"/>
                    <a:gd name="T64" fmla="*/ 131 w 513"/>
                    <a:gd name="T65" fmla="*/ 261 h 452"/>
                    <a:gd name="T66" fmla="*/ 128 w 513"/>
                    <a:gd name="T67" fmla="*/ 267 h 452"/>
                    <a:gd name="T68" fmla="*/ 110 w 513"/>
                    <a:gd name="T69" fmla="*/ 293 h 452"/>
                    <a:gd name="T70" fmla="*/ 24 w 513"/>
                    <a:gd name="T71" fmla="*/ 428 h 452"/>
                    <a:gd name="T72" fmla="*/ 11 w 513"/>
                    <a:gd name="T73" fmla="*/ 439 h 452"/>
                    <a:gd name="T74" fmla="*/ 56 w 513"/>
                    <a:gd name="T75" fmla="*/ 344 h 452"/>
                    <a:gd name="T76" fmla="*/ 110 w 513"/>
                    <a:gd name="T77" fmla="*/ 264 h 452"/>
                    <a:gd name="T78" fmla="*/ 139 w 513"/>
                    <a:gd name="T79" fmla="*/ 240 h 452"/>
                    <a:gd name="T80" fmla="*/ 166 w 513"/>
                    <a:gd name="T81" fmla="*/ 205 h 452"/>
                    <a:gd name="T82" fmla="*/ 222 w 513"/>
                    <a:gd name="T83" fmla="*/ 154 h 452"/>
                    <a:gd name="T84" fmla="*/ 305 w 513"/>
                    <a:gd name="T85" fmla="*/ 89 h 452"/>
                    <a:gd name="T86" fmla="*/ 305 w 513"/>
                    <a:gd name="T87" fmla="*/ 81 h 452"/>
                    <a:gd name="T88" fmla="*/ 294 w 513"/>
                    <a:gd name="T89" fmla="*/ 65 h 452"/>
                    <a:gd name="T90" fmla="*/ 273 w 513"/>
                    <a:gd name="T91" fmla="*/ 49 h 452"/>
                    <a:gd name="T92" fmla="*/ 286 w 513"/>
                    <a:gd name="T93" fmla="*/ 43 h 452"/>
                    <a:gd name="T94" fmla="*/ 289 w 513"/>
                    <a:gd name="T95" fmla="*/ 41 h 452"/>
                    <a:gd name="T96" fmla="*/ 291 w 513"/>
                    <a:gd name="T97" fmla="*/ 33 h 4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513" h="452">
                      <a:moveTo>
                        <a:pt x="291" y="30"/>
                      </a:moveTo>
                      <a:lnTo>
                        <a:pt x="289" y="27"/>
                      </a:lnTo>
                      <a:lnTo>
                        <a:pt x="273" y="8"/>
                      </a:lnTo>
                      <a:lnTo>
                        <a:pt x="315" y="0"/>
                      </a:lnTo>
                      <a:lnTo>
                        <a:pt x="329" y="6"/>
                      </a:lnTo>
                      <a:lnTo>
                        <a:pt x="334" y="8"/>
                      </a:lnTo>
                      <a:lnTo>
                        <a:pt x="337" y="8"/>
                      </a:lnTo>
                      <a:lnTo>
                        <a:pt x="358" y="8"/>
                      </a:lnTo>
                      <a:lnTo>
                        <a:pt x="371" y="3"/>
                      </a:lnTo>
                      <a:lnTo>
                        <a:pt x="374" y="3"/>
                      </a:lnTo>
                      <a:lnTo>
                        <a:pt x="379" y="3"/>
                      </a:lnTo>
                      <a:lnTo>
                        <a:pt x="382" y="3"/>
                      </a:lnTo>
                      <a:lnTo>
                        <a:pt x="385" y="3"/>
                      </a:lnTo>
                      <a:lnTo>
                        <a:pt x="387" y="3"/>
                      </a:lnTo>
                      <a:lnTo>
                        <a:pt x="390" y="3"/>
                      </a:lnTo>
                      <a:lnTo>
                        <a:pt x="401" y="6"/>
                      </a:lnTo>
                      <a:lnTo>
                        <a:pt x="403" y="6"/>
                      </a:lnTo>
                      <a:lnTo>
                        <a:pt x="403" y="6"/>
                      </a:lnTo>
                      <a:lnTo>
                        <a:pt x="406" y="8"/>
                      </a:lnTo>
                      <a:lnTo>
                        <a:pt x="422" y="41"/>
                      </a:lnTo>
                      <a:lnTo>
                        <a:pt x="433" y="73"/>
                      </a:lnTo>
                      <a:lnTo>
                        <a:pt x="436" y="81"/>
                      </a:lnTo>
                      <a:lnTo>
                        <a:pt x="436" y="84"/>
                      </a:lnTo>
                      <a:lnTo>
                        <a:pt x="436" y="86"/>
                      </a:lnTo>
                      <a:lnTo>
                        <a:pt x="438" y="86"/>
                      </a:lnTo>
                      <a:lnTo>
                        <a:pt x="444" y="97"/>
                      </a:lnTo>
                      <a:lnTo>
                        <a:pt x="444" y="97"/>
                      </a:lnTo>
                      <a:lnTo>
                        <a:pt x="444" y="97"/>
                      </a:lnTo>
                      <a:lnTo>
                        <a:pt x="444" y="100"/>
                      </a:lnTo>
                      <a:lnTo>
                        <a:pt x="444" y="100"/>
                      </a:lnTo>
                      <a:lnTo>
                        <a:pt x="446" y="103"/>
                      </a:lnTo>
                      <a:lnTo>
                        <a:pt x="478" y="146"/>
                      </a:lnTo>
                      <a:lnTo>
                        <a:pt x="500" y="189"/>
                      </a:lnTo>
                      <a:lnTo>
                        <a:pt x="502" y="194"/>
                      </a:lnTo>
                      <a:lnTo>
                        <a:pt x="505" y="197"/>
                      </a:lnTo>
                      <a:lnTo>
                        <a:pt x="508" y="202"/>
                      </a:lnTo>
                      <a:lnTo>
                        <a:pt x="510" y="215"/>
                      </a:lnTo>
                      <a:lnTo>
                        <a:pt x="510" y="223"/>
                      </a:lnTo>
                      <a:lnTo>
                        <a:pt x="513" y="232"/>
                      </a:lnTo>
                      <a:lnTo>
                        <a:pt x="510" y="256"/>
                      </a:lnTo>
                      <a:lnTo>
                        <a:pt x="494" y="288"/>
                      </a:lnTo>
                      <a:lnTo>
                        <a:pt x="492" y="291"/>
                      </a:lnTo>
                      <a:lnTo>
                        <a:pt x="492" y="291"/>
                      </a:lnTo>
                      <a:lnTo>
                        <a:pt x="486" y="296"/>
                      </a:lnTo>
                      <a:lnTo>
                        <a:pt x="481" y="301"/>
                      </a:lnTo>
                      <a:lnTo>
                        <a:pt x="473" y="301"/>
                      </a:lnTo>
                      <a:lnTo>
                        <a:pt x="465" y="301"/>
                      </a:lnTo>
                      <a:lnTo>
                        <a:pt x="454" y="299"/>
                      </a:lnTo>
                      <a:lnTo>
                        <a:pt x="446" y="293"/>
                      </a:lnTo>
                      <a:lnTo>
                        <a:pt x="433" y="283"/>
                      </a:lnTo>
                      <a:lnTo>
                        <a:pt x="419" y="272"/>
                      </a:lnTo>
                      <a:lnTo>
                        <a:pt x="390" y="237"/>
                      </a:lnTo>
                      <a:lnTo>
                        <a:pt x="390" y="234"/>
                      </a:lnTo>
                      <a:lnTo>
                        <a:pt x="390" y="234"/>
                      </a:lnTo>
                      <a:lnTo>
                        <a:pt x="390" y="234"/>
                      </a:lnTo>
                      <a:lnTo>
                        <a:pt x="390" y="232"/>
                      </a:lnTo>
                      <a:lnTo>
                        <a:pt x="390" y="229"/>
                      </a:lnTo>
                      <a:lnTo>
                        <a:pt x="387" y="229"/>
                      </a:lnTo>
                      <a:lnTo>
                        <a:pt x="387" y="229"/>
                      </a:lnTo>
                      <a:lnTo>
                        <a:pt x="387" y="223"/>
                      </a:lnTo>
                      <a:lnTo>
                        <a:pt x="382" y="218"/>
                      </a:lnTo>
                      <a:lnTo>
                        <a:pt x="377" y="210"/>
                      </a:lnTo>
                      <a:lnTo>
                        <a:pt x="371" y="210"/>
                      </a:lnTo>
                      <a:lnTo>
                        <a:pt x="369" y="207"/>
                      </a:lnTo>
                      <a:lnTo>
                        <a:pt x="366" y="207"/>
                      </a:lnTo>
                      <a:lnTo>
                        <a:pt x="358" y="210"/>
                      </a:lnTo>
                      <a:lnTo>
                        <a:pt x="350" y="215"/>
                      </a:lnTo>
                      <a:lnTo>
                        <a:pt x="347" y="218"/>
                      </a:lnTo>
                      <a:lnTo>
                        <a:pt x="318" y="237"/>
                      </a:lnTo>
                      <a:lnTo>
                        <a:pt x="323" y="221"/>
                      </a:lnTo>
                      <a:lnTo>
                        <a:pt x="326" y="207"/>
                      </a:lnTo>
                      <a:lnTo>
                        <a:pt x="323" y="207"/>
                      </a:lnTo>
                      <a:lnTo>
                        <a:pt x="321" y="205"/>
                      </a:lnTo>
                      <a:lnTo>
                        <a:pt x="318" y="205"/>
                      </a:lnTo>
                      <a:lnTo>
                        <a:pt x="302" y="205"/>
                      </a:lnTo>
                      <a:lnTo>
                        <a:pt x="275" y="210"/>
                      </a:lnTo>
                      <a:lnTo>
                        <a:pt x="275" y="207"/>
                      </a:lnTo>
                      <a:lnTo>
                        <a:pt x="275" y="205"/>
                      </a:lnTo>
                      <a:lnTo>
                        <a:pt x="275" y="202"/>
                      </a:lnTo>
                      <a:lnTo>
                        <a:pt x="273" y="199"/>
                      </a:lnTo>
                      <a:lnTo>
                        <a:pt x="273" y="199"/>
                      </a:lnTo>
                      <a:lnTo>
                        <a:pt x="270" y="197"/>
                      </a:lnTo>
                      <a:lnTo>
                        <a:pt x="265" y="194"/>
                      </a:lnTo>
                      <a:lnTo>
                        <a:pt x="259" y="194"/>
                      </a:lnTo>
                      <a:lnTo>
                        <a:pt x="251" y="194"/>
                      </a:lnTo>
                      <a:lnTo>
                        <a:pt x="222" y="197"/>
                      </a:lnTo>
                      <a:lnTo>
                        <a:pt x="219" y="197"/>
                      </a:lnTo>
                      <a:lnTo>
                        <a:pt x="201" y="207"/>
                      </a:lnTo>
                      <a:lnTo>
                        <a:pt x="198" y="207"/>
                      </a:lnTo>
                      <a:lnTo>
                        <a:pt x="195" y="207"/>
                      </a:lnTo>
                      <a:lnTo>
                        <a:pt x="190" y="207"/>
                      </a:lnTo>
                      <a:lnTo>
                        <a:pt x="187" y="207"/>
                      </a:lnTo>
                      <a:lnTo>
                        <a:pt x="176" y="213"/>
                      </a:lnTo>
                      <a:lnTo>
                        <a:pt x="168" y="221"/>
                      </a:lnTo>
                      <a:lnTo>
                        <a:pt x="134" y="258"/>
                      </a:lnTo>
                      <a:lnTo>
                        <a:pt x="134" y="258"/>
                      </a:lnTo>
                      <a:lnTo>
                        <a:pt x="134" y="258"/>
                      </a:lnTo>
                      <a:lnTo>
                        <a:pt x="134" y="258"/>
                      </a:lnTo>
                      <a:lnTo>
                        <a:pt x="131" y="261"/>
                      </a:lnTo>
                      <a:lnTo>
                        <a:pt x="131" y="261"/>
                      </a:lnTo>
                      <a:lnTo>
                        <a:pt x="128" y="267"/>
                      </a:lnTo>
                      <a:lnTo>
                        <a:pt x="128" y="267"/>
                      </a:lnTo>
                      <a:lnTo>
                        <a:pt x="126" y="269"/>
                      </a:lnTo>
                      <a:lnTo>
                        <a:pt x="112" y="291"/>
                      </a:lnTo>
                      <a:lnTo>
                        <a:pt x="110" y="293"/>
                      </a:lnTo>
                      <a:lnTo>
                        <a:pt x="46" y="393"/>
                      </a:lnTo>
                      <a:lnTo>
                        <a:pt x="35" y="412"/>
                      </a:lnTo>
                      <a:lnTo>
                        <a:pt x="24" y="428"/>
                      </a:lnTo>
                      <a:lnTo>
                        <a:pt x="19" y="436"/>
                      </a:lnTo>
                      <a:lnTo>
                        <a:pt x="16" y="436"/>
                      </a:lnTo>
                      <a:lnTo>
                        <a:pt x="11" y="439"/>
                      </a:lnTo>
                      <a:lnTo>
                        <a:pt x="0" y="452"/>
                      </a:lnTo>
                      <a:lnTo>
                        <a:pt x="38" y="390"/>
                      </a:lnTo>
                      <a:lnTo>
                        <a:pt x="56" y="344"/>
                      </a:lnTo>
                      <a:lnTo>
                        <a:pt x="64" y="336"/>
                      </a:lnTo>
                      <a:lnTo>
                        <a:pt x="75" y="326"/>
                      </a:lnTo>
                      <a:lnTo>
                        <a:pt x="110" y="264"/>
                      </a:lnTo>
                      <a:lnTo>
                        <a:pt x="120" y="250"/>
                      </a:lnTo>
                      <a:lnTo>
                        <a:pt x="131" y="242"/>
                      </a:lnTo>
                      <a:lnTo>
                        <a:pt x="139" y="240"/>
                      </a:lnTo>
                      <a:lnTo>
                        <a:pt x="147" y="223"/>
                      </a:lnTo>
                      <a:lnTo>
                        <a:pt x="152" y="218"/>
                      </a:lnTo>
                      <a:lnTo>
                        <a:pt x="166" y="205"/>
                      </a:lnTo>
                      <a:lnTo>
                        <a:pt x="174" y="199"/>
                      </a:lnTo>
                      <a:lnTo>
                        <a:pt x="190" y="189"/>
                      </a:lnTo>
                      <a:lnTo>
                        <a:pt x="222" y="154"/>
                      </a:lnTo>
                      <a:lnTo>
                        <a:pt x="297" y="100"/>
                      </a:lnTo>
                      <a:lnTo>
                        <a:pt x="302" y="94"/>
                      </a:lnTo>
                      <a:lnTo>
                        <a:pt x="305" y="89"/>
                      </a:lnTo>
                      <a:lnTo>
                        <a:pt x="305" y="86"/>
                      </a:lnTo>
                      <a:lnTo>
                        <a:pt x="305" y="84"/>
                      </a:lnTo>
                      <a:lnTo>
                        <a:pt x="305" y="81"/>
                      </a:lnTo>
                      <a:lnTo>
                        <a:pt x="305" y="81"/>
                      </a:lnTo>
                      <a:lnTo>
                        <a:pt x="299" y="68"/>
                      </a:lnTo>
                      <a:lnTo>
                        <a:pt x="294" y="65"/>
                      </a:lnTo>
                      <a:lnTo>
                        <a:pt x="286" y="57"/>
                      </a:lnTo>
                      <a:lnTo>
                        <a:pt x="278" y="49"/>
                      </a:lnTo>
                      <a:lnTo>
                        <a:pt x="273" y="49"/>
                      </a:lnTo>
                      <a:lnTo>
                        <a:pt x="283" y="46"/>
                      </a:lnTo>
                      <a:lnTo>
                        <a:pt x="286" y="43"/>
                      </a:lnTo>
                      <a:lnTo>
                        <a:pt x="286" y="43"/>
                      </a:lnTo>
                      <a:lnTo>
                        <a:pt x="289" y="41"/>
                      </a:lnTo>
                      <a:lnTo>
                        <a:pt x="289" y="41"/>
                      </a:lnTo>
                      <a:lnTo>
                        <a:pt x="289" y="41"/>
                      </a:lnTo>
                      <a:lnTo>
                        <a:pt x="291" y="38"/>
                      </a:lnTo>
                      <a:lnTo>
                        <a:pt x="291" y="33"/>
                      </a:lnTo>
                      <a:lnTo>
                        <a:pt x="291" y="33"/>
                      </a:lnTo>
                      <a:lnTo>
                        <a:pt x="291" y="33"/>
                      </a:lnTo>
                      <a:lnTo>
                        <a:pt x="291" y="30"/>
                      </a:lnTo>
                      <a:close/>
                    </a:path>
                  </a:pathLst>
                </a:custGeom>
                <a:grpFill/>
                <a:ln w="7620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" name="Freeform 15"/>
                <p:cNvSpPr>
                  <a:spLocks/>
                </p:cNvSpPr>
                <p:nvPr/>
              </p:nvSpPr>
              <p:spPr bwMode="auto">
                <a:xfrm>
                  <a:off x="4536608" y="1966209"/>
                  <a:ext cx="814388" cy="717550"/>
                </a:xfrm>
                <a:custGeom>
                  <a:avLst/>
                  <a:gdLst>
                    <a:gd name="T0" fmla="*/ 273 w 513"/>
                    <a:gd name="T1" fmla="*/ 8 h 452"/>
                    <a:gd name="T2" fmla="*/ 334 w 513"/>
                    <a:gd name="T3" fmla="*/ 8 h 452"/>
                    <a:gd name="T4" fmla="*/ 371 w 513"/>
                    <a:gd name="T5" fmla="*/ 3 h 452"/>
                    <a:gd name="T6" fmla="*/ 382 w 513"/>
                    <a:gd name="T7" fmla="*/ 3 h 452"/>
                    <a:gd name="T8" fmla="*/ 390 w 513"/>
                    <a:gd name="T9" fmla="*/ 3 h 452"/>
                    <a:gd name="T10" fmla="*/ 403 w 513"/>
                    <a:gd name="T11" fmla="*/ 6 h 452"/>
                    <a:gd name="T12" fmla="*/ 433 w 513"/>
                    <a:gd name="T13" fmla="*/ 73 h 452"/>
                    <a:gd name="T14" fmla="*/ 436 w 513"/>
                    <a:gd name="T15" fmla="*/ 86 h 452"/>
                    <a:gd name="T16" fmla="*/ 444 w 513"/>
                    <a:gd name="T17" fmla="*/ 97 h 452"/>
                    <a:gd name="T18" fmla="*/ 444 w 513"/>
                    <a:gd name="T19" fmla="*/ 100 h 452"/>
                    <a:gd name="T20" fmla="*/ 500 w 513"/>
                    <a:gd name="T21" fmla="*/ 189 h 452"/>
                    <a:gd name="T22" fmla="*/ 508 w 513"/>
                    <a:gd name="T23" fmla="*/ 202 h 452"/>
                    <a:gd name="T24" fmla="*/ 513 w 513"/>
                    <a:gd name="T25" fmla="*/ 232 h 452"/>
                    <a:gd name="T26" fmla="*/ 492 w 513"/>
                    <a:gd name="T27" fmla="*/ 291 h 452"/>
                    <a:gd name="T28" fmla="*/ 481 w 513"/>
                    <a:gd name="T29" fmla="*/ 301 h 452"/>
                    <a:gd name="T30" fmla="*/ 454 w 513"/>
                    <a:gd name="T31" fmla="*/ 299 h 452"/>
                    <a:gd name="T32" fmla="*/ 419 w 513"/>
                    <a:gd name="T33" fmla="*/ 272 h 452"/>
                    <a:gd name="T34" fmla="*/ 390 w 513"/>
                    <a:gd name="T35" fmla="*/ 234 h 452"/>
                    <a:gd name="T36" fmla="*/ 390 w 513"/>
                    <a:gd name="T37" fmla="*/ 229 h 452"/>
                    <a:gd name="T38" fmla="*/ 387 w 513"/>
                    <a:gd name="T39" fmla="*/ 223 h 452"/>
                    <a:gd name="T40" fmla="*/ 371 w 513"/>
                    <a:gd name="T41" fmla="*/ 210 h 452"/>
                    <a:gd name="T42" fmla="*/ 358 w 513"/>
                    <a:gd name="T43" fmla="*/ 210 h 452"/>
                    <a:gd name="T44" fmla="*/ 318 w 513"/>
                    <a:gd name="T45" fmla="*/ 237 h 452"/>
                    <a:gd name="T46" fmla="*/ 323 w 513"/>
                    <a:gd name="T47" fmla="*/ 207 h 452"/>
                    <a:gd name="T48" fmla="*/ 302 w 513"/>
                    <a:gd name="T49" fmla="*/ 205 h 452"/>
                    <a:gd name="T50" fmla="*/ 275 w 513"/>
                    <a:gd name="T51" fmla="*/ 205 h 452"/>
                    <a:gd name="T52" fmla="*/ 273 w 513"/>
                    <a:gd name="T53" fmla="*/ 199 h 452"/>
                    <a:gd name="T54" fmla="*/ 259 w 513"/>
                    <a:gd name="T55" fmla="*/ 194 h 452"/>
                    <a:gd name="T56" fmla="*/ 219 w 513"/>
                    <a:gd name="T57" fmla="*/ 197 h 452"/>
                    <a:gd name="T58" fmla="*/ 195 w 513"/>
                    <a:gd name="T59" fmla="*/ 207 h 452"/>
                    <a:gd name="T60" fmla="*/ 176 w 513"/>
                    <a:gd name="T61" fmla="*/ 213 h 452"/>
                    <a:gd name="T62" fmla="*/ 134 w 513"/>
                    <a:gd name="T63" fmla="*/ 258 h 452"/>
                    <a:gd name="T64" fmla="*/ 131 w 513"/>
                    <a:gd name="T65" fmla="*/ 261 h 452"/>
                    <a:gd name="T66" fmla="*/ 128 w 513"/>
                    <a:gd name="T67" fmla="*/ 267 h 452"/>
                    <a:gd name="T68" fmla="*/ 110 w 513"/>
                    <a:gd name="T69" fmla="*/ 293 h 452"/>
                    <a:gd name="T70" fmla="*/ 24 w 513"/>
                    <a:gd name="T71" fmla="*/ 428 h 452"/>
                    <a:gd name="T72" fmla="*/ 11 w 513"/>
                    <a:gd name="T73" fmla="*/ 439 h 452"/>
                    <a:gd name="T74" fmla="*/ 56 w 513"/>
                    <a:gd name="T75" fmla="*/ 344 h 452"/>
                    <a:gd name="T76" fmla="*/ 110 w 513"/>
                    <a:gd name="T77" fmla="*/ 264 h 452"/>
                    <a:gd name="T78" fmla="*/ 139 w 513"/>
                    <a:gd name="T79" fmla="*/ 240 h 452"/>
                    <a:gd name="T80" fmla="*/ 166 w 513"/>
                    <a:gd name="T81" fmla="*/ 205 h 452"/>
                    <a:gd name="T82" fmla="*/ 222 w 513"/>
                    <a:gd name="T83" fmla="*/ 154 h 452"/>
                    <a:gd name="T84" fmla="*/ 305 w 513"/>
                    <a:gd name="T85" fmla="*/ 89 h 452"/>
                    <a:gd name="T86" fmla="*/ 305 w 513"/>
                    <a:gd name="T87" fmla="*/ 81 h 452"/>
                    <a:gd name="T88" fmla="*/ 294 w 513"/>
                    <a:gd name="T89" fmla="*/ 65 h 452"/>
                    <a:gd name="T90" fmla="*/ 273 w 513"/>
                    <a:gd name="T91" fmla="*/ 49 h 452"/>
                    <a:gd name="T92" fmla="*/ 286 w 513"/>
                    <a:gd name="T93" fmla="*/ 43 h 452"/>
                    <a:gd name="T94" fmla="*/ 289 w 513"/>
                    <a:gd name="T95" fmla="*/ 41 h 452"/>
                    <a:gd name="T96" fmla="*/ 291 w 513"/>
                    <a:gd name="T97" fmla="*/ 33 h 4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513" h="452">
                      <a:moveTo>
                        <a:pt x="291" y="30"/>
                      </a:moveTo>
                      <a:lnTo>
                        <a:pt x="289" y="27"/>
                      </a:lnTo>
                      <a:lnTo>
                        <a:pt x="273" y="8"/>
                      </a:lnTo>
                      <a:lnTo>
                        <a:pt x="315" y="0"/>
                      </a:lnTo>
                      <a:lnTo>
                        <a:pt x="329" y="6"/>
                      </a:lnTo>
                      <a:lnTo>
                        <a:pt x="334" y="8"/>
                      </a:lnTo>
                      <a:lnTo>
                        <a:pt x="337" y="8"/>
                      </a:lnTo>
                      <a:lnTo>
                        <a:pt x="358" y="8"/>
                      </a:lnTo>
                      <a:lnTo>
                        <a:pt x="371" y="3"/>
                      </a:lnTo>
                      <a:lnTo>
                        <a:pt x="374" y="3"/>
                      </a:lnTo>
                      <a:lnTo>
                        <a:pt x="379" y="3"/>
                      </a:lnTo>
                      <a:lnTo>
                        <a:pt x="382" y="3"/>
                      </a:lnTo>
                      <a:lnTo>
                        <a:pt x="385" y="3"/>
                      </a:lnTo>
                      <a:lnTo>
                        <a:pt x="387" y="3"/>
                      </a:lnTo>
                      <a:lnTo>
                        <a:pt x="390" y="3"/>
                      </a:lnTo>
                      <a:lnTo>
                        <a:pt x="401" y="6"/>
                      </a:lnTo>
                      <a:lnTo>
                        <a:pt x="403" y="6"/>
                      </a:lnTo>
                      <a:lnTo>
                        <a:pt x="403" y="6"/>
                      </a:lnTo>
                      <a:lnTo>
                        <a:pt x="406" y="8"/>
                      </a:lnTo>
                      <a:lnTo>
                        <a:pt x="422" y="41"/>
                      </a:lnTo>
                      <a:lnTo>
                        <a:pt x="433" y="73"/>
                      </a:lnTo>
                      <a:lnTo>
                        <a:pt x="436" y="81"/>
                      </a:lnTo>
                      <a:lnTo>
                        <a:pt x="436" y="84"/>
                      </a:lnTo>
                      <a:lnTo>
                        <a:pt x="436" y="86"/>
                      </a:lnTo>
                      <a:lnTo>
                        <a:pt x="438" y="86"/>
                      </a:lnTo>
                      <a:lnTo>
                        <a:pt x="444" y="97"/>
                      </a:lnTo>
                      <a:lnTo>
                        <a:pt x="444" y="97"/>
                      </a:lnTo>
                      <a:lnTo>
                        <a:pt x="444" y="97"/>
                      </a:lnTo>
                      <a:lnTo>
                        <a:pt x="444" y="100"/>
                      </a:lnTo>
                      <a:lnTo>
                        <a:pt x="444" y="100"/>
                      </a:lnTo>
                      <a:lnTo>
                        <a:pt x="446" y="103"/>
                      </a:lnTo>
                      <a:lnTo>
                        <a:pt x="478" y="146"/>
                      </a:lnTo>
                      <a:lnTo>
                        <a:pt x="500" y="189"/>
                      </a:lnTo>
                      <a:lnTo>
                        <a:pt x="502" y="194"/>
                      </a:lnTo>
                      <a:lnTo>
                        <a:pt x="505" y="197"/>
                      </a:lnTo>
                      <a:lnTo>
                        <a:pt x="508" y="202"/>
                      </a:lnTo>
                      <a:lnTo>
                        <a:pt x="510" y="215"/>
                      </a:lnTo>
                      <a:lnTo>
                        <a:pt x="510" y="223"/>
                      </a:lnTo>
                      <a:lnTo>
                        <a:pt x="513" y="232"/>
                      </a:lnTo>
                      <a:lnTo>
                        <a:pt x="510" y="256"/>
                      </a:lnTo>
                      <a:lnTo>
                        <a:pt x="494" y="288"/>
                      </a:lnTo>
                      <a:lnTo>
                        <a:pt x="492" y="291"/>
                      </a:lnTo>
                      <a:lnTo>
                        <a:pt x="492" y="291"/>
                      </a:lnTo>
                      <a:lnTo>
                        <a:pt x="486" y="296"/>
                      </a:lnTo>
                      <a:lnTo>
                        <a:pt x="481" y="301"/>
                      </a:lnTo>
                      <a:lnTo>
                        <a:pt x="473" y="301"/>
                      </a:lnTo>
                      <a:lnTo>
                        <a:pt x="465" y="301"/>
                      </a:lnTo>
                      <a:lnTo>
                        <a:pt x="454" y="299"/>
                      </a:lnTo>
                      <a:lnTo>
                        <a:pt x="446" y="293"/>
                      </a:lnTo>
                      <a:lnTo>
                        <a:pt x="433" y="283"/>
                      </a:lnTo>
                      <a:lnTo>
                        <a:pt x="419" y="272"/>
                      </a:lnTo>
                      <a:lnTo>
                        <a:pt x="390" y="237"/>
                      </a:lnTo>
                      <a:lnTo>
                        <a:pt x="390" y="234"/>
                      </a:lnTo>
                      <a:lnTo>
                        <a:pt x="390" y="234"/>
                      </a:lnTo>
                      <a:lnTo>
                        <a:pt x="390" y="234"/>
                      </a:lnTo>
                      <a:lnTo>
                        <a:pt x="390" y="232"/>
                      </a:lnTo>
                      <a:lnTo>
                        <a:pt x="390" y="229"/>
                      </a:lnTo>
                      <a:lnTo>
                        <a:pt x="387" y="229"/>
                      </a:lnTo>
                      <a:lnTo>
                        <a:pt x="387" y="229"/>
                      </a:lnTo>
                      <a:lnTo>
                        <a:pt x="387" y="223"/>
                      </a:lnTo>
                      <a:lnTo>
                        <a:pt x="382" y="218"/>
                      </a:lnTo>
                      <a:lnTo>
                        <a:pt x="377" y="210"/>
                      </a:lnTo>
                      <a:lnTo>
                        <a:pt x="371" y="210"/>
                      </a:lnTo>
                      <a:lnTo>
                        <a:pt x="369" y="207"/>
                      </a:lnTo>
                      <a:lnTo>
                        <a:pt x="366" y="207"/>
                      </a:lnTo>
                      <a:lnTo>
                        <a:pt x="358" y="210"/>
                      </a:lnTo>
                      <a:lnTo>
                        <a:pt x="350" y="215"/>
                      </a:lnTo>
                      <a:lnTo>
                        <a:pt x="347" y="218"/>
                      </a:lnTo>
                      <a:lnTo>
                        <a:pt x="318" y="237"/>
                      </a:lnTo>
                      <a:lnTo>
                        <a:pt x="323" y="221"/>
                      </a:lnTo>
                      <a:lnTo>
                        <a:pt x="326" y="207"/>
                      </a:lnTo>
                      <a:lnTo>
                        <a:pt x="323" y="207"/>
                      </a:lnTo>
                      <a:lnTo>
                        <a:pt x="321" y="205"/>
                      </a:lnTo>
                      <a:lnTo>
                        <a:pt x="318" y="205"/>
                      </a:lnTo>
                      <a:lnTo>
                        <a:pt x="302" y="205"/>
                      </a:lnTo>
                      <a:lnTo>
                        <a:pt x="275" y="210"/>
                      </a:lnTo>
                      <a:lnTo>
                        <a:pt x="275" y="207"/>
                      </a:lnTo>
                      <a:lnTo>
                        <a:pt x="275" y="205"/>
                      </a:lnTo>
                      <a:lnTo>
                        <a:pt x="275" y="202"/>
                      </a:lnTo>
                      <a:lnTo>
                        <a:pt x="273" y="199"/>
                      </a:lnTo>
                      <a:lnTo>
                        <a:pt x="273" y="199"/>
                      </a:lnTo>
                      <a:lnTo>
                        <a:pt x="270" y="197"/>
                      </a:lnTo>
                      <a:lnTo>
                        <a:pt x="265" y="194"/>
                      </a:lnTo>
                      <a:lnTo>
                        <a:pt x="259" y="194"/>
                      </a:lnTo>
                      <a:lnTo>
                        <a:pt x="251" y="194"/>
                      </a:lnTo>
                      <a:lnTo>
                        <a:pt x="222" y="197"/>
                      </a:lnTo>
                      <a:lnTo>
                        <a:pt x="219" y="197"/>
                      </a:lnTo>
                      <a:lnTo>
                        <a:pt x="201" y="207"/>
                      </a:lnTo>
                      <a:lnTo>
                        <a:pt x="198" y="207"/>
                      </a:lnTo>
                      <a:lnTo>
                        <a:pt x="195" y="207"/>
                      </a:lnTo>
                      <a:lnTo>
                        <a:pt x="190" y="207"/>
                      </a:lnTo>
                      <a:lnTo>
                        <a:pt x="187" y="207"/>
                      </a:lnTo>
                      <a:lnTo>
                        <a:pt x="176" y="213"/>
                      </a:lnTo>
                      <a:lnTo>
                        <a:pt x="168" y="221"/>
                      </a:lnTo>
                      <a:lnTo>
                        <a:pt x="134" y="258"/>
                      </a:lnTo>
                      <a:lnTo>
                        <a:pt x="134" y="258"/>
                      </a:lnTo>
                      <a:lnTo>
                        <a:pt x="134" y="258"/>
                      </a:lnTo>
                      <a:lnTo>
                        <a:pt x="134" y="258"/>
                      </a:lnTo>
                      <a:lnTo>
                        <a:pt x="131" y="261"/>
                      </a:lnTo>
                      <a:lnTo>
                        <a:pt x="131" y="261"/>
                      </a:lnTo>
                      <a:lnTo>
                        <a:pt x="128" y="267"/>
                      </a:lnTo>
                      <a:lnTo>
                        <a:pt x="128" y="267"/>
                      </a:lnTo>
                      <a:lnTo>
                        <a:pt x="126" y="269"/>
                      </a:lnTo>
                      <a:lnTo>
                        <a:pt x="112" y="291"/>
                      </a:lnTo>
                      <a:lnTo>
                        <a:pt x="110" y="293"/>
                      </a:lnTo>
                      <a:lnTo>
                        <a:pt x="46" y="393"/>
                      </a:lnTo>
                      <a:lnTo>
                        <a:pt x="35" y="412"/>
                      </a:lnTo>
                      <a:lnTo>
                        <a:pt x="24" y="428"/>
                      </a:lnTo>
                      <a:lnTo>
                        <a:pt x="19" y="436"/>
                      </a:lnTo>
                      <a:lnTo>
                        <a:pt x="16" y="436"/>
                      </a:lnTo>
                      <a:lnTo>
                        <a:pt x="11" y="439"/>
                      </a:lnTo>
                      <a:lnTo>
                        <a:pt x="0" y="452"/>
                      </a:lnTo>
                      <a:lnTo>
                        <a:pt x="38" y="390"/>
                      </a:lnTo>
                      <a:lnTo>
                        <a:pt x="56" y="344"/>
                      </a:lnTo>
                      <a:lnTo>
                        <a:pt x="64" y="336"/>
                      </a:lnTo>
                      <a:lnTo>
                        <a:pt x="75" y="326"/>
                      </a:lnTo>
                      <a:lnTo>
                        <a:pt x="110" y="264"/>
                      </a:lnTo>
                      <a:lnTo>
                        <a:pt x="120" y="250"/>
                      </a:lnTo>
                      <a:lnTo>
                        <a:pt x="131" y="242"/>
                      </a:lnTo>
                      <a:lnTo>
                        <a:pt x="139" y="240"/>
                      </a:lnTo>
                      <a:lnTo>
                        <a:pt x="147" y="223"/>
                      </a:lnTo>
                      <a:lnTo>
                        <a:pt x="152" y="218"/>
                      </a:lnTo>
                      <a:lnTo>
                        <a:pt x="166" y="205"/>
                      </a:lnTo>
                      <a:lnTo>
                        <a:pt x="174" y="199"/>
                      </a:lnTo>
                      <a:lnTo>
                        <a:pt x="190" y="189"/>
                      </a:lnTo>
                      <a:lnTo>
                        <a:pt x="222" y="154"/>
                      </a:lnTo>
                      <a:lnTo>
                        <a:pt x="297" y="100"/>
                      </a:lnTo>
                      <a:lnTo>
                        <a:pt x="302" y="94"/>
                      </a:lnTo>
                      <a:lnTo>
                        <a:pt x="305" y="89"/>
                      </a:lnTo>
                      <a:lnTo>
                        <a:pt x="305" y="86"/>
                      </a:lnTo>
                      <a:lnTo>
                        <a:pt x="305" y="84"/>
                      </a:lnTo>
                      <a:lnTo>
                        <a:pt x="305" y="81"/>
                      </a:lnTo>
                      <a:lnTo>
                        <a:pt x="305" y="81"/>
                      </a:lnTo>
                      <a:lnTo>
                        <a:pt x="299" y="68"/>
                      </a:lnTo>
                      <a:lnTo>
                        <a:pt x="294" y="65"/>
                      </a:lnTo>
                      <a:lnTo>
                        <a:pt x="286" y="57"/>
                      </a:lnTo>
                      <a:lnTo>
                        <a:pt x="278" y="49"/>
                      </a:lnTo>
                      <a:lnTo>
                        <a:pt x="273" y="49"/>
                      </a:lnTo>
                      <a:lnTo>
                        <a:pt x="283" y="46"/>
                      </a:lnTo>
                      <a:lnTo>
                        <a:pt x="286" y="43"/>
                      </a:lnTo>
                      <a:lnTo>
                        <a:pt x="286" y="43"/>
                      </a:lnTo>
                      <a:lnTo>
                        <a:pt x="289" y="41"/>
                      </a:lnTo>
                      <a:lnTo>
                        <a:pt x="289" y="41"/>
                      </a:lnTo>
                      <a:lnTo>
                        <a:pt x="289" y="41"/>
                      </a:lnTo>
                      <a:lnTo>
                        <a:pt x="291" y="38"/>
                      </a:lnTo>
                      <a:lnTo>
                        <a:pt x="291" y="33"/>
                      </a:lnTo>
                      <a:lnTo>
                        <a:pt x="291" y="33"/>
                      </a:lnTo>
                      <a:lnTo>
                        <a:pt x="291" y="33"/>
                      </a:lnTo>
                      <a:lnTo>
                        <a:pt x="291" y="30"/>
                      </a:lnTo>
                    </a:path>
                  </a:pathLst>
                </a:custGeom>
                <a:grpFill/>
                <a:ln w="76200">
                  <a:solidFill>
                    <a:schemeClr val="bg1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Freeform 16"/>
                <p:cNvSpPr>
                  <a:spLocks/>
                </p:cNvSpPr>
                <p:nvPr/>
              </p:nvSpPr>
              <p:spPr bwMode="auto">
                <a:xfrm rot="923025">
                  <a:off x="5713690" y="2050661"/>
                  <a:ext cx="1270240" cy="512278"/>
                </a:xfrm>
                <a:custGeom>
                  <a:avLst/>
                  <a:gdLst>
                    <a:gd name="T0" fmla="*/ 265 w 364"/>
                    <a:gd name="T1" fmla="*/ 22 h 146"/>
                    <a:gd name="T2" fmla="*/ 299 w 364"/>
                    <a:gd name="T3" fmla="*/ 13 h 146"/>
                    <a:gd name="T4" fmla="*/ 310 w 364"/>
                    <a:gd name="T5" fmla="*/ 9 h 146"/>
                    <a:gd name="T6" fmla="*/ 322 w 364"/>
                    <a:gd name="T7" fmla="*/ 3 h 146"/>
                    <a:gd name="T8" fmla="*/ 334 w 364"/>
                    <a:gd name="T9" fmla="*/ 0 h 146"/>
                    <a:gd name="T10" fmla="*/ 343 w 364"/>
                    <a:gd name="T11" fmla="*/ 8 h 146"/>
                    <a:gd name="T12" fmla="*/ 344 w 364"/>
                    <a:gd name="T13" fmla="*/ 10 h 146"/>
                    <a:gd name="T14" fmla="*/ 362 w 364"/>
                    <a:gd name="T15" fmla="*/ 29 h 146"/>
                    <a:gd name="T16" fmla="*/ 364 w 364"/>
                    <a:gd name="T17" fmla="*/ 38 h 146"/>
                    <a:gd name="T18" fmla="*/ 360 w 364"/>
                    <a:gd name="T19" fmla="*/ 44 h 146"/>
                    <a:gd name="T20" fmla="*/ 350 w 364"/>
                    <a:gd name="T21" fmla="*/ 46 h 146"/>
                    <a:gd name="T22" fmla="*/ 330 w 364"/>
                    <a:gd name="T23" fmla="*/ 47 h 146"/>
                    <a:gd name="T24" fmla="*/ 324 w 364"/>
                    <a:gd name="T25" fmla="*/ 48 h 146"/>
                    <a:gd name="T26" fmla="*/ 309 w 364"/>
                    <a:gd name="T27" fmla="*/ 46 h 146"/>
                    <a:gd name="T28" fmla="*/ 295 w 364"/>
                    <a:gd name="T29" fmla="*/ 49 h 146"/>
                    <a:gd name="T30" fmla="*/ 274 w 364"/>
                    <a:gd name="T31" fmla="*/ 50 h 146"/>
                    <a:gd name="T32" fmla="*/ 265 w 364"/>
                    <a:gd name="T33" fmla="*/ 53 h 146"/>
                    <a:gd name="T34" fmla="*/ 257 w 364"/>
                    <a:gd name="T35" fmla="*/ 54 h 146"/>
                    <a:gd name="T36" fmla="*/ 251 w 364"/>
                    <a:gd name="T37" fmla="*/ 55 h 146"/>
                    <a:gd name="T38" fmla="*/ 239 w 364"/>
                    <a:gd name="T39" fmla="*/ 57 h 146"/>
                    <a:gd name="T40" fmla="*/ 236 w 364"/>
                    <a:gd name="T41" fmla="*/ 59 h 146"/>
                    <a:gd name="T42" fmla="*/ 221 w 364"/>
                    <a:gd name="T43" fmla="*/ 63 h 146"/>
                    <a:gd name="T44" fmla="*/ 193 w 364"/>
                    <a:gd name="T45" fmla="*/ 82 h 146"/>
                    <a:gd name="T46" fmla="*/ 169 w 364"/>
                    <a:gd name="T47" fmla="*/ 93 h 146"/>
                    <a:gd name="T48" fmla="*/ 145 w 364"/>
                    <a:gd name="T49" fmla="*/ 96 h 146"/>
                    <a:gd name="T50" fmla="*/ 137 w 364"/>
                    <a:gd name="T51" fmla="*/ 97 h 146"/>
                    <a:gd name="T52" fmla="*/ 85 w 364"/>
                    <a:gd name="T53" fmla="*/ 119 h 146"/>
                    <a:gd name="T54" fmla="*/ 85 w 364"/>
                    <a:gd name="T55" fmla="*/ 121 h 146"/>
                    <a:gd name="T56" fmla="*/ 83 w 364"/>
                    <a:gd name="T57" fmla="*/ 123 h 146"/>
                    <a:gd name="T58" fmla="*/ 74 w 364"/>
                    <a:gd name="T59" fmla="*/ 126 h 146"/>
                    <a:gd name="T60" fmla="*/ 72 w 364"/>
                    <a:gd name="T61" fmla="*/ 128 h 146"/>
                    <a:gd name="T62" fmla="*/ 69 w 364"/>
                    <a:gd name="T63" fmla="*/ 130 h 146"/>
                    <a:gd name="T64" fmla="*/ 59 w 364"/>
                    <a:gd name="T65" fmla="*/ 135 h 146"/>
                    <a:gd name="T66" fmla="*/ 57 w 364"/>
                    <a:gd name="T67" fmla="*/ 136 h 146"/>
                    <a:gd name="T68" fmla="*/ 53 w 364"/>
                    <a:gd name="T69" fmla="*/ 138 h 146"/>
                    <a:gd name="T70" fmla="*/ 47 w 364"/>
                    <a:gd name="T71" fmla="*/ 141 h 146"/>
                    <a:gd name="T72" fmla="*/ 40 w 364"/>
                    <a:gd name="T73" fmla="*/ 146 h 146"/>
                    <a:gd name="T74" fmla="*/ 31 w 364"/>
                    <a:gd name="T75" fmla="*/ 142 h 146"/>
                    <a:gd name="T76" fmla="*/ 24 w 364"/>
                    <a:gd name="T77" fmla="*/ 140 h 146"/>
                    <a:gd name="T78" fmla="*/ 13 w 364"/>
                    <a:gd name="T79" fmla="*/ 143 h 146"/>
                    <a:gd name="T80" fmla="*/ 7 w 364"/>
                    <a:gd name="T81" fmla="*/ 141 h 146"/>
                    <a:gd name="T82" fmla="*/ 0 w 364"/>
                    <a:gd name="T83" fmla="*/ 132 h 146"/>
                    <a:gd name="T84" fmla="*/ 1 w 364"/>
                    <a:gd name="T85" fmla="*/ 115 h 146"/>
                    <a:gd name="T86" fmla="*/ 28 w 364"/>
                    <a:gd name="T87" fmla="*/ 98 h 146"/>
                    <a:gd name="T88" fmla="*/ 39 w 364"/>
                    <a:gd name="T89" fmla="*/ 97 h 146"/>
                    <a:gd name="T90" fmla="*/ 46 w 364"/>
                    <a:gd name="T91" fmla="*/ 100 h 146"/>
                    <a:gd name="T92" fmla="*/ 93 w 364"/>
                    <a:gd name="T93" fmla="*/ 83 h 146"/>
                    <a:gd name="T94" fmla="*/ 96 w 364"/>
                    <a:gd name="T95" fmla="*/ 83 h 146"/>
                    <a:gd name="T96" fmla="*/ 98 w 364"/>
                    <a:gd name="T97" fmla="*/ 81 h 146"/>
                    <a:gd name="T98" fmla="*/ 109 w 364"/>
                    <a:gd name="T99" fmla="*/ 77 h 146"/>
                    <a:gd name="T100" fmla="*/ 126 w 364"/>
                    <a:gd name="T101" fmla="*/ 69 h 146"/>
                    <a:gd name="T102" fmla="*/ 179 w 364"/>
                    <a:gd name="T103" fmla="*/ 51 h 146"/>
                    <a:gd name="T104" fmla="*/ 215 w 364"/>
                    <a:gd name="T105" fmla="*/ 39 h 146"/>
                    <a:gd name="T106" fmla="*/ 234 w 364"/>
                    <a:gd name="T107" fmla="*/ 32 h 146"/>
                    <a:gd name="T108" fmla="*/ 242 w 364"/>
                    <a:gd name="T109" fmla="*/ 29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364" h="146">
                      <a:moveTo>
                        <a:pt x="253" y="24"/>
                      </a:moveTo>
                      <a:cubicBezTo>
                        <a:pt x="258" y="23"/>
                        <a:pt x="258" y="23"/>
                        <a:pt x="258" y="23"/>
                      </a:cubicBezTo>
                      <a:cubicBezTo>
                        <a:pt x="259" y="22"/>
                        <a:pt x="259" y="22"/>
                        <a:pt x="259" y="22"/>
                      </a:cubicBezTo>
                      <a:cubicBezTo>
                        <a:pt x="259" y="22"/>
                        <a:pt x="259" y="22"/>
                        <a:pt x="259" y="22"/>
                      </a:cubicBezTo>
                      <a:cubicBezTo>
                        <a:pt x="260" y="21"/>
                        <a:pt x="260" y="21"/>
                        <a:pt x="260" y="21"/>
                      </a:cubicBezTo>
                      <a:cubicBezTo>
                        <a:pt x="262" y="22"/>
                        <a:pt x="262" y="22"/>
                        <a:pt x="262" y="22"/>
                      </a:cubicBezTo>
                      <a:cubicBezTo>
                        <a:pt x="265" y="22"/>
                        <a:pt x="265" y="22"/>
                        <a:pt x="265" y="22"/>
                      </a:cubicBezTo>
                      <a:cubicBezTo>
                        <a:pt x="267" y="21"/>
                        <a:pt x="267" y="21"/>
                        <a:pt x="267" y="21"/>
                      </a:cubicBezTo>
                      <a:cubicBezTo>
                        <a:pt x="271" y="19"/>
                        <a:pt x="271" y="19"/>
                        <a:pt x="271" y="19"/>
                      </a:cubicBezTo>
                      <a:cubicBezTo>
                        <a:pt x="277" y="19"/>
                        <a:pt x="277" y="19"/>
                        <a:pt x="277" y="19"/>
                      </a:cubicBezTo>
                      <a:cubicBezTo>
                        <a:pt x="278" y="19"/>
                        <a:pt x="278" y="19"/>
                        <a:pt x="278" y="19"/>
                      </a:cubicBezTo>
                      <a:cubicBezTo>
                        <a:pt x="295" y="13"/>
                        <a:pt x="295" y="13"/>
                        <a:pt x="295" y="13"/>
                      </a:cubicBezTo>
                      <a:cubicBezTo>
                        <a:pt x="297" y="13"/>
                        <a:pt x="297" y="13"/>
                        <a:pt x="297" y="13"/>
                      </a:cubicBezTo>
                      <a:cubicBezTo>
                        <a:pt x="299" y="13"/>
                        <a:pt x="299" y="13"/>
                        <a:pt x="299" y="13"/>
                      </a:cubicBezTo>
                      <a:cubicBezTo>
                        <a:pt x="300" y="12"/>
                        <a:pt x="300" y="12"/>
                        <a:pt x="300" y="12"/>
                      </a:cubicBezTo>
                      <a:cubicBezTo>
                        <a:pt x="301" y="10"/>
                        <a:pt x="301" y="10"/>
                        <a:pt x="301" y="10"/>
                      </a:cubicBezTo>
                      <a:cubicBezTo>
                        <a:pt x="302" y="11"/>
                        <a:pt x="302" y="11"/>
                        <a:pt x="302" y="11"/>
                      </a:cubicBezTo>
                      <a:cubicBezTo>
                        <a:pt x="303" y="11"/>
                        <a:pt x="303" y="11"/>
                        <a:pt x="303" y="11"/>
                      </a:cubicBezTo>
                      <a:cubicBezTo>
                        <a:pt x="305" y="11"/>
                        <a:pt x="305" y="11"/>
                        <a:pt x="305" y="11"/>
                      </a:cubicBezTo>
                      <a:cubicBezTo>
                        <a:pt x="307" y="11"/>
                        <a:pt x="307" y="11"/>
                        <a:pt x="307" y="11"/>
                      </a:cubicBezTo>
                      <a:cubicBezTo>
                        <a:pt x="310" y="9"/>
                        <a:pt x="310" y="9"/>
                        <a:pt x="310" y="9"/>
                      </a:cubicBezTo>
                      <a:cubicBezTo>
                        <a:pt x="311" y="8"/>
                        <a:pt x="311" y="8"/>
                        <a:pt x="311" y="8"/>
                      </a:cubicBezTo>
                      <a:cubicBezTo>
                        <a:pt x="314" y="6"/>
                        <a:pt x="314" y="6"/>
                        <a:pt x="314" y="6"/>
                      </a:cubicBezTo>
                      <a:cubicBezTo>
                        <a:pt x="316" y="4"/>
                        <a:pt x="316" y="4"/>
                        <a:pt x="316" y="4"/>
                      </a:cubicBezTo>
                      <a:cubicBezTo>
                        <a:pt x="318" y="4"/>
                        <a:pt x="318" y="4"/>
                        <a:pt x="318" y="4"/>
                      </a:cubicBezTo>
                      <a:cubicBezTo>
                        <a:pt x="320" y="4"/>
                        <a:pt x="320" y="4"/>
                        <a:pt x="320" y="4"/>
                      </a:cubicBezTo>
                      <a:cubicBezTo>
                        <a:pt x="322" y="3"/>
                        <a:pt x="322" y="3"/>
                        <a:pt x="322" y="3"/>
                      </a:cubicBezTo>
                      <a:cubicBezTo>
                        <a:pt x="322" y="3"/>
                        <a:pt x="322" y="3"/>
                        <a:pt x="322" y="3"/>
                      </a:cubicBezTo>
                      <a:cubicBezTo>
                        <a:pt x="323" y="3"/>
                        <a:pt x="323" y="3"/>
                        <a:pt x="323" y="3"/>
                      </a:cubicBezTo>
                      <a:cubicBezTo>
                        <a:pt x="326" y="2"/>
                        <a:pt x="326" y="2"/>
                        <a:pt x="326" y="2"/>
                      </a:cubicBezTo>
                      <a:cubicBezTo>
                        <a:pt x="328" y="1"/>
                        <a:pt x="328" y="1"/>
                        <a:pt x="328" y="1"/>
                      </a:cubicBezTo>
                      <a:cubicBezTo>
                        <a:pt x="329" y="1"/>
                        <a:pt x="329" y="1"/>
                        <a:pt x="329" y="1"/>
                      </a:cubicBezTo>
                      <a:cubicBezTo>
                        <a:pt x="330" y="0"/>
                        <a:pt x="330" y="0"/>
                        <a:pt x="330" y="0"/>
                      </a:cubicBezTo>
                      <a:cubicBezTo>
                        <a:pt x="330" y="0"/>
                        <a:pt x="330" y="0"/>
                        <a:pt x="330" y="0"/>
                      </a:cubicBezTo>
                      <a:cubicBezTo>
                        <a:pt x="334" y="0"/>
                        <a:pt x="334" y="0"/>
                        <a:pt x="334" y="0"/>
                      </a:cubicBezTo>
                      <a:cubicBezTo>
                        <a:pt x="337" y="1"/>
                        <a:pt x="337" y="1"/>
                        <a:pt x="337" y="1"/>
                      </a:cubicBezTo>
                      <a:cubicBezTo>
                        <a:pt x="337" y="1"/>
                        <a:pt x="337" y="1"/>
                        <a:pt x="337" y="1"/>
                      </a:cubicBezTo>
                      <a:cubicBezTo>
                        <a:pt x="338" y="1"/>
                        <a:pt x="338" y="2"/>
                        <a:pt x="339" y="2"/>
                      </a:cubicBezTo>
                      <a:cubicBezTo>
                        <a:pt x="341" y="3"/>
                        <a:pt x="341" y="3"/>
                        <a:pt x="341" y="3"/>
                      </a:cubicBezTo>
                      <a:cubicBezTo>
                        <a:pt x="342" y="5"/>
                        <a:pt x="342" y="5"/>
                        <a:pt x="342" y="5"/>
                      </a:cubicBezTo>
                      <a:cubicBezTo>
                        <a:pt x="343" y="6"/>
                        <a:pt x="343" y="6"/>
                        <a:pt x="343" y="6"/>
                      </a:cubicBezTo>
                      <a:cubicBezTo>
                        <a:pt x="343" y="8"/>
                        <a:pt x="343" y="8"/>
                        <a:pt x="343" y="8"/>
                      </a:cubicBezTo>
                      <a:cubicBezTo>
                        <a:pt x="344" y="9"/>
                        <a:pt x="344" y="9"/>
                        <a:pt x="344" y="9"/>
                      </a:cubicBezTo>
                      <a:cubicBezTo>
                        <a:pt x="344" y="9"/>
                        <a:pt x="344" y="9"/>
                        <a:pt x="344" y="9"/>
                      </a:cubicBezTo>
                      <a:cubicBezTo>
                        <a:pt x="344" y="9"/>
                        <a:pt x="344" y="9"/>
                        <a:pt x="344" y="9"/>
                      </a:cubicBezTo>
                      <a:cubicBezTo>
                        <a:pt x="344" y="10"/>
                        <a:pt x="344" y="10"/>
                        <a:pt x="344" y="10"/>
                      </a:cubicBezTo>
                      <a:cubicBezTo>
                        <a:pt x="344" y="10"/>
                        <a:pt x="344" y="10"/>
                        <a:pt x="344" y="10"/>
                      </a:cubicBezTo>
                      <a:cubicBezTo>
                        <a:pt x="344" y="10"/>
                        <a:pt x="344" y="10"/>
                        <a:pt x="344" y="10"/>
                      </a:cubicBezTo>
                      <a:cubicBezTo>
                        <a:pt x="344" y="10"/>
                        <a:pt x="344" y="10"/>
                        <a:pt x="344" y="10"/>
                      </a:cubicBezTo>
                      <a:cubicBezTo>
                        <a:pt x="345" y="11"/>
                        <a:pt x="345" y="11"/>
                        <a:pt x="345" y="11"/>
                      </a:cubicBezTo>
                      <a:cubicBezTo>
                        <a:pt x="348" y="11"/>
                        <a:pt x="348" y="11"/>
                        <a:pt x="348" y="11"/>
                      </a:cubicBezTo>
                      <a:cubicBezTo>
                        <a:pt x="351" y="13"/>
                        <a:pt x="351" y="13"/>
                        <a:pt x="351" y="13"/>
                      </a:cubicBezTo>
                      <a:cubicBezTo>
                        <a:pt x="354" y="16"/>
                        <a:pt x="354" y="16"/>
                        <a:pt x="354" y="16"/>
                      </a:cubicBezTo>
                      <a:cubicBezTo>
                        <a:pt x="355" y="17"/>
                        <a:pt x="355" y="17"/>
                        <a:pt x="355" y="17"/>
                      </a:cubicBezTo>
                      <a:cubicBezTo>
                        <a:pt x="358" y="22"/>
                        <a:pt x="358" y="22"/>
                        <a:pt x="358" y="22"/>
                      </a:cubicBezTo>
                      <a:cubicBezTo>
                        <a:pt x="362" y="29"/>
                        <a:pt x="362" y="29"/>
                        <a:pt x="362" y="29"/>
                      </a:cubicBezTo>
                      <a:cubicBezTo>
                        <a:pt x="360" y="31"/>
                        <a:pt x="360" y="31"/>
                        <a:pt x="360" y="31"/>
                      </a:cubicBezTo>
                      <a:cubicBezTo>
                        <a:pt x="362" y="33"/>
                        <a:pt x="362" y="33"/>
                        <a:pt x="362" y="33"/>
                      </a:cubicBezTo>
                      <a:cubicBezTo>
                        <a:pt x="363" y="35"/>
                        <a:pt x="363" y="35"/>
                        <a:pt x="363" y="35"/>
                      </a:cubicBezTo>
                      <a:cubicBezTo>
                        <a:pt x="364" y="37"/>
                        <a:pt x="364" y="37"/>
                        <a:pt x="364" y="37"/>
                      </a:cubicBezTo>
                      <a:cubicBezTo>
                        <a:pt x="364" y="37"/>
                        <a:pt x="364" y="37"/>
                        <a:pt x="364" y="37"/>
                      </a:cubicBezTo>
                      <a:cubicBezTo>
                        <a:pt x="364" y="38"/>
                        <a:pt x="364" y="38"/>
                        <a:pt x="364" y="38"/>
                      </a:cubicBezTo>
                      <a:cubicBezTo>
                        <a:pt x="364" y="38"/>
                        <a:pt x="364" y="38"/>
                        <a:pt x="364" y="38"/>
                      </a:cubicBezTo>
                      <a:cubicBezTo>
                        <a:pt x="364" y="39"/>
                        <a:pt x="364" y="39"/>
                        <a:pt x="364" y="39"/>
                      </a:cubicBezTo>
                      <a:cubicBezTo>
                        <a:pt x="363" y="41"/>
                        <a:pt x="363" y="41"/>
                        <a:pt x="363" y="41"/>
                      </a:cubicBezTo>
                      <a:cubicBezTo>
                        <a:pt x="362" y="43"/>
                        <a:pt x="362" y="43"/>
                        <a:pt x="362" y="43"/>
                      </a:cubicBezTo>
                      <a:cubicBezTo>
                        <a:pt x="361" y="43"/>
                        <a:pt x="361" y="43"/>
                        <a:pt x="361" y="43"/>
                      </a:cubicBezTo>
                      <a:cubicBezTo>
                        <a:pt x="361" y="43"/>
                        <a:pt x="361" y="43"/>
                        <a:pt x="361" y="43"/>
                      </a:cubicBezTo>
                      <a:cubicBezTo>
                        <a:pt x="360" y="44"/>
                        <a:pt x="360" y="44"/>
                        <a:pt x="360" y="44"/>
                      </a:cubicBezTo>
                      <a:cubicBezTo>
                        <a:pt x="360" y="44"/>
                        <a:pt x="360" y="44"/>
                        <a:pt x="360" y="44"/>
                      </a:cubicBezTo>
                      <a:cubicBezTo>
                        <a:pt x="358" y="45"/>
                        <a:pt x="358" y="45"/>
                        <a:pt x="358" y="45"/>
                      </a:cubicBezTo>
                      <a:cubicBezTo>
                        <a:pt x="356" y="46"/>
                        <a:pt x="356" y="46"/>
                        <a:pt x="356" y="46"/>
                      </a:cubicBezTo>
                      <a:cubicBezTo>
                        <a:pt x="354" y="46"/>
                        <a:pt x="354" y="46"/>
                        <a:pt x="354" y="46"/>
                      </a:cubicBezTo>
                      <a:cubicBezTo>
                        <a:pt x="352" y="46"/>
                        <a:pt x="352" y="46"/>
                        <a:pt x="352" y="46"/>
                      </a:cubicBezTo>
                      <a:cubicBezTo>
                        <a:pt x="352" y="46"/>
                        <a:pt x="352" y="46"/>
                        <a:pt x="352" y="46"/>
                      </a:cubicBezTo>
                      <a:cubicBezTo>
                        <a:pt x="351" y="46"/>
                        <a:pt x="351" y="46"/>
                        <a:pt x="351" y="46"/>
                      </a:cubicBezTo>
                      <a:cubicBezTo>
                        <a:pt x="350" y="46"/>
                        <a:pt x="350" y="46"/>
                        <a:pt x="350" y="46"/>
                      </a:cubicBezTo>
                      <a:cubicBezTo>
                        <a:pt x="350" y="46"/>
                        <a:pt x="350" y="46"/>
                        <a:pt x="350" y="46"/>
                      </a:cubicBezTo>
                      <a:cubicBezTo>
                        <a:pt x="349" y="46"/>
                        <a:pt x="349" y="46"/>
                        <a:pt x="349" y="46"/>
                      </a:cubicBezTo>
                      <a:cubicBezTo>
                        <a:pt x="346" y="45"/>
                        <a:pt x="346" y="45"/>
                        <a:pt x="346" y="45"/>
                      </a:cubicBezTo>
                      <a:cubicBezTo>
                        <a:pt x="337" y="45"/>
                        <a:pt x="337" y="45"/>
                        <a:pt x="337" y="45"/>
                      </a:cubicBezTo>
                      <a:cubicBezTo>
                        <a:pt x="333" y="46"/>
                        <a:pt x="333" y="46"/>
                        <a:pt x="333" y="46"/>
                      </a:cubicBezTo>
                      <a:cubicBezTo>
                        <a:pt x="331" y="47"/>
                        <a:pt x="331" y="47"/>
                        <a:pt x="331" y="47"/>
                      </a:cubicBezTo>
                      <a:cubicBezTo>
                        <a:pt x="330" y="47"/>
                        <a:pt x="330" y="47"/>
                        <a:pt x="330" y="47"/>
                      </a:cubicBezTo>
                      <a:cubicBezTo>
                        <a:pt x="329" y="48"/>
                        <a:pt x="329" y="48"/>
                        <a:pt x="329" y="48"/>
                      </a:cubicBezTo>
                      <a:cubicBezTo>
                        <a:pt x="328" y="48"/>
                        <a:pt x="328" y="48"/>
                        <a:pt x="328" y="48"/>
                      </a:cubicBezTo>
                      <a:cubicBezTo>
                        <a:pt x="327" y="49"/>
                        <a:pt x="327" y="49"/>
                        <a:pt x="327" y="49"/>
                      </a:cubicBezTo>
                      <a:cubicBezTo>
                        <a:pt x="327" y="49"/>
                        <a:pt x="327" y="49"/>
                        <a:pt x="327" y="49"/>
                      </a:cubicBezTo>
                      <a:cubicBezTo>
                        <a:pt x="326" y="49"/>
                        <a:pt x="326" y="49"/>
                        <a:pt x="326" y="49"/>
                      </a:cubicBezTo>
                      <a:cubicBezTo>
                        <a:pt x="326" y="50"/>
                        <a:pt x="326" y="50"/>
                        <a:pt x="326" y="50"/>
                      </a:cubicBezTo>
                      <a:cubicBezTo>
                        <a:pt x="324" y="48"/>
                        <a:pt x="324" y="48"/>
                        <a:pt x="324" y="48"/>
                      </a:cubicBezTo>
                      <a:cubicBezTo>
                        <a:pt x="324" y="48"/>
                        <a:pt x="324" y="48"/>
                        <a:pt x="324" y="48"/>
                      </a:cubicBezTo>
                      <a:cubicBezTo>
                        <a:pt x="323" y="47"/>
                        <a:pt x="323" y="47"/>
                        <a:pt x="323" y="47"/>
                      </a:cubicBezTo>
                      <a:cubicBezTo>
                        <a:pt x="322" y="47"/>
                        <a:pt x="322" y="47"/>
                        <a:pt x="322" y="47"/>
                      </a:cubicBezTo>
                      <a:cubicBezTo>
                        <a:pt x="320" y="45"/>
                        <a:pt x="320" y="45"/>
                        <a:pt x="320" y="45"/>
                      </a:cubicBezTo>
                      <a:cubicBezTo>
                        <a:pt x="319" y="44"/>
                        <a:pt x="319" y="44"/>
                        <a:pt x="319" y="44"/>
                      </a:cubicBezTo>
                      <a:cubicBezTo>
                        <a:pt x="318" y="43"/>
                        <a:pt x="318" y="43"/>
                        <a:pt x="318" y="43"/>
                      </a:cubicBezTo>
                      <a:cubicBezTo>
                        <a:pt x="309" y="46"/>
                        <a:pt x="309" y="46"/>
                        <a:pt x="309" y="46"/>
                      </a:cubicBezTo>
                      <a:cubicBezTo>
                        <a:pt x="298" y="46"/>
                        <a:pt x="298" y="46"/>
                        <a:pt x="298" y="46"/>
                      </a:cubicBezTo>
                      <a:cubicBezTo>
                        <a:pt x="298" y="46"/>
                        <a:pt x="298" y="46"/>
                        <a:pt x="298" y="46"/>
                      </a:cubicBezTo>
                      <a:cubicBezTo>
                        <a:pt x="298" y="47"/>
                        <a:pt x="298" y="47"/>
                        <a:pt x="298" y="47"/>
                      </a:cubicBezTo>
                      <a:cubicBezTo>
                        <a:pt x="297" y="48"/>
                        <a:pt x="297" y="48"/>
                        <a:pt x="297" y="48"/>
                      </a:cubicBezTo>
                      <a:cubicBezTo>
                        <a:pt x="296" y="49"/>
                        <a:pt x="296" y="49"/>
                        <a:pt x="296" y="49"/>
                      </a:cubicBezTo>
                      <a:cubicBezTo>
                        <a:pt x="295" y="49"/>
                        <a:pt x="295" y="49"/>
                        <a:pt x="295" y="49"/>
                      </a:cubicBezTo>
                      <a:cubicBezTo>
                        <a:pt x="295" y="49"/>
                        <a:pt x="295" y="49"/>
                        <a:pt x="295" y="49"/>
                      </a:cubicBezTo>
                      <a:cubicBezTo>
                        <a:pt x="294" y="49"/>
                        <a:pt x="294" y="49"/>
                        <a:pt x="294" y="49"/>
                      </a:cubicBezTo>
                      <a:cubicBezTo>
                        <a:pt x="294" y="49"/>
                        <a:pt x="294" y="49"/>
                        <a:pt x="294" y="49"/>
                      </a:cubicBezTo>
                      <a:cubicBezTo>
                        <a:pt x="294" y="50"/>
                        <a:pt x="294" y="50"/>
                        <a:pt x="294" y="50"/>
                      </a:cubicBezTo>
                      <a:cubicBezTo>
                        <a:pt x="293" y="50"/>
                        <a:pt x="293" y="50"/>
                        <a:pt x="293" y="50"/>
                      </a:cubicBezTo>
                      <a:cubicBezTo>
                        <a:pt x="292" y="50"/>
                        <a:pt x="292" y="50"/>
                        <a:pt x="292" y="50"/>
                      </a:cubicBezTo>
                      <a:cubicBezTo>
                        <a:pt x="275" y="48"/>
                        <a:pt x="275" y="48"/>
                        <a:pt x="275" y="48"/>
                      </a:cubicBezTo>
                      <a:cubicBezTo>
                        <a:pt x="274" y="50"/>
                        <a:pt x="274" y="50"/>
                        <a:pt x="274" y="50"/>
                      </a:cubicBezTo>
                      <a:cubicBezTo>
                        <a:pt x="274" y="50"/>
                        <a:pt x="274" y="50"/>
                        <a:pt x="274" y="50"/>
                      </a:cubicBezTo>
                      <a:cubicBezTo>
                        <a:pt x="274" y="50"/>
                        <a:pt x="274" y="50"/>
                        <a:pt x="274" y="50"/>
                      </a:cubicBezTo>
                      <a:cubicBezTo>
                        <a:pt x="274" y="51"/>
                        <a:pt x="274" y="51"/>
                        <a:pt x="274" y="51"/>
                      </a:cubicBezTo>
                      <a:cubicBezTo>
                        <a:pt x="273" y="51"/>
                        <a:pt x="273" y="51"/>
                        <a:pt x="273" y="51"/>
                      </a:cubicBezTo>
                      <a:cubicBezTo>
                        <a:pt x="272" y="52"/>
                        <a:pt x="272" y="52"/>
                        <a:pt x="272" y="52"/>
                      </a:cubicBezTo>
                      <a:cubicBezTo>
                        <a:pt x="271" y="52"/>
                        <a:pt x="271" y="52"/>
                        <a:pt x="271" y="52"/>
                      </a:cubicBezTo>
                      <a:cubicBezTo>
                        <a:pt x="265" y="53"/>
                        <a:pt x="265" y="53"/>
                        <a:pt x="265" y="53"/>
                      </a:cubicBezTo>
                      <a:cubicBezTo>
                        <a:pt x="264" y="53"/>
                        <a:pt x="264" y="53"/>
                        <a:pt x="264" y="53"/>
                      </a:cubicBezTo>
                      <a:cubicBezTo>
                        <a:pt x="263" y="53"/>
                        <a:pt x="263" y="53"/>
                        <a:pt x="263" y="53"/>
                      </a:cubicBezTo>
                      <a:cubicBezTo>
                        <a:pt x="263" y="54"/>
                        <a:pt x="263" y="54"/>
                        <a:pt x="263" y="54"/>
                      </a:cubicBezTo>
                      <a:cubicBezTo>
                        <a:pt x="262" y="53"/>
                        <a:pt x="262" y="53"/>
                        <a:pt x="262" y="53"/>
                      </a:cubicBezTo>
                      <a:cubicBezTo>
                        <a:pt x="259" y="53"/>
                        <a:pt x="259" y="53"/>
                        <a:pt x="259" y="53"/>
                      </a:cubicBezTo>
                      <a:cubicBezTo>
                        <a:pt x="258" y="54"/>
                        <a:pt x="258" y="54"/>
                        <a:pt x="258" y="54"/>
                      </a:cubicBezTo>
                      <a:cubicBezTo>
                        <a:pt x="257" y="54"/>
                        <a:pt x="257" y="54"/>
                        <a:pt x="257" y="54"/>
                      </a:cubicBezTo>
                      <a:cubicBezTo>
                        <a:pt x="257" y="54"/>
                        <a:pt x="257" y="54"/>
                        <a:pt x="257" y="54"/>
                      </a:cubicBezTo>
                      <a:cubicBezTo>
                        <a:pt x="256" y="55"/>
                        <a:pt x="256" y="55"/>
                        <a:pt x="256" y="55"/>
                      </a:cubicBezTo>
                      <a:cubicBezTo>
                        <a:pt x="254" y="55"/>
                        <a:pt x="254" y="55"/>
                        <a:pt x="254" y="55"/>
                      </a:cubicBezTo>
                      <a:cubicBezTo>
                        <a:pt x="253" y="54"/>
                        <a:pt x="253" y="54"/>
                        <a:pt x="253" y="54"/>
                      </a:cubicBezTo>
                      <a:cubicBezTo>
                        <a:pt x="253" y="54"/>
                        <a:pt x="253" y="54"/>
                        <a:pt x="253" y="54"/>
                      </a:cubicBezTo>
                      <a:cubicBezTo>
                        <a:pt x="252" y="54"/>
                        <a:pt x="252" y="54"/>
                        <a:pt x="252" y="54"/>
                      </a:cubicBezTo>
                      <a:cubicBezTo>
                        <a:pt x="251" y="55"/>
                        <a:pt x="251" y="55"/>
                        <a:pt x="251" y="55"/>
                      </a:cubicBezTo>
                      <a:cubicBezTo>
                        <a:pt x="240" y="55"/>
                        <a:pt x="240" y="55"/>
                        <a:pt x="240" y="55"/>
                      </a:cubicBezTo>
                      <a:cubicBezTo>
                        <a:pt x="240" y="55"/>
                        <a:pt x="240" y="55"/>
                        <a:pt x="240" y="55"/>
                      </a:cubicBezTo>
                      <a:cubicBezTo>
                        <a:pt x="240" y="55"/>
                        <a:pt x="240" y="55"/>
                        <a:pt x="240" y="55"/>
                      </a:cubicBezTo>
                      <a:cubicBezTo>
                        <a:pt x="240" y="56"/>
                        <a:pt x="240" y="56"/>
                        <a:pt x="240" y="56"/>
                      </a:cubicBezTo>
                      <a:cubicBezTo>
                        <a:pt x="240" y="57"/>
                        <a:pt x="240" y="57"/>
                        <a:pt x="240" y="57"/>
                      </a:cubicBezTo>
                      <a:cubicBezTo>
                        <a:pt x="239" y="57"/>
                        <a:pt x="239" y="57"/>
                        <a:pt x="239" y="57"/>
                      </a:cubicBezTo>
                      <a:cubicBezTo>
                        <a:pt x="239" y="57"/>
                        <a:pt x="239" y="57"/>
                        <a:pt x="239" y="57"/>
                      </a:cubicBezTo>
                      <a:cubicBezTo>
                        <a:pt x="239" y="57"/>
                        <a:pt x="239" y="57"/>
                        <a:pt x="239" y="57"/>
                      </a:cubicBezTo>
                      <a:cubicBezTo>
                        <a:pt x="238" y="58"/>
                        <a:pt x="238" y="58"/>
                        <a:pt x="238" y="58"/>
                      </a:cubicBezTo>
                      <a:cubicBezTo>
                        <a:pt x="238" y="58"/>
                        <a:pt x="238" y="58"/>
                        <a:pt x="238" y="58"/>
                      </a:cubicBezTo>
                      <a:cubicBezTo>
                        <a:pt x="237" y="58"/>
                        <a:pt x="237" y="58"/>
                        <a:pt x="237" y="58"/>
                      </a:cubicBezTo>
                      <a:cubicBezTo>
                        <a:pt x="236" y="59"/>
                        <a:pt x="236" y="59"/>
                        <a:pt x="236" y="59"/>
                      </a:cubicBezTo>
                      <a:cubicBezTo>
                        <a:pt x="236" y="59"/>
                        <a:pt x="236" y="59"/>
                        <a:pt x="236" y="59"/>
                      </a:cubicBezTo>
                      <a:cubicBezTo>
                        <a:pt x="236" y="59"/>
                        <a:pt x="236" y="59"/>
                        <a:pt x="236" y="59"/>
                      </a:cubicBezTo>
                      <a:cubicBezTo>
                        <a:pt x="235" y="59"/>
                        <a:pt x="235" y="59"/>
                        <a:pt x="235" y="59"/>
                      </a:cubicBezTo>
                      <a:cubicBezTo>
                        <a:pt x="233" y="59"/>
                        <a:pt x="233" y="59"/>
                        <a:pt x="233" y="59"/>
                      </a:cubicBezTo>
                      <a:cubicBezTo>
                        <a:pt x="226" y="63"/>
                        <a:pt x="226" y="63"/>
                        <a:pt x="226" y="63"/>
                      </a:cubicBezTo>
                      <a:cubicBezTo>
                        <a:pt x="225" y="63"/>
                        <a:pt x="225" y="63"/>
                        <a:pt x="225" y="63"/>
                      </a:cubicBezTo>
                      <a:cubicBezTo>
                        <a:pt x="224" y="62"/>
                        <a:pt x="224" y="62"/>
                        <a:pt x="224" y="62"/>
                      </a:cubicBezTo>
                      <a:cubicBezTo>
                        <a:pt x="223" y="62"/>
                        <a:pt x="223" y="62"/>
                        <a:pt x="223" y="62"/>
                      </a:cubicBezTo>
                      <a:cubicBezTo>
                        <a:pt x="221" y="63"/>
                        <a:pt x="221" y="63"/>
                        <a:pt x="221" y="63"/>
                      </a:cubicBezTo>
                      <a:cubicBezTo>
                        <a:pt x="219" y="65"/>
                        <a:pt x="219" y="65"/>
                        <a:pt x="219" y="65"/>
                      </a:cubicBezTo>
                      <a:cubicBezTo>
                        <a:pt x="218" y="66"/>
                        <a:pt x="218" y="66"/>
                        <a:pt x="218" y="66"/>
                      </a:cubicBezTo>
                      <a:cubicBezTo>
                        <a:pt x="208" y="73"/>
                        <a:pt x="208" y="73"/>
                        <a:pt x="208" y="73"/>
                      </a:cubicBezTo>
                      <a:cubicBezTo>
                        <a:pt x="198" y="79"/>
                        <a:pt x="198" y="79"/>
                        <a:pt x="198" y="79"/>
                      </a:cubicBezTo>
                      <a:cubicBezTo>
                        <a:pt x="197" y="79"/>
                        <a:pt x="197" y="79"/>
                        <a:pt x="197" y="79"/>
                      </a:cubicBezTo>
                      <a:cubicBezTo>
                        <a:pt x="196" y="80"/>
                        <a:pt x="196" y="80"/>
                        <a:pt x="196" y="80"/>
                      </a:cubicBezTo>
                      <a:cubicBezTo>
                        <a:pt x="193" y="82"/>
                        <a:pt x="193" y="82"/>
                        <a:pt x="193" y="82"/>
                      </a:cubicBezTo>
                      <a:cubicBezTo>
                        <a:pt x="183" y="88"/>
                        <a:pt x="183" y="88"/>
                        <a:pt x="183" y="88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81" y="89"/>
                        <a:pt x="181" y="89"/>
                        <a:pt x="181" y="89"/>
                      </a:cubicBezTo>
                      <a:cubicBezTo>
                        <a:pt x="179" y="89"/>
                        <a:pt x="179" y="89"/>
                        <a:pt x="179" y="89"/>
                      </a:cubicBezTo>
                      <a:cubicBezTo>
                        <a:pt x="177" y="90"/>
                        <a:pt x="177" y="90"/>
                        <a:pt x="177" y="90"/>
                      </a:cubicBezTo>
                      <a:cubicBezTo>
                        <a:pt x="171" y="93"/>
                        <a:pt x="171" y="93"/>
                        <a:pt x="171" y="93"/>
                      </a:cubicBezTo>
                      <a:cubicBezTo>
                        <a:pt x="169" y="93"/>
                        <a:pt x="169" y="93"/>
                        <a:pt x="169" y="93"/>
                      </a:cubicBezTo>
                      <a:cubicBezTo>
                        <a:pt x="167" y="93"/>
                        <a:pt x="167" y="93"/>
                        <a:pt x="167" y="93"/>
                      </a:cubicBezTo>
                      <a:cubicBezTo>
                        <a:pt x="166" y="93"/>
                        <a:pt x="166" y="93"/>
                        <a:pt x="166" y="93"/>
                      </a:cubicBezTo>
                      <a:cubicBezTo>
                        <a:pt x="166" y="93"/>
                        <a:pt x="166" y="93"/>
                        <a:pt x="166" y="93"/>
                      </a:cubicBezTo>
                      <a:cubicBezTo>
                        <a:pt x="161" y="95"/>
                        <a:pt x="161" y="95"/>
                        <a:pt x="161" y="95"/>
                      </a:cubicBezTo>
                      <a:cubicBezTo>
                        <a:pt x="157" y="96"/>
                        <a:pt x="157" y="96"/>
                        <a:pt x="157" y="96"/>
                      </a:cubicBezTo>
                      <a:cubicBezTo>
                        <a:pt x="156" y="96"/>
                        <a:pt x="156" y="96"/>
                        <a:pt x="156" y="96"/>
                      </a:cubicBezTo>
                      <a:cubicBezTo>
                        <a:pt x="145" y="96"/>
                        <a:pt x="145" y="96"/>
                        <a:pt x="145" y="96"/>
                      </a:cubicBezTo>
                      <a:cubicBezTo>
                        <a:pt x="144" y="95"/>
                        <a:pt x="144" y="95"/>
                        <a:pt x="144" y="95"/>
                      </a:cubicBezTo>
                      <a:cubicBezTo>
                        <a:pt x="144" y="95"/>
                        <a:pt x="144" y="95"/>
                        <a:pt x="144" y="95"/>
                      </a:cubicBezTo>
                      <a:cubicBezTo>
                        <a:pt x="143" y="95"/>
                        <a:pt x="143" y="95"/>
                        <a:pt x="143" y="95"/>
                      </a:cubicBezTo>
                      <a:cubicBezTo>
                        <a:pt x="142" y="95"/>
                        <a:pt x="142" y="95"/>
                        <a:pt x="142" y="95"/>
                      </a:cubicBezTo>
                      <a:cubicBezTo>
                        <a:pt x="141" y="96"/>
                        <a:pt x="141" y="96"/>
                        <a:pt x="141" y="96"/>
                      </a:cubicBezTo>
                      <a:cubicBezTo>
                        <a:pt x="139" y="96"/>
                        <a:pt x="139" y="96"/>
                        <a:pt x="139" y="96"/>
                      </a:cubicBezTo>
                      <a:cubicBezTo>
                        <a:pt x="137" y="97"/>
                        <a:pt x="137" y="97"/>
                        <a:pt x="137" y="97"/>
                      </a:cubicBezTo>
                      <a:cubicBezTo>
                        <a:pt x="136" y="97"/>
                        <a:pt x="136" y="97"/>
                        <a:pt x="136" y="97"/>
                      </a:cubicBezTo>
                      <a:cubicBezTo>
                        <a:pt x="136" y="96"/>
                        <a:pt x="136" y="96"/>
                        <a:pt x="136" y="96"/>
                      </a:cubicBezTo>
                      <a:cubicBezTo>
                        <a:pt x="135" y="96"/>
                        <a:pt x="135" y="96"/>
                        <a:pt x="135" y="96"/>
                      </a:cubicBezTo>
                      <a:cubicBezTo>
                        <a:pt x="135" y="96"/>
                        <a:pt x="135" y="96"/>
                        <a:pt x="135" y="96"/>
                      </a:cubicBezTo>
                      <a:cubicBezTo>
                        <a:pt x="118" y="101"/>
                        <a:pt x="118" y="101"/>
                        <a:pt x="118" y="101"/>
                      </a:cubicBezTo>
                      <a:cubicBezTo>
                        <a:pt x="108" y="104"/>
                        <a:pt x="108" y="104"/>
                        <a:pt x="108" y="104"/>
                      </a:cubicBezTo>
                      <a:cubicBezTo>
                        <a:pt x="85" y="119"/>
                        <a:pt x="85" y="119"/>
                        <a:pt x="85" y="119"/>
                      </a:cubicBezTo>
                      <a:cubicBezTo>
                        <a:pt x="85" y="119"/>
                        <a:pt x="85" y="119"/>
                        <a:pt x="85" y="119"/>
                      </a:cubicBezTo>
                      <a:cubicBezTo>
                        <a:pt x="85" y="119"/>
                        <a:pt x="85" y="119"/>
                        <a:pt x="85" y="119"/>
                      </a:cubicBezTo>
                      <a:cubicBezTo>
                        <a:pt x="85" y="119"/>
                        <a:pt x="85" y="119"/>
                        <a:pt x="85" y="119"/>
                      </a:cubicBezTo>
                      <a:cubicBezTo>
                        <a:pt x="85" y="120"/>
                        <a:pt x="85" y="120"/>
                        <a:pt x="85" y="120"/>
                      </a:cubicBezTo>
                      <a:cubicBezTo>
                        <a:pt x="85" y="120"/>
                        <a:pt x="85" y="120"/>
                        <a:pt x="85" y="120"/>
                      </a:cubicBezTo>
                      <a:cubicBezTo>
                        <a:pt x="85" y="121"/>
                        <a:pt x="85" y="121"/>
                        <a:pt x="85" y="121"/>
                      </a:cubicBezTo>
                      <a:cubicBezTo>
                        <a:pt x="85" y="121"/>
                        <a:pt x="85" y="121"/>
                        <a:pt x="85" y="121"/>
                      </a:cubicBezTo>
                      <a:cubicBezTo>
                        <a:pt x="85" y="121"/>
                        <a:pt x="85" y="121"/>
                        <a:pt x="85" y="121"/>
                      </a:cubicBezTo>
                      <a:cubicBezTo>
                        <a:pt x="84" y="122"/>
                        <a:pt x="84" y="122"/>
                        <a:pt x="84" y="122"/>
                      </a:cubicBezTo>
                      <a:cubicBezTo>
                        <a:pt x="84" y="122"/>
                        <a:pt x="84" y="122"/>
                        <a:pt x="84" y="122"/>
                      </a:cubicBezTo>
                      <a:cubicBezTo>
                        <a:pt x="84" y="122"/>
                        <a:pt x="84" y="122"/>
                        <a:pt x="84" y="122"/>
                      </a:cubicBezTo>
                      <a:cubicBezTo>
                        <a:pt x="84" y="122"/>
                        <a:pt x="84" y="122"/>
                        <a:pt x="84" y="122"/>
                      </a:cubicBezTo>
                      <a:cubicBezTo>
                        <a:pt x="83" y="122"/>
                        <a:pt x="83" y="122"/>
                        <a:pt x="83" y="122"/>
                      </a:cubicBezTo>
                      <a:cubicBezTo>
                        <a:pt x="83" y="123"/>
                        <a:pt x="83" y="123"/>
                        <a:pt x="83" y="123"/>
                      </a:cubicBezTo>
                      <a:cubicBezTo>
                        <a:pt x="82" y="123"/>
                        <a:pt x="82" y="123"/>
                        <a:pt x="82" y="123"/>
                      </a:cubicBezTo>
                      <a:cubicBezTo>
                        <a:pt x="82" y="123"/>
                        <a:pt x="82" y="123"/>
                        <a:pt x="82" y="123"/>
                      </a:cubicBezTo>
                      <a:cubicBezTo>
                        <a:pt x="79" y="123"/>
                        <a:pt x="79" y="123"/>
                        <a:pt x="79" y="123"/>
                      </a:cubicBezTo>
                      <a:cubicBezTo>
                        <a:pt x="77" y="124"/>
                        <a:pt x="77" y="124"/>
                        <a:pt x="77" y="124"/>
                      </a:cubicBezTo>
                      <a:cubicBezTo>
                        <a:pt x="77" y="125"/>
                        <a:pt x="77" y="125"/>
                        <a:pt x="77" y="125"/>
                      </a:cubicBezTo>
                      <a:cubicBezTo>
                        <a:pt x="75" y="125"/>
                        <a:pt x="75" y="125"/>
                        <a:pt x="75" y="125"/>
                      </a:cubicBezTo>
                      <a:cubicBezTo>
                        <a:pt x="74" y="126"/>
                        <a:pt x="74" y="126"/>
                        <a:pt x="74" y="126"/>
                      </a:cubicBezTo>
                      <a:cubicBezTo>
                        <a:pt x="73" y="126"/>
                        <a:pt x="73" y="126"/>
                        <a:pt x="73" y="126"/>
                      </a:cubicBezTo>
                      <a:cubicBezTo>
                        <a:pt x="72" y="127"/>
                        <a:pt x="72" y="127"/>
                        <a:pt x="72" y="127"/>
                      </a:cubicBezTo>
                      <a:cubicBezTo>
                        <a:pt x="72" y="127"/>
                        <a:pt x="72" y="127"/>
                        <a:pt x="72" y="127"/>
                      </a:cubicBezTo>
                      <a:cubicBezTo>
                        <a:pt x="72" y="128"/>
                        <a:pt x="72" y="128"/>
                        <a:pt x="72" y="128"/>
                      </a:cubicBezTo>
                      <a:cubicBezTo>
                        <a:pt x="72" y="128"/>
                        <a:pt x="72" y="128"/>
                        <a:pt x="72" y="128"/>
                      </a:cubicBezTo>
                      <a:cubicBezTo>
                        <a:pt x="72" y="128"/>
                        <a:pt x="72" y="128"/>
                        <a:pt x="72" y="128"/>
                      </a:cubicBezTo>
                      <a:cubicBezTo>
                        <a:pt x="72" y="128"/>
                        <a:pt x="72" y="128"/>
                        <a:pt x="72" y="128"/>
                      </a:cubicBezTo>
                      <a:cubicBezTo>
                        <a:pt x="71" y="129"/>
                        <a:pt x="71" y="129"/>
                        <a:pt x="71" y="129"/>
                      </a:cubicBezTo>
                      <a:cubicBezTo>
                        <a:pt x="71" y="129"/>
                        <a:pt x="71" y="129"/>
                        <a:pt x="71" y="129"/>
                      </a:cubicBezTo>
                      <a:cubicBezTo>
                        <a:pt x="71" y="129"/>
                        <a:pt x="71" y="129"/>
                        <a:pt x="71" y="129"/>
                      </a:cubicBezTo>
                      <a:cubicBezTo>
                        <a:pt x="70" y="130"/>
                        <a:pt x="70" y="130"/>
                        <a:pt x="70" y="130"/>
                      </a:cubicBezTo>
                      <a:cubicBezTo>
                        <a:pt x="70" y="130"/>
                        <a:pt x="70" y="130"/>
                        <a:pt x="70" y="130"/>
                      </a:cubicBezTo>
                      <a:cubicBezTo>
                        <a:pt x="70" y="130"/>
                        <a:pt x="70" y="130"/>
                        <a:pt x="70" y="130"/>
                      </a:cubicBezTo>
                      <a:cubicBezTo>
                        <a:pt x="69" y="130"/>
                        <a:pt x="69" y="130"/>
                        <a:pt x="69" y="130"/>
                      </a:cubicBezTo>
                      <a:cubicBezTo>
                        <a:pt x="68" y="129"/>
                        <a:pt x="68" y="129"/>
                        <a:pt x="68" y="129"/>
                      </a:cubicBezTo>
                      <a:cubicBezTo>
                        <a:pt x="67" y="130"/>
                        <a:pt x="67" y="130"/>
                        <a:pt x="67" y="130"/>
                      </a:cubicBezTo>
                      <a:cubicBezTo>
                        <a:pt x="64" y="131"/>
                        <a:pt x="64" y="131"/>
                        <a:pt x="64" y="131"/>
                      </a:cubicBezTo>
                      <a:cubicBezTo>
                        <a:pt x="62" y="134"/>
                        <a:pt x="62" y="134"/>
                        <a:pt x="62" y="134"/>
                      </a:cubicBezTo>
                      <a:cubicBezTo>
                        <a:pt x="60" y="135"/>
                        <a:pt x="60" y="135"/>
                        <a:pt x="60" y="135"/>
                      </a:cubicBezTo>
                      <a:cubicBezTo>
                        <a:pt x="60" y="135"/>
                        <a:pt x="60" y="135"/>
                        <a:pt x="60" y="135"/>
                      </a:cubicBezTo>
                      <a:cubicBezTo>
                        <a:pt x="59" y="135"/>
                        <a:pt x="59" y="135"/>
                        <a:pt x="59" y="135"/>
                      </a:cubicBezTo>
                      <a:cubicBezTo>
                        <a:pt x="59" y="135"/>
                        <a:pt x="59" y="135"/>
                        <a:pt x="59" y="135"/>
                      </a:cubicBezTo>
                      <a:cubicBezTo>
                        <a:pt x="58" y="135"/>
                        <a:pt x="58" y="135"/>
                        <a:pt x="58" y="135"/>
                      </a:cubicBezTo>
                      <a:cubicBezTo>
                        <a:pt x="58" y="135"/>
                        <a:pt x="58" y="135"/>
                        <a:pt x="58" y="135"/>
                      </a:cubicBezTo>
                      <a:cubicBezTo>
                        <a:pt x="57" y="135"/>
                        <a:pt x="57" y="135"/>
                        <a:pt x="57" y="135"/>
                      </a:cubicBezTo>
                      <a:cubicBezTo>
                        <a:pt x="57" y="135"/>
                        <a:pt x="57" y="135"/>
                        <a:pt x="57" y="135"/>
                      </a:cubicBezTo>
                      <a:cubicBezTo>
                        <a:pt x="57" y="135"/>
                        <a:pt x="57" y="135"/>
                        <a:pt x="57" y="135"/>
                      </a:cubicBezTo>
                      <a:cubicBezTo>
                        <a:pt x="57" y="136"/>
                        <a:pt x="57" y="136"/>
                        <a:pt x="57" y="136"/>
                      </a:cubicBezTo>
                      <a:cubicBezTo>
                        <a:pt x="57" y="136"/>
                        <a:pt x="57" y="136"/>
                        <a:pt x="57" y="136"/>
                      </a:cubicBezTo>
                      <a:cubicBezTo>
                        <a:pt x="56" y="137"/>
                        <a:pt x="56" y="137"/>
                        <a:pt x="56" y="137"/>
                      </a:cubicBezTo>
                      <a:cubicBezTo>
                        <a:pt x="56" y="137"/>
                        <a:pt x="56" y="137"/>
                        <a:pt x="56" y="137"/>
                      </a:cubicBezTo>
                      <a:cubicBezTo>
                        <a:pt x="55" y="138"/>
                        <a:pt x="55" y="138"/>
                        <a:pt x="55" y="138"/>
                      </a:cubicBezTo>
                      <a:cubicBezTo>
                        <a:pt x="55" y="138"/>
                        <a:pt x="54" y="138"/>
                        <a:pt x="54" y="138"/>
                      </a:cubicBezTo>
                      <a:cubicBezTo>
                        <a:pt x="53" y="138"/>
                        <a:pt x="53" y="138"/>
                        <a:pt x="53" y="138"/>
                      </a:cubicBezTo>
                      <a:cubicBezTo>
                        <a:pt x="53" y="138"/>
                        <a:pt x="53" y="138"/>
                        <a:pt x="53" y="138"/>
                      </a:cubicBezTo>
                      <a:cubicBezTo>
                        <a:pt x="53" y="138"/>
                        <a:pt x="53" y="138"/>
                        <a:pt x="53" y="138"/>
                      </a:cubicBezTo>
                      <a:cubicBezTo>
                        <a:pt x="52" y="139"/>
                        <a:pt x="52" y="139"/>
                        <a:pt x="52" y="139"/>
                      </a:cubicBezTo>
                      <a:cubicBezTo>
                        <a:pt x="50" y="139"/>
                        <a:pt x="50" y="139"/>
                        <a:pt x="50" y="139"/>
                      </a:cubicBezTo>
                      <a:cubicBezTo>
                        <a:pt x="51" y="139"/>
                        <a:pt x="51" y="139"/>
                        <a:pt x="51" y="139"/>
                      </a:cubicBezTo>
                      <a:cubicBezTo>
                        <a:pt x="50" y="139"/>
                        <a:pt x="50" y="139"/>
                        <a:pt x="50" y="139"/>
                      </a:cubicBezTo>
                      <a:cubicBezTo>
                        <a:pt x="48" y="140"/>
                        <a:pt x="48" y="140"/>
                        <a:pt x="48" y="140"/>
                      </a:cubicBezTo>
                      <a:cubicBezTo>
                        <a:pt x="47" y="141"/>
                        <a:pt x="47" y="141"/>
                        <a:pt x="47" y="141"/>
                      </a:cubicBezTo>
                      <a:cubicBezTo>
                        <a:pt x="47" y="142"/>
                        <a:pt x="47" y="142"/>
                        <a:pt x="47" y="142"/>
                      </a:cubicBezTo>
                      <a:cubicBezTo>
                        <a:pt x="46" y="142"/>
                        <a:pt x="46" y="142"/>
                        <a:pt x="46" y="142"/>
                      </a:cubicBezTo>
                      <a:cubicBezTo>
                        <a:pt x="46" y="143"/>
                        <a:pt x="46" y="143"/>
                        <a:pt x="46" y="143"/>
                      </a:cubicBezTo>
                      <a:cubicBezTo>
                        <a:pt x="44" y="144"/>
                        <a:pt x="44" y="144"/>
                        <a:pt x="44" y="144"/>
                      </a:cubicBezTo>
                      <a:cubicBezTo>
                        <a:pt x="42" y="146"/>
                        <a:pt x="42" y="146"/>
                        <a:pt x="42" y="146"/>
                      </a:cubicBezTo>
                      <a:cubicBezTo>
                        <a:pt x="41" y="146"/>
                        <a:pt x="41" y="146"/>
                        <a:pt x="41" y="146"/>
                      </a:cubicBezTo>
                      <a:cubicBezTo>
                        <a:pt x="40" y="146"/>
                        <a:pt x="40" y="146"/>
                        <a:pt x="40" y="146"/>
                      </a:cubicBezTo>
                      <a:cubicBezTo>
                        <a:pt x="39" y="146"/>
                        <a:pt x="39" y="146"/>
                        <a:pt x="39" y="146"/>
                      </a:cubicBezTo>
                      <a:cubicBezTo>
                        <a:pt x="39" y="146"/>
                        <a:pt x="39" y="146"/>
                        <a:pt x="39" y="146"/>
                      </a:cubicBezTo>
                      <a:cubicBezTo>
                        <a:pt x="35" y="143"/>
                        <a:pt x="35" y="143"/>
                        <a:pt x="35" y="143"/>
                      </a:cubicBezTo>
                      <a:cubicBezTo>
                        <a:pt x="35" y="143"/>
                        <a:pt x="35" y="143"/>
                        <a:pt x="35" y="143"/>
                      </a:cubicBezTo>
                      <a:cubicBezTo>
                        <a:pt x="33" y="143"/>
                        <a:pt x="33" y="143"/>
                        <a:pt x="33" y="143"/>
                      </a:cubicBezTo>
                      <a:cubicBezTo>
                        <a:pt x="31" y="142"/>
                        <a:pt x="31" y="142"/>
                        <a:pt x="31" y="142"/>
                      </a:cubicBezTo>
                      <a:cubicBezTo>
                        <a:pt x="31" y="142"/>
                        <a:pt x="31" y="142"/>
                        <a:pt x="31" y="142"/>
                      </a:cubicBezTo>
                      <a:cubicBezTo>
                        <a:pt x="30" y="141"/>
                        <a:pt x="30" y="141"/>
                        <a:pt x="30" y="141"/>
                      </a:cubicBezTo>
                      <a:cubicBezTo>
                        <a:pt x="30" y="141"/>
                        <a:pt x="30" y="141"/>
                        <a:pt x="30" y="141"/>
                      </a:cubicBezTo>
                      <a:cubicBezTo>
                        <a:pt x="29" y="140"/>
                        <a:pt x="29" y="140"/>
                        <a:pt x="29" y="140"/>
                      </a:cubicBezTo>
                      <a:cubicBezTo>
                        <a:pt x="28" y="143"/>
                        <a:pt x="28" y="143"/>
                        <a:pt x="28" y="143"/>
                      </a:cubicBezTo>
                      <a:cubicBezTo>
                        <a:pt x="27" y="142"/>
                        <a:pt x="27" y="142"/>
                        <a:pt x="27" y="142"/>
                      </a:cubicBezTo>
                      <a:cubicBezTo>
                        <a:pt x="25" y="141"/>
                        <a:pt x="25" y="141"/>
                        <a:pt x="25" y="141"/>
                      </a:cubicBezTo>
                      <a:cubicBezTo>
                        <a:pt x="24" y="140"/>
                        <a:pt x="24" y="140"/>
                        <a:pt x="24" y="140"/>
                      </a:cubicBezTo>
                      <a:cubicBezTo>
                        <a:pt x="23" y="140"/>
                        <a:pt x="23" y="140"/>
                        <a:pt x="23" y="140"/>
                      </a:cubicBezTo>
                      <a:cubicBezTo>
                        <a:pt x="18" y="142"/>
                        <a:pt x="18" y="142"/>
                        <a:pt x="18" y="142"/>
                      </a:cubicBezTo>
                      <a:cubicBezTo>
                        <a:pt x="17" y="142"/>
                        <a:pt x="17" y="142"/>
                        <a:pt x="17" y="142"/>
                      </a:cubicBezTo>
                      <a:cubicBezTo>
                        <a:pt x="15" y="142"/>
                        <a:pt x="15" y="142"/>
                        <a:pt x="15" y="142"/>
                      </a:cubicBezTo>
                      <a:cubicBezTo>
                        <a:pt x="14" y="143"/>
                        <a:pt x="14" y="143"/>
                        <a:pt x="14" y="143"/>
                      </a:cubicBezTo>
                      <a:cubicBezTo>
                        <a:pt x="14" y="143"/>
                        <a:pt x="14" y="143"/>
                        <a:pt x="14" y="143"/>
                      </a:cubicBezTo>
                      <a:cubicBezTo>
                        <a:pt x="13" y="143"/>
                        <a:pt x="13" y="143"/>
                        <a:pt x="13" y="143"/>
                      </a:cubicBezTo>
                      <a:cubicBezTo>
                        <a:pt x="13" y="143"/>
                        <a:pt x="13" y="143"/>
                        <a:pt x="13" y="143"/>
                      </a:cubicBezTo>
                      <a:cubicBezTo>
                        <a:pt x="12" y="143"/>
                        <a:pt x="12" y="143"/>
                        <a:pt x="12" y="143"/>
                      </a:cubicBezTo>
                      <a:cubicBezTo>
                        <a:pt x="12" y="143"/>
                        <a:pt x="12" y="143"/>
                        <a:pt x="12" y="143"/>
                      </a:cubicBezTo>
                      <a:cubicBezTo>
                        <a:pt x="12" y="143"/>
                        <a:pt x="12" y="143"/>
                        <a:pt x="12" y="143"/>
                      </a:cubicBezTo>
                      <a:cubicBezTo>
                        <a:pt x="12" y="143"/>
                        <a:pt x="12" y="143"/>
                        <a:pt x="12" y="143"/>
                      </a:cubicBezTo>
                      <a:cubicBezTo>
                        <a:pt x="12" y="143"/>
                        <a:pt x="12" y="143"/>
                        <a:pt x="12" y="143"/>
                      </a:cubicBezTo>
                      <a:cubicBezTo>
                        <a:pt x="7" y="141"/>
                        <a:pt x="7" y="141"/>
                        <a:pt x="7" y="141"/>
                      </a:cubicBezTo>
                      <a:cubicBezTo>
                        <a:pt x="5" y="140"/>
                        <a:pt x="5" y="140"/>
                        <a:pt x="5" y="140"/>
                      </a:cubicBezTo>
                      <a:cubicBezTo>
                        <a:pt x="3" y="139"/>
                        <a:pt x="3" y="139"/>
                        <a:pt x="3" y="139"/>
                      </a:cubicBezTo>
                      <a:cubicBezTo>
                        <a:pt x="2" y="137"/>
                        <a:pt x="2" y="137"/>
                        <a:pt x="2" y="137"/>
                      </a:cubicBezTo>
                      <a:cubicBezTo>
                        <a:pt x="1" y="136"/>
                        <a:pt x="1" y="136"/>
                        <a:pt x="1" y="136"/>
                      </a:cubicBezTo>
                      <a:cubicBezTo>
                        <a:pt x="0" y="135"/>
                        <a:pt x="0" y="135"/>
                        <a:pt x="0" y="135"/>
                      </a:cubicBezTo>
                      <a:cubicBezTo>
                        <a:pt x="0" y="133"/>
                        <a:pt x="0" y="133"/>
                        <a:pt x="0" y="133"/>
                      </a:cubicBezTo>
                      <a:cubicBezTo>
                        <a:pt x="0" y="132"/>
                        <a:pt x="0" y="132"/>
                        <a:pt x="0" y="132"/>
                      </a:cubicBezTo>
                      <a:cubicBezTo>
                        <a:pt x="1" y="131"/>
                        <a:pt x="1" y="131"/>
                        <a:pt x="1" y="131"/>
                      </a:cubicBezTo>
                      <a:cubicBezTo>
                        <a:pt x="1" y="129"/>
                        <a:pt x="1" y="129"/>
                        <a:pt x="1" y="129"/>
                      </a:cubicBezTo>
                      <a:cubicBezTo>
                        <a:pt x="1" y="128"/>
                        <a:pt x="1" y="128"/>
                        <a:pt x="1" y="128"/>
                      </a:cubicBezTo>
                      <a:cubicBezTo>
                        <a:pt x="1" y="127"/>
                        <a:pt x="1" y="127"/>
                        <a:pt x="1" y="127"/>
                      </a:cubicBezTo>
                      <a:cubicBezTo>
                        <a:pt x="1" y="127"/>
                        <a:pt x="1" y="127"/>
                        <a:pt x="1" y="127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1" y="115"/>
                        <a:pt x="1" y="115"/>
                        <a:pt x="1" y="115"/>
                      </a:cubicBezTo>
                      <a:cubicBezTo>
                        <a:pt x="6" y="104"/>
                        <a:pt x="6" y="104"/>
                        <a:pt x="6" y="104"/>
                      </a:cubicBezTo>
                      <a:cubicBezTo>
                        <a:pt x="12" y="101"/>
                        <a:pt x="12" y="101"/>
                        <a:pt x="12" y="101"/>
                      </a:cubicBezTo>
                      <a:cubicBezTo>
                        <a:pt x="27" y="101"/>
                        <a:pt x="27" y="101"/>
                        <a:pt x="27" y="101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99"/>
                        <a:pt x="27" y="99"/>
                        <a:pt x="27" y="99"/>
                      </a:cubicBezTo>
                      <a:cubicBezTo>
                        <a:pt x="27" y="98"/>
                        <a:pt x="27" y="98"/>
                        <a:pt x="27" y="98"/>
                      </a:cubicBezTo>
                      <a:cubicBezTo>
                        <a:pt x="28" y="98"/>
                        <a:pt x="28" y="98"/>
                        <a:pt x="28" y="98"/>
                      </a:cubicBezTo>
                      <a:cubicBezTo>
                        <a:pt x="28" y="98"/>
                        <a:pt x="28" y="98"/>
                        <a:pt x="28" y="98"/>
                      </a:cubicBezTo>
                      <a:cubicBezTo>
                        <a:pt x="29" y="98"/>
                        <a:pt x="29" y="98"/>
                        <a:pt x="29" y="98"/>
                      </a:cubicBezTo>
                      <a:cubicBezTo>
                        <a:pt x="30" y="99"/>
                        <a:pt x="30" y="99"/>
                        <a:pt x="30" y="99"/>
                      </a:cubicBezTo>
                      <a:cubicBezTo>
                        <a:pt x="31" y="100"/>
                        <a:pt x="31" y="100"/>
                        <a:pt x="31" y="100"/>
                      </a:cubicBezTo>
                      <a:cubicBezTo>
                        <a:pt x="32" y="101"/>
                        <a:pt x="32" y="101"/>
                        <a:pt x="32" y="101"/>
                      </a:cubicBezTo>
                      <a:cubicBezTo>
                        <a:pt x="39" y="96"/>
                        <a:pt x="39" y="96"/>
                        <a:pt x="39" y="96"/>
                      </a:cubicBezTo>
                      <a:cubicBezTo>
                        <a:pt x="39" y="97"/>
                        <a:pt x="39" y="97"/>
                        <a:pt x="39" y="97"/>
                      </a:cubicBezTo>
                      <a:cubicBezTo>
                        <a:pt x="40" y="98"/>
                        <a:pt x="40" y="98"/>
                        <a:pt x="40" y="98"/>
                      </a:cubicBezTo>
                      <a:cubicBezTo>
                        <a:pt x="40" y="99"/>
                        <a:pt x="40" y="99"/>
                        <a:pt x="40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2" y="100"/>
                        <a:pt x="42" y="100"/>
                        <a:pt x="42" y="100"/>
                      </a:cubicBezTo>
                      <a:cubicBezTo>
                        <a:pt x="43" y="100"/>
                        <a:pt x="43" y="100"/>
                        <a:pt x="43" y="100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46" y="100"/>
                        <a:pt x="46" y="100"/>
                        <a:pt x="46" y="100"/>
                      </a:cubicBezTo>
                      <a:cubicBezTo>
                        <a:pt x="68" y="96"/>
                        <a:pt x="68" y="96"/>
                        <a:pt x="68" y="96"/>
                      </a:cubicBezTo>
                      <a:cubicBezTo>
                        <a:pt x="89" y="86"/>
                        <a:pt x="89" y="86"/>
                        <a:pt x="89" y="86"/>
                      </a:cubicBezTo>
                      <a:cubicBezTo>
                        <a:pt x="89" y="85"/>
                        <a:pt x="89" y="85"/>
                        <a:pt x="89" y="85"/>
                      </a:cubicBezTo>
                      <a:cubicBezTo>
                        <a:pt x="89" y="84"/>
                        <a:pt x="89" y="84"/>
                        <a:pt x="89" y="84"/>
                      </a:cubicBezTo>
                      <a:cubicBezTo>
                        <a:pt x="90" y="84"/>
                        <a:pt x="90" y="84"/>
                        <a:pt x="90" y="84"/>
                      </a:cubicBezTo>
                      <a:cubicBezTo>
                        <a:pt x="92" y="83"/>
                        <a:pt x="92" y="83"/>
                        <a:pt x="92" y="83"/>
                      </a:cubicBezTo>
                      <a:cubicBezTo>
                        <a:pt x="93" y="83"/>
                        <a:pt x="93" y="83"/>
                        <a:pt x="93" y="83"/>
                      </a:cubicBezTo>
                      <a:cubicBezTo>
                        <a:pt x="93" y="83"/>
                        <a:pt x="93" y="83"/>
                        <a:pt x="93" y="83"/>
                      </a:cubicBezTo>
                      <a:cubicBezTo>
                        <a:pt x="94" y="83"/>
                        <a:pt x="94" y="83"/>
                        <a:pt x="94" y="83"/>
                      </a:cubicBezTo>
                      <a:cubicBezTo>
                        <a:pt x="94" y="83"/>
                        <a:pt x="94" y="83"/>
                        <a:pt x="94" y="83"/>
                      </a:cubicBezTo>
                      <a:cubicBezTo>
                        <a:pt x="95" y="83"/>
                        <a:pt x="95" y="83"/>
                        <a:pt x="95" y="83"/>
                      </a:cubicBezTo>
                      <a:cubicBezTo>
                        <a:pt x="96" y="83"/>
                        <a:pt x="96" y="83"/>
                        <a:pt x="96" y="83"/>
                      </a:cubicBezTo>
                      <a:cubicBezTo>
                        <a:pt x="96" y="83"/>
                        <a:pt x="96" y="83"/>
                        <a:pt x="96" y="83"/>
                      </a:cubicBezTo>
                      <a:cubicBezTo>
                        <a:pt x="96" y="83"/>
                        <a:pt x="96" y="83"/>
                        <a:pt x="96" y="83"/>
                      </a:cubicBezTo>
                      <a:cubicBezTo>
                        <a:pt x="96" y="82"/>
                        <a:pt x="96" y="82"/>
                        <a:pt x="96" y="82"/>
                      </a:cubicBezTo>
                      <a:cubicBezTo>
                        <a:pt x="96" y="82"/>
                        <a:pt x="96" y="82"/>
                        <a:pt x="96" y="82"/>
                      </a:cubicBezTo>
                      <a:cubicBezTo>
                        <a:pt x="97" y="82"/>
                        <a:pt x="97" y="82"/>
                        <a:pt x="97" y="82"/>
                      </a:cubicBezTo>
                      <a:cubicBezTo>
                        <a:pt x="97" y="82"/>
                        <a:pt x="97" y="82"/>
                        <a:pt x="97" y="82"/>
                      </a:cubicBezTo>
                      <a:cubicBezTo>
                        <a:pt x="97" y="82"/>
                        <a:pt x="97" y="82"/>
                        <a:pt x="97" y="82"/>
                      </a:cubicBezTo>
                      <a:cubicBezTo>
                        <a:pt x="97" y="82"/>
                        <a:pt x="97" y="82"/>
                        <a:pt x="97" y="82"/>
                      </a:cubicBezTo>
                      <a:cubicBezTo>
                        <a:pt x="98" y="81"/>
                        <a:pt x="98" y="81"/>
                        <a:pt x="98" y="81"/>
                      </a:cubicBezTo>
                      <a:cubicBezTo>
                        <a:pt x="98" y="81"/>
                        <a:pt x="98" y="81"/>
                        <a:pt x="98" y="81"/>
                      </a:cubicBezTo>
                      <a:cubicBezTo>
                        <a:pt x="98" y="81"/>
                        <a:pt x="98" y="81"/>
                        <a:pt x="98" y="81"/>
                      </a:cubicBezTo>
                      <a:cubicBezTo>
                        <a:pt x="98" y="80"/>
                        <a:pt x="98" y="80"/>
                        <a:pt x="98" y="80"/>
                      </a:cubicBezTo>
                      <a:cubicBezTo>
                        <a:pt x="98" y="80"/>
                        <a:pt x="98" y="80"/>
                        <a:pt x="98" y="80"/>
                      </a:cubicBezTo>
                      <a:cubicBezTo>
                        <a:pt x="98" y="80"/>
                        <a:pt x="98" y="80"/>
                        <a:pt x="98" y="80"/>
                      </a:cubicBezTo>
                      <a:cubicBezTo>
                        <a:pt x="98" y="79"/>
                        <a:pt x="98" y="79"/>
                        <a:pt x="98" y="79"/>
                      </a:cubicBezTo>
                      <a:cubicBezTo>
                        <a:pt x="109" y="77"/>
                        <a:pt x="109" y="77"/>
                        <a:pt x="109" y="77"/>
                      </a:cubicBezTo>
                      <a:cubicBezTo>
                        <a:pt x="113" y="74"/>
                        <a:pt x="113" y="74"/>
                        <a:pt x="113" y="74"/>
                      </a:cubicBezTo>
                      <a:cubicBezTo>
                        <a:pt x="117" y="72"/>
                        <a:pt x="117" y="72"/>
                        <a:pt x="117" y="72"/>
                      </a:cubicBezTo>
                      <a:cubicBezTo>
                        <a:pt x="118" y="72"/>
                        <a:pt x="118" y="72"/>
                        <a:pt x="118" y="72"/>
                      </a:cubicBezTo>
                      <a:cubicBezTo>
                        <a:pt x="118" y="71"/>
                        <a:pt x="118" y="71"/>
                        <a:pt x="118" y="71"/>
                      </a:cubicBezTo>
                      <a:cubicBezTo>
                        <a:pt x="121" y="70"/>
                        <a:pt x="121" y="70"/>
                        <a:pt x="121" y="7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26" y="69"/>
                        <a:pt x="126" y="69"/>
                        <a:pt x="126" y="69"/>
                      </a:cubicBezTo>
                      <a:cubicBezTo>
                        <a:pt x="130" y="68"/>
                        <a:pt x="130" y="68"/>
                        <a:pt x="130" y="68"/>
                      </a:cubicBezTo>
                      <a:cubicBezTo>
                        <a:pt x="131" y="68"/>
                        <a:pt x="131" y="68"/>
                        <a:pt x="131" y="68"/>
                      </a:cubicBezTo>
                      <a:cubicBezTo>
                        <a:pt x="132" y="67"/>
                        <a:pt x="132" y="67"/>
                        <a:pt x="132" y="67"/>
                      </a:cubicBezTo>
                      <a:cubicBezTo>
                        <a:pt x="133" y="66"/>
                        <a:pt x="133" y="66"/>
                        <a:pt x="133" y="66"/>
                      </a:cubicBezTo>
                      <a:cubicBezTo>
                        <a:pt x="151" y="63"/>
                        <a:pt x="151" y="63"/>
                        <a:pt x="151" y="63"/>
                      </a:cubicBezTo>
                      <a:cubicBezTo>
                        <a:pt x="166" y="58"/>
                        <a:pt x="166" y="58"/>
                        <a:pt x="166" y="58"/>
                      </a:cubicBezTo>
                      <a:cubicBezTo>
                        <a:pt x="170" y="56"/>
                        <a:pt x="175" y="53"/>
                        <a:pt x="179" y="51"/>
                      </a:cubicBezTo>
                      <a:cubicBezTo>
                        <a:pt x="193" y="48"/>
                        <a:pt x="193" y="48"/>
                        <a:pt x="193" y="48"/>
                      </a:cubicBezTo>
                      <a:cubicBezTo>
                        <a:pt x="209" y="42"/>
                        <a:pt x="209" y="42"/>
                        <a:pt x="209" y="42"/>
                      </a:cubicBezTo>
                      <a:cubicBezTo>
                        <a:pt x="212" y="43"/>
                        <a:pt x="212" y="43"/>
                        <a:pt x="212" y="43"/>
                      </a:cubicBezTo>
                      <a:cubicBezTo>
                        <a:pt x="214" y="39"/>
                        <a:pt x="214" y="39"/>
                        <a:pt x="214" y="39"/>
                      </a:cubicBezTo>
                      <a:cubicBezTo>
                        <a:pt x="215" y="39"/>
                        <a:pt x="215" y="39"/>
                        <a:pt x="215" y="39"/>
                      </a:cubicBezTo>
                      <a:cubicBezTo>
                        <a:pt x="215" y="39"/>
                        <a:pt x="215" y="39"/>
                        <a:pt x="215" y="39"/>
                      </a:cubicBezTo>
                      <a:cubicBezTo>
                        <a:pt x="215" y="39"/>
                        <a:pt x="215" y="39"/>
                        <a:pt x="215" y="39"/>
                      </a:cubicBezTo>
                      <a:cubicBezTo>
                        <a:pt x="216" y="39"/>
                        <a:pt x="216" y="39"/>
                        <a:pt x="216" y="39"/>
                      </a:cubicBezTo>
                      <a:cubicBezTo>
                        <a:pt x="216" y="39"/>
                        <a:pt x="216" y="39"/>
                        <a:pt x="216" y="39"/>
                      </a:cubicBezTo>
                      <a:cubicBezTo>
                        <a:pt x="219" y="38"/>
                        <a:pt x="219" y="38"/>
                        <a:pt x="219" y="38"/>
                      </a:cubicBezTo>
                      <a:cubicBezTo>
                        <a:pt x="224" y="36"/>
                        <a:pt x="224" y="36"/>
                        <a:pt x="224" y="36"/>
                      </a:cubicBezTo>
                      <a:cubicBezTo>
                        <a:pt x="230" y="32"/>
                        <a:pt x="230" y="32"/>
                        <a:pt x="230" y="32"/>
                      </a:cubicBezTo>
                      <a:cubicBezTo>
                        <a:pt x="234" y="32"/>
                        <a:pt x="234" y="32"/>
                        <a:pt x="234" y="32"/>
                      </a:cubicBezTo>
                      <a:cubicBezTo>
                        <a:pt x="234" y="32"/>
                        <a:pt x="234" y="32"/>
                        <a:pt x="234" y="32"/>
                      </a:cubicBezTo>
                      <a:cubicBezTo>
                        <a:pt x="235" y="31"/>
                        <a:pt x="235" y="31"/>
                        <a:pt x="235" y="31"/>
                      </a:cubicBezTo>
                      <a:cubicBezTo>
                        <a:pt x="235" y="31"/>
                        <a:pt x="235" y="31"/>
                        <a:pt x="235" y="31"/>
                      </a:cubicBezTo>
                      <a:cubicBezTo>
                        <a:pt x="235" y="31"/>
                        <a:pt x="235" y="31"/>
                        <a:pt x="235" y="31"/>
                      </a:cubicBezTo>
                      <a:cubicBezTo>
                        <a:pt x="237" y="30"/>
                        <a:pt x="237" y="30"/>
                        <a:pt x="237" y="30"/>
                      </a:cubicBezTo>
                      <a:cubicBezTo>
                        <a:pt x="239" y="30"/>
                        <a:pt x="239" y="30"/>
                        <a:pt x="239" y="30"/>
                      </a:cubicBezTo>
                      <a:cubicBezTo>
                        <a:pt x="241" y="29"/>
                        <a:pt x="241" y="29"/>
                        <a:pt x="241" y="29"/>
                      </a:cubicBezTo>
                      <a:cubicBezTo>
                        <a:pt x="242" y="29"/>
                        <a:pt x="242" y="29"/>
                        <a:pt x="242" y="29"/>
                      </a:cubicBezTo>
                      <a:cubicBezTo>
                        <a:pt x="244" y="27"/>
                        <a:pt x="244" y="27"/>
                        <a:pt x="244" y="27"/>
                      </a:cubicBezTo>
                      <a:cubicBezTo>
                        <a:pt x="247" y="26"/>
                        <a:pt x="247" y="26"/>
                        <a:pt x="247" y="26"/>
                      </a:cubicBezTo>
                      <a:cubicBezTo>
                        <a:pt x="253" y="24"/>
                        <a:pt x="253" y="24"/>
                        <a:pt x="253" y="24"/>
                      </a:cubicBezTo>
                    </a:path>
                  </a:pathLst>
                </a:custGeom>
                <a:grpFill/>
                <a:ln w="7620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" name="组合 42"/>
              <p:cNvGrpSpPr/>
              <p:nvPr/>
            </p:nvGrpSpPr>
            <p:grpSpPr>
              <a:xfrm>
                <a:off x="7579937" y="1561396"/>
                <a:ext cx="3765550" cy="1617663"/>
                <a:chOff x="7464152" y="1561396"/>
                <a:chExt cx="3765550" cy="1617663"/>
              </a:xfrm>
              <a:grpFill/>
            </p:grpSpPr>
            <p:sp>
              <p:nvSpPr>
                <p:cNvPr id="45" name="Freeform 19"/>
                <p:cNvSpPr>
                  <a:spLocks noEditPoints="1"/>
                </p:cNvSpPr>
                <p:nvPr/>
              </p:nvSpPr>
              <p:spPr bwMode="auto">
                <a:xfrm>
                  <a:off x="7464152" y="1624896"/>
                  <a:ext cx="1514475" cy="1493838"/>
                </a:xfrm>
                <a:custGeom>
                  <a:avLst/>
                  <a:gdLst>
                    <a:gd name="T0" fmla="*/ 225 w 357"/>
                    <a:gd name="T1" fmla="*/ 19 h 350"/>
                    <a:gd name="T2" fmla="*/ 252 w 357"/>
                    <a:gd name="T3" fmla="*/ 8 h 350"/>
                    <a:gd name="T4" fmla="*/ 234 w 357"/>
                    <a:gd name="T5" fmla="*/ 46 h 350"/>
                    <a:gd name="T6" fmla="*/ 246 w 357"/>
                    <a:gd name="T7" fmla="*/ 53 h 350"/>
                    <a:gd name="T8" fmla="*/ 225 w 357"/>
                    <a:gd name="T9" fmla="*/ 107 h 350"/>
                    <a:gd name="T10" fmla="*/ 258 w 357"/>
                    <a:gd name="T11" fmla="*/ 96 h 350"/>
                    <a:gd name="T12" fmla="*/ 304 w 357"/>
                    <a:gd name="T13" fmla="*/ 94 h 350"/>
                    <a:gd name="T14" fmla="*/ 304 w 357"/>
                    <a:gd name="T15" fmla="*/ 115 h 350"/>
                    <a:gd name="T16" fmla="*/ 277 w 357"/>
                    <a:gd name="T17" fmla="*/ 117 h 350"/>
                    <a:gd name="T18" fmla="*/ 249 w 357"/>
                    <a:gd name="T19" fmla="*/ 151 h 350"/>
                    <a:gd name="T20" fmla="*/ 233 w 357"/>
                    <a:gd name="T21" fmla="*/ 171 h 350"/>
                    <a:gd name="T22" fmla="*/ 236 w 357"/>
                    <a:gd name="T23" fmla="*/ 191 h 350"/>
                    <a:gd name="T24" fmla="*/ 232 w 357"/>
                    <a:gd name="T25" fmla="*/ 211 h 350"/>
                    <a:gd name="T26" fmla="*/ 272 w 357"/>
                    <a:gd name="T27" fmla="*/ 165 h 350"/>
                    <a:gd name="T28" fmla="*/ 255 w 357"/>
                    <a:gd name="T29" fmla="*/ 211 h 350"/>
                    <a:gd name="T30" fmla="*/ 236 w 357"/>
                    <a:gd name="T31" fmla="*/ 280 h 350"/>
                    <a:gd name="T32" fmla="*/ 252 w 357"/>
                    <a:gd name="T33" fmla="*/ 288 h 350"/>
                    <a:gd name="T34" fmla="*/ 269 w 357"/>
                    <a:gd name="T35" fmla="*/ 285 h 350"/>
                    <a:gd name="T36" fmla="*/ 307 w 357"/>
                    <a:gd name="T37" fmla="*/ 279 h 350"/>
                    <a:gd name="T38" fmla="*/ 354 w 357"/>
                    <a:gd name="T39" fmla="*/ 283 h 350"/>
                    <a:gd name="T40" fmla="*/ 337 w 357"/>
                    <a:gd name="T41" fmla="*/ 291 h 350"/>
                    <a:gd name="T42" fmla="*/ 236 w 357"/>
                    <a:gd name="T43" fmla="*/ 309 h 350"/>
                    <a:gd name="T44" fmla="*/ 170 w 357"/>
                    <a:gd name="T45" fmla="*/ 290 h 350"/>
                    <a:gd name="T46" fmla="*/ 142 w 357"/>
                    <a:gd name="T47" fmla="*/ 285 h 350"/>
                    <a:gd name="T48" fmla="*/ 119 w 357"/>
                    <a:gd name="T49" fmla="*/ 319 h 350"/>
                    <a:gd name="T50" fmla="*/ 66 w 357"/>
                    <a:gd name="T51" fmla="*/ 348 h 350"/>
                    <a:gd name="T52" fmla="*/ 84 w 357"/>
                    <a:gd name="T53" fmla="*/ 325 h 350"/>
                    <a:gd name="T54" fmla="*/ 109 w 357"/>
                    <a:gd name="T55" fmla="*/ 274 h 350"/>
                    <a:gd name="T56" fmla="*/ 53 w 357"/>
                    <a:gd name="T57" fmla="*/ 263 h 350"/>
                    <a:gd name="T58" fmla="*/ 12 w 357"/>
                    <a:gd name="T59" fmla="*/ 262 h 350"/>
                    <a:gd name="T60" fmla="*/ 5 w 357"/>
                    <a:gd name="T61" fmla="*/ 249 h 350"/>
                    <a:gd name="T62" fmla="*/ 122 w 357"/>
                    <a:gd name="T63" fmla="*/ 270 h 350"/>
                    <a:gd name="T64" fmla="*/ 118 w 357"/>
                    <a:gd name="T65" fmla="*/ 222 h 350"/>
                    <a:gd name="T66" fmla="*/ 120 w 357"/>
                    <a:gd name="T67" fmla="*/ 202 h 350"/>
                    <a:gd name="T68" fmla="*/ 130 w 357"/>
                    <a:gd name="T69" fmla="*/ 215 h 350"/>
                    <a:gd name="T70" fmla="*/ 142 w 357"/>
                    <a:gd name="T71" fmla="*/ 266 h 350"/>
                    <a:gd name="T72" fmla="*/ 167 w 357"/>
                    <a:gd name="T73" fmla="*/ 278 h 350"/>
                    <a:gd name="T74" fmla="*/ 194 w 357"/>
                    <a:gd name="T75" fmla="*/ 280 h 350"/>
                    <a:gd name="T76" fmla="*/ 210 w 357"/>
                    <a:gd name="T77" fmla="*/ 248 h 350"/>
                    <a:gd name="T78" fmla="*/ 166 w 357"/>
                    <a:gd name="T79" fmla="*/ 242 h 350"/>
                    <a:gd name="T80" fmla="*/ 183 w 357"/>
                    <a:gd name="T81" fmla="*/ 233 h 350"/>
                    <a:gd name="T82" fmla="*/ 187 w 357"/>
                    <a:gd name="T83" fmla="*/ 232 h 350"/>
                    <a:gd name="T84" fmla="*/ 206 w 357"/>
                    <a:gd name="T85" fmla="*/ 228 h 350"/>
                    <a:gd name="T86" fmla="*/ 199 w 357"/>
                    <a:gd name="T87" fmla="*/ 215 h 350"/>
                    <a:gd name="T88" fmla="*/ 209 w 357"/>
                    <a:gd name="T89" fmla="*/ 193 h 350"/>
                    <a:gd name="T90" fmla="*/ 204 w 357"/>
                    <a:gd name="T91" fmla="*/ 181 h 350"/>
                    <a:gd name="T92" fmla="*/ 196 w 357"/>
                    <a:gd name="T93" fmla="*/ 165 h 350"/>
                    <a:gd name="T94" fmla="*/ 204 w 357"/>
                    <a:gd name="T95" fmla="*/ 159 h 350"/>
                    <a:gd name="T96" fmla="*/ 209 w 357"/>
                    <a:gd name="T97" fmla="*/ 134 h 350"/>
                    <a:gd name="T98" fmla="*/ 182 w 357"/>
                    <a:gd name="T99" fmla="*/ 142 h 350"/>
                    <a:gd name="T100" fmla="*/ 127 w 357"/>
                    <a:gd name="T101" fmla="*/ 169 h 350"/>
                    <a:gd name="T102" fmla="*/ 108 w 357"/>
                    <a:gd name="T103" fmla="*/ 177 h 350"/>
                    <a:gd name="T104" fmla="*/ 99 w 357"/>
                    <a:gd name="T105" fmla="*/ 165 h 350"/>
                    <a:gd name="T106" fmla="*/ 113 w 357"/>
                    <a:gd name="T107" fmla="*/ 118 h 350"/>
                    <a:gd name="T108" fmla="*/ 110 w 357"/>
                    <a:gd name="T109" fmla="*/ 92 h 350"/>
                    <a:gd name="T110" fmla="*/ 137 w 357"/>
                    <a:gd name="T111" fmla="*/ 136 h 350"/>
                    <a:gd name="T112" fmla="*/ 143 w 357"/>
                    <a:gd name="T113" fmla="*/ 149 h 350"/>
                    <a:gd name="T114" fmla="*/ 187 w 357"/>
                    <a:gd name="T115" fmla="*/ 130 h 350"/>
                    <a:gd name="T116" fmla="*/ 211 w 357"/>
                    <a:gd name="T117" fmla="*/ 85 h 350"/>
                    <a:gd name="T118" fmla="*/ 197 w 357"/>
                    <a:gd name="T119" fmla="*/ 67 h 3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357" h="350">
                      <a:moveTo>
                        <a:pt x="234" y="123"/>
                      </a:moveTo>
                      <a:cubicBezTo>
                        <a:pt x="233" y="123"/>
                        <a:pt x="233" y="123"/>
                        <a:pt x="233" y="123"/>
                      </a:cubicBezTo>
                      <a:cubicBezTo>
                        <a:pt x="232" y="123"/>
                        <a:pt x="232" y="123"/>
                        <a:pt x="232" y="123"/>
                      </a:cubicBezTo>
                      <a:cubicBezTo>
                        <a:pt x="231" y="123"/>
                        <a:pt x="231" y="123"/>
                        <a:pt x="231" y="123"/>
                      </a:cubicBezTo>
                      <a:cubicBezTo>
                        <a:pt x="230" y="124"/>
                        <a:pt x="230" y="124"/>
                        <a:pt x="230" y="124"/>
                      </a:cubicBezTo>
                      <a:cubicBezTo>
                        <a:pt x="229" y="125"/>
                        <a:pt x="229" y="125"/>
                        <a:pt x="229" y="125"/>
                      </a:cubicBezTo>
                      <a:cubicBezTo>
                        <a:pt x="227" y="128"/>
                        <a:pt x="227" y="128"/>
                        <a:pt x="227" y="128"/>
                      </a:cubicBezTo>
                      <a:cubicBezTo>
                        <a:pt x="226" y="130"/>
                        <a:pt x="226" y="130"/>
                        <a:pt x="226" y="130"/>
                      </a:cubicBezTo>
                      <a:cubicBezTo>
                        <a:pt x="227" y="131"/>
                        <a:pt x="227" y="131"/>
                        <a:pt x="227" y="131"/>
                      </a:cubicBezTo>
                      <a:cubicBezTo>
                        <a:pt x="228" y="133"/>
                        <a:pt x="228" y="133"/>
                        <a:pt x="228" y="133"/>
                      </a:cubicBezTo>
                      <a:cubicBezTo>
                        <a:pt x="228" y="134"/>
                        <a:pt x="228" y="134"/>
                        <a:pt x="228" y="134"/>
                      </a:cubicBezTo>
                      <a:cubicBezTo>
                        <a:pt x="228" y="136"/>
                        <a:pt x="228" y="136"/>
                        <a:pt x="228" y="136"/>
                      </a:cubicBezTo>
                      <a:cubicBezTo>
                        <a:pt x="228" y="138"/>
                        <a:pt x="228" y="138"/>
                        <a:pt x="228" y="138"/>
                      </a:cubicBezTo>
                      <a:cubicBezTo>
                        <a:pt x="234" y="123"/>
                        <a:pt x="234" y="123"/>
                        <a:pt x="234" y="123"/>
                      </a:cubicBezTo>
                      <a:moveTo>
                        <a:pt x="223" y="26"/>
                      </a:moveTo>
                      <a:cubicBezTo>
                        <a:pt x="225" y="19"/>
                        <a:pt x="225" y="19"/>
                        <a:pt x="225" y="19"/>
                      </a:cubicBezTo>
                      <a:cubicBezTo>
                        <a:pt x="225" y="13"/>
                        <a:pt x="225" y="13"/>
                        <a:pt x="225" y="13"/>
                      </a:cubicBezTo>
                      <a:cubicBezTo>
                        <a:pt x="234" y="0"/>
                        <a:pt x="234" y="0"/>
                        <a:pt x="234" y="0"/>
                      </a:cubicBezTo>
                      <a:cubicBezTo>
                        <a:pt x="237" y="3"/>
                        <a:pt x="237" y="3"/>
                        <a:pt x="237" y="3"/>
                      </a:cubicBezTo>
                      <a:cubicBezTo>
                        <a:pt x="239" y="0"/>
                        <a:pt x="239" y="0"/>
                        <a:pt x="239" y="0"/>
                      </a:cubicBezTo>
                      <a:cubicBezTo>
                        <a:pt x="243" y="1"/>
                        <a:pt x="243" y="1"/>
                        <a:pt x="243" y="1"/>
                      </a:cubicBezTo>
                      <a:cubicBezTo>
                        <a:pt x="245" y="1"/>
                        <a:pt x="245" y="1"/>
                        <a:pt x="245" y="1"/>
                      </a:cubicBezTo>
                      <a:cubicBezTo>
                        <a:pt x="245" y="1"/>
                        <a:pt x="245" y="1"/>
                        <a:pt x="245" y="1"/>
                      </a:cubicBezTo>
                      <a:cubicBezTo>
                        <a:pt x="246" y="1"/>
                        <a:pt x="246" y="1"/>
                        <a:pt x="246" y="1"/>
                      </a:cubicBezTo>
                      <a:cubicBezTo>
                        <a:pt x="248" y="0"/>
                        <a:pt x="248" y="0"/>
                        <a:pt x="248" y="0"/>
                      </a:cubicBezTo>
                      <a:cubicBezTo>
                        <a:pt x="249" y="0"/>
                        <a:pt x="249" y="0"/>
                        <a:pt x="249" y="0"/>
                      </a:cubicBezTo>
                      <a:cubicBezTo>
                        <a:pt x="251" y="0"/>
                        <a:pt x="251" y="0"/>
                        <a:pt x="251" y="0"/>
                      </a:cubicBezTo>
                      <a:cubicBezTo>
                        <a:pt x="253" y="0"/>
                        <a:pt x="253" y="0"/>
                        <a:pt x="253" y="0"/>
                      </a:cubicBezTo>
                      <a:cubicBezTo>
                        <a:pt x="253" y="0"/>
                        <a:pt x="253" y="0"/>
                        <a:pt x="253" y="0"/>
                      </a:cubicBezTo>
                      <a:cubicBezTo>
                        <a:pt x="254" y="2"/>
                        <a:pt x="254" y="2"/>
                        <a:pt x="254" y="2"/>
                      </a:cubicBezTo>
                      <a:cubicBezTo>
                        <a:pt x="253" y="4"/>
                        <a:pt x="253" y="4"/>
                        <a:pt x="253" y="4"/>
                      </a:cubicBezTo>
                      <a:cubicBezTo>
                        <a:pt x="252" y="8"/>
                        <a:pt x="252" y="8"/>
                        <a:pt x="252" y="8"/>
                      </a:cubicBezTo>
                      <a:cubicBezTo>
                        <a:pt x="248" y="15"/>
                        <a:pt x="248" y="15"/>
                        <a:pt x="248" y="15"/>
                      </a:cubicBezTo>
                      <a:cubicBezTo>
                        <a:pt x="245" y="21"/>
                        <a:pt x="245" y="21"/>
                        <a:pt x="245" y="21"/>
                      </a:cubicBezTo>
                      <a:cubicBezTo>
                        <a:pt x="240" y="29"/>
                        <a:pt x="240" y="29"/>
                        <a:pt x="240" y="29"/>
                      </a:cubicBezTo>
                      <a:cubicBezTo>
                        <a:pt x="239" y="31"/>
                        <a:pt x="239" y="31"/>
                        <a:pt x="239" y="31"/>
                      </a:cubicBezTo>
                      <a:cubicBezTo>
                        <a:pt x="239" y="34"/>
                        <a:pt x="239" y="34"/>
                        <a:pt x="239" y="34"/>
                      </a:cubicBezTo>
                      <a:cubicBezTo>
                        <a:pt x="239" y="36"/>
                        <a:pt x="239" y="36"/>
                        <a:pt x="239" y="36"/>
                      </a:cubicBezTo>
                      <a:cubicBezTo>
                        <a:pt x="237" y="39"/>
                        <a:pt x="237" y="39"/>
                        <a:pt x="237" y="39"/>
                      </a:cubicBezTo>
                      <a:cubicBezTo>
                        <a:pt x="236" y="41"/>
                        <a:pt x="236" y="41"/>
                        <a:pt x="236" y="41"/>
                      </a:cubicBezTo>
                      <a:cubicBezTo>
                        <a:pt x="236" y="41"/>
                        <a:pt x="236" y="41"/>
                        <a:pt x="236" y="41"/>
                      </a:cubicBezTo>
                      <a:cubicBezTo>
                        <a:pt x="236" y="42"/>
                        <a:pt x="236" y="42"/>
                        <a:pt x="236" y="42"/>
                      </a:cubicBezTo>
                      <a:cubicBezTo>
                        <a:pt x="236" y="43"/>
                        <a:pt x="236" y="43"/>
                        <a:pt x="236" y="43"/>
                      </a:cubicBezTo>
                      <a:cubicBezTo>
                        <a:pt x="235" y="44"/>
                        <a:pt x="235" y="44"/>
                        <a:pt x="235" y="44"/>
                      </a:cubicBezTo>
                      <a:cubicBezTo>
                        <a:pt x="235" y="44"/>
                        <a:pt x="235" y="44"/>
                        <a:pt x="235" y="44"/>
                      </a:cubicBezTo>
                      <a:cubicBezTo>
                        <a:pt x="235" y="44"/>
                        <a:pt x="235" y="44"/>
                        <a:pt x="235" y="44"/>
                      </a:cubicBezTo>
                      <a:cubicBezTo>
                        <a:pt x="235" y="45"/>
                        <a:pt x="235" y="45"/>
                        <a:pt x="235" y="45"/>
                      </a:cubicBezTo>
                      <a:cubicBezTo>
                        <a:pt x="234" y="46"/>
                        <a:pt x="234" y="46"/>
                        <a:pt x="234" y="46"/>
                      </a:cubicBezTo>
                      <a:cubicBezTo>
                        <a:pt x="234" y="46"/>
                        <a:pt x="234" y="46"/>
                        <a:pt x="234" y="46"/>
                      </a:cubicBezTo>
                      <a:cubicBezTo>
                        <a:pt x="234" y="46"/>
                        <a:pt x="234" y="46"/>
                        <a:pt x="234" y="46"/>
                      </a:cubicBezTo>
                      <a:cubicBezTo>
                        <a:pt x="233" y="46"/>
                        <a:pt x="233" y="46"/>
                        <a:pt x="233" y="46"/>
                      </a:cubicBezTo>
                      <a:cubicBezTo>
                        <a:pt x="233" y="46"/>
                        <a:pt x="233" y="46"/>
                        <a:pt x="233" y="46"/>
                      </a:cubicBezTo>
                      <a:cubicBezTo>
                        <a:pt x="233" y="46"/>
                        <a:pt x="233" y="46"/>
                        <a:pt x="233" y="46"/>
                      </a:cubicBezTo>
                      <a:cubicBezTo>
                        <a:pt x="233" y="47"/>
                        <a:pt x="233" y="47"/>
                        <a:pt x="233" y="47"/>
                      </a:cubicBezTo>
                      <a:cubicBezTo>
                        <a:pt x="233" y="49"/>
                        <a:pt x="233" y="49"/>
                        <a:pt x="233" y="49"/>
                      </a:cubicBezTo>
                      <a:cubicBezTo>
                        <a:pt x="233" y="50"/>
                        <a:pt x="233" y="50"/>
                        <a:pt x="233" y="50"/>
                      </a:cubicBezTo>
                      <a:cubicBezTo>
                        <a:pt x="233" y="51"/>
                        <a:pt x="233" y="51"/>
                        <a:pt x="233" y="51"/>
                      </a:cubicBezTo>
                      <a:cubicBezTo>
                        <a:pt x="234" y="52"/>
                        <a:pt x="234" y="52"/>
                        <a:pt x="234" y="52"/>
                      </a:cubicBezTo>
                      <a:cubicBezTo>
                        <a:pt x="234" y="53"/>
                        <a:pt x="234" y="53"/>
                        <a:pt x="234" y="53"/>
                      </a:cubicBezTo>
                      <a:cubicBezTo>
                        <a:pt x="239" y="53"/>
                        <a:pt x="239" y="53"/>
                        <a:pt x="239" y="53"/>
                      </a:cubicBezTo>
                      <a:cubicBezTo>
                        <a:pt x="241" y="54"/>
                        <a:pt x="241" y="54"/>
                        <a:pt x="241" y="54"/>
                      </a:cubicBezTo>
                      <a:cubicBezTo>
                        <a:pt x="243" y="54"/>
                        <a:pt x="243" y="54"/>
                        <a:pt x="243" y="54"/>
                      </a:cubicBezTo>
                      <a:cubicBezTo>
                        <a:pt x="243" y="54"/>
                        <a:pt x="243" y="54"/>
                        <a:pt x="243" y="54"/>
                      </a:cubicBezTo>
                      <a:cubicBezTo>
                        <a:pt x="246" y="53"/>
                        <a:pt x="246" y="53"/>
                        <a:pt x="246" y="53"/>
                      </a:cubicBezTo>
                      <a:cubicBezTo>
                        <a:pt x="251" y="52"/>
                        <a:pt x="251" y="52"/>
                        <a:pt x="251" y="52"/>
                      </a:cubicBezTo>
                      <a:cubicBezTo>
                        <a:pt x="263" y="52"/>
                        <a:pt x="263" y="52"/>
                        <a:pt x="263" y="52"/>
                      </a:cubicBezTo>
                      <a:cubicBezTo>
                        <a:pt x="275" y="54"/>
                        <a:pt x="275" y="54"/>
                        <a:pt x="275" y="54"/>
                      </a:cubicBezTo>
                      <a:cubicBezTo>
                        <a:pt x="276" y="55"/>
                        <a:pt x="276" y="55"/>
                        <a:pt x="276" y="55"/>
                      </a:cubicBezTo>
                      <a:cubicBezTo>
                        <a:pt x="277" y="56"/>
                        <a:pt x="277" y="56"/>
                        <a:pt x="277" y="56"/>
                      </a:cubicBezTo>
                      <a:cubicBezTo>
                        <a:pt x="279" y="57"/>
                        <a:pt x="279" y="57"/>
                        <a:pt x="279" y="57"/>
                      </a:cubicBezTo>
                      <a:cubicBezTo>
                        <a:pt x="280" y="57"/>
                        <a:pt x="280" y="57"/>
                        <a:pt x="280" y="57"/>
                      </a:cubicBezTo>
                      <a:cubicBezTo>
                        <a:pt x="281" y="57"/>
                        <a:pt x="281" y="57"/>
                        <a:pt x="281" y="57"/>
                      </a:cubicBezTo>
                      <a:cubicBezTo>
                        <a:pt x="282" y="57"/>
                        <a:pt x="282" y="57"/>
                        <a:pt x="282" y="57"/>
                      </a:cubicBezTo>
                      <a:cubicBezTo>
                        <a:pt x="283" y="57"/>
                        <a:pt x="283" y="57"/>
                        <a:pt x="283" y="57"/>
                      </a:cubicBezTo>
                      <a:cubicBezTo>
                        <a:pt x="251" y="69"/>
                        <a:pt x="251" y="69"/>
                        <a:pt x="251" y="69"/>
                      </a:cubicBezTo>
                      <a:cubicBezTo>
                        <a:pt x="234" y="79"/>
                        <a:pt x="234" y="79"/>
                        <a:pt x="234" y="79"/>
                      </a:cubicBezTo>
                      <a:cubicBezTo>
                        <a:pt x="230" y="79"/>
                        <a:pt x="230" y="79"/>
                        <a:pt x="230" y="79"/>
                      </a:cubicBezTo>
                      <a:cubicBezTo>
                        <a:pt x="225" y="104"/>
                        <a:pt x="225" y="104"/>
                        <a:pt x="225" y="104"/>
                      </a:cubicBezTo>
                      <a:cubicBezTo>
                        <a:pt x="225" y="105"/>
                        <a:pt x="225" y="105"/>
                        <a:pt x="225" y="105"/>
                      </a:cubicBezTo>
                      <a:cubicBezTo>
                        <a:pt x="225" y="107"/>
                        <a:pt x="225" y="107"/>
                        <a:pt x="225" y="107"/>
                      </a:cubicBezTo>
                      <a:cubicBezTo>
                        <a:pt x="226" y="109"/>
                        <a:pt x="226" y="109"/>
                        <a:pt x="226" y="109"/>
                      </a:cubicBezTo>
                      <a:cubicBezTo>
                        <a:pt x="227" y="110"/>
                        <a:pt x="227" y="110"/>
                        <a:pt x="227" y="110"/>
                      </a:cubicBezTo>
                      <a:cubicBezTo>
                        <a:pt x="228" y="111"/>
                        <a:pt x="228" y="111"/>
                        <a:pt x="228" y="111"/>
                      </a:cubicBezTo>
                      <a:cubicBezTo>
                        <a:pt x="229" y="111"/>
                        <a:pt x="229" y="111"/>
                        <a:pt x="229" y="111"/>
                      </a:cubicBezTo>
                      <a:cubicBezTo>
                        <a:pt x="232" y="110"/>
                        <a:pt x="232" y="110"/>
                        <a:pt x="232" y="110"/>
                      </a:cubicBezTo>
                      <a:cubicBezTo>
                        <a:pt x="236" y="108"/>
                        <a:pt x="236" y="108"/>
                        <a:pt x="236" y="108"/>
                      </a:cubicBezTo>
                      <a:cubicBezTo>
                        <a:pt x="237" y="108"/>
                        <a:pt x="237" y="108"/>
                        <a:pt x="237" y="108"/>
                      </a:cubicBezTo>
                      <a:cubicBezTo>
                        <a:pt x="243" y="107"/>
                        <a:pt x="243" y="107"/>
                        <a:pt x="243" y="107"/>
                      </a:cubicBezTo>
                      <a:cubicBezTo>
                        <a:pt x="244" y="107"/>
                        <a:pt x="244" y="107"/>
                        <a:pt x="244" y="107"/>
                      </a:cubicBezTo>
                      <a:cubicBezTo>
                        <a:pt x="251" y="103"/>
                        <a:pt x="251" y="103"/>
                        <a:pt x="251" y="103"/>
                      </a:cubicBezTo>
                      <a:cubicBezTo>
                        <a:pt x="251" y="102"/>
                        <a:pt x="251" y="102"/>
                        <a:pt x="251" y="102"/>
                      </a:cubicBezTo>
                      <a:cubicBezTo>
                        <a:pt x="251" y="101"/>
                        <a:pt x="251" y="101"/>
                        <a:pt x="251" y="101"/>
                      </a:cubicBezTo>
                      <a:cubicBezTo>
                        <a:pt x="253" y="99"/>
                        <a:pt x="253" y="99"/>
                        <a:pt x="253" y="99"/>
                      </a:cubicBezTo>
                      <a:cubicBezTo>
                        <a:pt x="258" y="97"/>
                        <a:pt x="258" y="97"/>
                        <a:pt x="258" y="97"/>
                      </a:cubicBezTo>
                      <a:cubicBezTo>
                        <a:pt x="258" y="96"/>
                        <a:pt x="258" y="96"/>
                        <a:pt x="258" y="96"/>
                      </a:cubicBezTo>
                      <a:cubicBezTo>
                        <a:pt x="258" y="96"/>
                        <a:pt x="258" y="96"/>
                        <a:pt x="258" y="96"/>
                      </a:cubicBezTo>
                      <a:cubicBezTo>
                        <a:pt x="258" y="96"/>
                        <a:pt x="258" y="96"/>
                        <a:pt x="258" y="96"/>
                      </a:cubicBezTo>
                      <a:cubicBezTo>
                        <a:pt x="259" y="96"/>
                        <a:pt x="259" y="96"/>
                        <a:pt x="259" y="96"/>
                      </a:cubicBezTo>
                      <a:cubicBezTo>
                        <a:pt x="260" y="94"/>
                        <a:pt x="260" y="94"/>
                        <a:pt x="260" y="94"/>
                      </a:cubicBezTo>
                      <a:cubicBezTo>
                        <a:pt x="260" y="93"/>
                        <a:pt x="260" y="93"/>
                        <a:pt x="260" y="93"/>
                      </a:cubicBezTo>
                      <a:cubicBezTo>
                        <a:pt x="260" y="92"/>
                        <a:pt x="260" y="92"/>
                        <a:pt x="260" y="92"/>
                      </a:cubicBezTo>
                      <a:cubicBezTo>
                        <a:pt x="261" y="91"/>
                        <a:pt x="261" y="91"/>
                        <a:pt x="261" y="91"/>
                      </a:cubicBezTo>
                      <a:cubicBezTo>
                        <a:pt x="262" y="90"/>
                        <a:pt x="262" y="90"/>
                        <a:pt x="262" y="90"/>
                      </a:cubicBezTo>
                      <a:cubicBezTo>
                        <a:pt x="263" y="90"/>
                        <a:pt x="263" y="90"/>
                        <a:pt x="263" y="90"/>
                      </a:cubicBezTo>
                      <a:cubicBezTo>
                        <a:pt x="264" y="90"/>
                        <a:pt x="264" y="90"/>
                        <a:pt x="264" y="90"/>
                      </a:cubicBezTo>
                      <a:cubicBezTo>
                        <a:pt x="267" y="99"/>
                        <a:pt x="267" y="99"/>
                        <a:pt x="267" y="99"/>
                      </a:cubicBezTo>
                      <a:cubicBezTo>
                        <a:pt x="280" y="96"/>
                        <a:pt x="280" y="96"/>
                        <a:pt x="280" y="96"/>
                      </a:cubicBezTo>
                      <a:cubicBezTo>
                        <a:pt x="284" y="94"/>
                        <a:pt x="284" y="94"/>
                        <a:pt x="284" y="94"/>
                      </a:cubicBezTo>
                      <a:cubicBezTo>
                        <a:pt x="289" y="93"/>
                        <a:pt x="289" y="93"/>
                        <a:pt x="289" y="93"/>
                      </a:cubicBezTo>
                      <a:cubicBezTo>
                        <a:pt x="294" y="92"/>
                        <a:pt x="294" y="92"/>
                        <a:pt x="294" y="92"/>
                      </a:cubicBezTo>
                      <a:cubicBezTo>
                        <a:pt x="299" y="93"/>
                        <a:pt x="299" y="93"/>
                        <a:pt x="299" y="93"/>
                      </a:cubicBezTo>
                      <a:cubicBezTo>
                        <a:pt x="304" y="94"/>
                        <a:pt x="304" y="94"/>
                        <a:pt x="304" y="94"/>
                      </a:cubicBezTo>
                      <a:cubicBezTo>
                        <a:pt x="307" y="96"/>
                        <a:pt x="307" y="96"/>
                        <a:pt x="307" y="96"/>
                      </a:cubicBezTo>
                      <a:cubicBezTo>
                        <a:pt x="309" y="100"/>
                        <a:pt x="309" y="100"/>
                        <a:pt x="309" y="100"/>
                      </a:cubicBezTo>
                      <a:cubicBezTo>
                        <a:pt x="310" y="100"/>
                        <a:pt x="310" y="100"/>
                        <a:pt x="310" y="100"/>
                      </a:cubicBezTo>
                      <a:cubicBezTo>
                        <a:pt x="310" y="100"/>
                        <a:pt x="310" y="100"/>
                        <a:pt x="310" y="100"/>
                      </a:cubicBezTo>
                      <a:cubicBezTo>
                        <a:pt x="310" y="101"/>
                        <a:pt x="310" y="101"/>
                        <a:pt x="310" y="101"/>
                      </a:cubicBezTo>
                      <a:cubicBezTo>
                        <a:pt x="310" y="101"/>
                        <a:pt x="310" y="101"/>
                        <a:pt x="310" y="101"/>
                      </a:cubicBezTo>
                      <a:cubicBezTo>
                        <a:pt x="310" y="102"/>
                        <a:pt x="310" y="102"/>
                        <a:pt x="310" y="102"/>
                      </a:cubicBezTo>
                      <a:cubicBezTo>
                        <a:pt x="309" y="105"/>
                        <a:pt x="309" y="105"/>
                        <a:pt x="309" y="105"/>
                      </a:cubicBezTo>
                      <a:cubicBezTo>
                        <a:pt x="309" y="108"/>
                        <a:pt x="309" y="108"/>
                        <a:pt x="309" y="108"/>
                      </a:cubicBezTo>
                      <a:cubicBezTo>
                        <a:pt x="309" y="108"/>
                        <a:pt x="309" y="108"/>
                        <a:pt x="309" y="108"/>
                      </a:cubicBezTo>
                      <a:cubicBezTo>
                        <a:pt x="307" y="109"/>
                        <a:pt x="307" y="109"/>
                        <a:pt x="307" y="109"/>
                      </a:cubicBezTo>
                      <a:cubicBezTo>
                        <a:pt x="306" y="110"/>
                        <a:pt x="306" y="110"/>
                        <a:pt x="306" y="110"/>
                      </a:cubicBezTo>
                      <a:cubicBezTo>
                        <a:pt x="305" y="111"/>
                        <a:pt x="305" y="111"/>
                        <a:pt x="305" y="111"/>
                      </a:cubicBezTo>
                      <a:cubicBezTo>
                        <a:pt x="305" y="112"/>
                        <a:pt x="305" y="112"/>
                        <a:pt x="305" y="112"/>
                      </a:cubicBezTo>
                      <a:cubicBezTo>
                        <a:pt x="305" y="112"/>
                        <a:pt x="305" y="112"/>
                        <a:pt x="305" y="112"/>
                      </a:cubicBezTo>
                      <a:cubicBezTo>
                        <a:pt x="304" y="115"/>
                        <a:pt x="304" y="115"/>
                        <a:pt x="304" y="115"/>
                      </a:cubicBezTo>
                      <a:cubicBezTo>
                        <a:pt x="304" y="116"/>
                        <a:pt x="304" y="116"/>
                        <a:pt x="304" y="116"/>
                      </a:cubicBezTo>
                      <a:cubicBezTo>
                        <a:pt x="305" y="117"/>
                        <a:pt x="305" y="117"/>
                        <a:pt x="305" y="117"/>
                      </a:cubicBezTo>
                      <a:cubicBezTo>
                        <a:pt x="303" y="116"/>
                        <a:pt x="303" y="116"/>
                        <a:pt x="303" y="116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301" y="116"/>
                        <a:pt x="301" y="116"/>
                        <a:pt x="301" y="116"/>
                      </a:cubicBezTo>
                      <a:cubicBezTo>
                        <a:pt x="298" y="116"/>
                        <a:pt x="298" y="116"/>
                        <a:pt x="298" y="116"/>
                      </a:cubicBezTo>
                      <a:cubicBezTo>
                        <a:pt x="298" y="116"/>
                        <a:pt x="298" y="116"/>
                        <a:pt x="298" y="116"/>
                      </a:cubicBezTo>
                      <a:cubicBezTo>
                        <a:pt x="297" y="117"/>
                        <a:pt x="297" y="117"/>
                        <a:pt x="297" y="117"/>
                      </a:cubicBezTo>
                      <a:cubicBezTo>
                        <a:pt x="295" y="118"/>
                        <a:pt x="295" y="118"/>
                        <a:pt x="295" y="118"/>
                      </a:cubicBezTo>
                      <a:cubicBezTo>
                        <a:pt x="291" y="121"/>
                        <a:pt x="291" y="121"/>
                        <a:pt x="291" y="121"/>
                      </a:cubicBezTo>
                      <a:cubicBezTo>
                        <a:pt x="290" y="122"/>
                        <a:pt x="290" y="122"/>
                        <a:pt x="290" y="122"/>
                      </a:cubicBezTo>
                      <a:cubicBezTo>
                        <a:pt x="287" y="119"/>
                        <a:pt x="287" y="119"/>
                        <a:pt x="287" y="119"/>
                      </a:cubicBezTo>
                      <a:cubicBezTo>
                        <a:pt x="283" y="119"/>
                        <a:pt x="283" y="119"/>
                        <a:pt x="283" y="119"/>
                      </a:cubicBezTo>
                      <a:cubicBezTo>
                        <a:pt x="281" y="118"/>
                        <a:pt x="281" y="118"/>
                        <a:pt x="281" y="118"/>
                      </a:cubicBezTo>
                      <a:cubicBezTo>
                        <a:pt x="279" y="117"/>
                        <a:pt x="279" y="117"/>
                        <a:pt x="279" y="117"/>
                      </a:cubicBezTo>
                      <a:cubicBezTo>
                        <a:pt x="277" y="117"/>
                        <a:pt x="277" y="117"/>
                        <a:pt x="277" y="117"/>
                      </a:cubicBezTo>
                      <a:cubicBezTo>
                        <a:pt x="276" y="116"/>
                        <a:pt x="276" y="116"/>
                        <a:pt x="276" y="116"/>
                      </a:cubicBezTo>
                      <a:cubicBezTo>
                        <a:pt x="275" y="117"/>
                        <a:pt x="275" y="117"/>
                        <a:pt x="275" y="117"/>
                      </a:cubicBezTo>
                      <a:cubicBezTo>
                        <a:pt x="274" y="117"/>
                        <a:pt x="274" y="117"/>
                        <a:pt x="274" y="117"/>
                      </a:cubicBezTo>
                      <a:cubicBezTo>
                        <a:pt x="273" y="117"/>
                        <a:pt x="273" y="117"/>
                        <a:pt x="273" y="117"/>
                      </a:cubicBezTo>
                      <a:cubicBezTo>
                        <a:pt x="272" y="118"/>
                        <a:pt x="272" y="118"/>
                        <a:pt x="272" y="118"/>
                      </a:cubicBezTo>
                      <a:cubicBezTo>
                        <a:pt x="271" y="119"/>
                        <a:pt x="271" y="119"/>
                        <a:pt x="271" y="119"/>
                      </a:cubicBezTo>
                      <a:cubicBezTo>
                        <a:pt x="270" y="119"/>
                        <a:pt x="270" y="119"/>
                        <a:pt x="270" y="119"/>
                      </a:cubicBezTo>
                      <a:cubicBezTo>
                        <a:pt x="269" y="119"/>
                        <a:pt x="269" y="119"/>
                        <a:pt x="269" y="119"/>
                      </a:cubicBezTo>
                      <a:cubicBezTo>
                        <a:pt x="269" y="119"/>
                        <a:pt x="269" y="119"/>
                        <a:pt x="269" y="119"/>
                      </a:cubicBezTo>
                      <a:cubicBezTo>
                        <a:pt x="269" y="118"/>
                        <a:pt x="269" y="118"/>
                        <a:pt x="269" y="118"/>
                      </a:cubicBezTo>
                      <a:cubicBezTo>
                        <a:pt x="268" y="118"/>
                        <a:pt x="268" y="118"/>
                        <a:pt x="268" y="118"/>
                      </a:cubicBezTo>
                      <a:cubicBezTo>
                        <a:pt x="255" y="131"/>
                        <a:pt x="255" y="131"/>
                        <a:pt x="255" y="131"/>
                      </a:cubicBezTo>
                      <a:cubicBezTo>
                        <a:pt x="245" y="148"/>
                        <a:pt x="245" y="148"/>
                        <a:pt x="245" y="148"/>
                      </a:cubicBezTo>
                      <a:cubicBezTo>
                        <a:pt x="247" y="149"/>
                        <a:pt x="247" y="149"/>
                        <a:pt x="247" y="149"/>
                      </a:cubicBezTo>
                      <a:cubicBezTo>
                        <a:pt x="248" y="150"/>
                        <a:pt x="248" y="150"/>
                        <a:pt x="248" y="150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50" y="153"/>
                        <a:pt x="250" y="153"/>
                        <a:pt x="250" y="153"/>
                      </a:cubicBezTo>
                      <a:cubicBezTo>
                        <a:pt x="250" y="155"/>
                        <a:pt x="250" y="155"/>
                        <a:pt x="250" y="155"/>
                      </a:cubicBezTo>
                      <a:cubicBezTo>
                        <a:pt x="250" y="157"/>
                        <a:pt x="250" y="157"/>
                        <a:pt x="250" y="157"/>
                      </a:cubicBezTo>
                      <a:cubicBezTo>
                        <a:pt x="249" y="161"/>
                        <a:pt x="249" y="161"/>
                        <a:pt x="249" y="161"/>
                      </a:cubicBezTo>
                      <a:cubicBezTo>
                        <a:pt x="248" y="163"/>
                        <a:pt x="248" y="163"/>
                        <a:pt x="248" y="163"/>
                      </a:cubicBezTo>
                      <a:cubicBezTo>
                        <a:pt x="248" y="163"/>
                        <a:pt x="248" y="163"/>
                        <a:pt x="248" y="163"/>
                      </a:cubicBezTo>
                      <a:cubicBezTo>
                        <a:pt x="247" y="164"/>
                        <a:pt x="247" y="164"/>
                        <a:pt x="247" y="164"/>
                      </a:cubicBezTo>
                      <a:cubicBezTo>
                        <a:pt x="245" y="165"/>
                        <a:pt x="245" y="165"/>
                        <a:pt x="245" y="165"/>
                      </a:cubicBezTo>
                      <a:cubicBezTo>
                        <a:pt x="243" y="167"/>
                        <a:pt x="243" y="167"/>
                        <a:pt x="243" y="167"/>
                      </a:cubicBezTo>
                      <a:cubicBezTo>
                        <a:pt x="239" y="169"/>
                        <a:pt x="239" y="169"/>
                        <a:pt x="239" y="169"/>
                      </a:cubicBezTo>
                      <a:cubicBezTo>
                        <a:pt x="239" y="169"/>
                        <a:pt x="239" y="169"/>
                        <a:pt x="239" y="169"/>
                      </a:cubicBezTo>
                      <a:cubicBezTo>
                        <a:pt x="236" y="170"/>
                        <a:pt x="236" y="170"/>
                        <a:pt x="236" y="170"/>
                      </a:cubicBezTo>
                      <a:cubicBezTo>
                        <a:pt x="235" y="170"/>
                        <a:pt x="235" y="170"/>
                        <a:pt x="235" y="170"/>
                      </a:cubicBezTo>
                      <a:cubicBezTo>
                        <a:pt x="235" y="170"/>
                        <a:pt x="235" y="170"/>
                        <a:pt x="235" y="170"/>
                      </a:cubicBezTo>
                      <a:cubicBezTo>
                        <a:pt x="235" y="170"/>
                        <a:pt x="235" y="170"/>
                        <a:pt x="235" y="170"/>
                      </a:cubicBezTo>
                      <a:cubicBezTo>
                        <a:pt x="233" y="171"/>
                        <a:pt x="233" y="171"/>
                        <a:pt x="233" y="171"/>
                      </a:cubicBezTo>
                      <a:cubicBezTo>
                        <a:pt x="231" y="173"/>
                        <a:pt x="231" y="173"/>
                        <a:pt x="231" y="173"/>
                      </a:cubicBezTo>
                      <a:cubicBezTo>
                        <a:pt x="230" y="176"/>
                        <a:pt x="230" y="176"/>
                        <a:pt x="230" y="176"/>
                      </a:cubicBezTo>
                      <a:cubicBezTo>
                        <a:pt x="229" y="179"/>
                        <a:pt x="229" y="179"/>
                        <a:pt x="229" y="179"/>
                      </a:cubicBezTo>
                      <a:cubicBezTo>
                        <a:pt x="229" y="180"/>
                        <a:pt x="229" y="180"/>
                        <a:pt x="229" y="180"/>
                      </a:cubicBezTo>
                      <a:cubicBezTo>
                        <a:pt x="229" y="180"/>
                        <a:pt x="229" y="180"/>
                        <a:pt x="229" y="180"/>
                      </a:cubicBezTo>
                      <a:cubicBezTo>
                        <a:pt x="230" y="182"/>
                        <a:pt x="230" y="182"/>
                        <a:pt x="230" y="182"/>
                      </a:cubicBezTo>
                      <a:cubicBezTo>
                        <a:pt x="230" y="183"/>
                        <a:pt x="230" y="183"/>
                        <a:pt x="230" y="183"/>
                      </a:cubicBezTo>
                      <a:cubicBezTo>
                        <a:pt x="230" y="183"/>
                        <a:pt x="230" y="183"/>
                        <a:pt x="230" y="183"/>
                      </a:cubicBezTo>
                      <a:cubicBezTo>
                        <a:pt x="230" y="183"/>
                        <a:pt x="230" y="183"/>
                        <a:pt x="230" y="183"/>
                      </a:cubicBezTo>
                      <a:cubicBezTo>
                        <a:pt x="230" y="184"/>
                        <a:pt x="230" y="184"/>
                        <a:pt x="230" y="184"/>
                      </a:cubicBezTo>
                      <a:cubicBezTo>
                        <a:pt x="230" y="184"/>
                        <a:pt x="230" y="184"/>
                        <a:pt x="230" y="184"/>
                      </a:cubicBezTo>
                      <a:cubicBezTo>
                        <a:pt x="229" y="185"/>
                        <a:pt x="229" y="185"/>
                        <a:pt x="229" y="185"/>
                      </a:cubicBezTo>
                      <a:cubicBezTo>
                        <a:pt x="229" y="185"/>
                        <a:pt x="229" y="185"/>
                        <a:pt x="229" y="185"/>
                      </a:cubicBezTo>
                      <a:cubicBezTo>
                        <a:pt x="229" y="185"/>
                        <a:pt x="229" y="185"/>
                        <a:pt x="229" y="185"/>
                      </a:cubicBezTo>
                      <a:cubicBezTo>
                        <a:pt x="235" y="189"/>
                        <a:pt x="235" y="189"/>
                        <a:pt x="235" y="189"/>
                      </a:cubicBezTo>
                      <a:cubicBezTo>
                        <a:pt x="236" y="191"/>
                        <a:pt x="236" y="191"/>
                        <a:pt x="236" y="191"/>
                      </a:cubicBezTo>
                      <a:cubicBezTo>
                        <a:pt x="237" y="192"/>
                        <a:pt x="237" y="192"/>
                        <a:pt x="237" y="192"/>
                      </a:cubicBezTo>
                      <a:cubicBezTo>
                        <a:pt x="238" y="193"/>
                        <a:pt x="238" y="193"/>
                        <a:pt x="238" y="193"/>
                      </a:cubicBezTo>
                      <a:cubicBezTo>
                        <a:pt x="238" y="194"/>
                        <a:pt x="238" y="194"/>
                        <a:pt x="238" y="194"/>
                      </a:cubicBezTo>
                      <a:cubicBezTo>
                        <a:pt x="239" y="194"/>
                        <a:pt x="239" y="194"/>
                        <a:pt x="239" y="194"/>
                      </a:cubicBezTo>
                      <a:cubicBezTo>
                        <a:pt x="239" y="195"/>
                        <a:pt x="239" y="195"/>
                        <a:pt x="239" y="195"/>
                      </a:cubicBezTo>
                      <a:cubicBezTo>
                        <a:pt x="239" y="196"/>
                        <a:pt x="239" y="196"/>
                        <a:pt x="239" y="196"/>
                      </a:cubicBezTo>
                      <a:cubicBezTo>
                        <a:pt x="239" y="196"/>
                        <a:pt x="239" y="196"/>
                        <a:pt x="239" y="196"/>
                      </a:cubicBezTo>
                      <a:cubicBezTo>
                        <a:pt x="234" y="203"/>
                        <a:pt x="234" y="203"/>
                        <a:pt x="234" y="203"/>
                      </a:cubicBezTo>
                      <a:cubicBezTo>
                        <a:pt x="232" y="206"/>
                        <a:pt x="232" y="206"/>
                        <a:pt x="232" y="206"/>
                      </a:cubicBezTo>
                      <a:cubicBezTo>
                        <a:pt x="232" y="207"/>
                        <a:pt x="232" y="207"/>
                        <a:pt x="232" y="207"/>
                      </a:cubicBezTo>
                      <a:cubicBezTo>
                        <a:pt x="231" y="208"/>
                        <a:pt x="231" y="208"/>
                        <a:pt x="231" y="208"/>
                      </a:cubicBezTo>
                      <a:cubicBezTo>
                        <a:pt x="231" y="210"/>
                        <a:pt x="231" y="210"/>
                        <a:pt x="231" y="210"/>
                      </a:cubicBezTo>
                      <a:cubicBezTo>
                        <a:pt x="230" y="211"/>
                        <a:pt x="230" y="211"/>
                        <a:pt x="230" y="211"/>
                      </a:cubicBezTo>
                      <a:cubicBezTo>
                        <a:pt x="230" y="212"/>
                        <a:pt x="230" y="212"/>
                        <a:pt x="230" y="212"/>
                      </a:cubicBezTo>
                      <a:cubicBezTo>
                        <a:pt x="230" y="212"/>
                        <a:pt x="230" y="212"/>
                        <a:pt x="230" y="212"/>
                      </a:cubicBezTo>
                      <a:cubicBezTo>
                        <a:pt x="232" y="211"/>
                        <a:pt x="232" y="211"/>
                        <a:pt x="232" y="211"/>
                      </a:cubicBezTo>
                      <a:cubicBezTo>
                        <a:pt x="234" y="209"/>
                        <a:pt x="234" y="209"/>
                        <a:pt x="234" y="209"/>
                      </a:cubicBezTo>
                      <a:cubicBezTo>
                        <a:pt x="235" y="209"/>
                        <a:pt x="235" y="209"/>
                        <a:pt x="236" y="208"/>
                      </a:cubicBezTo>
                      <a:cubicBezTo>
                        <a:pt x="237" y="208"/>
                        <a:pt x="237" y="208"/>
                        <a:pt x="237" y="208"/>
                      </a:cubicBezTo>
                      <a:cubicBezTo>
                        <a:pt x="238" y="208"/>
                        <a:pt x="238" y="208"/>
                        <a:pt x="238" y="208"/>
                      </a:cubicBezTo>
                      <a:cubicBezTo>
                        <a:pt x="239" y="208"/>
                        <a:pt x="239" y="208"/>
                        <a:pt x="239" y="208"/>
                      </a:cubicBezTo>
                      <a:cubicBezTo>
                        <a:pt x="248" y="200"/>
                        <a:pt x="248" y="200"/>
                        <a:pt x="248" y="200"/>
                      </a:cubicBez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58" y="191"/>
                        <a:pt x="258" y="191"/>
                        <a:pt x="258" y="191"/>
                      </a:cubicBezTo>
                      <a:cubicBezTo>
                        <a:pt x="259" y="190"/>
                        <a:pt x="259" y="190"/>
                        <a:pt x="259" y="190"/>
                      </a:cubicBezTo>
                      <a:cubicBezTo>
                        <a:pt x="261" y="187"/>
                        <a:pt x="261" y="187"/>
                        <a:pt x="261" y="187"/>
                      </a:cubicBezTo>
                      <a:cubicBezTo>
                        <a:pt x="263" y="184"/>
                        <a:pt x="263" y="184"/>
                        <a:pt x="263" y="184"/>
                      </a:cubicBezTo>
                      <a:cubicBezTo>
                        <a:pt x="266" y="177"/>
                        <a:pt x="266" y="177"/>
                        <a:pt x="266" y="177"/>
                      </a:cubicBezTo>
                      <a:cubicBezTo>
                        <a:pt x="270" y="167"/>
                        <a:pt x="270" y="167"/>
                        <a:pt x="270" y="167"/>
                      </a:cubicBezTo>
                      <a:cubicBezTo>
                        <a:pt x="268" y="165"/>
                        <a:pt x="268" y="165"/>
                        <a:pt x="268" y="165"/>
                      </a:cubicBezTo>
                      <a:cubicBezTo>
                        <a:pt x="272" y="162"/>
                        <a:pt x="272" y="162"/>
                        <a:pt x="272" y="162"/>
                      </a:cubicBezTo>
                      <a:cubicBezTo>
                        <a:pt x="272" y="165"/>
                        <a:pt x="272" y="165"/>
                        <a:pt x="272" y="165"/>
                      </a:cubicBezTo>
                      <a:cubicBezTo>
                        <a:pt x="271" y="168"/>
                        <a:pt x="271" y="168"/>
                        <a:pt x="271" y="168"/>
                      </a:cubicBezTo>
                      <a:cubicBezTo>
                        <a:pt x="272" y="169"/>
                        <a:pt x="272" y="169"/>
                        <a:pt x="272" y="169"/>
                      </a:cubicBezTo>
                      <a:cubicBezTo>
                        <a:pt x="274" y="168"/>
                        <a:pt x="274" y="168"/>
                        <a:pt x="274" y="168"/>
                      </a:cubicBezTo>
                      <a:cubicBezTo>
                        <a:pt x="274" y="168"/>
                        <a:pt x="274" y="168"/>
                        <a:pt x="274" y="168"/>
                      </a:cubicBezTo>
                      <a:cubicBezTo>
                        <a:pt x="276" y="170"/>
                        <a:pt x="276" y="170"/>
                        <a:pt x="276" y="170"/>
                      </a:cubicBezTo>
                      <a:cubicBezTo>
                        <a:pt x="277" y="171"/>
                        <a:pt x="277" y="171"/>
                        <a:pt x="277" y="171"/>
                      </a:cubicBezTo>
                      <a:cubicBezTo>
                        <a:pt x="278" y="172"/>
                        <a:pt x="278" y="172"/>
                        <a:pt x="278" y="172"/>
                      </a:cubicBezTo>
                      <a:cubicBezTo>
                        <a:pt x="278" y="173"/>
                        <a:pt x="278" y="173"/>
                        <a:pt x="278" y="173"/>
                      </a:cubicBezTo>
                      <a:cubicBezTo>
                        <a:pt x="278" y="175"/>
                        <a:pt x="278" y="175"/>
                        <a:pt x="278" y="175"/>
                      </a:cubicBezTo>
                      <a:cubicBezTo>
                        <a:pt x="277" y="175"/>
                        <a:pt x="277" y="175"/>
                        <a:pt x="277" y="175"/>
                      </a:cubicBezTo>
                      <a:cubicBezTo>
                        <a:pt x="276" y="177"/>
                        <a:pt x="276" y="177"/>
                        <a:pt x="276" y="177"/>
                      </a:cubicBezTo>
                      <a:cubicBezTo>
                        <a:pt x="259" y="203"/>
                        <a:pt x="259" y="203"/>
                        <a:pt x="259" y="203"/>
                      </a:cubicBezTo>
                      <a:cubicBezTo>
                        <a:pt x="259" y="206"/>
                        <a:pt x="259" y="206"/>
                        <a:pt x="259" y="206"/>
                      </a:cubicBezTo>
                      <a:cubicBezTo>
                        <a:pt x="255" y="208"/>
                        <a:pt x="255" y="208"/>
                        <a:pt x="255" y="208"/>
                      </a:cubicBezTo>
                      <a:cubicBezTo>
                        <a:pt x="255" y="210"/>
                        <a:pt x="255" y="210"/>
                        <a:pt x="255" y="210"/>
                      </a:cubicBezTo>
                      <a:cubicBezTo>
                        <a:pt x="255" y="211"/>
                        <a:pt x="255" y="211"/>
                        <a:pt x="255" y="211"/>
                      </a:cubicBezTo>
                      <a:cubicBezTo>
                        <a:pt x="255" y="212"/>
                        <a:pt x="255" y="212"/>
                        <a:pt x="255" y="212"/>
                      </a:cubicBezTo>
                      <a:cubicBezTo>
                        <a:pt x="254" y="212"/>
                        <a:pt x="254" y="212"/>
                        <a:pt x="254" y="212"/>
                      </a:cubicBezTo>
                      <a:cubicBezTo>
                        <a:pt x="254" y="213"/>
                        <a:pt x="254" y="213"/>
                        <a:pt x="254" y="213"/>
                      </a:cubicBezTo>
                      <a:cubicBezTo>
                        <a:pt x="254" y="213"/>
                        <a:pt x="254" y="213"/>
                        <a:pt x="254" y="213"/>
                      </a:cubicBezTo>
                      <a:cubicBezTo>
                        <a:pt x="251" y="214"/>
                        <a:pt x="251" y="214"/>
                        <a:pt x="251" y="214"/>
                      </a:cubicBezTo>
                      <a:cubicBezTo>
                        <a:pt x="250" y="216"/>
                        <a:pt x="250" y="216"/>
                        <a:pt x="250" y="216"/>
                      </a:cubicBezTo>
                      <a:cubicBezTo>
                        <a:pt x="248" y="217"/>
                        <a:pt x="248" y="217"/>
                        <a:pt x="248" y="217"/>
                      </a:cubicBezTo>
                      <a:cubicBezTo>
                        <a:pt x="248" y="218"/>
                        <a:pt x="248" y="218"/>
                        <a:pt x="248" y="218"/>
                      </a:cubicBezTo>
                      <a:cubicBezTo>
                        <a:pt x="248" y="219"/>
                        <a:pt x="248" y="219"/>
                        <a:pt x="248" y="219"/>
                      </a:cubicBezTo>
                      <a:cubicBezTo>
                        <a:pt x="232" y="234"/>
                        <a:pt x="232" y="234"/>
                        <a:pt x="232" y="234"/>
                      </a:cubicBezTo>
                      <a:cubicBezTo>
                        <a:pt x="229" y="234"/>
                        <a:pt x="229" y="234"/>
                        <a:pt x="229" y="234"/>
                      </a:cubicBezTo>
                      <a:cubicBezTo>
                        <a:pt x="228" y="234"/>
                        <a:pt x="228" y="234"/>
                        <a:pt x="228" y="234"/>
                      </a:cubicBezTo>
                      <a:cubicBezTo>
                        <a:pt x="228" y="235"/>
                        <a:pt x="228" y="235"/>
                        <a:pt x="228" y="235"/>
                      </a:cubicBezTo>
                      <a:cubicBezTo>
                        <a:pt x="228" y="235"/>
                        <a:pt x="228" y="235"/>
                        <a:pt x="228" y="235"/>
                      </a:cubicBezTo>
                      <a:cubicBezTo>
                        <a:pt x="236" y="279"/>
                        <a:pt x="236" y="279"/>
                        <a:pt x="236" y="279"/>
                      </a:cubicBezTo>
                      <a:cubicBezTo>
                        <a:pt x="236" y="280"/>
                        <a:pt x="236" y="280"/>
                        <a:pt x="236" y="280"/>
                      </a:cubicBezTo>
                      <a:cubicBezTo>
                        <a:pt x="237" y="282"/>
                        <a:pt x="237" y="282"/>
                        <a:pt x="237" y="282"/>
                      </a:cubicBezTo>
                      <a:cubicBezTo>
                        <a:pt x="239" y="285"/>
                        <a:pt x="239" y="285"/>
                        <a:pt x="239" y="285"/>
                      </a:cubicBezTo>
                      <a:cubicBezTo>
                        <a:pt x="241" y="286"/>
                        <a:pt x="241" y="286"/>
                        <a:pt x="241" y="286"/>
                      </a:cubicBezTo>
                      <a:cubicBezTo>
                        <a:pt x="242" y="287"/>
                        <a:pt x="242" y="287"/>
                        <a:pt x="242" y="287"/>
                      </a:cubicBezTo>
                      <a:cubicBezTo>
                        <a:pt x="244" y="288"/>
                        <a:pt x="244" y="288"/>
                        <a:pt x="244" y="288"/>
                      </a:cubicBezTo>
                      <a:cubicBezTo>
                        <a:pt x="245" y="288"/>
                        <a:pt x="245" y="288"/>
                        <a:pt x="245" y="288"/>
                      </a:cubicBezTo>
                      <a:cubicBezTo>
                        <a:pt x="247" y="287"/>
                        <a:pt x="247" y="287"/>
                        <a:pt x="247" y="287"/>
                      </a:cubicBezTo>
                      <a:cubicBezTo>
                        <a:pt x="248" y="287"/>
                        <a:pt x="248" y="287"/>
                        <a:pt x="248" y="287"/>
                      </a:cubicBezTo>
                      <a:cubicBezTo>
                        <a:pt x="249" y="288"/>
                        <a:pt x="249" y="288"/>
                        <a:pt x="249" y="288"/>
                      </a:cubicBezTo>
                      <a:cubicBezTo>
                        <a:pt x="249" y="288"/>
                        <a:pt x="249" y="288"/>
                        <a:pt x="249" y="288"/>
                      </a:cubicBezTo>
                      <a:cubicBezTo>
                        <a:pt x="249" y="288"/>
                        <a:pt x="249" y="288"/>
                        <a:pt x="249" y="288"/>
                      </a:cubicBezTo>
                      <a:cubicBezTo>
                        <a:pt x="250" y="288"/>
                        <a:pt x="250" y="288"/>
                        <a:pt x="250" y="288"/>
                      </a:cubicBezTo>
                      <a:cubicBezTo>
                        <a:pt x="250" y="288"/>
                        <a:pt x="250" y="288"/>
                        <a:pt x="250" y="288"/>
                      </a:cubicBezTo>
                      <a:cubicBezTo>
                        <a:pt x="251" y="288"/>
                        <a:pt x="251" y="288"/>
                        <a:pt x="251" y="288"/>
                      </a:cubicBezTo>
                      <a:cubicBezTo>
                        <a:pt x="252" y="288"/>
                        <a:pt x="252" y="288"/>
                        <a:pt x="252" y="288"/>
                      </a:cubicBezTo>
                      <a:cubicBezTo>
                        <a:pt x="252" y="288"/>
                        <a:pt x="252" y="288"/>
                        <a:pt x="252" y="288"/>
                      </a:cubicBezTo>
                      <a:cubicBezTo>
                        <a:pt x="253" y="288"/>
                        <a:pt x="253" y="288"/>
                        <a:pt x="253" y="288"/>
                      </a:cubicBezTo>
                      <a:cubicBezTo>
                        <a:pt x="253" y="287"/>
                        <a:pt x="253" y="287"/>
                        <a:pt x="253" y="287"/>
                      </a:cubicBezTo>
                      <a:cubicBezTo>
                        <a:pt x="253" y="287"/>
                        <a:pt x="253" y="287"/>
                        <a:pt x="253" y="287"/>
                      </a:cubicBezTo>
                      <a:cubicBezTo>
                        <a:pt x="255" y="287"/>
                        <a:pt x="255" y="287"/>
                        <a:pt x="255" y="287"/>
                      </a:cubicBezTo>
                      <a:cubicBezTo>
                        <a:pt x="255" y="287"/>
                        <a:pt x="255" y="287"/>
                        <a:pt x="255" y="287"/>
                      </a:cubicBezTo>
                      <a:cubicBezTo>
                        <a:pt x="256" y="288"/>
                        <a:pt x="256" y="288"/>
                        <a:pt x="256" y="288"/>
                      </a:cubicBezTo>
                      <a:cubicBezTo>
                        <a:pt x="256" y="288"/>
                        <a:pt x="256" y="288"/>
                        <a:pt x="256" y="288"/>
                      </a:cubicBezTo>
                      <a:cubicBezTo>
                        <a:pt x="257" y="288"/>
                        <a:pt x="257" y="288"/>
                        <a:pt x="257" y="288"/>
                      </a:cubicBezTo>
                      <a:cubicBezTo>
                        <a:pt x="257" y="288"/>
                        <a:pt x="257" y="288"/>
                        <a:pt x="257" y="288"/>
                      </a:cubicBezTo>
                      <a:cubicBezTo>
                        <a:pt x="257" y="288"/>
                        <a:pt x="257" y="288"/>
                        <a:pt x="257" y="288"/>
                      </a:cubicBezTo>
                      <a:cubicBezTo>
                        <a:pt x="257" y="288"/>
                        <a:pt x="257" y="288"/>
                        <a:pt x="257" y="288"/>
                      </a:cubicBezTo>
                      <a:cubicBezTo>
                        <a:pt x="264" y="285"/>
                        <a:pt x="264" y="285"/>
                        <a:pt x="264" y="285"/>
                      </a:cubicBezTo>
                      <a:cubicBezTo>
                        <a:pt x="265" y="285"/>
                        <a:pt x="265" y="285"/>
                        <a:pt x="265" y="285"/>
                      </a:cubicBezTo>
                      <a:cubicBezTo>
                        <a:pt x="268" y="285"/>
                        <a:pt x="268" y="285"/>
                        <a:pt x="268" y="285"/>
                      </a:cubicBezTo>
                      <a:cubicBezTo>
                        <a:pt x="269" y="285"/>
                        <a:pt x="269" y="285"/>
                        <a:pt x="269" y="285"/>
                      </a:cubicBezTo>
                      <a:cubicBezTo>
                        <a:pt x="269" y="285"/>
                        <a:pt x="269" y="285"/>
                        <a:pt x="269" y="285"/>
                      </a:cubicBezTo>
                      <a:cubicBezTo>
                        <a:pt x="270" y="286"/>
                        <a:pt x="270" y="286"/>
                        <a:pt x="270" y="286"/>
                      </a:cubicBezTo>
                      <a:cubicBezTo>
                        <a:pt x="270" y="286"/>
                        <a:pt x="270" y="286"/>
                        <a:pt x="270" y="286"/>
                      </a:cubicBezTo>
                      <a:cubicBezTo>
                        <a:pt x="271" y="287"/>
                        <a:pt x="271" y="287"/>
                        <a:pt x="271" y="287"/>
                      </a:cubicBezTo>
                      <a:cubicBezTo>
                        <a:pt x="288" y="281"/>
                        <a:pt x="288" y="281"/>
                        <a:pt x="288" y="281"/>
                      </a:cubicBezTo>
                      <a:cubicBezTo>
                        <a:pt x="297" y="281"/>
                        <a:pt x="297" y="281"/>
                        <a:pt x="297" y="281"/>
                      </a:cubicBezTo>
                      <a:cubicBezTo>
                        <a:pt x="298" y="280"/>
                        <a:pt x="298" y="280"/>
                        <a:pt x="298" y="280"/>
                      </a:cubicBezTo>
                      <a:cubicBezTo>
                        <a:pt x="299" y="280"/>
                        <a:pt x="299" y="280"/>
                        <a:pt x="299" y="280"/>
                      </a:cubicBezTo>
                      <a:cubicBezTo>
                        <a:pt x="299" y="281"/>
                        <a:pt x="299" y="281"/>
                        <a:pt x="299" y="281"/>
                      </a:cubicBezTo>
                      <a:cubicBezTo>
                        <a:pt x="300" y="281"/>
                        <a:pt x="300" y="281"/>
                        <a:pt x="300" y="281"/>
                      </a:cubicBezTo>
                      <a:cubicBezTo>
                        <a:pt x="301" y="281"/>
                        <a:pt x="301" y="281"/>
                        <a:pt x="301" y="281"/>
                      </a:cubicBezTo>
                      <a:cubicBezTo>
                        <a:pt x="301" y="280"/>
                        <a:pt x="301" y="280"/>
                        <a:pt x="301" y="280"/>
                      </a:cubicBezTo>
                      <a:cubicBezTo>
                        <a:pt x="303" y="281"/>
                        <a:pt x="303" y="281"/>
                        <a:pt x="303" y="281"/>
                      </a:cubicBezTo>
                      <a:cubicBezTo>
                        <a:pt x="304" y="281"/>
                        <a:pt x="304" y="281"/>
                        <a:pt x="304" y="281"/>
                      </a:cubicBezTo>
                      <a:cubicBezTo>
                        <a:pt x="305" y="280"/>
                        <a:pt x="305" y="280"/>
                        <a:pt x="305" y="280"/>
                      </a:cubicBezTo>
                      <a:cubicBezTo>
                        <a:pt x="306" y="279"/>
                        <a:pt x="306" y="279"/>
                        <a:pt x="306" y="279"/>
                      </a:cubicBezTo>
                      <a:cubicBezTo>
                        <a:pt x="307" y="279"/>
                        <a:pt x="307" y="279"/>
                        <a:pt x="307" y="279"/>
                      </a:cubicBezTo>
                      <a:cubicBezTo>
                        <a:pt x="311" y="278"/>
                        <a:pt x="311" y="278"/>
                        <a:pt x="311" y="278"/>
                      </a:cubicBezTo>
                      <a:cubicBezTo>
                        <a:pt x="312" y="278"/>
                        <a:pt x="312" y="278"/>
                        <a:pt x="312" y="278"/>
                      </a:cubicBezTo>
                      <a:cubicBezTo>
                        <a:pt x="313" y="277"/>
                        <a:pt x="313" y="277"/>
                        <a:pt x="313" y="277"/>
                      </a:cubicBezTo>
                      <a:cubicBezTo>
                        <a:pt x="314" y="276"/>
                        <a:pt x="314" y="276"/>
                        <a:pt x="314" y="276"/>
                      </a:cubicBezTo>
                      <a:cubicBezTo>
                        <a:pt x="326" y="276"/>
                        <a:pt x="326" y="276"/>
                        <a:pt x="326" y="276"/>
                      </a:cubicBezTo>
                      <a:cubicBezTo>
                        <a:pt x="338" y="273"/>
                        <a:pt x="338" y="273"/>
                        <a:pt x="338" y="273"/>
                      </a:cubicBezTo>
                      <a:cubicBezTo>
                        <a:pt x="350" y="273"/>
                        <a:pt x="350" y="273"/>
                        <a:pt x="350" y="273"/>
                      </a:cubicBezTo>
                      <a:cubicBezTo>
                        <a:pt x="352" y="273"/>
                        <a:pt x="352" y="273"/>
                        <a:pt x="352" y="273"/>
                      </a:cubicBezTo>
                      <a:cubicBezTo>
                        <a:pt x="354" y="274"/>
                        <a:pt x="354" y="274"/>
                        <a:pt x="354" y="274"/>
                      </a:cubicBezTo>
                      <a:cubicBezTo>
                        <a:pt x="357" y="276"/>
                        <a:pt x="357" y="276"/>
                        <a:pt x="357" y="276"/>
                      </a:cubicBezTo>
                      <a:cubicBezTo>
                        <a:pt x="357" y="278"/>
                        <a:pt x="357" y="278"/>
                        <a:pt x="357" y="278"/>
                      </a:cubicBezTo>
                      <a:cubicBezTo>
                        <a:pt x="357" y="279"/>
                        <a:pt x="357" y="279"/>
                        <a:pt x="357" y="279"/>
                      </a:cubicBezTo>
                      <a:cubicBezTo>
                        <a:pt x="356" y="281"/>
                        <a:pt x="356" y="281"/>
                        <a:pt x="356" y="281"/>
                      </a:cubicBezTo>
                      <a:cubicBezTo>
                        <a:pt x="355" y="282"/>
                        <a:pt x="355" y="282"/>
                        <a:pt x="355" y="282"/>
                      </a:cubicBezTo>
                      <a:cubicBezTo>
                        <a:pt x="355" y="283"/>
                        <a:pt x="355" y="283"/>
                        <a:pt x="355" y="283"/>
                      </a:cubicBezTo>
                      <a:cubicBezTo>
                        <a:pt x="354" y="283"/>
                        <a:pt x="354" y="283"/>
                        <a:pt x="354" y="283"/>
                      </a:cubicBezTo>
                      <a:cubicBezTo>
                        <a:pt x="353" y="284"/>
                        <a:pt x="353" y="284"/>
                        <a:pt x="353" y="284"/>
                      </a:cubicBezTo>
                      <a:cubicBezTo>
                        <a:pt x="353" y="284"/>
                        <a:pt x="353" y="284"/>
                        <a:pt x="353" y="284"/>
                      </a:cubicBezTo>
                      <a:cubicBezTo>
                        <a:pt x="351" y="283"/>
                        <a:pt x="351" y="283"/>
                        <a:pt x="351" y="283"/>
                      </a:cubicBezTo>
                      <a:cubicBezTo>
                        <a:pt x="348" y="281"/>
                        <a:pt x="348" y="281"/>
                        <a:pt x="348" y="281"/>
                      </a:cubicBezTo>
                      <a:cubicBezTo>
                        <a:pt x="348" y="281"/>
                        <a:pt x="348" y="281"/>
                        <a:pt x="348" y="281"/>
                      </a:cubicBezTo>
                      <a:cubicBezTo>
                        <a:pt x="348" y="282"/>
                        <a:pt x="348" y="282"/>
                        <a:pt x="348" y="282"/>
                      </a:cubicBezTo>
                      <a:cubicBezTo>
                        <a:pt x="348" y="282"/>
                        <a:pt x="348" y="282"/>
                        <a:pt x="348" y="282"/>
                      </a:cubicBezTo>
                      <a:cubicBezTo>
                        <a:pt x="348" y="283"/>
                        <a:pt x="348" y="283"/>
                        <a:pt x="348" y="283"/>
                      </a:cubicBezTo>
                      <a:cubicBezTo>
                        <a:pt x="348" y="284"/>
                        <a:pt x="348" y="284"/>
                        <a:pt x="348" y="284"/>
                      </a:cubicBezTo>
                      <a:cubicBezTo>
                        <a:pt x="347" y="284"/>
                        <a:pt x="347" y="284"/>
                        <a:pt x="347" y="284"/>
                      </a:cubicBezTo>
                      <a:cubicBezTo>
                        <a:pt x="347" y="285"/>
                        <a:pt x="347" y="285"/>
                        <a:pt x="347" y="285"/>
                      </a:cubicBezTo>
                      <a:cubicBezTo>
                        <a:pt x="347" y="285"/>
                        <a:pt x="347" y="285"/>
                        <a:pt x="347" y="285"/>
                      </a:cubicBezTo>
                      <a:cubicBezTo>
                        <a:pt x="344" y="288"/>
                        <a:pt x="344" y="288"/>
                        <a:pt x="344" y="288"/>
                      </a:cubicBezTo>
                      <a:cubicBezTo>
                        <a:pt x="341" y="289"/>
                        <a:pt x="341" y="289"/>
                        <a:pt x="341" y="289"/>
                      </a:cubicBezTo>
                      <a:cubicBezTo>
                        <a:pt x="339" y="290"/>
                        <a:pt x="339" y="290"/>
                        <a:pt x="339" y="290"/>
                      </a:cubicBezTo>
                      <a:cubicBezTo>
                        <a:pt x="337" y="291"/>
                        <a:pt x="337" y="291"/>
                        <a:pt x="337" y="291"/>
                      </a:cubicBezTo>
                      <a:cubicBezTo>
                        <a:pt x="326" y="296"/>
                        <a:pt x="326" y="296"/>
                        <a:pt x="326" y="296"/>
                      </a:cubicBezTo>
                      <a:cubicBezTo>
                        <a:pt x="303" y="302"/>
                        <a:pt x="303" y="302"/>
                        <a:pt x="303" y="302"/>
                      </a:cubicBezTo>
                      <a:cubicBezTo>
                        <a:pt x="272" y="306"/>
                        <a:pt x="272" y="306"/>
                        <a:pt x="272" y="306"/>
                      </a:cubicBezTo>
                      <a:cubicBezTo>
                        <a:pt x="255" y="304"/>
                        <a:pt x="255" y="304"/>
                        <a:pt x="255" y="304"/>
                      </a:cubicBezTo>
                      <a:cubicBezTo>
                        <a:pt x="251" y="311"/>
                        <a:pt x="251" y="311"/>
                        <a:pt x="251" y="311"/>
                      </a:cubicBezTo>
                      <a:cubicBezTo>
                        <a:pt x="250" y="313"/>
                        <a:pt x="250" y="313"/>
                        <a:pt x="250" y="313"/>
                      </a:cubicBezTo>
                      <a:cubicBezTo>
                        <a:pt x="250" y="314"/>
                        <a:pt x="250" y="314"/>
                        <a:pt x="250" y="314"/>
                      </a:cubicBezTo>
                      <a:cubicBezTo>
                        <a:pt x="249" y="314"/>
                        <a:pt x="249" y="314"/>
                        <a:pt x="249" y="314"/>
                      </a:cubicBezTo>
                      <a:cubicBezTo>
                        <a:pt x="249" y="314"/>
                        <a:pt x="249" y="314"/>
                        <a:pt x="249" y="314"/>
                      </a:cubicBezTo>
                      <a:cubicBezTo>
                        <a:pt x="248" y="315"/>
                        <a:pt x="248" y="315"/>
                        <a:pt x="248" y="315"/>
                      </a:cubicBezTo>
                      <a:cubicBezTo>
                        <a:pt x="247" y="315"/>
                        <a:pt x="247" y="315"/>
                        <a:pt x="247" y="315"/>
                      </a:cubicBezTo>
                      <a:cubicBezTo>
                        <a:pt x="246" y="315"/>
                        <a:pt x="246" y="315"/>
                        <a:pt x="246" y="315"/>
                      </a:cubicBezTo>
                      <a:cubicBezTo>
                        <a:pt x="245" y="315"/>
                        <a:pt x="245" y="315"/>
                        <a:pt x="245" y="315"/>
                      </a:cubicBezTo>
                      <a:cubicBezTo>
                        <a:pt x="241" y="313"/>
                        <a:pt x="241" y="313"/>
                        <a:pt x="241" y="313"/>
                      </a:cubicBezTo>
                      <a:cubicBezTo>
                        <a:pt x="240" y="312"/>
                        <a:pt x="240" y="312"/>
                        <a:pt x="240" y="312"/>
                      </a:cubicBezTo>
                      <a:cubicBezTo>
                        <a:pt x="236" y="309"/>
                        <a:pt x="236" y="309"/>
                        <a:pt x="236" y="309"/>
                      </a:cubicBezTo>
                      <a:cubicBezTo>
                        <a:pt x="228" y="302"/>
                        <a:pt x="228" y="302"/>
                        <a:pt x="228" y="302"/>
                      </a:cubicBezTo>
                      <a:cubicBezTo>
                        <a:pt x="226" y="301"/>
                        <a:pt x="226" y="301"/>
                        <a:pt x="226" y="301"/>
                      </a:cubicBezTo>
                      <a:cubicBezTo>
                        <a:pt x="224" y="300"/>
                        <a:pt x="224" y="300"/>
                        <a:pt x="224" y="300"/>
                      </a:cubicBezTo>
                      <a:cubicBezTo>
                        <a:pt x="222" y="300"/>
                        <a:pt x="222" y="300"/>
                        <a:pt x="222" y="300"/>
                      </a:cubicBezTo>
                      <a:cubicBezTo>
                        <a:pt x="221" y="301"/>
                        <a:pt x="221" y="301"/>
                        <a:pt x="221" y="301"/>
                      </a:cubicBezTo>
                      <a:cubicBezTo>
                        <a:pt x="220" y="301"/>
                        <a:pt x="220" y="301"/>
                        <a:pt x="220" y="301"/>
                      </a:cubicBezTo>
                      <a:cubicBezTo>
                        <a:pt x="220" y="300"/>
                        <a:pt x="220" y="300"/>
                        <a:pt x="220" y="300"/>
                      </a:cubicBezTo>
                      <a:cubicBezTo>
                        <a:pt x="219" y="300"/>
                        <a:pt x="219" y="300"/>
                        <a:pt x="219" y="300"/>
                      </a:cubicBezTo>
                      <a:cubicBezTo>
                        <a:pt x="219" y="300"/>
                        <a:pt x="219" y="300"/>
                        <a:pt x="219" y="300"/>
                      </a:cubicBezTo>
                      <a:cubicBezTo>
                        <a:pt x="218" y="299"/>
                        <a:pt x="218" y="299"/>
                        <a:pt x="218" y="299"/>
                      </a:cubicBezTo>
                      <a:cubicBezTo>
                        <a:pt x="198" y="292"/>
                        <a:pt x="198" y="292"/>
                        <a:pt x="198" y="292"/>
                      </a:cubicBezTo>
                      <a:cubicBezTo>
                        <a:pt x="175" y="289"/>
                        <a:pt x="175" y="289"/>
                        <a:pt x="175" y="289"/>
                      </a:cubicBezTo>
                      <a:cubicBezTo>
                        <a:pt x="174" y="289"/>
                        <a:pt x="174" y="289"/>
                        <a:pt x="174" y="289"/>
                      </a:cubicBezTo>
                      <a:cubicBezTo>
                        <a:pt x="174" y="289"/>
                        <a:pt x="174" y="289"/>
                        <a:pt x="174" y="289"/>
                      </a:cubicBezTo>
                      <a:cubicBezTo>
                        <a:pt x="170" y="290"/>
                        <a:pt x="170" y="290"/>
                        <a:pt x="170" y="290"/>
                      </a:cubicBezTo>
                      <a:cubicBezTo>
                        <a:pt x="170" y="290"/>
                        <a:pt x="170" y="290"/>
                        <a:pt x="170" y="290"/>
                      </a:cubicBezTo>
                      <a:cubicBezTo>
                        <a:pt x="169" y="289"/>
                        <a:pt x="169" y="289"/>
                        <a:pt x="169" y="289"/>
                      </a:cubicBezTo>
                      <a:cubicBezTo>
                        <a:pt x="169" y="289"/>
                        <a:pt x="169" y="289"/>
                        <a:pt x="169" y="289"/>
                      </a:cubicBezTo>
                      <a:cubicBezTo>
                        <a:pt x="168" y="289"/>
                        <a:pt x="168" y="289"/>
                        <a:pt x="168" y="289"/>
                      </a:cubicBezTo>
                      <a:cubicBezTo>
                        <a:pt x="167" y="289"/>
                        <a:pt x="167" y="289"/>
                        <a:pt x="167" y="289"/>
                      </a:cubicBezTo>
                      <a:cubicBezTo>
                        <a:pt x="167" y="289"/>
                        <a:pt x="167" y="289"/>
                        <a:pt x="167" y="289"/>
                      </a:cubicBezTo>
                      <a:cubicBezTo>
                        <a:pt x="166" y="289"/>
                        <a:pt x="166" y="289"/>
                        <a:pt x="166" y="289"/>
                      </a:cubicBezTo>
                      <a:cubicBezTo>
                        <a:pt x="165" y="289"/>
                        <a:pt x="165" y="289"/>
                        <a:pt x="165" y="289"/>
                      </a:cubicBezTo>
                      <a:cubicBezTo>
                        <a:pt x="164" y="289"/>
                        <a:pt x="164" y="289"/>
                        <a:pt x="164" y="289"/>
                      </a:cubicBezTo>
                      <a:cubicBezTo>
                        <a:pt x="164" y="289"/>
                        <a:pt x="164" y="289"/>
                        <a:pt x="164" y="289"/>
                      </a:cubicBezTo>
                      <a:cubicBezTo>
                        <a:pt x="160" y="288"/>
                        <a:pt x="160" y="288"/>
                        <a:pt x="160" y="288"/>
                      </a:cubicBezTo>
                      <a:cubicBezTo>
                        <a:pt x="151" y="285"/>
                        <a:pt x="151" y="285"/>
                        <a:pt x="151" y="285"/>
                      </a:cubicBezTo>
                      <a:cubicBezTo>
                        <a:pt x="149" y="288"/>
                        <a:pt x="149" y="288"/>
                        <a:pt x="149" y="288"/>
                      </a:cubicBezTo>
                      <a:cubicBezTo>
                        <a:pt x="148" y="287"/>
                        <a:pt x="148" y="287"/>
                        <a:pt x="148" y="287"/>
                      </a:cubicBezTo>
                      <a:cubicBezTo>
                        <a:pt x="146" y="286"/>
                        <a:pt x="146" y="286"/>
                        <a:pt x="146" y="286"/>
                      </a:cubicBezTo>
                      <a:cubicBezTo>
                        <a:pt x="144" y="285"/>
                        <a:pt x="144" y="285"/>
                        <a:pt x="144" y="285"/>
                      </a:cubicBezTo>
                      <a:cubicBezTo>
                        <a:pt x="142" y="285"/>
                        <a:pt x="142" y="285"/>
                        <a:pt x="142" y="285"/>
                      </a:cubicBezTo>
                      <a:cubicBezTo>
                        <a:pt x="139" y="285"/>
                        <a:pt x="139" y="285"/>
                        <a:pt x="139" y="285"/>
                      </a:cubicBezTo>
                      <a:cubicBezTo>
                        <a:pt x="139" y="285"/>
                        <a:pt x="139" y="285"/>
                        <a:pt x="139" y="285"/>
                      </a:cubicBezTo>
                      <a:cubicBezTo>
                        <a:pt x="128" y="307"/>
                        <a:pt x="128" y="307"/>
                        <a:pt x="128" y="307"/>
                      </a:cubicBezTo>
                      <a:cubicBezTo>
                        <a:pt x="126" y="308"/>
                        <a:pt x="126" y="308"/>
                        <a:pt x="126" y="308"/>
                      </a:cubicBezTo>
                      <a:cubicBezTo>
                        <a:pt x="123" y="311"/>
                        <a:pt x="123" y="311"/>
                        <a:pt x="123" y="311"/>
                      </a:cubicBezTo>
                      <a:cubicBezTo>
                        <a:pt x="122" y="312"/>
                        <a:pt x="122" y="312"/>
                        <a:pt x="122" y="312"/>
                      </a:cubicBezTo>
                      <a:cubicBezTo>
                        <a:pt x="122" y="314"/>
                        <a:pt x="122" y="314"/>
                        <a:pt x="122" y="314"/>
                      </a:cubicBezTo>
                      <a:cubicBezTo>
                        <a:pt x="122" y="314"/>
                        <a:pt x="122" y="314"/>
                        <a:pt x="122" y="314"/>
                      </a:cubicBezTo>
                      <a:cubicBezTo>
                        <a:pt x="122" y="315"/>
                        <a:pt x="122" y="315"/>
                        <a:pt x="122" y="315"/>
                      </a:cubicBezTo>
                      <a:cubicBezTo>
                        <a:pt x="121" y="316"/>
                        <a:pt x="121" y="316"/>
                        <a:pt x="121" y="316"/>
                      </a:cubicBezTo>
                      <a:cubicBezTo>
                        <a:pt x="121" y="317"/>
                        <a:pt x="121" y="317"/>
                        <a:pt x="121" y="317"/>
                      </a:cubicBezTo>
                      <a:cubicBezTo>
                        <a:pt x="120" y="317"/>
                        <a:pt x="120" y="317"/>
                        <a:pt x="120" y="317"/>
                      </a:cubicBezTo>
                      <a:cubicBezTo>
                        <a:pt x="120" y="318"/>
                        <a:pt x="120" y="318"/>
                        <a:pt x="120" y="318"/>
                      </a:cubicBezTo>
                      <a:cubicBezTo>
                        <a:pt x="120" y="318"/>
                        <a:pt x="120" y="318"/>
                        <a:pt x="120" y="318"/>
                      </a:cubicBezTo>
                      <a:cubicBezTo>
                        <a:pt x="120" y="318"/>
                        <a:pt x="120" y="318"/>
                        <a:pt x="120" y="318"/>
                      </a:cubicBezTo>
                      <a:cubicBezTo>
                        <a:pt x="119" y="319"/>
                        <a:pt x="119" y="319"/>
                        <a:pt x="119" y="319"/>
                      </a:cubicBezTo>
                      <a:cubicBezTo>
                        <a:pt x="99" y="333"/>
                        <a:pt x="99" y="333"/>
                        <a:pt x="99" y="333"/>
                      </a:cubicBezTo>
                      <a:cubicBezTo>
                        <a:pt x="99" y="333"/>
                        <a:pt x="99" y="333"/>
                        <a:pt x="99" y="333"/>
                      </a:cubicBezTo>
                      <a:cubicBezTo>
                        <a:pt x="99" y="335"/>
                        <a:pt x="99" y="335"/>
                        <a:pt x="99" y="335"/>
                      </a:cubicBezTo>
                      <a:cubicBezTo>
                        <a:pt x="98" y="336"/>
                        <a:pt x="98" y="336"/>
                        <a:pt x="98" y="336"/>
                      </a:cubicBezTo>
                      <a:cubicBezTo>
                        <a:pt x="97" y="337"/>
                        <a:pt x="97" y="337"/>
                        <a:pt x="97" y="337"/>
                      </a:cubicBezTo>
                      <a:cubicBezTo>
                        <a:pt x="93" y="339"/>
                        <a:pt x="93" y="339"/>
                        <a:pt x="93" y="339"/>
                      </a:cubicBezTo>
                      <a:cubicBezTo>
                        <a:pt x="89" y="341"/>
                        <a:pt x="89" y="341"/>
                        <a:pt x="89" y="341"/>
                      </a:cubicBezTo>
                      <a:cubicBezTo>
                        <a:pt x="87" y="341"/>
                        <a:pt x="87" y="341"/>
                        <a:pt x="87" y="341"/>
                      </a:cubicBezTo>
                      <a:cubicBezTo>
                        <a:pt x="85" y="342"/>
                        <a:pt x="85" y="342"/>
                        <a:pt x="85" y="342"/>
                      </a:cubicBezTo>
                      <a:cubicBezTo>
                        <a:pt x="84" y="343"/>
                        <a:pt x="84" y="343"/>
                        <a:pt x="84" y="343"/>
                      </a:cubicBezTo>
                      <a:cubicBezTo>
                        <a:pt x="84" y="344"/>
                        <a:pt x="84" y="344"/>
                        <a:pt x="84" y="344"/>
                      </a:cubicBezTo>
                      <a:cubicBezTo>
                        <a:pt x="83" y="345"/>
                        <a:pt x="83" y="345"/>
                        <a:pt x="83" y="345"/>
                      </a:cubicBezTo>
                      <a:cubicBezTo>
                        <a:pt x="83" y="346"/>
                        <a:pt x="83" y="346"/>
                        <a:pt x="83" y="346"/>
                      </a:cubicBezTo>
                      <a:cubicBezTo>
                        <a:pt x="68" y="349"/>
                        <a:pt x="68" y="349"/>
                        <a:pt x="68" y="349"/>
                      </a:cubicBezTo>
                      <a:cubicBezTo>
                        <a:pt x="67" y="349"/>
                        <a:pt x="67" y="349"/>
                        <a:pt x="67" y="349"/>
                      </a:cubicBezTo>
                      <a:cubicBezTo>
                        <a:pt x="66" y="348"/>
                        <a:pt x="66" y="348"/>
                        <a:pt x="66" y="348"/>
                      </a:cubicBezTo>
                      <a:cubicBezTo>
                        <a:pt x="66" y="348"/>
                        <a:pt x="66" y="348"/>
                        <a:pt x="66" y="348"/>
                      </a:cubicBezTo>
                      <a:cubicBezTo>
                        <a:pt x="66" y="348"/>
                        <a:pt x="66" y="348"/>
                        <a:pt x="66" y="348"/>
                      </a:cubicBezTo>
                      <a:cubicBezTo>
                        <a:pt x="66" y="348"/>
                        <a:pt x="66" y="348"/>
                        <a:pt x="66" y="348"/>
                      </a:cubicBezTo>
                      <a:cubicBezTo>
                        <a:pt x="66" y="347"/>
                        <a:pt x="66" y="347"/>
                        <a:pt x="66" y="347"/>
                      </a:cubicBezTo>
                      <a:cubicBezTo>
                        <a:pt x="65" y="348"/>
                        <a:pt x="65" y="348"/>
                        <a:pt x="65" y="348"/>
                      </a:cubicBezTo>
                      <a:cubicBezTo>
                        <a:pt x="64" y="348"/>
                        <a:pt x="64" y="348"/>
                        <a:pt x="64" y="348"/>
                      </a:cubicBezTo>
                      <a:cubicBezTo>
                        <a:pt x="63" y="349"/>
                        <a:pt x="63" y="349"/>
                        <a:pt x="63" y="349"/>
                      </a:cubicBezTo>
                      <a:cubicBezTo>
                        <a:pt x="62" y="350"/>
                        <a:pt x="62" y="350"/>
                        <a:pt x="62" y="350"/>
                      </a:cubicBezTo>
                      <a:cubicBezTo>
                        <a:pt x="61" y="350"/>
                        <a:pt x="61" y="350"/>
                        <a:pt x="61" y="350"/>
                      </a:cubicBezTo>
                      <a:cubicBezTo>
                        <a:pt x="61" y="349"/>
                        <a:pt x="61" y="349"/>
                        <a:pt x="61" y="349"/>
                      </a:cubicBezTo>
                      <a:cubicBezTo>
                        <a:pt x="60" y="349"/>
                        <a:pt x="60" y="349"/>
                        <a:pt x="60" y="349"/>
                      </a:cubicBezTo>
                      <a:cubicBezTo>
                        <a:pt x="59" y="349"/>
                        <a:pt x="59" y="349"/>
                        <a:pt x="59" y="349"/>
                      </a:cubicBezTo>
                      <a:cubicBezTo>
                        <a:pt x="59" y="348"/>
                        <a:pt x="59" y="348"/>
                        <a:pt x="59" y="348"/>
                      </a:cubicBezTo>
                      <a:cubicBezTo>
                        <a:pt x="56" y="346"/>
                        <a:pt x="56" y="346"/>
                        <a:pt x="56" y="346"/>
                      </a:cubicBezTo>
                      <a:cubicBezTo>
                        <a:pt x="55" y="345"/>
                        <a:pt x="55" y="345"/>
                        <a:pt x="55" y="345"/>
                      </a:cubicBezTo>
                      <a:cubicBezTo>
                        <a:pt x="84" y="325"/>
                        <a:pt x="84" y="325"/>
                        <a:pt x="84" y="325"/>
                      </a:cubicBezTo>
                      <a:cubicBezTo>
                        <a:pt x="94" y="317"/>
                        <a:pt x="94" y="317"/>
                        <a:pt x="94" y="317"/>
                      </a:cubicBezTo>
                      <a:cubicBezTo>
                        <a:pt x="104" y="306"/>
                        <a:pt x="104" y="306"/>
                        <a:pt x="104" y="306"/>
                      </a:cubicBezTo>
                      <a:cubicBezTo>
                        <a:pt x="120" y="284"/>
                        <a:pt x="120" y="284"/>
                        <a:pt x="120" y="284"/>
                      </a:cubicBezTo>
                      <a:cubicBezTo>
                        <a:pt x="119" y="283"/>
                        <a:pt x="119" y="283"/>
                        <a:pt x="119" y="283"/>
                      </a:cubicBezTo>
                      <a:cubicBezTo>
                        <a:pt x="119" y="281"/>
                        <a:pt x="119" y="281"/>
                        <a:pt x="119" y="281"/>
                      </a:cubicBezTo>
                      <a:cubicBezTo>
                        <a:pt x="119" y="281"/>
                        <a:pt x="119" y="281"/>
                        <a:pt x="119" y="281"/>
                      </a:cubicBezTo>
                      <a:cubicBezTo>
                        <a:pt x="120" y="280"/>
                        <a:pt x="120" y="280"/>
                        <a:pt x="120" y="280"/>
                      </a:cubicBezTo>
                      <a:cubicBezTo>
                        <a:pt x="120" y="280"/>
                        <a:pt x="120" y="280"/>
                        <a:pt x="120" y="280"/>
                      </a:cubicBezTo>
                      <a:cubicBezTo>
                        <a:pt x="121" y="280"/>
                        <a:pt x="121" y="280"/>
                        <a:pt x="121" y="280"/>
                      </a:cubicBezTo>
                      <a:cubicBezTo>
                        <a:pt x="118" y="278"/>
                        <a:pt x="118" y="278"/>
                        <a:pt x="118" y="278"/>
                      </a:cubicBezTo>
                      <a:cubicBezTo>
                        <a:pt x="116" y="276"/>
                        <a:pt x="116" y="276"/>
                        <a:pt x="116" y="276"/>
                      </a:cubicBezTo>
                      <a:cubicBezTo>
                        <a:pt x="113" y="276"/>
                        <a:pt x="113" y="276"/>
                        <a:pt x="113" y="276"/>
                      </a:cubicBezTo>
                      <a:cubicBezTo>
                        <a:pt x="111" y="275"/>
                        <a:pt x="111" y="275"/>
                        <a:pt x="111" y="275"/>
                      </a:cubicBezTo>
                      <a:cubicBezTo>
                        <a:pt x="110" y="275"/>
                        <a:pt x="110" y="275"/>
                        <a:pt x="110" y="275"/>
                      </a:cubicBezTo>
                      <a:cubicBezTo>
                        <a:pt x="110" y="274"/>
                        <a:pt x="110" y="274"/>
                        <a:pt x="110" y="274"/>
                      </a:cubicBezTo>
                      <a:cubicBezTo>
                        <a:pt x="109" y="274"/>
                        <a:pt x="109" y="274"/>
                        <a:pt x="109" y="274"/>
                      </a:cubicBezTo>
                      <a:cubicBezTo>
                        <a:pt x="109" y="273"/>
                        <a:pt x="109" y="273"/>
                        <a:pt x="109" y="273"/>
                      </a:cubicBezTo>
                      <a:cubicBezTo>
                        <a:pt x="107" y="273"/>
                        <a:pt x="107" y="273"/>
                        <a:pt x="107" y="273"/>
                      </a:cubicBezTo>
                      <a:cubicBezTo>
                        <a:pt x="107" y="273"/>
                        <a:pt x="107" y="273"/>
                        <a:pt x="107" y="273"/>
                      </a:cubicBezTo>
                      <a:cubicBezTo>
                        <a:pt x="106" y="273"/>
                        <a:pt x="106" y="273"/>
                        <a:pt x="106" y="273"/>
                      </a:cubicBezTo>
                      <a:cubicBezTo>
                        <a:pt x="104" y="273"/>
                        <a:pt x="104" y="273"/>
                        <a:pt x="104" y="273"/>
                      </a:cubicBezTo>
                      <a:cubicBezTo>
                        <a:pt x="102" y="273"/>
                        <a:pt x="102" y="273"/>
                        <a:pt x="102" y="273"/>
                      </a:cubicBezTo>
                      <a:cubicBezTo>
                        <a:pt x="102" y="272"/>
                        <a:pt x="102" y="272"/>
                        <a:pt x="102" y="272"/>
                      </a:cubicBezTo>
                      <a:cubicBezTo>
                        <a:pt x="99" y="272"/>
                        <a:pt x="99" y="272"/>
                        <a:pt x="99" y="272"/>
                      </a:cubicBezTo>
                      <a:cubicBezTo>
                        <a:pt x="97" y="271"/>
                        <a:pt x="97" y="271"/>
                        <a:pt x="97" y="271"/>
                      </a:cubicBezTo>
                      <a:cubicBezTo>
                        <a:pt x="91" y="268"/>
                        <a:pt x="91" y="268"/>
                        <a:pt x="91" y="268"/>
                      </a:cubicBezTo>
                      <a:cubicBezTo>
                        <a:pt x="82" y="266"/>
                        <a:pt x="82" y="266"/>
                        <a:pt x="82" y="266"/>
                      </a:cubicBezTo>
                      <a:cubicBezTo>
                        <a:pt x="72" y="266"/>
                        <a:pt x="72" y="266"/>
                        <a:pt x="72" y="266"/>
                      </a:cubicBezTo>
                      <a:cubicBezTo>
                        <a:pt x="56" y="264"/>
                        <a:pt x="56" y="264"/>
                        <a:pt x="56" y="264"/>
                      </a:cubicBezTo>
                      <a:cubicBezTo>
                        <a:pt x="56" y="264"/>
                        <a:pt x="56" y="264"/>
                        <a:pt x="56" y="264"/>
                      </a:cubicBezTo>
                      <a:cubicBezTo>
                        <a:pt x="55" y="263"/>
                        <a:pt x="55" y="263"/>
                        <a:pt x="55" y="263"/>
                      </a:cubicBezTo>
                      <a:cubicBezTo>
                        <a:pt x="53" y="263"/>
                        <a:pt x="53" y="263"/>
                        <a:pt x="53" y="263"/>
                      </a:cubicBezTo>
                      <a:cubicBezTo>
                        <a:pt x="32" y="262"/>
                        <a:pt x="32" y="262"/>
                        <a:pt x="32" y="262"/>
                      </a:cubicBezTo>
                      <a:cubicBezTo>
                        <a:pt x="31" y="262"/>
                        <a:pt x="31" y="262"/>
                        <a:pt x="31" y="262"/>
                      </a:cubicBezTo>
                      <a:cubicBezTo>
                        <a:pt x="31" y="261"/>
                        <a:pt x="31" y="261"/>
                        <a:pt x="31" y="261"/>
                      </a:cubicBezTo>
                      <a:cubicBezTo>
                        <a:pt x="30" y="261"/>
                        <a:pt x="30" y="261"/>
                        <a:pt x="30" y="261"/>
                      </a:cubicBezTo>
                      <a:cubicBezTo>
                        <a:pt x="29" y="261"/>
                        <a:pt x="29" y="261"/>
                        <a:pt x="29" y="261"/>
                      </a:cubicBezTo>
                      <a:cubicBezTo>
                        <a:pt x="28" y="261"/>
                        <a:pt x="28" y="261"/>
                        <a:pt x="28" y="261"/>
                      </a:cubicBezTo>
                      <a:cubicBezTo>
                        <a:pt x="28" y="261"/>
                        <a:pt x="28" y="261"/>
                        <a:pt x="28" y="261"/>
                      </a:cubicBezTo>
                      <a:cubicBezTo>
                        <a:pt x="27" y="262"/>
                        <a:pt x="27" y="262"/>
                        <a:pt x="27" y="262"/>
                      </a:cubicBezTo>
                      <a:cubicBezTo>
                        <a:pt x="26" y="262"/>
                        <a:pt x="26" y="262"/>
                        <a:pt x="26" y="262"/>
                      </a:cubicBezTo>
                      <a:cubicBezTo>
                        <a:pt x="25" y="260"/>
                        <a:pt x="25" y="260"/>
                        <a:pt x="25" y="260"/>
                      </a:cubicBezTo>
                      <a:cubicBezTo>
                        <a:pt x="24" y="261"/>
                        <a:pt x="24" y="261"/>
                        <a:pt x="24" y="261"/>
                      </a:cubicBezTo>
                      <a:cubicBezTo>
                        <a:pt x="23" y="261"/>
                        <a:pt x="23" y="261"/>
                        <a:pt x="23" y="261"/>
                      </a:cubicBezTo>
                      <a:cubicBezTo>
                        <a:pt x="20" y="260"/>
                        <a:pt x="20" y="260"/>
                        <a:pt x="20" y="260"/>
                      </a:cubicBezTo>
                      <a:cubicBezTo>
                        <a:pt x="18" y="260"/>
                        <a:pt x="18" y="260"/>
                        <a:pt x="18" y="260"/>
                      </a:cubicBezTo>
                      <a:cubicBezTo>
                        <a:pt x="17" y="261"/>
                        <a:pt x="17" y="261"/>
                        <a:pt x="17" y="261"/>
                      </a:cubicBezTo>
                      <a:cubicBezTo>
                        <a:pt x="12" y="262"/>
                        <a:pt x="12" y="262"/>
                        <a:pt x="12" y="262"/>
                      </a:cubicBezTo>
                      <a:cubicBezTo>
                        <a:pt x="11" y="262"/>
                        <a:pt x="11" y="262"/>
                        <a:pt x="11" y="262"/>
                      </a:cubicBezTo>
                      <a:cubicBezTo>
                        <a:pt x="10" y="261"/>
                        <a:pt x="10" y="261"/>
                        <a:pt x="10" y="261"/>
                      </a:cubicBezTo>
                      <a:cubicBezTo>
                        <a:pt x="9" y="261"/>
                        <a:pt x="9" y="261"/>
                        <a:pt x="9" y="261"/>
                      </a:cubicBezTo>
                      <a:cubicBezTo>
                        <a:pt x="9" y="261"/>
                        <a:pt x="9" y="261"/>
                        <a:pt x="9" y="261"/>
                      </a:cubicBezTo>
                      <a:cubicBezTo>
                        <a:pt x="9" y="260"/>
                        <a:pt x="9" y="260"/>
                        <a:pt x="9" y="260"/>
                      </a:cubicBezTo>
                      <a:cubicBezTo>
                        <a:pt x="9" y="260"/>
                        <a:pt x="9" y="260"/>
                        <a:pt x="9" y="260"/>
                      </a:cubicBezTo>
                      <a:cubicBezTo>
                        <a:pt x="8" y="260"/>
                        <a:pt x="8" y="260"/>
                        <a:pt x="8" y="260"/>
                      </a:cubicBezTo>
                      <a:cubicBezTo>
                        <a:pt x="8" y="260"/>
                        <a:pt x="8" y="260"/>
                        <a:pt x="8" y="260"/>
                      </a:cubicBezTo>
                      <a:cubicBezTo>
                        <a:pt x="2" y="256"/>
                        <a:pt x="2" y="256"/>
                        <a:pt x="2" y="256"/>
                      </a:cubicBezTo>
                      <a:cubicBezTo>
                        <a:pt x="1" y="256"/>
                        <a:pt x="1" y="256"/>
                        <a:pt x="1" y="256"/>
                      </a:cubicBezTo>
                      <a:cubicBezTo>
                        <a:pt x="0" y="254"/>
                        <a:pt x="0" y="254"/>
                        <a:pt x="0" y="254"/>
                      </a:cubicBezTo>
                      <a:cubicBezTo>
                        <a:pt x="0" y="253"/>
                        <a:pt x="0" y="253"/>
                        <a:pt x="0" y="253"/>
                      </a:cubicBezTo>
                      <a:cubicBezTo>
                        <a:pt x="0" y="252"/>
                        <a:pt x="0" y="252"/>
                        <a:pt x="0" y="252"/>
                      </a:cubicBezTo>
                      <a:cubicBezTo>
                        <a:pt x="1" y="251"/>
                        <a:pt x="1" y="251"/>
                        <a:pt x="1" y="251"/>
                      </a:cubicBezTo>
                      <a:cubicBezTo>
                        <a:pt x="2" y="250"/>
                        <a:pt x="2" y="250"/>
                        <a:pt x="2" y="250"/>
                      </a:cubicBezTo>
                      <a:cubicBezTo>
                        <a:pt x="5" y="249"/>
                        <a:pt x="5" y="249"/>
                        <a:pt x="5" y="249"/>
                      </a:cubicBezTo>
                      <a:cubicBezTo>
                        <a:pt x="11" y="249"/>
                        <a:pt x="11" y="249"/>
                        <a:pt x="11" y="249"/>
                      </a:cubicBezTo>
                      <a:cubicBezTo>
                        <a:pt x="11" y="248"/>
                        <a:pt x="11" y="248"/>
                        <a:pt x="11" y="248"/>
                      </a:cubicBezTo>
                      <a:cubicBezTo>
                        <a:pt x="12" y="248"/>
                        <a:pt x="12" y="248"/>
                        <a:pt x="12" y="248"/>
                      </a:cubicBezTo>
                      <a:cubicBezTo>
                        <a:pt x="17" y="247"/>
                        <a:pt x="17" y="247"/>
                        <a:pt x="17" y="247"/>
                      </a:cubicBezTo>
                      <a:cubicBezTo>
                        <a:pt x="19" y="247"/>
                        <a:pt x="19" y="247"/>
                        <a:pt x="19" y="247"/>
                      </a:cubicBezTo>
                      <a:cubicBezTo>
                        <a:pt x="21" y="247"/>
                        <a:pt x="21" y="247"/>
                        <a:pt x="21" y="247"/>
                      </a:cubicBezTo>
                      <a:cubicBezTo>
                        <a:pt x="23" y="248"/>
                        <a:pt x="23" y="248"/>
                        <a:pt x="23" y="248"/>
                      </a:cubicBezTo>
                      <a:cubicBezTo>
                        <a:pt x="24" y="249"/>
                        <a:pt x="24" y="249"/>
                        <a:pt x="24" y="249"/>
                      </a:cubicBezTo>
                      <a:cubicBezTo>
                        <a:pt x="51" y="253"/>
                        <a:pt x="51" y="253"/>
                        <a:pt x="51" y="253"/>
                      </a:cubicBezTo>
                      <a:cubicBezTo>
                        <a:pt x="62" y="253"/>
                        <a:pt x="62" y="253"/>
                        <a:pt x="62" y="253"/>
                      </a:cubicBezTo>
                      <a:cubicBezTo>
                        <a:pt x="71" y="257"/>
                        <a:pt x="71" y="257"/>
                        <a:pt x="71" y="257"/>
                      </a:cubicBezTo>
                      <a:cubicBezTo>
                        <a:pt x="113" y="265"/>
                        <a:pt x="113" y="265"/>
                        <a:pt x="113" y="265"/>
                      </a:cubicBezTo>
                      <a:cubicBezTo>
                        <a:pt x="115" y="265"/>
                        <a:pt x="115" y="265"/>
                        <a:pt x="115" y="265"/>
                      </a:cubicBezTo>
                      <a:cubicBezTo>
                        <a:pt x="118" y="267"/>
                        <a:pt x="118" y="267"/>
                        <a:pt x="118" y="267"/>
                      </a:cubicBezTo>
                      <a:cubicBezTo>
                        <a:pt x="121" y="269"/>
                        <a:pt x="121" y="269"/>
                        <a:pt x="121" y="269"/>
                      </a:cubicBezTo>
                      <a:cubicBezTo>
                        <a:pt x="122" y="270"/>
                        <a:pt x="122" y="270"/>
                        <a:pt x="122" y="270"/>
                      </a:cubicBezTo>
                      <a:cubicBezTo>
                        <a:pt x="122" y="270"/>
                        <a:pt x="122" y="270"/>
                        <a:pt x="122" y="270"/>
                      </a:cubicBezTo>
                      <a:cubicBezTo>
                        <a:pt x="123" y="270"/>
                        <a:pt x="123" y="270"/>
                        <a:pt x="123" y="270"/>
                      </a:cubicBezTo>
                      <a:cubicBezTo>
                        <a:pt x="123" y="268"/>
                        <a:pt x="123" y="268"/>
                        <a:pt x="123" y="268"/>
                      </a:cubicBezTo>
                      <a:cubicBezTo>
                        <a:pt x="123" y="268"/>
                        <a:pt x="123" y="268"/>
                        <a:pt x="123" y="268"/>
                      </a:cubicBezTo>
                      <a:cubicBezTo>
                        <a:pt x="123" y="266"/>
                        <a:pt x="123" y="266"/>
                        <a:pt x="123" y="266"/>
                      </a:cubicBezTo>
                      <a:cubicBezTo>
                        <a:pt x="123" y="266"/>
                        <a:pt x="123" y="266"/>
                        <a:pt x="123" y="266"/>
                      </a:cubicBezTo>
                      <a:cubicBezTo>
                        <a:pt x="123" y="264"/>
                        <a:pt x="123" y="264"/>
                        <a:pt x="123" y="264"/>
                      </a:cubicBezTo>
                      <a:cubicBezTo>
                        <a:pt x="123" y="260"/>
                        <a:pt x="123" y="260"/>
                        <a:pt x="123" y="260"/>
                      </a:cubicBezTo>
                      <a:cubicBezTo>
                        <a:pt x="123" y="260"/>
                        <a:pt x="123" y="260"/>
                        <a:pt x="123" y="260"/>
                      </a:cubicBezTo>
                      <a:cubicBezTo>
                        <a:pt x="124" y="252"/>
                        <a:pt x="124" y="252"/>
                        <a:pt x="124" y="252"/>
                      </a:cubicBezTo>
                      <a:cubicBezTo>
                        <a:pt x="124" y="251"/>
                        <a:pt x="124" y="251"/>
                        <a:pt x="124" y="251"/>
                      </a:cubicBezTo>
                      <a:cubicBezTo>
                        <a:pt x="124" y="247"/>
                        <a:pt x="124" y="247"/>
                        <a:pt x="124" y="247"/>
                      </a:cubicBezTo>
                      <a:cubicBezTo>
                        <a:pt x="124" y="246"/>
                        <a:pt x="124" y="246"/>
                        <a:pt x="124" y="246"/>
                      </a:cubicBezTo>
                      <a:cubicBezTo>
                        <a:pt x="120" y="235"/>
                        <a:pt x="120" y="235"/>
                        <a:pt x="120" y="235"/>
                      </a:cubicBezTo>
                      <a:cubicBezTo>
                        <a:pt x="118" y="223"/>
                        <a:pt x="118" y="223"/>
                        <a:pt x="118" y="223"/>
                      </a:cubicBezTo>
                      <a:cubicBezTo>
                        <a:pt x="118" y="222"/>
                        <a:pt x="118" y="222"/>
                        <a:pt x="118" y="222"/>
                      </a:cubicBezTo>
                      <a:cubicBezTo>
                        <a:pt x="118" y="221"/>
                        <a:pt x="118" y="221"/>
                        <a:pt x="118" y="221"/>
                      </a:cubicBezTo>
                      <a:cubicBezTo>
                        <a:pt x="118" y="221"/>
                        <a:pt x="118" y="221"/>
                        <a:pt x="118" y="221"/>
                      </a:cubicBezTo>
                      <a:cubicBezTo>
                        <a:pt x="118" y="220"/>
                        <a:pt x="118" y="220"/>
                        <a:pt x="118" y="220"/>
                      </a:cubicBezTo>
                      <a:cubicBezTo>
                        <a:pt x="119" y="218"/>
                        <a:pt x="119" y="218"/>
                        <a:pt x="119" y="218"/>
                      </a:cubicBezTo>
                      <a:cubicBezTo>
                        <a:pt x="120" y="217"/>
                        <a:pt x="120" y="217"/>
                        <a:pt x="120" y="217"/>
                      </a:cubicBezTo>
                      <a:cubicBezTo>
                        <a:pt x="120" y="216"/>
                        <a:pt x="120" y="216"/>
                        <a:pt x="120" y="216"/>
                      </a:cubicBezTo>
                      <a:cubicBezTo>
                        <a:pt x="119" y="216"/>
                        <a:pt x="119" y="216"/>
                        <a:pt x="119" y="216"/>
                      </a:cubicBezTo>
                      <a:cubicBezTo>
                        <a:pt x="119" y="215"/>
                        <a:pt x="119" y="215"/>
                        <a:pt x="119" y="215"/>
                      </a:cubicBezTo>
                      <a:cubicBezTo>
                        <a:pt x="118" y="215"/>
                        <a:pt x="118" y="215"/>
                        <a:pt x="118" y="215"/>
                      </a:cubicBezTo>
                      <a:cubicBezTo>
                        <a:pt x="119" y="214"/>
                        <a:pt x="119" y="214"/>
                        <a:pt x="119" y="214"/>
                      </a:cubicBezTo>
                      <a:cubicBezTo>
                        <a:pt x="120" y="213"/>
                        <a:pt x="120" y="213"/>
                        <a:pt x="120" y="213"/>
                      </a:cubicBezTo>
                      <a:cubicBezTo>
                        <a:pt x="120" y="212"/>
                        <a:pt x="120" y="212"/>
                        <a:pt x="120" y="212"/>
                      </a:cubicBezTo>
                      <a:cubicBezTo>
                        <a:pt x="119" y="212"/>
                        <a:pt x="119" y="212"/>
                        <a:pt x="119" y="212"/>
                      </a:cubicBezTo>
                      <a:cubicBezTo>
                        <a:pt x="119" y="211"/>
                        <a:pt x="119" y="211"/>
                        <a:pt x="119" y="211"/>
                      </a:cubicBezTo>
                      <a:cubicBezTo>
                        <a:pt x="118" y="211"/>
                        <a:pt x="118" y="211"/>
                        <a:pt x="118" y="211"/>
                      </a:cubicBezTo>
                      <a:cubicBezTo>
                        <a:pt x="120" y="202"/>
                        <a:pt x="120" y="202"/>
                        <a:pt x="120" y="202"/>
                      </a:cubicBezTo>
                      <a:cubicBezTo>
                        <a:pt x="121" y="198"/>
                        <a:pt x="121" y="198"/>
                        <a:pt x="121" y="198"/>
                      </a:cubicBezTo>
                      <a:cubicBezTo>
                        <a:pt x="121" y="197"/>
                        <a:pt x="121" y="197"/>
                        <a:pt x="121" y="197"/>
                      </a:cubicBezTo>
                      <a:cubicBezTo>
                        <a:pt x="121" y="197"/>
                        <a:pt x="121" y="197"/>
                        <a:pt x="121" y="197"/>
                      </a:cubicBezTo>
                      <a:cubicBezTo>
                        <a:pt x="121" y="192"/>
                        <a:pt x="121" y="192"/>
                        <a:pt x="121" y="192"/>
                      </a:cubicBezTo>
                      <a:cubicBezTo>
                        <a:pt x="121" y="191"/>
                        <a:pt x="121" y="191"/>
                        <a:pt x="121" y="191"/>
                      </a:cubicBezTo>
                      <a:cubicBezTo>
                        <a:pt x="122" y="190"/>
                        <a:pt x="122" y="190"/>
                        <a:pt x="122" y="190"/>
                      </a:cubicBezTo>
                      <a:cubicBezTo>
                        <a:pt x="124" y="188"/>
                        <a:pt x="124" y="188"/>
                        <a:pt x="124" y="188"/>
                      </a:cubicBezTo>
                      <a:cubicBezTo>
                        <a:pt x="126" y="186"/>
                        <a:pt x="126" y="186"/>
                        <a:pt x="126" y="186"/>
                      </a:cubicBezTo>
                      <a:cubicBezTo>
                        <a:pt x="128" y="185"/>
                        <a:pt x="128" y="185"/>
                        <a:pt x="128" y="185"/>
                      </a:cubicBezTo>
                      <a:cubicBezTo>
                        <a:pt x="129" y="207"/>
                        <a:pt x="129" y="207"/>
                        <a:pt x="129" y="207"/>
                      </a:cubicBezTo>
                      <a:cubicBezTo>
                        <a:pt x="129" y="208"/>
                        <a:pt x="129" y="208"/>
                        <a:pt x="129" y="208"/>
                      </a:cubicBezTo>
                      <a:cubicBezTo>
                        <a:pt x="128" y="210"/>
                        <a:pt x="128" y="210"/>
                        <a:pt x="128" y="210"/>
                      </a:cubicBezTo>
                      <a:cubicBezTo>
                        <a:pt x="128" y="212"/>
                        <a:pt x="128" y="212"/>
                        <a:pt x="128" y="212"/>
                      </a:cubicBezTo>
                      <a:cubicBezTo>
                        <a:pt x="129" y="213"/>
                        <a:pt x="129" y="213"/>
                        <a:pt x="129" y="213"/>
                      </a:cubicBezTo>
                      <a:cubicBezTo>
                        <a:pt x="129" y="214"/>
                        <a:pt x="129" y="214"/>
                        <a:pt x="129" y="214"/>
                      </a:cubicBezTo>
                      <a:cubicBezTo>
                        <a:pt x="130" y="215"/>
                        <a:pt x="130" y="215"/>
                        <a:pt x="130" y="215"/>
                      </a:cubicBezTo>
                      <a:cubicBezTo>
                        <a:pt x="130" y="216"/>
                        <a:pt x="130" y="216"/>
                        <a:pt x="130" y="216"/>
                      </a:cubicBezTo>
                      <a:cubicBezTo>
                        <a:pt x="130" y="217"/>
                        <a:pt x="130" y="217"/>
                        <a:pt x="130" y="217"/>
                      </a:cubicBezTo>
                      <a:cubicBezTo>
                        <a:pt x="130" y="218"/>
                        <a:pt x="130" y="218"/>
                        <a:pt x="130" y="218"/>
                      </a:cubicBezTo>
                      <a:cubicBezTo>
                        <a:pt x="130" y="218"/>
                        <a:pt x="130" y="218"/>
                        <a:pt x="130" y="218"/>
                      </a:cubicBezTo>
                      <a:cubicBezTo>
                        <a:pt x="130" y="218"/>
                        <a:pt x="130" y="218"/>
                        <a:pt x="130" y="218"/>
                      </a:cubicBezTo>
                      <a:cubicBezTo>
                        <a:pt x="130" y="219"/>
                        <a:pt x="130" y="219"/>
                        <a:pt x="130" y="219"/>
                      </a:cubicBezTo>
                      <a:cubicBezTo>
                        <a:pt x="129" y="219"/>
                        <a:pt x="129" y="219"/>
                        <a:pt x="129" y="219"/>
                      </a:cubicBezTo>
                      <a:cubicBezTo>
                        <a:pt x="139" y="241"/>
                        <a:pt x="139" y="241"/>
                        <a:pt x="139" y="241"/>
                      </a:cubicBezTo>
                      <a:cubicBezTo>
                        <a:pt x="139" y="242"/>
                        <a:pt x="139" y="242"/>
                        <a:pt x="139" y="242"/>
                      </a:cubicBezTo>
                      <a:cubicBezTo>
                        <a:pt x="140" y="243"/>
                        <a:pt x="140" y="243"/>
                        <a:pt x="140" y="243"/>
                      </a:cubicBezTo>
                      <a:cubicBezTo>
                        <a:pt x="142" y="249"/>
                        <a:pt x="142" y="249"/>
                        <a:pt x="142" y="249"/>
                      </a:cubicBezTo>
                      <a:cubicBezTo>
                        <a:pt x="144" y="262"/>
                        <a:pt x="144" y="262"/>
                        <a:pt x="144" y="262"/>
                      </a:cubicBezTo>
                      <a:cubicBezTo>
                        <a:pt x="143" y="263"/>
                        <a:pt x="143" y="263"/>
                        <a:pt x="143" y="263"/>
                      </a:cubicBezTo>
                      <a:cubicBezTo>
                        <a:pt x="142" y="264"/>
                        <a:pt x="142" y="264"/>
                        <a:pt x="142" y="264"/>
                      </a:cubicBezTo>
                      <a:cubicBezTo>
                        <a:pt x="142" y="265"/>
                        <a:pt x="142" y="265"/>
                        <a:pt x="142" y="265"/>
                      </a:cubicBezTo>
                      <a:cubicBezTo>
                        <a:pt x="142" y="266"/>
                        <a:pt x="142" y="266"/>
                        <a:pt x="142" y="266"/>
                      </a:cubicBezTo>
                      <a:cubicBezTo>
                        <a:pt x="142" y="266"/>
                        <a:pt x="142" y="266"/>
                        <a:pt x="142" y="266"/>
                      </a:cubicBezTo>
                      <a:cubicBezTo>
                        <a:pt x="142" y="267"/>
                        <a:pt x="142" y="267"/>
                        <a:pt x="142" y="267"/>
                      </a:cubicBezTo>
                      <a:cubicBezTo>
                        <a:pt x="143" y="267"/>
                        <a:pt x="143" y="267"/>
                        <a:pt x="143" y="267"/>
                      </a:cubicBezTo>
                      <a:cubicBezTo>
                        <a:pt x="144" y="268"/>
                        <a:pt x="144" y="268"/>
                        <a:pt x="144" y="268"/>
                      </a:cubicBezTo>
                      <a:cubicBezTo>
                        <a:pt x="143" y="269"/>
                        <a:pt x="143" y="269"/>
                        <a:pt x="143" y="269"/>
                      </a:cubicBezTo>
                      <a:cubicBezTo>
                        <a:pt x="143" y="271"/>
                        <a:pt x="143" y="271"/>
                        <a:pt x="143" y="271"/>
                      </a:cubicBezTo>
                      <a:cubicBezTo>
                        <a:pt x="143" y="272"/>
                        <a:pt x="143" y="272"/>
                        <a:pt x="143" y="272"/>
                      </a:cubicBezTo>
                      <a:cubicBezTo>
                        <a:pt x="144" y="272"/>
                        <a:pt x="144" y="272"/>
                        <a:pt x="144" y="272"/>
                      </a:cubicBezTo>
                      <a:cubicBezTo>
                        <a:pt x="145" y="272"/>
                        <a:pt x="145" y="272"/>
                        <a:pt x="145" y="272"/>
                      </a:cubicBezTo>
                      <a:cubicBezTo>
                        <a:pt x="148" y="274"/>
                        <a:pt x="148" y="274"/>
                        <a:pt x="148" y="274"/>
                      </a:cubicBezTo>
                      <a:cubicBezTo>
                        <a:pt x="151" y="274"/>
                        <a:pt x="151" y="274"/>
                        <a:pt x="151" y="274"/>
                      </a:cubicBezTo>
                      <a:cubicBezTo>
                        <a:pt x="152" y="274"/>
                        <a:pt x="152" y="274"/>
                        <a:pt x="152" y="274"/>
                      </a:cubicBezTo>
                      <a:cubicBezTo>
                        <a:pt x="162" y="276"/>
                        <a:pt x="162" y="276"/>
                        <a:pt x="162" y="276"/>
                      </a:cubicBezTo>
                      <a:cubicBezTo>
                        <a:pt x="164" y="277"/>
                        <a:pt x="164" y="277"/>
                        <a:pt x="164" y="277"/>
                      </a:cubicBezTo>
                      <a:cubicBezTo>
                        <a:pt x="165" y="278"/>
                        <a:pt x="165" y="278"/>
                        <a:pt x="165" y="278"/>
                      </a:cubicBezTo>
                      <a:cubicBezTo>
                        <a:pt x="167" y="278"/>
                        <a:pt x="167" y="278"/>
                        <a:pt x="167" y="278"/>
                      </a:cubicBezTo>
                      <a:cubicBezTo>
                        <a:pt x="168" y="277"/>
                        <a:pt x="168" y="277"/>
                        <a:pt x="168" y="277"/>
                      </a:cubicBezTo>
                      <a:cubicBezTo>
                        <a:pt x="172" y="278"/>
                        <a:pt x="172" y="278"/>
                        <a:pt x="172" y="278"/>
                      </a:cubicBezTo>
                      <a:cubicBezTo>
                        <a:pt x="172" y="278"/>
                        <a:pt x="172" y="278"/>
                        <a:pt x="172" y="278"/>
                      </a:cubicBezTo>
                      <a:cubicBezTo>
                        <a:pt x="173" y="278"/>
                        <a:pt x="173" y="278"/>
                        <a:pt x="173" y="278"/>
                      </a:cubicBezTo>
                      <a:cubicBezTo>
                        <a:pt x="174" y="279"/>
                        <a:pt x="174" y="279"/>
                        <a:pt x="174" y="279"/>
                      </a:cubicBezTo>
                      <a:cubicBezTo>
                        <a:pt x="189" y="279"/>
                        <a:pt x="189" y="279"/>
                        <a:pt x="189" y="279"/>
                      </a:cubicBezTo>
                      <a:cubicBezTo>
                        <a:pt x="190" y="280"/>
                        <a:pt x="190" y="280"/>
                        <a:pt x="190" y="280"/>
                      </a:cubicBezTo>
                      <a:cubicBezTo>
                        <a:pt x="190" y="279"/>
                        <a:pt x="190" y="279"/>
                        <a:pt x="190" y="279"/>
                      </a:cubicBezTo>
                      <a:cubicBezTo>
                        <a:pt x="191" y="278"/>
                        <a:pt x="191" y="278"/>
                        <a:pt x="191" y="278"/>
                      </a:cubicBezTo>
                      <a:cubicBezTo>
                        <a:pt x="191" y="278"/>
                        <a:pt x="191" y="278"/>
                        <a:pt x="191" y="278"/>
                      </a:cubicBezTo>
                      <a:cubicBezTo>
                        <a:pt x="191" y="278"/>
                        <a:pt x="191" y="278"/>
                        <a:pt x="191" y="278"/>
                      </a:cubicBezTo>
                      <a:cubicBezTo>
                        <a:pt x="191" y="278"/>
                        <a:pt x="191" y="278"/>
                        <a:pt x="191" y="278"/>
                      </a:cubicBezTo>
                      <a:cubicBezTo>
                        <a:pt x="191" y="278"/>
                        <a:pt x="191" y="278"/>
                        <a:pt x="191" y="278"/>
                      </a:cubicBezTo>
                      <a:cubicBezTo>
                        <a:pt x="191" y="279"/>
                        <a:pt x="191" y="279"/>
                        <a:pt x="191" y="279"/>
                      </a:cubicBezTo>
                      <a:cubicBezTo>
                        <a:pt x="193" y="280"/>
                        <a:pt x="193" y="280"/>
                        <a:pt x="193" y="280"/>
                      </a:cubicBezTo>
                      <a:cubicBezTo>
                        <a:pt x="194" y="280"/>
                        <a:pt x="194" y="280"/>
                        <a:pt x="194" y="280"/>
                      </a:cubicBezTo>
                      <a:cubicBezTo>
                        <a:pt x="195" y="280"/>
                        <a:pt x="195" y="280"/>
                        <a:pt x="195" y="280"/>
                      </a:cubicBezTo>
                      <a:cubicBezTo>
                        <a:pt x="195" y="280"/>
                        <a:pt x="195" y="280"/>
                        <a:pt x="195" y="280"/>
                      </a:cubicBezTo>
                      <a:cubicBezTo>
                        <a:pt x="197" y="281"/>
                        <a:pt x="197" y="281"/>
                        <a:pt x="197" y="281"/>
                      </a:cubicBezTo>
                      <a:cubicBezTo>
                        <a:pt x="198" y="281"/>
                        <a:pt x="198" y="281"/>
                        <a:pt x="198" y="281"/>
                      </a:cubicBezTo>
                      <a:cubicBezTo>
                        <a:pt x="198" y="281"/>
                        <a:pt x="198" y="281"/>
                        <a:pt x="198" y="281"/>
                      </a:cubicBezTo>
                      <a:cubicBezTo>
                        <a:pt x="200" y="280"/>
                        <a:pt x="200" y="280"/>
                        <a:pt x="200" y="280"/>
                      </a:cubicBezTo>
                      <a:cubicBezTo>
                        <a:pt x="201" y="280"/>
                        <a:pt x="201" y="280"/>
                        <a:pt x="201" y="280"/>
                      </a:cubicBezTo>
                      <a:cubicBezTo>
                        <a:pt x="201" y="280"/>
                        <a:pt x="201" y="280"/>
                        <a:pt x="201" y="280"/>
                      </a:cubicBezTo>
                      <a:cubicBezTo>
                        <a:pt x="202" y="280"/>
                        <a:pt x="202" y="280"/>
                        <a:pt x="202" y="280"/>
                      </a:cubicBezTo>
                      <a:cubicBezTo>
                        <a:pt x="202" y="280"/>
                        <a:pt x="202" y="280"/>
                        <a:pt x="202" y="280"/>
                      </a:cubicBezTo>
                      <a:cubicBezTo>
                        <a:pt x="217" y="281"/>
                        <a:pt x="217" y="281"/>
                        <a:pt x="217" y="281"/>
                      </a:cubicBezTo>
                      <a:cubicBezTo>
                        <a:pt x="212" y="250"/>
                        <a:pt x="212" y="250"/>
                        <a:pt x="212" y="250"/>
                      </a:cubicBezTo>
                      <a:cubicBezTo>
                        <a:pt x="211" y="249"/>
                        <a:pt x="211" y="249"/>
                        <a:pt x="211" y="249"/>
                      </a:cubicBezTo>
                      <a:cubicBezTo>
                        <a:pt x="211" y="249"/>
                        <a:pt x="211" y="249"/>
                        <a:pt x="211" y="249"/>
                      </a:cubicBezTo>
                      <a:cubicBezTo>
                        <a:pt x="210" y="249"/>
                        <a:pt x="210" y="249"/>
                        <a:pt x="210" y="249"/>
                      </a:cubicBezTo>
                      <a:cubicBezTo>
                        <a:pt x="210" y="248"/>
                        <a:pt x="210" y="248"/>
                        <a:pt x="210" y="248"/>
                      </a:cubicBezTo>
                      <a:cubicBezTo>
                        <a:pt x="209" y="248"/>
                        <a:pt x="209" y="248"/>
                        <a:pt x="209" y="248"/>
                      </a:cubicBezTo>
                      <a:cubicBezTo>
                        <a:pt x="208" y="248"/>
                        <a:pt x="208" y="248"/>
                        <a:pt x="208" y="248"/>
                      </a:cubicBezTo>
                      <a:cubicBezTo>
                        <a:pt x="206" y="249"/>
                        <a:pt x="206" y="249"/>
                        <a:pt x="206" y="249"/>
                      </a:cubicBezTo>
                      <a:cubicBezTo>
                        <a:pt x="203" y="250"/>
                        <a:pt x="203" y="250"/>
                        <a:pt x="203" y="250"/>
                      </a:cubicBezTo>
                      <a:cubicBezTo>
                        <a:pt x="199" y="250"/>
                        <a:pt x="199" y="250"/>
                        <a:pt x="199" y="250"/>
                      </a:cubicBezTo>
                      <a:cubicBezTo>
                        <a:pt x="189" y="254"/>
                        <a:pt x="189" y="254"/>
                        <a:pt x="189" y="254"/>
                      </a:cubicBezTo>
                      <a:cubicBezTo>
                        <a:pt x="181" y="256"/>
                        <a:pt x="181" y="256"/>
                        <a:pt x="181" y="256"/>
                      </a:cubicBezTo>
                      <a:cubicBezTo>
                        <a:pt x="177" y="256"/>
                        <a:pt x="177" y="256"/>
                        <a:pt x="177" y="256"/>
                      </a:cubicBezTo>
                      <a:cubicBezTo>
                        <a:pt x="174" y="256"/>
                        <a:pt x="174" y="256"/>
                        <a:pt x="174" y="256"/>
                      </a:cubicBezTo>
                      <a:cubicBezTo>
                        <a:pt x="171" y="255"/>
                        <a:pt x="171" y="255"/>
                        <a:pt x="171" y="255"/>
                      </a:cubicBezTo>
                      <a:cubicBezTo>
                        <a:pt x="168" y="254"/>
                        <a:pt x="168" y="254"/>
                        <a:pt x="168" y="254"/>
                      </a:cubicBezTo>
                      <a:cubicBezTo>
                        <a:pt x="168" y="254"/>
                        <a:pt x="168" y="254"/>
                        <a:pt x="168" y="254"/>
                      </a:cubicBezTo>
                      <a:cubicBezTo>
                        <a:pt x="167" y="253"/>
                        <a:pt x="167" y="253"/>
                        <a:pt x="167" y="253"/>
                      </a:cubicBezTo>
                      <a:cubicBezTo>
                        <a:pt x="167" y="252"/>
                        <a:pt x="167" y="252"/>
                        <a:pt x="167" y="252"/>
                      </a:cubicBezTo>
                      <a:cubicBezTo>
                        <a:pt x="166" y="249"/>
                        <a:pt x="166" y="249"/>
                        <a:pt x="166" y="249"/>
                      </a:cubicBezTo>
                      <a:cubicBezTo>
                        <a:pt x="166" y="242"/>
                        <a:pt x="166" y="242"/>
                        <a:pt x="166" y="242"/>
                      </a:cubicBezTo>
                      <a:cubicBezTo>
                        <a:pt x="172" y="237"/>
                        <a:pt x="172" y="237"/>
                        <a:pt x="172" y="237"/>
                      </a:cubicBezTo>
                      <a:cubicBezTo>
                        <a:pt x="173" y="236"/>
                        <a:pt x="173" y="236"/>
                        <a:pt x="173" y="236"/>
                      </a:cubicBezTo>
                      <a:cubicBezTo>
                        <a:pt x="175" y="234"/>
                        <a:pt x="175" y="234"/>
                        <a:pt x="175" y="234"/>
                      </a:cubicBezTo>
                      <a:cubicBezTo>
                        <a:pt x="177" y="234"/>
                        <a:pt x="177" y="234"/>
                        <a:pt x="177" y="234"/>
                      </a:cubicBezTo>
                      <a:cubicBezTo>
                        <a:pt x="178" y="234"/>
                        <a:pt x="178" y="234"/>
                        <a:pt x="178" y="234"/>
                      </a:cubicBezTo>
                      <a:cubicBezTo>
                        <a:pt x="179" y="234"/>
                        <a:pt x="179" y="234"/>
                        <a:pt x="179" y="234"/>
                      </a:cubicBezTo>
                      <a:cubicBezTo>
                        <a:pt x="180" y="234"/>
                        <a:pt x="180" y="234"/>
                        <a:pt x="180" y="234"/>
                      </a:cubicBezTo>
                      <a:cubicBezTo>
                        <a:pt x="181" y="234"/>
                        <a:pt x="181" y="234"/>
                        <a:pt x="181" y="234"/>
                      </a:cubicBezTo>
                      <a:cubicBezTo>
                        <a:pt x="181" y="234"/>
                        <a:pt x="181" y="234"/>
                        <a:pt x="181" y="234"/>
                      </a:cubicBezTo>
                      <a:cubicBezTo>
                        <a:pt x="181" y="234"/>
                        <a:pt x="181" y="234"/>
                        <a:pt x="181" y="234"/>
                      </a:cubicBezTo>
                      <a:cubicBezTo>
                        <a:pt x="182" y="234"/>
                        <a:pt x="182" y="234"/>
                        <a:pt x="182" y="234"/>
                      </a:cubicBezTo>
                      <a:cubicBezTo>
                        <a:pt x="182" y="234"/>
                        <a:pt x="182" y="234"/>
                        <a:pt x="182" y="234"/>
                      </a:cubicBezTo>
                      <a:cubicBezTo>
                        <a:pt x="182" y="234"/>
                        <a:pt x="182" y="234"/>
                        <a:pt x="182" y="234"/>
                      </a:cubicBezTo>
                      <a:cubicBezTo>
                        <a:pt x="182" y="233"/>
                        <a:pt x="182" y="233"/>
                        <a:pt x="182" y="233"/>
                      </a:cubicBezTo>
                      <a:cubicBezTo>
                        <a:pt x="183" y="233"/>
                        <a:pt x="183" y="233"/>
                        <a:pt x="183" y="233"/>
                      </a:cubicBezTo>
                      <a:cubicBezTo>
                        <a:pt x="183" y="233"/>
                        <a:pt x="183" y="233"/>
                        <a:pt x="183" y="233"/>
                      </a:cubicBezTo>
                      <a:cubicBezTo>
                        <a:pt x="183" y="233"/>
                        <a:pt x="183" y="233"/>
                        <a:pt x="183" y="233"/>
                      </a:cubicBezTo>
                      <a:cubicBezTo>
                        <a:pt x="183" y="232"/>
                        <a:pt x="183" y="232"/>
                        <a:pt x="183" y="232"/>
                      </a:cubicBezTo>
                      <a:cubicBezTo>
                        <a:pt x="183" y="232"/>
                        <a:pt x="183" y="232"/>
                        <a:pt x="183" y="232"/>
                      </a:cubicBezTo>
                      <a:cubicBezTo>
                        <a:pt x="183" y="231"/>
                        <a:pt x="183" y="231"/>
                        <a:pt x="183" y="231"/>
                      </a:cubicBezTo>
                      <a:cubicBezTo>
                        <a:pt x="183" y="231"/>
                        <a:pt x="183" y="231"/>
                        <a:pt x="183" y="231"/>
                      </a:cubicBezTo>
                      <a:cubicBezTo>
                        <a:pt x="183" y="230"/>
                        <a:pt x="183" y="230"/>
                        <a:pt x="183" y="230"/>
                      </a:cubicBezTo>
                      <a:cubicBezTo>
                        <a:pt x="183" y="230"/>
                        <a:pt x="183" y="230"/>
                        <a:pt x="183" y="230"/>
                      </a:cubicBezTo>
                      <a:cubicBezTo>
                        <a:pt x="183" y="229"/>
                        <a:pt x="183" y="229"/>
                        <a:pt x="183" y="229"/>
                      </a:cubicBezTo>
                      <a:cubicBezTo>
                        <a:pt x="183" y="229"/>
                        <a:pt x="183" y="229"/>
                        <a:pt x="183" y="229"/>
                      </a:cubicBezTo>
                      <a:cubicBezTo>
                        <a:pt x="183" y="229"/>
                        <a:pt x="183" y="229"/>
                        <a:pt x="183" y="229"/>
                      </a:cubicBezTo>
                      <a:cubicBezTo>
                        <a:pt x="187" y="227"/>
                        <a:pt x="187" y="227"/>
                        <a:pt x="187" y="227"/>
                      </a:cubicBezTo>
                      <a:cubicBezTo>
                        <a:pt x="188" y="227"/>
                        <a:pt x="188" y="227"/>
                        <a:pt x="188" y="227"/>
                      </a:cubicBezTo>
                      <a:cubicBezTo>
                        <a:pt x="189" y="226"/>
                        <a:pt x="189" y="226"/>
                        <a:pt x="189" y="226"/>
                      </a:cubicBezTo>
                      <a:cubicBezTo>
                        <a:pt x="188" y="230"/>
                        <a:pt x="188" y="230"/>
                        <a:pt x="188" y="230"/>
                      </a:cubicBezTo>
                      <a:cubicBezTo>
                        <a:pt x="188" y="231"/>
                        <a:pt x="188" y="231"/>
                        <a:pt x="188" y="231"/>
                      </a:cubicBezTo>
                      <a:cubicBezTo>
                        <a:pt x="187" y="232"/>
                        <a:pt x="187" y="232"/>
                        <a:pt x="187" y="232"/>
                      </a:cubicBezTo>
                      <a:cubicBezTo>
                        <a:pt x="187" y="233"/>
                        <a:pt x="187" y="233"/>
                        <a:pt x="187" y="233"/>
                      </a:cubicBezTo>
                      <a:cubicBezTo>
                        <a:pt x="187" y="233"/>
                        <a:pt x="187" y="233"/>
                        <a:pt x="187" y="233"/>
                      </a:cubicBezTo>
                      <a:cubicBezTo>
                        <a:pt x="187" y="233"/>
                        <a:pt x="187" y="233"/>
                        <a:pt x="187" y="233"/>
                      </a:cubicBezTo>
                      <a:cubicBezTo>
                        <a:pt x="187" y="234"/>
                        <a:pt x="187" y="234"/>
                        <a:pt x="187" y="234"/>
                      </a:cubicBezTo>
                      <a:cubicBezTo>
                        <a:pt x="187" y="234"/>
                        <a:pt x="187" y="234"/>
                        <a:pt x="187" y="234"/>
                      </a:cubicBezTo>
                      <a:cubicBezTo>
                        <a:pt x="187" y="234"/>
                        <a:pt x="187" y="234"/>
                        <a:pt x="187" y="234"/>
                      </a:cubicBezTo>
                      <a:cubicBezTo>
                        <a:pt x="188" y="234"/>
                        <a:pt x="188" y="234"/>
                        <a:pt x="188" y="234"/>
                      </a:cubicBezTo>
                      <a:cubicBezTo>
                        <a:pt x="188" y="234"/>
                        <a:pt x="188" y="234"/>
                        <a:pt x="188" y="234"/>
                      </a:cubicBezTo>
                      <a:cubicBezTo>
                        <a:pt x="189" y="234"/>
                        <a:pt x="189" y="234"/>
                        <a:pt x="189" y="234"/>
                      </a:cubicBezTo>
                      <a:cubicBezTo>
                        <a:pt x="192" y="234"/>
                        <a:pt x="192" y="234"/>
                        <a:pt x="192" y="234"/>
                      </a:cubicBezTo>
                      <a:cubicBezTo>
                        <a:pt x="192" y="234"/>
                        <a:pt x="192" y="234"/>
                        <a:pt x="192" y="234"/>
                      </a:cubicBezTo>
                      <a:cubicBezTo>
                        <a:pt x="193" y="234"/>
                        <a:pt x="193" y="234"/>
                        <a:pt x="193" y="234"/>
                      </a:cubicBezTo>
                      <a:cubicBezTo>
                        <a:pt x="194" y="233"/>
                        <a:pt x="194" y="233"/>
                        <a:pt x="194" y="233"/>
                      </a:cubicBezTo>
                      <a:cubicBezTo>
                        <a:pt x="203" y="230"/>
                        <a:pt x="203" y="230"/>
                        <a:pt x="203" y="230"/>
                      </a:cubicBezTo>
                      <a:cubicBezTo>
                        <a:pt x="206" y="228"/>
                        <a:pt x="206" y="228"/>
                        <a:pt x="206" y="228"/>
                      </a:cubicBezTo>
                      <a:cubicBezTo>
                        <a:pt x="206" y="228"/>
                        <a:pt x="206" y="228"/>
                        <a:pt x="206" y="228"/>
                      </a:cubicBezTo>
                      <a:cubicBezTo>
                        <a:pt x="206" y="228"/>
                        <a:pt x="206" y="228"/>
                        <a:pt x="206" y="228"/>
                      </a:cubicBezTo>
                      <a:cubicBezTo>
                        <a:pt x="207" y="228"/>
                        <a:pt x="207" y="228"/>
                        <a:pt x="207" y="228"/>
                      </a:cubicBezTo>
                      <a:cubicBezTo>
                        <a:pt x="208" y="227"/>
                        <a:pt x="208" y="227"/>
                        <a:pt x="208" y="227"/>
                      </a:cubicBezTo>
                      <a:cubicBezTo>
                        <a:pt x="208" y="226"/>
                        <a:pt x="208" y="226"/>
                        <a:pt x="208" y="226"/>
                      </a:cubicBezTo>
                      <a:cubicBezTo>
                        <a:pt x="209" y="225"/>
                        <a:pt x="209" y="225"/>
                        <a:pt x="209" y="225"/>
                      </a:cubicBezTo>
                      <a:cubicBezTo>
                        <a:pt x="209" y="225"/>
                        <a:pt x="209" y="225"/>
                        <a:pt x="209" y="225"/>
                      </a:cubicBezTo>
                      <a:cubicBezTo>
                        <a:pt x="209" y="225"/>
                        <a:pt x="209" y="225"/>
                        <a:pt x="209" y="225"/>
                      </a:cubicBezTo>
                      <a:cubicBezTo>
                        <a:pt x="210" y="224"/>
                        <a:pt x="210" y="224"/>
                        <a:pt x="210" y="224"/>
                      </a:cubicBezTo>
                      <a:cubicBezTo>
                        <a:pt x="210" y="223"/>
                        <a:pt x="210" y="223"/>
                        <a:pt x="210" y="223"/>
                      </a:cubicBezTo>
                      <a:cubicBezTo>
                        <a:pt x="211" y="219"/>
                        <a:pt x="211" y="219"/>
                        <a:pt x="211" y="219"/>
                      </a:cubicBezTo>
                      <a:cubicBezTo>
                        <a:pt x="211" y="216"/>
                        <a:pt x="211" y="216"/>
                        <a:pt x="211" y="216"/>
                      </a:cubicBezTo>
                      <a:cubicBezTo>
                        <a:pt x="211" y="215"/>
                        <a:pt x="211" y="215"/>
                        <a:pt x="211" y="215"/>
                      </a:cubicBezTo>
                      <a:cubicBezTo>
                        <a:pt x="210" y="214"/>
                        <a:pt x="210" y="214"/>
                        <a:pt x="210" y="214"/>
                      </a:cubicBezTo>
                      <a:cubicBezTo>
                        <a:pt x="210" y="213"/>
                        <a:pt x="210" y="213"/>
                        <a:pt x="210" y="213"/>
                      </a:cubicBezTo>
                      <a:cubicBezTo>
                        <a:pt x="209" y="212"/>
                        <a:pt x="209" y="212"/>
                        <a:pt x="209" y="212"/>
                      </a:cubicBezTo>
                      <a:cubicBezTo>
                        <a:pt x="199" y="215"/>
                        <a:pt x="199" y="215"/>
                        <a:pt x="199" y="215"/>
                      </a:cubicBezTo>
                      <a:cubicBezTo>
                        <a:pt x="198" y="214"/>
                        <a:pt x="198" y="214"/>
                        <a:pt x="198" y="214"/>
                      </a:cubicBezTo>
                      <a:cubicBezTo>
                        <a:pt x="197" y="214"/>
                        <a:pt x="197" y="214"/>
                        <a:pt x="197" y="214"/>
                      </a:cubicBezTo>
                      <a:cubicBezTo>
                        <a:pt x="197" y="213"/>
                        <a:pt x="197" y="213"/>
                        <a:pt x="197" y="213"/>
                      </a:cubicBezTo>
                      <a:cubicBezTo>
                        <a:pt x="195" y="212"/>
                        <a:pt x="195" y="212"/>
                        <a:pt x="195" y="212"/>
                      </a:cubicBezTo>
                      <a:cubicBezTo>
                        <a:pt x="195" y="212"/>
                        <a:pt x="195" y="212"/>
                        <a:pt x="195" y="212"/>
                      </a:cubicBezTo>
                      <a:cubicBezTo>
                        <a:pt x="195" y="210"/>
                        <a:pt x="195" y="210"/>
                        <a:pt x="195" y="210"/>
                      </a:cubicBezTo>
                      <a:cubicBezTo>
                        <a:pt x="194" y="210"/>
                        <a:pt x="194" y="210"/>
                        <a:pt x="194" y="210"/>
                      </a:cubicBezTo>
                      <a:cubicBezTo>
                        <a:pt x="194" y="209"/>
                        <a:pt x="194" y="209"/>
                        <a:pt x="194" y="209"/>
                      </a:cubicBezTo>
                      <a:cubicBezTo>
                        <a:pt x="195" y="206"/>
                        <a:pt x="195" y="206"/>
                        <a:pt x="195" y="206"/>
                      </a:cubicBezTo>
                      <a:cubicBezTo>
                        <a:pt x="195" y="205"/>
                        <a:pt x="195" y="205"/>
                        <a:pt x="195" y="205"/>
                      </a:cubicBezTo>
                      <a:cubicBezTo>
                        <a:pt x="195" y="204"/>
                        <a:pt x="195" y="204"/>
                        <a:pt x="195" y="204"/>
                      </a:cubicBezTo>
                      <a:cubicBezTo>
                        <a:pt x="199" y="200"/>
                        <a:pt x="199" y="200"/>
                        <a:pt x="199" y="200"/>
                      </a:cubicBezTo>
                      <a:cubicBezTo>
                        <a:pt x="202" y="197"/>
                        <a:pt x="202" y="197"/>
                        <a:pt x="202" y="197"/>
                      </a:cubicBezTo>
                      <a:cubicBezTo>
                        <a:pt x="204" y="196"/>
                        <a:pt x="204" y="196"/>
                        <a:pt x="204" y="196"/>
                      </a:cubicBezTo>
                      <a:cubicBezTo>
                        <a:pt x="207" y="194"/>
                        <a:pt x="207" y="194"/>
                        <a:pt x="207" y="194"/>
                      </a:cubicBezTo>
                      <a:cubicBezTo>
                        <a:pt x="209" y="193"/>
                        <a:pt x="209" y="193"/>
                        <a:pt x="209" y="193"/>
                      </a:cubicBezTo>
                      <a:cubicBezTo>
                        <a:pt x="209" y="193"/>
                        <a:pt x="209" y="193"/>
                        <a:pt x="209" y="193"/>
                      </a:cubicBezTo>
                      <a:cubicBezTo>
                        <a:pt x="209" y="193"/>
                        <a:pt x="209" y="193"/>
                        <a:pt x="209" y="193"/>
                      </a:cubicBezTo>
                      <a:cubicBezTo>
                        <a:pt x="209" y="193"/>
                        <a:pt x="209" y="193"/>
                        <a:pt x="209" y="193"/>
                      </a:cubicBezTo>
                      <a:cubicBezTo>
                        <a:pt x="210" y="193"/>
                        <a:pt x="210" y="193"/>
                        <a:pt x="210" y="193"/>
                      </a:cubicBezTo>
                      <a:cubicBezTo>
                        <a:pt x="210" y="192"/>
                        <a:pt x="210" y="192"/>
                        <a:pt x="210" y="192"/>
                      </a:cubicBezTo>
                      <a:cubicBezTo>
                        <a:pt x="211" y="190"/>
                        <a:pt x="211" y="190"/>
                        <a:pt x="211" y="190"/>
                      </a:cubicBezTo>
                      <a:cubicBezTo>
                        <a:pt x="211" y="189"/>
                        <a:pt x="211" y="189"/>
                        <a:pt x="211" y="189"/>
                      </a:cubicBezTo>
                      <a:cubicBezTo>
                        <a:pt x="211" y="189"/>
                        <a:pt x="211" y="189"/>
                        <a:pt x="211" y="189"/>
                      </a:cubicBezTo>
                      <a:cubicBezTo>
                        <a:pt x="211" y="188"/>
                        <a:pt x="211" y="188"/>
                        <a:pt x="211" y="188"/>
                      </a:cubicBezTo>
                      <a:cubicBezTo>
                        <a:pt x="211" y="188"/>
                        <a:pt x="211" y="188"/>
                        <a:pt x="211" y="188"/>
                      </a:cubicBezTo>
                      <a:cubicBezTo>
                        <a:pt x="211" y="186"/>
                        <a:pt x="211" y="186"/>
                        <a:pt x="211" y="186"/>
                      </a:cubicBezTo>
                      <a:cubicBezTo>
                        <a:pt x="212" y="181"/>
                        <a:pt x="212" y="181"/>
                        <a:pt x="212" y="181"/>
                      </a:cubicBezTo>
                      <a:cubicBezTo>
                        <a:pt x="210" y="181"/>
                        <a:pt x="210" y="181"/>
                        <a:pt x="210" y="181"/>
                      </a:cubicBezTo>
                      <a:cubicBezTo>
                        <a:pt x="207" y="181"/>
                        <a:pt x="207" y="181"/>
                        <a:pt x="207" y="181"/>
                      </a:cubicBezTo>
                      <a:cubicBezTo>
                        <a:pt x="205" y="181"/>
                        <a:pt x="205" y="181"/>
                        <a:pt x="205" y="181"/>
                      </a:cubicBezTo>
                      <a:cubicBezTo>
                        <a:pt x="204" y="181"/>
                        <a:pt x="204" y="181"/>
                        <a:pt x="204" y="181"/>
                      </a:cubicBezTo>
                      <a:cubicBezTo>
                        <a:pt x="203" y="181"/>
                        <a:pt x="203" y="181"/>
                        <a:pt x="203" y="181"/>
                      </a:cubicBezTo>
                      <a:cubicBezTo>
                        <a:pt x="200" y="182"/>
                        <a:pt x="200" y="182"/>
                        <a:pt x="200" y="182"/>
                      </a:cubicBezTo>
                      <a:cubicBezTo>
                        <a:pt x="198" y="183"/>
                        <a:pt x="198" y="183"/>
                        <a:pt x="198" y="183"/>
                      </a:cubicBezTo>
                      <a:cubicBezTo>
                        <a:pt x="197" y="184"/>
                        <a:pt x="197" y="184"/>
                        <a:pt x="197" y="184"/>
                      </a:cubicBezTo>
                      <a:cubicBezTo>
                        <a:pt x="187" y="185"/>
                        <a:pt x="187" y="185"/>
                        <a:pt x="187" y="185"/>
                      </a:cubicBezTo>
                      <a:cubicBezTo>
                        <a:pt x="179" y="181"/>
                        <a:pt x="179" y="181"/>
                        <a:pt x="179" y="181"/>
                      </a:cubicBezTo>
                      <a:cubicBezTo>
                        <a:pt x="181" y="177"/>
                        <a:pt x="181" y="177"/>
                        <a:pt x="181" y="177"/>
                      </a:cubicBezTo>
                      <a:cubicBezTo>
                        <a:pt x="183" y="173"/>
                        <a:pt x="183" y="173"/>
                        <a:pt x="183" y="173"/>
                      </a:cubicBezTo>
                      <a:cubicBezTo>
                        <a:pt x="183" y="172"/>
                        <a:pt x="183" y="172"/>
                        <a:pt x="183" y="172"/>
                      </a:cubicBezTo>
                      <a:cubicBezTo>
                        <a:pt x="184" y="170"/>
                        <a:pt x="184" y="170"/>
                        <a:pt x="184" y="170"/>
                      </a:cubicBezTo>
                      <a:cubicBezTo>
                        <a:pt x="185" y="170"/>
                        <a:pt x="185" y="170"/>
                        <a:pt x="185" y="170"/>
                      </a:cubicBezTo>
                      <a:cubicBezTo>
                        <a:pt x="185" y="170"/>
                        <a:pt x="185" y="170"/>
                        <a:pt x="185" y="170"/>
                      </a:cubicBezTo>
                      <a:cubicBezTo>
                        <a:pt x="185" y="169"/>
                        <a:pt x="185" y="169"/>
                        <a:pt x="185" y="169"/>
                      </a:cubicBezTo>
                      <a:cubicBezTo>
                        <a:pt x="191" y="168"/>
                        <a:pt x="191" y="168"/>
                        <a:pt x="191" y="168"/>
                      </a:cubicBezTo>
                      <a:cubicBezTo>
                        <a:pt x="194" y="167"/>
                        <a:pt x="194" y="167"/>
                        <a:pt x="194" y="167"/>
                      </a:cubicBezTo>
                      <a:cubicBezTo>
                        <a:pt x="196" y="165"/>
                        <a:pt x="196" y="165"/>
                        <a:pt x="196" y="165"/>
                      </a:cubicBezTo>
                      <a:cubicBezTo>
                        <a:pt x="196" y="164"/>
                        <a:pt x="196" y="164"/>
                        <a:pt x="196" y="164"/>
                      </a:cubicBezTo>
                      <a:cubicBezTo>
                        <a:pt x="197" y="164"/>
                        <a:pt x="197" y="164"/>
                        <a:pt x="197" y="164"/>
                      </a:cubicBezTo>
                      <a:cubicBezTo>
                        <a:pt x="197" y="164"/>
                        <a:pt x="197" y="164"/>
                        <a:pt x="197" y="164"/>
                      </a:cubicBezTo>
                      <a:cubicBezTo>
                        <a:pt x="198" y="164"/>
                        <a:pt x="198" y="164"/>
                        <a:pt x="198" y="164"/>
                      </a:cubicBezTo>
                      <a:cubicBezTo>
                        <a:pt x="198" y="164"/>
                        <a:pt x="198" y="164"/>
                        <a:pt x="198" y="164"/>
                      </a:cubicBezTo>
                      <a:cubicBezTo>
                        <a:pt x="199" y="164"/>
                        <a:pt x="199" y="164"/>
                        <a:pt x="199" y="164"/>
                      </a:cubicBezTo>
                      <a:cubicBezTo>
                        <a:pt x="199" y="164"/>
                        <a:pt x="199" y="164"/>
                        <a:pt x="199" y="164"/>
                      </a:cubicBezTo>
                      <a:cubicBezTo>
                        <a:pt x="199" y="164"/>
                        <a:pt x="199" y="164"/>
                        <a:pt x="199" y="164"/>
                      </a:cubicBezTo>
                      <a:cubicBezTo>
                        <a:pt x="200" y="164"/>
                        <a:pt x="200" y="164"/>
                        <a:pt x="200" y="164"/>
                      </a:cubicBezTo>
                      <a:cubicBezTo>
                        <a:pt x="202" y="163"/>
                        <a:pt x="202" y="163"/>
                        <a:pt x="202" y="163"/>
                      </a:cubicBezTo>
                      <a:cubicBezTo>
                        <a:pt x="202" y="163"/>
                        <a:pt x="202" y="163"/>
                        <a:pt x="202" y="163"/>
                      </a:cubicBez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3" y="162"/>
                        <a:pt x="203" y="162"/>
                        <a:pt x="203" y="162"/>
                      </a:cubicBezTo>
                      <a:cubicBezTo>
                        <a:pt x="203" y="161"/>
                        <a:pt x="203" y="161"/>
                        <a:pt x="203" y="161"/>
                      </a:cubicBezTo>
                      <a:cubicBezTo>
                        <a:pt x="203" y="158"/>
                        <a:pt x="203" y="158"/>
                        <a:pt x="203" y="158"/>
                      </a:cubicBezTo>
                      <a:cubicBezTo>
                        <a:pt x="204" y="159"/>
                        <a:pt x="204" y="159"/>
                        <a:pt x="204" y="159"/>
                      </a:cubicBezTo>
                      <a:cubicBezTo>
                        <a:pt x="205" y="160"/>
                        <a:pt x="205" y="160"/>
                        <a:pt x="205" y="160"/>
                      </a:cubicBezTo>
                      <a:cubicBezTo>
                        <a:pt x="206" y="161"/>
                        <a:pt x="206" y="161"/>
                        <a:pt x="206" y="161"/>
                      </a:cubicBezTo>
                      <a:cubicBezTo>
                        <a:pt x="207" y="161"/>
                        <a:pt x="207" y="161"/>
                        <a:pt x="207" y="161"/>
                      </a:cubicBezTo>
                      <a:cubicBezTo>
                        <a:pt x="207" y="161"/>
                        <a:pt x="207" y="161"/>
                        <a:pt x="207" y="161"/>
                      </a:cubicBezTo>
                      <a:cubicBezTo>
                        <a:pt x="210" y="157"/>
                        <a:pt x="210" y="157"/>
                        <a:pt x="210" y="157"/>
                      </a:cubicBezTo>
                      <a:cubicBezTo>
                        <a:pt x="209" y="144"/>
                        <a:pt x="209" y="144"/>
                        <a:pt x="209" y="144"/>
                      </a:cubicBezTo>
                      <a:cubicBezTo>
                        <a:pt x="209" y="142"/>
                        <a:pt x="209" y="142"/>
                        <a:pt x="209" y="142"/>
                      </a:cubicBezTo>
                      <a:cubicBezTo>
                        <a:pt x="209" y="141"/>
                        <a:pt x="209" y="141"/>
                        <a:pt x="209" y="141"/>
                      </a:cubicBezTo>
                      <a:cubicBezTo>
                        <a:pt x="209" y="141"/>
                        <a:pt x="209" y="141"/>
                        <a:pt x="209" y="141"/>
                      </a:cubicBezTo>
                      <a:cubicBezTo>
                        <a:pt x="209" y="140"/>
                        <a:pt x="209" y="140"/>
                        <a:pt x="209" y="140"/>
                      </a:cubicBezTo>
                      <a:cubicBezTo>
                        <a:pt x="209" y="140"/>
                        <a:pt x="209" y="140"/>
                        <a:pt x="209" y="140"/>
                      </a:cubicBezTo>
                      <a:cubicBezTo>
                        <a:pt x="208" y="138"/>
                        <a:pt x="208" y="138"/>
                        <a:pt x="208" y="138"/>
                      </a:cubicBezTo>
                      <a:cubicBezTo>
                        <a:pt x="208" y="137"/>
                        <a:pt x="208" y="137"/>
                        <a:pt x="208" y="137"/>
                      </a:cubicBezTo>
                      <a:cubicBezTo>
                        <a:pt x="208" y="135"/>
                        <a:pt x="208" y="135"/>
                        <a:pt x="208" y="135"/>
                      </a:cubicBezTo>
                      <a:cubicBezTo>
                        <a:pt x="208" y="134"/>
                        <a:pt x="208" y="134"/>
                        <a:pt x="208" y="134"/>
                      </a:cubicBezTo>
                      <a:cubicBezTo>
                        <a:pt x="209" y="134"/>
                        <a:pt x="209" y="134"/>
                        <a:pt x="209" y="134"/>
                      </a:cubicBezTo>
                      <a:cubicBezTo>
                        <a:pt x="208" y="133"/>
                        <a:pt x="208" y="133"/>
                        <a:pt x="208" y="133"/>
                      </a:cubicBezTo>
                      <a:cubicBezTo>
                        <a:pt x="208" y="132"/>
                        <a:pt x="208" y="132"/>
                        <a:pt x="208" y="132"/>
                      </a:cubicBezTo>
                      <a:cubicBezTo>
                        <a:pt x="207" y="132"/>
                        <a:pt x="207" y="132"/>
                        <a:pt x="207" y="132"/>
                      </a:cubicBezTo>
                      <a:cubicBezTo>
                        <a:pt x="206" y="132"/>
                        <a:pt x="206" y="132"/>
                        <a:pt x="206" y="132"/>
                      </a:cubicBezTo>
                      <a:cubicBezTo>
                        <a:pt x="205" y="132"/>
                        <a:pt x="205" y="132"/>
                        <a:pt x="205" y="132"/>
                      </a:cubicBezTo>
                      <a:cubicBezTo>
                        <a:pt x="203" y="132"/>
                        <a:pt x="203" y="132"/>
                        <a:pt x="203" y="132"/>
                      </a:cubicBezTo>
                      <a:cubicBezTo>
                        <a:pt x="191" y="138"/>
                        <a:pt x="191" y="138"/>
                        <a:pt x="191" y="138"/>
                      </a:cubicBezTo>
                      <a:cubicBezTo>
                        <a:pt x="189" y="140"/>
                        <a:pt x="189" y="140"/>
                        <a:pt x="189" y="140"/>
                      </a:cubicBezTo>
                      <a:cubicBezTo>
                        <a:pt x="188" y="140"/>
                        <a:pt x="188" y="140"/>
                        <a:pt x="188" y="140"/>
                      </a:cubicBezTo>
                      <a:cubicBezTo>
                        <a:pt x="188" y="141"/>
                        <a:pt x="188" y="141"/>
                        <a:pt x="188" y="141"/>
                      </a:cubicBezTo>
                      <a:cubicBezTo>
                        <a:pt x="188" y="141"/>
                        <a:pt x="188" y="141"/>
                        <a:pt x="188" y="141"/>
                      </a:cubicBezTo>
                      <a:cubicBezTo>
                        <a:pt x="187" y="141"/>
                        <a:pt x="187" y="141"/>
                        <a:pt x="187" y="141"/>
                      </a:cubicBezTo>
                      <a:cubicBezTo>
                        <a:pt x="186" y="141"/>
                        <a:pt x="186" y="141"/>
                        <a:pt x="186" y="141"/>
                      </a:cubicBezTo>
                      <a:cubicBezTo>
                        <a:pt x="184" y="141"/>
                        <a:pt x="184" y="141"/>
                        <a:pt x="184" y="141"/>
                      </a:cubicBezTo>
                      <a:cubicBezTo>
                        <a:pt x="183" y="142"/>
                        <a:pt x="183" y="142"/>
                        <a:pt x="183" y="142"/>
                      </a:cubicBezTo>
                      <a:cubicBezTo>
                        <a:pt x="182" y="142"/>
                        <a:pt x="182" y="142"/>
                        <a:pt x="182" y="142"/>
                      </a:cubicBezTo>
                      <a:cubicBezTo>
                        <a:pt x="182" y="143"/>
                        <a:pt x="182" y="143"/>
                        <a:pt x="182" y="143"/>
                      </a:cubicBezTo>
                      <a:cubicBezTo>
                        <a:pt x="182" y="144"/>
                        <a:pt x="182" y="144"/>
                        <a:pt x="182" y="144"/>
                      </a:cubicBezTo>
                      <a:cubicBezTo>
                        <a:pt x="181" y="143"/>
                        <a:pt x="181" y="143"/>
                        <a:pt x="181" y="143"/>
                      </a:cubicBezTo>
                      <a:cubicBezTo>
                        <a:pt x="180" y="143"/>
                        <a:pt x="180" y="143"/>
                        <a:pt x="180" y="143"/>
                      </a:cubicBezTo>
                      <a:cubicBezTo>
                        <a:pt x="180" y="143"/>
                        <a:pt x="180" y="143"/>
                        <a:pt x="180" y="143"/>
                      </a:cubicBezTo>
                      <a:cubicBezTo>
                        <a:pt x="179" y="142"/>
                        <a:pt x="179" y="142"/>
                        <a:pt x="179" y="142"/>
                      </a:cubicBezTo>
                      <a:cubicBezTo>
                        <a:pt x="172" y="146"/>
                        <a:pt x="172" y="146"/>
                        <a:pt x="172" y="146"/>
                      </a:cubicBezTo>
                      <a:cubicBezTo>
                        <a:pt x="169" y="149"/>
                        <a:pt x="169" y="149"/>
                        <a:pt x="169" y="149"/>
                      </a:cubicBezTo>
                      <a:cubicBezTo>
                        <a:pt x="167" y="150"/>
                        <a:pt x="167" y="150"/>
                        <a:pt x="167" y="150"/>
                      </a:cubicBezTo>
                      <a:cubicBezTo>
                        <a:pt x="166" y="150"/>
                        <a:pt x="166" y="150"/>
                        <a:pt x="166" y="150"/>
                      </a:cubicBezTo>
                      <a:cubicBezTo>
                        <a:pt x="166" y="150"/>
                        <a:pt x="166" y="150"/>
                        <a:pt x="166" y="150"/>
                      </a:cubicBezTo>
                      <a:cubicBezTo>
                        <a:pt x="163" y="149"/>
                        <a:pt x="163" y="149"/>
                        <a:pt x="163" y="149"/>
                      </a:cubicBezTo>
                      <a:cubicBezTo>
                        <a:pt x="149" y="157"/>
                        <a:pt x="149" y="157"/>
                        <a:pt x="149" y="157"/>
                      </a:cubicBezTo>
                      <a:cubicBezTo>
                        <a:pt x="129" y="168"/>
                        <a:pt x="129" y="168"/>
                        <a:pt x="129" y="168"/>
                      </a:cubicBezTo>
                      <a:cubicBezTo>
                        <a:pt x="127" y="168"/>
                        <a:pt x="127" y="168"/>
                        <a:pt x="127" y="168"/>
                      </a:cubicBezTo>
                      <a:cubicBezTo>
                        <a:pt x="127" y="169"/>
                        <a:pt x="127" y="169"/>
                        <a:pt x="127" y="169"/>
                      </a:cubicBezTo>
                      <a:cubicBezTo>
                        <a:pt x="126" y="169"/>
                        <a:pt x="126" y="169"/>
                        <a:pt x="126" y="169"/>
                      </a:cubicBezTo>
                      <a:cubicBezTo>
                        <a:pt x="125" y="170"/>
                        <a:pt x="125" y="170"/>
                        <a:pt x="125" y="170"/>
                      </a:cubicBezTo>
                      <a:cubicBezTo>
                        <a:pt x="125" y="171"/>
                        <a:pt x="125" y="171"/>
                        <a:pt x="125" y="171"/>
                      </a:cubicBezTo>
                      <a:cubicBezTo>
                        <a:pt x="124" y="170"/>
                        <a:pt x="124" y="170"/>
                        <a:pt x="124" y="170"/>
                      </a:cubicBezTo>
                      <a:cubicBezTo>
                        <a:pt x="123" y="170"/>
                        <a:pt x="123" y="170"/>
                        <a:pt x="123" y="170"/>
                      </a:cubicBezTo>
                      <a:cubicBezTo>
                        <a:pt x="122" y="170"/>
                        <a:pt x="122" y="170"/>
                        <a:pt x="122" y="170"/>
                      </a:cubicBezTo>
                      <a:cubicBezTo>
                        <a:pt x="119" y="171"/>
                        <a:pt x="119" y="171"/>
                        <a:pt x="119" y="171"/>
                      </a:cubicBezTo>
                      <a:cubicBezTo>
                        <a:pt x="118" y="172"/>
                        <a:pt x="118" y="172"/>
                        <a:pt x="118" y="172"/>
                      </a:cubicBezTo>
                      <a:cubicBezTo>
                        <a:pt x="117" y="173"/>
                        <a:pt x="117" y="173"/>
                        <a:pt x="117" y="173"/>
                      </a:cubicBezTo>
                      <a:cubicBezTo>
                        <a:pt x="115" y="175"/>
                        <a:pt x="115" y="175"/>
                        <a:pt x="115" y="175"/>
                      </a:cubicBezTo>
                      <a:cubicBezTo>
                        <a:pt x="113" y="176"/>
                        <a:pt x="113" y="176"/>
                        <a:pt x="113" y="176"/>
                      </a:cubicBezTo>
                      <a:cubicBezTo>
                        <a:pt x="112" y="176"/>
                        <a:pt x="112" y="176"/>
                        <a:pt x="112" y="176"/>
                      </a:cubicBezTo>
                      <a:cubicBezTo>
                        <a:pt x="111" y="176"/>
                        <a:pt x="111" y="176"/>
                        <a:pt x="111" y="176"/>
                      </a:cubicBezTo>
                      <a:cubicBezTo>
                        <a:pt x="110" y="176"/>
                        <a:pt x="110" y="176"/>
                        <a:pt x="110" y="176"/>
                      </a:cubicBezTo>
                      <a:cubicBezTo>
                        <a:pt x="109" y="176"/>
                        <a:pt x="109" y="176"/>
                        <a:pt x="109" y="176"/>
                      </a:cubicBezTo>
                      <a:cubicBezTo>
                        <a:pt x="108" y="177"/>
                        <a:pt x="108" y="177"/>
                        <a:pt x="108" y="177"/>
                      </a:cubicBezTo>
                      <a:cubicBezTo>
                        <a:pt x="108" y="177"/>
                        <a:pt x="108" y="177"/>
                        <a:pt x="108" y="177"/>
                      </a:cubicBezTo>
                      <a:cubicBezTo>
                        <a:pt x="108" y="177"/>
                        <a:pt x="108" y="177"/>
                        <a:pt x="108" y="177"/>
                      </a:cubicBezTo>
                      <a:cubicBezTo>
                        <a:pt x="106" y="178"/>
                        <a:pt x="106" y="178"/>
                        <a:pt x="106" y="178"/>
                      </a:cubicBezTo>
                      <a:cubicBezTo>
                        <a:pt x="105" y="178"/>
                        <a:pt x="105" y="178"/>
                        <a:pt x="105" y="178"/>
                      </a:cubicBezTo>
                      <a:cubicBezTo>
                        <a:pt x="104" y="178"/>
                        <a:pt x="104" y="178"/>
                        <a:pt x="104" y="178"/>
                      </a:cubicBezTo>
                      <a:cubicBezTo>
                        <a:pt x="104" y="178"/>
                        <a:pt x="104" y="178"/>
                        <a:pt x="104" y="178"/>
                      </a:cubicBezTo>
                      <a:cubicBezTo>
                        <a:pt x="103" y="178"/>
                        <a:pt x="103" y="178"/>
                        <a:pt x="103" y="178"/>
                      </a:cubicBezTo>
                      <a:cubicBezTo>
                        <a:pt x="99" y="179"/>
                        <a:pt x="99" y="179"/>
                        <a:pt x="99" y="179"/>
                      </a:cubicBezTo>
                      <a:cubicBezTo>
                        <a:pt x="96" y="177"/>
                        <a:pt x="96" y="177"/>
                        <a:pt x="96" y="177"/>
                      </a:cubicBezTo>
                      <a:cubicBezTo>
                        <a:pt x="95" y="177"/>
                        <a:pt x="95" y="177"/>
                        <a:pt x="95" y="177"/>
                      </a:cubicBezTo>
                      <a:cubicBezTo>
                        <a:pt x="94" y="176"/>
                        <a:pt x="94" y="176"/>
                        <a:pt x="94" y="176"/>
                      </a:cubicBezTo>
                      <a:cubicBezTo>
                        <a:pt x="96" y="172"/>
                        <a:pt x="96" y="172"/>
                        <a:pt x="96" y="172"/>
                      </a:cubicBezTo>
                      <a:cubicBezTo>
                        <a:pt x="97" y="169"/>
                        <a:pt x="97" y="169"/>
                        <a:pt x="97" y="169"/>
                      </a:cubicBezTo>
                      <a:cubicBezTo>
                        <a:pt x="97" y="168"/>
                        <a:pt x="97" y="168"/>
                        <a:pt x="97" y="168"/>
                      </a:cubicBezTo>
                      <a:cubicBezTo>
                        <a:pt x="98" y="167"/>
                        <a:pt x="98" y="167"/>
                        <a:pt x="98" y="167"/>
                      </a:cubicBezTo>
                      <a:cubicBezTo>
                        <a:pt x="99" y="165"/>
                        <a:pt x="99" y="165"/>
                        <a:pt x="99" y="165"/>
                      </a:cubicBezTo>
                      <a:cubicBezTo>
                        <a:pt x="100" y="165"/>
                        <a:pt x="101" y="164"/>
                        <a:pt x="101" y="164"/>
                      </a:cubicBezTo>
                      <a:cubicBezTo>
                        <a:pt x="102" y="164"/>
                        <a:pt x="102" y="164"/>
                        <a:pt x="102" y="164"/>
                      </a:cubicBezTo>
                      <a:cubicBezTo>
                        <a:pt x="116" y="161"/>
                        <a:pt x="116" y="161"/>
                        <a:pt x="116" y="161"/>
                      </a:cubicBezTo>
                      <a:cubicBezTo>
                        <a:pt x="122" y="154"/>
                        <a:pt x="122" y="154"/>
                        <a:pt x="122" y="154"/>
                      </a:cubicBezTo>
                      <a:cubicBezTo>
                        <a:pt x="118" y="134"/>
                        <a:pt x="118" y="134"/>
                        <a:pt x="118" y="134"/>
                      </a:cubicBezTo>
                      <a:cubicBezTo>
                        <a:pt x="118" y="132"/>
                        <a:pt x="118" y="132"/>
                        <a:pt x="118" y="132"/>
                      </a:cubicBezTo>
                      <a:cubicBezTo>
                        <a:pt x="118" y="131"/>
                        <a:pt x="118" y="131"/>
                        <a:pt x="118" y="131"/>
                      </a:cubicBezTo>
                      <a:cubicBezTo>
                        <a:pt x="117" y="130"/>
                        <a:pt x="117" y="130"/>
                        <a:pt x="117" y="130"/>
                      </a:cubicBezTo>
                      <a:cubicBezTo>
                        <a:pt x="117" y="129"/>
                        <a:pt x="117" y="129"/>
                        <a:pt x="117" y="129"/>
                      </a:cubicBezTo>
                      <a:cubicBezTo>
                        <a:pt x="116" y="129"/>
                        <a:pt x="116" y="129"/>
                        <a:pt x="116" y="129"/>
                      </a:cubicBezTo>
                      <a:cubicBezTo>
                        <a:pt x="116" y="129"/>
                        <a:pt x="116" y="129"/>
                        <a:pt x="116" y="129"/>
                      </a:cubicBezTo>
                      <a:cubicBezTo>
                        <a:pt x="115" y="121"/>
                        <a:pt x="115" y="121"/>
                        <a:pt x="115" y="121"/>
                      </a:cubicBezTo>
                      <a:cubicBezTo>
                        <a:pt x="114" y="120"/>
                        <a:pt x="114" y="120"/>
                        <a:pt x="114" y="120"/>
                      </a:cubicBezTo>
                      <a:cubicBezTo>
                        <a:pt x="114" y="119"/>
                        <a:pt x="114" y="119"/>
                        <a:pt x="114" y="119"/>
                      </a:cubicBezTo>
                      <a:cubicBezTo>
                        <a:pt x="114" y="118"/>
                        <a:pt x="114" y="118"/>
                        <a:pt x="114" y="118"/>
                      </a:cubicBezTo>
                      <a:cubicBezTo>
                        <a:pt x="113" y="118"/>
                        <a:pt x="113" y="118"/>
                        <a:pt x="113" y="118"/>
                      </a:cubicBezTo>
                      <a:cubicBezTo>
                        <a:pt x="108" y="96"/>
                        <a:pt x="108" y="96"/>
                        <a:pt x="108" y="96"/>
                      </a:cubicBezTo>
                      <a:cubicBezTo>
                        <a:pt x="108" y="96"/>
                        <a:pt x="108" y="96"/>
                        <a:pt x="108" y="96"/>
                      </a:cubicBezTo>
                      <a:cubicBezTo>
                        <a:pt x="108" y="96"/>
                        <a:pt x="108" y="96"/>
                        <a:pt x="108" y="96"/>
                      </a:cubicBezTo>
                      <a:cubicBezTo>
                        <a:pt x="108" y="96"/>
                        <a:pt x="108" y="96"/>
                        <a:pt x="108" y="96"/>
                      </a:cubicBezTo>
                      <a:cubicBezTo>
                        <a:pt x="109" y="96"/>
                        <a:pt x="109" y="96"/>
                        <a:pt x="109" y="96"/>
                      </a:cubicBezTo>
                      <a:cubicBezTo>
                        <a:pt x="109" y="96"/>
                        <a:pt x="109" y="96"/>
                        <a:pt x="109" y="96"/>
                      </a:cubicBezTo>
                      <a:cubicBezTo>
                        <a:pt x="110" y="95"/>
                        <a:pt x="110" y="95"/>
                        <a:pt x="110" y="95"/>
                      </a:cubicBezTo>
                      <a:cubicBezTo>
                        <a:pt x="110" y="95"/>
                        <a:pt x="110" y="95"/>
                        <a:pt x="110" y="95"/>
                      </a:cubicBezTo>
                      <a:cubicBezTo>
                        <a:pt x="110" y="95"/>
                        <a:pt x="110" y="95"/>
                        <a:pt x="110" y="95"/>
                      </a:cubicBezTo>
                      <a:cubicBezTo>
                        <a:pt x="110" y="95"/>
                        <a:pt x="110" y="95"/>
                        <a:pt x="110" y="95"/>
                      </a:cubicBezTo>
                      <a:cubicBezTo>
                        <a:pt x="110" y="94"/>
                        <a:pt x="110" y="94"/>
                        <a:pt x="110" y="94"/>
                      </a:cubicBezTo>
                      <a:cubicBezTo>
                        <a:pt x="110" y="94"/>
                        <a:pt x="110" y="94"/>
                        <a:pt x="110" y="94"/>
                      </a:cubicBezTo>
                      <a:cubicBezTo>
                        <a:pt x="110" y="94"/>
                        <a:pt x="110" y="94"/>
                        <a:pt x="110" y="94"/>
                      </a:cubicBezTo>
                      <a:cubicBezTo>
                        <a:pt x="110" y="92"/>
                        <a:pt x="110" y="92"/>
                        <a:pt x="110" y="92"/>
                      </a:cubicBezTo>
                      <a:cubicBezTo>
                        <a:pt x="111" y="92"/>
                        <a:pt x="111" y="92"/>
                        <a:pt x="111" y="92"/>
                      </a:cubicBezTo>
                      <a:cubicBezTo>
                        <a:pt x="110" y="92"/>
                        <a:pt x="110" y="92"/>
                        <a:pt x="110" y="92"/>
                      </a:cubicBezTo>
                      <a:cubicBezTo>
                        <a:pt x="110" y="91"/>
                        <a:pt x="110" y="91"/>
                        <a:pt x="110" y="91"/>
                      </a:cubicBezTo>
                      <a:cubicBezTo>
                        <a:pt x="110" y="90"/>
                        <a:pt x="110" y="90"/>
                        <a:pt x="110" y="90"/>
                      </a:cubicBezTo>
                      <a:cubicBezTo>
                        <a:pt x="128" y="90"/>
                        <a:pt x="128" y="90"/>
                        <a:pt x="128" y="90"/>
                      </a:cubicBezTo>
                      <a:cubicBezTo>
                        <a:pt x="136" y="99"/>
                        <a:pt x="136" y="99"/>
                        <a:pt x="136" y="99"/>
                      </a:cubicBezTo>
                      <a:cubicBezTo>
                        <a:pt x="136" y="125"/>
                        <a:pt x="136" y="125"/>
                        <a:pt x="136" y="125"/>
                      </a:cubicBezTo>
                      <a:cubicBezTo>
                        <a:pt x="135" y="125"/>
                        <a:pt x="135" y="125"/>
                        <a:pt x="135" y="125"/>
                      </a:cubicBezTo>
                      <a:cubicBezTo>
                        <a:pt x="134" y="126"/>
                        <a:pt x="134" y="126"/>
                        <a:pt x="134" y="126"/>
                      </a:cubicBezTo>
                      <a:cubicBezTo>
                        <a:pt x="134" y="127"/>
                        <a:pt x="134" y="127"/>
                        <a:pt x="134" y="127"/>
                      </a:cubicBezTo>
                      <a:cubicBezTo>
                        <a:pt x="133" y="128"/>
                        <a:pt x="133" y="128"/>
                        <a:pt x="133" y="128"/>
                      </a:cubicBezTo>
                      <a:cubicBezTo>
                        <a:pt x="133" y="129"/>
                        <a:pt x="133" y="129"/>
                        <a:pt x="133" y="129"/>
                      </a:cubicBezTo>
                      <a:cubicBezTo>
                        <a:pt x="134" y="131"/>
                        <a:pt x="134" y="131"/>
                        <a:pt x="134" y="131"/>
                      </a:cubicBezTo>
                      <a:cubicBezTo>
                        <a:pt x="135" y="134"/>
                        <a:pt x="135" y="134"/>
                        <a:pt x="135" y="134"/>
                      </a:cubicBezTo>
                      <a:cubicBezTo>
                        <a:pt x="135" y="134"/>
                        <a:pt x="135" y="134"/>
                        <a:pt x="135" y="134"/>
                      </a:cubicBezTo>
                      <a:cubicBezTo>
                        <a:pt x="136" y="135"/>
                        <a:pt x="136" y="135"/>
                        <a:pt x="136" y="135"/>
                      </a:cubicBezTo>
                      <a:cubicBezTo>
                        <a:pt x="136" y="135"/>
                        <a:pt x="136" y="135"/>
                        <a:pt x="136" y="135"/>
                      </a:cubicBezTo>
                      <a:cubicBezTo>
                        <a:pt x="137" y="136"/>
                        <a:pt x="137" y="136"/>
                        <a:pt x="137" y="136"/>
                      </a:cubicBezTo>
                      <a:cubicBezTo>
                        <a:pt x="136" y="137"/>
                        <a:pt x="136" y="137"/>
                        <a:pt x="136" y="137"/>
                      </a:cubicBezTo>
                      <a:cubicBezTo>
                        <a:pt x="136" y="138"/>
                        <a:pt x="136" y="138"/>
                        <a:pt x="136" y="138"/>
                      </a:cubicBezTo>
                      <a:cubicBezTo>
                        <a:pt x="135" y="140"/>
                        <a:pt x="135" y="140"/>
                        <a:pt x="135" y="140"/>
                      </a:cubicBezTo>
                      <a:cubicBezTo>
                        <a:pt x="135" y="146"/>
                        <a:pt x="135" y="146"/>
                        <a:pt x="135" y="146"/>
                      </a:cubicBezTo>
                      <a:cubicBezTo>
                        <a:pt x="135" y="147"/>
                        <a:pt x="135" y="147"/>
                        <a:pt x="135" y="147"/>
                      </a:cubicBezTo>
                      <a:cubicBezTo>
                        <a:pt x="135" y="148"/>
                        <a:pt x="135" y="148"/>
                        <a:pt x="135" y="148"/>
                      </a:cubicBezTo>
                      <a:cubicBezTo>
                        <a:pt x="135" y="148"/>
                        <a:pt x="135" y="148"/>
                        <a:pt x="135" y="148"/>
                      </a:cubicBezTo>
                      <a:cubicBezTo>
                        <a:pt x="135" y="149"/>
                        <a:pt x="135" y="149"/>
                        <a:pt x="135" y="149"/>
                      </a:cubicBezTo>
                      <a:cubicBezTo>
                        <a:pt x="135" y="149"/>
                        <a:pt x="135" y="149"/>
                        <a:pt x="135" y="149"/>
                      </a:cubicBezTo>
                      <a:cubicBezTo>
                        <a:pt x="137" y="149"/>
                        <a:pt x="137" y="149"/>
                        <a:pt x="137" y="149"/>
                      </a:cubicBezTo>
                      <a:cubicBezTo>
                        <a:pt x="138" y="149"/>
                        <a:pt x="138" y="149"/>
                        <a:pt x="138" y="149"/>
                      </a:cubicBezTo>
                      <a:cubicBezTo>
                        <a:pt x="140" y="150"/>
                        <a:pt x="140" y="150"/>
                        <a:pt x="140" y="150"/>
                      </a:cubicBezTo>
                      <a:cubicBezTo>
                        <a:pt x="141" y="149"/>
                        <a:pt x="141" y="149"/>
                        <a:pt x="141" y="149"/>
                      </a:cubicBezTo>
                      <a:cubicBezTo>
                        <a:pt x="142" y="149"/>
                        <a:pt x="142" y="149"/>
                        <a:pt x="142" y="149"/>
                      </a:cubicBezTo>
                      <a:cubicBezTo>
                        <a:pt x="142" y="149"/>
                        <a:pt x="142" y="149"/>
                        <a:pt x="142" y="149"/>
                      </a:cubicBezTo>
                      <a:cubicBezTo>
                        <a:pt x="143" y="149"/>
                        <a:pt x="143" y="149"/>
                        <a:pt x="143" y="149"/>
                      </a:cubicBezTo>
                      <a:cubicBezTo>
                        <a:pt x="144" y="148"/>
                        <a:pt x="144" y="148"/>
                        <a:pt x="144" y="148"/>
                      </a:cubicBezTo>
                      <a:cubicBezTo>
                        <a:pt x="145" y="147"/>
                        <a:pt x="145" y="147"/>
                        <a:pt x="145" y="147"/>
                      </a:cubicBezTo>
                      <a:cubicBezTo>
                        <a:pt x="147" y="147"/>
                        <a:pt x="147" y="147"/>
                        <a:pt x="147" y="147"/>
                      </a:cubicBezTo>
                      <a:cubicBezTo>
                        <a:pt x="149" y="147"/>
                        <a:pt x="149" y="147"/>
                        <a:pt x="149" y="147"/>
                      </a:cubicBezTo>
                      <a:cubicBezTo>
                        <a:pt x="149" y="148"/>
                        <a:pt x="149" y="148"/>
                        <a:pt x="149" y="148"/>
                      </a:cubicBezTo>
                      <a:cubicBezTo>
                        <a:pt x="166" y="138"/>
                        <a:pt x="166" y="138"/>
                        <a:pt x="166" y="138"/>
                      </a:cubicBezTo>
                      <a:cubicBezTo>
                        <a:pt x="173" y="136"/>
                        <a:pt x="173" y="136"/>
                        <a:pt x="173" y="136"/>
                      </a:cubicBezTo>
                      <a:cubicBezTo>
                        <a:pt x="175" y="135"/>
                        <a:pt x="175" y="135"/>
                        <a:pt x="175" y="135"/>
                      </a:cubicBezTo>
                      <a:cubicBezTo>
                        <a:pt x="175" y="135"/>
                        <a:pt x="175" y="135"/>
                        <a:pt x="175" y="135"/>
                      </a:cubicBezTo>
                      <a:cubicBezTo>
                        <a:pt x="177" y="134"/>
                        <a:pt x="177" y="134"/>
                        <a:pt x="177" y="134"/>
                      </a:cubicBezTo>
                      <a:cubicBezTo>
                        <a:pt x="178" y="134"/>
                        <a:pt x="178" y="134"/>
                        <a:pt x="178" y="134"/>
                      </a:cubicBezTo>
                      <a:cubicBezTo>
                        <a:pt x="179" y="133"/>
                        <a:pt x="179" y="133"/>
                        <a:pt x="179" y="133"/>
                      </a:cubicBezTo>
                      <a:cubicBezTo>
                        <a:pt x="179" y="134"/>
                        <a:pt x="179" y="134"/>
                        <a:pt x="179" y="134"/>
                      </a:cubicBezTo>
                      <a:cubicBezTo>
                        <a:pt x="184" y="130"/>
                        <a:pt x="184" y="130"/>
                        <a:pt x="184" y="130"/>
                      </a:cubicBezTo>
                      <a:cubicBezTo>
                        <a:pt x="186" y="130"/>
                        <a:pt x="186" y="130"/>
                        <a:pt x="186" y="130"/>
                      </a:cubicBezTo>
                      <a:cubicBezTo>
                        <a:pt x="187" y="130"/>
                        <a:pt x="187" y="130"/>
                        <a:pt x="187" y="130"/>
                      </a:cubicBezTo>
                      <a:cubicBezTo>
                        <a:pt x="188" y="130"/>
                        <a:pt x="188" y="130"/>
                        <a:pt x="188" y="130"/>
                      </a:cubicBezTo>
                      <a:cubicBezTo>
                        <a:pt x="189" y="130"/>
                        <a:pt x="189" y="130"/>
                        <a:pt x="189" y="130"/>
                      </a:cubicBezTo>
                      <a:cubicBezTo>
                        <a:pt x="189" y="129"/>
                        <a:pt x="189" y="129"/>
                        <a:pt x="189" y="129"/>
                      </a:cubicBezTo>
                      <a:cubicBezTo>
                        <a:pt x="189" y="129"/>
                        <a:pt x="189" y="129"/>
                        <a:pt x="189" y="129"/>
                      </a:cubicBezTo>
                      <a:cubicBezTo>
                        <a:pt x="189" y="129"/>
                        <a:pt x="189" y="129"/>
                        <a:pt x="189" y="129"/>
                      </a:cubicBezTo>
                      <a:cubicBezTo>
                        <a:pt x="191" y="128"/>
                        <a:pt x="191" y="128"/>
                        <a:pt x="191" y="128"/>
                      </a:cubicBezTo>
                      <a:cubicBezTo>
                        <a:pt x="191" y="128"/>
                        <a:pt x="191" y="128"/>
                        <a:pt x="191" y="128"/>
                      </a:cubicBezTo>
                      <a:cubicBezTo>
                        <a:pt x="191" y="128"/>
                        <a:pt x="191" y="128"/>
                        <a:pt x="191" y="128"/>
                      </a:cubicBezTo>
                      <a:cubicBezTo>
                        <a:pt x="191" y="127"/>
                        <a:pt x="191" y="127"/>
                        <a:pt x="191" y="127"/>
                      </a:cubicBezTo>
                      <a:cubicBezTo>
                        <a:pt x="209" y="119"/>
                        <a:pt x="209" y="119"/>
                        <a:pt x="209" y="119"/>
                      </a:cubicBezTo>
                      <a:cubicBezTo>
                        <a:pt x="209" y="87"/>
                        <a:pt x="209" y="87"/>
                        <a:pt x="209" y="87"/>
                      </a:cubicBezTo>
                      <a:cubicBezTo>
                        <a:pt x="210" y="86"/>
                        <a:pt x="210" y="86"/>
                        <a:pt x="210" y="86"/>
                      </a:cubicBezTo>
                      <a:cubicBezTo>
                        <a:pt x="210" y="86"/>
                        <a:pt x="210" y="86"/>
                        <a:pt x="210" y="86"/>
                      </a:cubicBezTo>
                      <a:cubicBezTo>
                        <a:pt x="210" y="86"/>
                        <a:pt x="210" y="86"/>
                        <a:pt x="210" y="86"/>
                      </a:cubicBezTo>
                      <a:cubicBezTo>
                        <a:pt x="210" y="85"/>
                        <a:pt x="210" y="85"/>
                        <a:pt x="210" y="85"/>
                      </a:cubicBezTo>
                      <a:cubicBezTo>
                        <a:pt x="211" y="85"/>
                        <a:pt x="211" y="85"/>
                        <a:pt x="211" y="85"/>
                      </a:cubicBezTo>
                      <a:cubicBezTo>
                        <a:pt x="211" y="84"/>
                        <a:pt x="211" y="84"/>
                        <a:pt x="211" y="84"/>
                      </a:cubicBezTo>
                      <a:cubicBezTo>
                        <a:pt x="211" y="84"/>
                        <a:pt x="211" y="84"/>
                        <a:pt x="211" y="84"/>
                      </a:cubicBezTo>
                      <a:cubicBezTo>
                        <a:pt x="211" y="84"/>
                        <a:pt x="211" y="84"/>
                        <a:pt x="211" y="84"/>
                      </a:cubicBezTo>
                      <a:cubicBezTo>
                        <a:pt x="211" y="83"/>
                        <a:pt x="211" y="83"/>
                        <a:pt x="211" y="83"/>
                      </a:cubicBezTo>
                      <a:cubicBezTo>
                        <a:pt x="210" y="83"/>
                        <a:pt x="210" y="83"/>
                        <a:pt x="210" y="83"/>
                      </a:cubicBezTo>
                      <a:cubicBezTo>
                        <a:pt x="210" y="83"/>
                        <a:pt x="210" y="83"/>
                        <a:pt x="210" y="83"/>
                      </a:cubicBezTo>
                      <a:cubicBezTo>
                        <a:pt x="210" y="82"/>
                        <a:pt x="210" y="82"/>
                        <a:pt x="210" y="82"/>
                      </a:cubicBezTo>
                      <a:cubicBezTo>
                        <a:pt x="209" y="80"/>
                        <a:pt x="209" y="80"/>
                        <a:pt x="209" y="80"/>
                      </a:cubicBezTo>
                      <a:cubicBezTo>
                        <a:pt x="195" y="79"/>
                        <a:pt x="195" y="79"/>
                        <a:pt x="195" y="79"/>
                      </a:cubicBezTo>
                      <a:cubicBezTo>
                        <a:pt x="193" y="79"/>
                        <a:pt x="193" y="79"/>
                        <a:pt x="193" y="79"/>
                      </a:cubicBezTo>
                      <a:cubicBezTo>
                        <a:pt x="192" y="77"/>
                        <a:pt x="192" y="77"/>
                        <a:pt x="192" y="77"/>
                      </a:cubicBezTo>
                      <a:cubicBezTo>
                        <a:pt x="191" y="75"/>
                        <a:pt x="191" y="75"/>
                        <a:pt x="191" y="75"/>
                      </a:cubicBezTo>
                      <a:cubicBezTo>
                        <a:pt x="191" y="75"/>
                        <a:pt x="191" y="75"/>
                        <a:pt x="191" y="75"/>
                      </a:cubicBezTo>
                      <a:cubicBezTo>
                        <a:pt x="194" y="70"/>
                        <a:pt x="194" y="70"/>
                        <a:pt x="194" y="70"/>
                      </a:cubicBezTo>
                      <a:cubicBezTo>
                        <a:pt x="196" y="68"/>
                        <a:pt x="196" y="68"/>
                        <a:pt x="196" y="68"/>
                      </a:cubicBezTo>
                      <a:cubicBezTo>
                        <a:pt x="197" y="67"/>
                        <a:pt x="197" y="67"/>
                        <a:pt x="197" y="67"/>
                      </a:cubicBezTo>
                      <a:cubicBezTo>
                        <a:pt x="199" y="65"/>
                        <a:pt x="199" y="65"/>
                        <a:pt x="199" y="65"/>
                      </a:cubicBezTo>
                      <a:cubicBezTo>
                        <a:pt x="212" y="58"/>
                        <a:pt x="212" y="58"/>
                        <a:pt x="212" y="58"/>
                      </a:cubicBezTo>
                      <a:cubicBezTo>
                        <a:pt x="223" y="26"/>
                        <a:pt x="223" y="26"/>
                        <a:pt x="223" y="26"/>
                      </a:cubicBezTo>
                    </a:path>
                  </a:pathLst>
                </a:custGeom>
                <a:grpFill/>
                <a:ln w="7620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" name="Freeform 20"/>
                <p:cNvSpPr>
                  <a:spLocks noEditPoints="1"/>
                </p:cNvSpPr>
                <p:nvPr/>
              </p:nvSpPr>
              <p:spPr bwMode="auto">
                <a:xfrm>
                  <a:off x="8978627" y="1561396"/>
                  <a:ext cx="1122363" cy="1617663"/>
                </a:xfrm>
                <a:custGeom>
                  <a:avLst/>
                  <a:gdLst>
                    <a:gd name="T0" fmla="*/ 312 w 707"/>
                    <a:gd name="T1" fmla="*/ 608 h 1019"/>
                    <a:gd name="T2" fmla="*/ 307 w 707"/>
                    <a:gd name="T3" fmla="*/ 629 h 1019"/>
                    <a:gd name="T4" fmla="*/ 550 w 707"/>
                    <a:gd name="T5" fmla="*/ 347 h 1019"/>
                    <a:gd name="T6" fmla="*/ 424 w 707"/>
                    <a:gd name="T7" fmla="*/ 384 h 1019"/>
                    <a:gd name="T8" fmla="*/ 456 w 707"/>
                    <a:gd name="T9" fmla="*/ 73 h 1019"/>
                    <a:gd name="T10" fmla="*/ 406 w 707"/>
                    <a:gd name="T11" fmla="*/ 89 h 1019"/>
                    <a:gd name="T12" fmla="*/ 432 w 707"/>
                    <a:gd name="T13" fmla="*/ 129 h 1019"/>
                    <a:gd name="T14" fmla="*/ 446 w 707"/>
                    <a:gd name="T15" fmla="*/ 153 h 1019"/>
                    <a:gd name="T16" fmla="*/ 475 w 707"/>
                    <a:gd name="T17" fmla="*/ 132 h 1019"/>
                    <a:gd name="T18" fmla="*/ 459 w 707"/>
                    <a:gd name="T19" fmla="*/ 67 h 1019"/>
                    <a:gd name="T20" fmla="*/ 499 w 707"/>
                    <a:gd name="T21" fmla="*/ 180 h 1019"/>
                    <a:gd name="T22" fmla="*/ 467 w 707"/>
                    <a:gd name="T23" fmla="*/ 245 h 1019"/>
                    <a:gd name="T24" fmla="*/ 427 w 707"/>
                    <a:gd name="T25" fmla="*/ 331 h 1019"/>
                    <a:gd name="T26" fmla="*/ 579 w 707"/>
                    <a:gd name="T27" fmla="*/ 309 h 1019"/>
                    <a:gd name="T28" fmla="*/ 608 w 707"/>
                    <a:gd name="T29" fmla="*/ 344 h 1019"/>
                    <a:gd name="T30" fmla="*/ 550 w 707"/>
                    <a:gd name="T31" fmla="*/ 435 h 1019"/>
                    <a:gd name="T32" fmla="*/ 531 w 707"/>
                    <a:gd name="T33" fmla="*/ 446 h 1019"/>
                    <a:gd name="T34" fmla="*/ 438 w 707"/>
                    <a:gd name="T35" fmla="*/ 505 h 1019"/>
                    <a:gd name="T36" fmla="*/ 414 w 707"/>
                    <a:gd name="T37" fmla="*/ 538 h 1019"/>
                    <a:gd name="T38" fmla="*/ 510 w 707"/>
                    <a:gd name="T39" fmla="*/ 591 h 1019"/>
                    <a:gd name="T40" fmla="*/ 611 w 707"/>
                    <a:gd name="T41" fmla="*/ 599 h 1019"/>
                    <a:gd name="T42" fmla="*/ 630 w 707"/>
                    <a:gd name="T43" fmla="*/ 608 h 1019"/>
                    <a:gd name="T44" fmla="*/ 627 w 707"/>
                    <a:gd name="T45" fmla="*/ 656 h 1019"/>
                    <a:gd name="T46" fmla="*/ 560 w 707"/>
                    <a:gd name="T47" fmla="*/ 661 h 1019"/>
                    <a:gd name="T48" fmla="*/ 552 w 707"/>
                    <a:gd name="T49" fmla="*/ 664 h 1019"/>
                    <a:gd name="T50" fmla="*/ 430 w 707"/>
                    <a:gd name="T51" fmla="*/ 653 h 1019"/>
                    <a:gd name="T52" fmla="*/ 395 w 707"/>
                    <a:gd name="T53" fmla="*/ 820 h 1019"/>
                    <a:gd name="T54" fmla="*/ 398 w 707"/>
                    <a:gd name="T55" fmla="*/ 836 h 1019"/>
                    <a:gd name="T56" fmla="*/ 395 w 707"/>
                    <a:gd name="T57" fmla="*/ 844 h 1019"/>
                    <a:gd name="T58" fmla="*/ 371 w 707"/>
                    <a:gd name="T59" fmla="*/ 1003 h 1019"/>
                    <a:gd name="T60" fmla="*/ 363 w 707"/>
                    <a:gd name="T61" fmla="*/ 1019 h 1019"/>
                    <a:gd name="T62" fmla="*/ 355 w 707"/>
                    <a:gd name="T63" fmla="*/ 1019 h 1019"/>
                    <a:gd name="T64" fmla="*/ 360 w 707"/>
                    <a:gd name="T65" fmla="*/ 677 h 1019"/>
                    <a:gd name="T66" fmla="*/ 168 w 707"/>
                    <a:gd name="T67" fmla="*/ 728 h 1019"/>
                    <a:gd name="T68" fmla="*/ 109 w 707"/>
                    <a:gd name="T69" fmla="*/ 702 h 1019"/>
                    <a:gd name="T70" fmla="*/ 147 w 707"/>
                    <a:gd name="T71" fmla="*/ 653 h 1019"/>
                    <a:gd name="T72" fmla="*/ 259 w 707"/>
                    <a:gd name="T73" fmla="*/ 589 h 1019"/>
                    <a:gd name="T74" fmla="*/ 331 w 707"/>
                    <a:gd name="T75" fmla="*/ 522 h 1019"/>
                    <a:gd name="T76" fmla="*/ 277 w 707"/>
                    <a:gd name="T77" fmla="*/ 505 h 1019"/>
                    <a:gd name="T78" fmla="*/ 283 w 707"/>
                    <a:gd name="T79" fmla="*/ 460 h 1019"/>
                    <a:gd name="T80" fmla="*/ 275 w 707"/>
                    <a:gd name="T81" fmla="*/ 468 h 1019"/>
                    <a:gd name="T82" fmla="*/ 187 w 707"/>
                    <a:gd name="T83" fmla="*/ 462 h 1019"/>
                    <a:gd name="T84" fmla="*/ 349 w 707"/>
                    <a:gd name="T85" fmla="*/ 272 h 1019"/>
                    <a:gd name="T86" fmla="*/ 272 w 707"/>
                    <a:gd name="T87" fmla="*/ 293 h 1019"/>
                    <a:gd name="T88" fmla="*/ 264 w 707"/>
                    <a:gd name="T89" fmla="*/ 258 h 1019"/>
                    <a:gd name="T90" fmla="*/ 333 w 707"/>
                    <a:gd name="T91" fmla="*/ 202 h 1019"/>
                    <a:gd name="T92" fmla="*/ 347 w 707"/>
                    <a:gd name="T93" fmla="*/ 196 h 1019"/>
                    <a:gd name="T94" fmla="*/ 352 w 707"/>
                    <a:gd name="T95" fmla="*/ 188 h 1019"/>
                    <a:gd name="T96" fmla="*/ 336 w 707"/>
                    <a:gd name="T97" fmla="*/ 137 h 1019"/>
                    <a:gd name="T98" fmla="*/ 309 w 707"/>
                    <a:gd name="T99" fmla="*/ 124 h 1019"/>
                    <a:gd name="T100" fmla="*/ 128 w 707"/>
                    <a:gd name="T101" fmla="*/ 204 h 1019"/>
                    <a:gd name="T102" fmla="*/ 109 w 707"/>
                    <a:gd name="T103" fmla="*/ 231 h 1019"/>
                    <a:gd name="T104" fmla="*/ 106 w 707"/>
                    <a:gd name="T105" fmla="*/ 239 h 1019"/>
                    <a:gd name="T106" fmla="*/ 106 w 707"/>
                    <a:gd name="T107" fmla="*/ 306 h 1019"/>
                    <a:gd name="T108" fmla="*/ 8 w 707"/>
                    <a:gd name="T109" fmla="*/ 298 h 1019"/>
                    <a:gd name="T110" fmla="*/ 10 w 707"/>
                    <a:gd name="T111" fmla="*/ 191 h 1019"/>
                    <a:gd name="T112" fmla="*/ 50 w 707"/>
                    <a:gd name="T113" fmla="*/ 121 h 1019"/>
                    <a:gd name="T114" fmla="*/ 98 w 707"/>
                    <a:gd name="T115" fmla="*/ 140 h 1019"/>
                    <a:gd name="T116" fmla="*/ 130 w 707"/>
                    <a:gd name="T117" fmla="*/ 142 h 1019"/>
                    <a:gd name="T118" fmla="*/ 523 w 707"/>
                    <a:gd name="T119" fmla="*/ 3 h 1019"/>
                    <a:gd name="T120" fmla="*/ 702 w 707"/>
                    <a:gd name="T121" fmla="*/ 43 h 10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707" h="1019">
                      <a:moveTo>
                        <a:pt x="357" y="578"/>
                      </a:moveTo>
                      <a:lnTo>
                        <a:pt x="355" y="578"/>
                      </a:lnTo>
                      <a:lnTo>
                        <a:pt x="349" y="581"/>
                      </a:lnTo>
                      <a:lnTo>
                        <a:pt x="339" y="583"/>
                      </a:lnTo>
                      <a:lnTo>
                        <a:pt x="333" y="589"/>
                      </a:lnTo>
                      <a:lnTo>
                        <a:pt x="323" y="602"/>
                      </a:lnTo>
                      <a:lnTo>
                        <a:pt x="317" y="605"/>
                      </a:lnTo>
                      <a:lnTo>
                        <a:pt x="312" y="608"/>
                      </a:lnTo>
                      <a:lnTo>
                        <a:pt x="312" y="610"/>
                      </a:lnTo>
                      <a:lnTo>
                        <a:pt x="312" y="610"/>
                      </a:lnTo>
                      <a:lnTo>
                        <a:pt x="312" y="613"/>
                      </a:lnTo>
                      <a:lnTo>
                        <a:pt x="312" y="616"/>
                      </a:lnTo>
                      <a:lnTo>
                        <a:pt x="309" y="618"/>
                      </a:lnTo>
                      <a:lnTo>
                        <a:pt x="304" y="624"/>
                      </a:lnTo>
                      <a:lnTo>
                        <a:pt x="304" y="624"/>
                      </a:lnTo>
                      <a:lnTo>
                        <a:pt x="307" y="629"/>
                      </a:lnTo>
                      <a:lnTo>
                        <a:pt x="307" y="634"/>
                      </a:lnTo>
                      <a:lnTo>
                        <a:pt x="333" y="629"/>
                      </a:lnTo>
                      <a:lnTo>
                        <a:pt x="339" y="632"/>
                      </a:lnTo>
                      <a:lnTo>
                        <a:pt x="344" y="629"/>
                      </a:lnTo>
                      <a:lnTo>
                        <a:pt x="347" y="629"/>
                      </a:lnTo>
                      <a:lnTo>
                        <a:pt x="357" y="626"/>
                      </a:lnTo>
                      <a:lnTo>
                        <a:pt x="357" y="578"/>
                      </a:lnTo>
                      <a:close/>
                      <a:moveTo>
                        <a:pt x="550" y="347"/>
                      </a:moveTo>
                      <a:lnTo>
                        <a:pt x="547" y="347"/>
                      </a:lnTo>
                      <a:lnTo>
                        <a:pt x="536" y="344"/>
                      </a:lnTo>
                      <a:lnTo>
                        <a:pt x="531" y="347"/>
                      </a:lnTo>
                      <a:lnTo>
                        <a:pt x="440" y="360"/>
                      </a:lnTo>
                      <a:lnTo>
                        <a:pt x="438" y="363"/>
                      </a:lnTo>
                      <a:lnTo>
                        <a:pt x="432" y="368"/>
                      </a:lnTo>
                      <a:lnTo>
                        <a:pt x="427" y="376"/>
                      </a:lnTo>
                      <a:lnTo>
                        <a:pt x="424" y="384"/>
                      </a:lnTo>
                      <a:lnTo>
                        <a:pt x="424" y="395"/>
                      </a:lnTo>
                      <a:lnTo>
                        <a:pt x="419" y="454"/>
                      </a:lnTo>
                      <a:lnTo>
                        <a:pt x="422" y="460"/>
                      </a:lnTo>
                      <a:lnTo>
                        <a:pt x="488" y="411"/>
                      </a:lnTo>
                      <a:lnTo>
                        <a:pt x="550" y="347"/>
                      </a:lnTo>
                      <a:close/>
                      <a:moveTo>
                        <a:pt x="459" y="67"/>
                      </a:moveTo>
                      <a:lnTo>
                        <a:pt x="456" y="70"/>
                      </a:lnTo>
                      <a:lnTo>
                        <a:pt x="456" y="73"/>
                      </a:lnTo>
                      <a:lnTo>
                        <a:pt x="448" y="75"/>
                      </a:lnTo>
                      <a:lnTo>
                        <a:pt x="443" y="78"/>
                      </a:lnTo>
                      <a:lnTo>
                        <a:pt x="443" y="78"/>
                      </a:lnTo>
                      <a:lnTo>
                        <a:pt x="443" y="78"/>
                      </a:lnTo>
                      <a:lnTo>
                        <a:pt x="440" y="78"/>
                      </a:lnTo>
                      <a:lnTo>
                        <a:pt x="416" y="83"/>
                      </a:lnTo>
                      <a:lnTo>
                        <a:pt x="414" y="86"/>
                      </a:lnTo>
                      <a:lnTo>
                        <a:pt x="406" y="89"/>
                      </a:lnTo>
                      <a:lnTo>
                        <a:pt x="403" y="94"/>
                      </a:lnTo>
                      <a:lnTo>
                        <a:pt x="403" y="97"/>
                      </a:lnTo>
                      <a:lnTo>
                        <a:pt x="400" y="99"/>
                      </a:lnTo>
                      <a:lnTo>
                        <a:pt x="406" y="102"/>
                      </a:lnTo>
                      <a:lnTo>
                        <a:pt x="416" y="110"/>
                      </a:lnTo>
                      <a:lnTo>
                        <a:pt x="424" y="118"/>
                      </a:lnTo>
                      <a:lnTo>
                        <a:pt x="427" y="121"/>
                      </a:lnTo>
                      <a:lnTo>
                        <a:pt x="432" y="129"/>
                      </a:lnTo>
                      <a:lnTo>
                        <a:pt x="435" y="137"/>
                      </a:lnTo>
                      <a:lnTo>
                        <a:pt x="438" y="145"/>
                      </a:lnTo>
                      <a:lnTo>
                        <a:pt x="438" y="153"/>
                      </a:lnTo>
                      <a:lnTo>
                        <a:pt x="440" y="153"/>
                      </a:lnTo>
                      <a:lnTo>
                        <a:pt x="440" y="153"/>
                      </a:lnTo>
                      <a:lnTo>
                        <a:pt x="443" y="156"/>
                      </a:lnTo>
                      <a:lnTo>
                        <a:pt x="443" y="153"/>
                      </a:lnTo>
                      <a:lnTo>
                        <a:pt x="446" y="153"/>
                      </a:lnTo>
                      <a:lnTo>
                        <a:pt x="448" y="153"/>
                      </a:lnTo>
                      <a:lnTo>
                        <a:pt x="451" y="151"/>
                      </a:lnTo>
                      <a:lnTo>
                        <a:pt x="451" y="151"/>
                      </a:lnTo>
                      <a:lnTo>
                        <a:pt x="454" y="151"/>
                      </a:lnTo>
                      <a:lnTo>
                        <a:pt x="454" y="148"/>
                      </a:lnTo>
                      <a:lnTo>
                        <a:pt x="456" y="148"/>
                      </a:lnTo>
                      <a:lnTo>
                        <a:pt x="472" y="132"/>
                      </a:lnTo>
                      <a:lnTo>
                        <a:pt x="475" y="132"/>
                      </a:lnTo>
                      <a:lnTo>
                        <a:pt x="510" y="116"/>
                      </a:lnTo>
                      <a:lnTo>
                        <a:pt x="544" y="97"/>
                      </a:lnTo>
                      <a:lnTo>
                        <a:pt x="566" y="81"/>
                      </a:lnTo>
                      <a:lnTo>
                        <a:pt x="568" y="78"/>
                      </a:lnTo>
                      <a:lnTo>
                        <a:pt x="574" y="75"/>
                      </a:lnTo>
                      <a:lnTo>
                        <a:pt x="600" y="51"/>
                      </a:lnTo>
                      <a:lnTo>
                        <a:pt x="518" y="59"/>
                      </a:lnTo>
                      <a:lnTo>
                        <a:pt x="459" y="67"/>
                      </a:lnTo>
                      <a:close/>
                      <a:moveTo>
                        <a:pt x="707" y="56"/>
                      </a:moveTo>
                      <a:lnTo>
                        <a:pt x="705" y="67"/>
                      </a:lnTo>
                      <a:lnTo>
                        <a:pt x="697" y="78"/>
                      </a:lnTo>
                      <a:lnTo>
                        <a:pt x="694" y="83"/>
                      </a:lnTo>
                      <a:lnTo>
                        <a:pt x="675" y="99"/>
                      </a:lnTo>
                      <a:lnTo>
                        <a:pt x="606" y="118"/>
                      </a:lnTo>
                      <a:lnTo>
                        <a:pt x="472" y="169"/>
                      </a:lnTo>
                      <a:lnTo>
                        <a:pt x="499" y="180"/>
                      </a:lnTo>
                      <a:lnTo>
                        <a:pt x="518" y="196"/>
                      </a:lnTo>
                      <a:lnTo>
                        <a:pt x="510" y="212"/>
                      </a:lnTo>
                      <a:lnTo>
                        <a:pt x="499" y="223"/>
                      </a:lnTo>
                      <a:lnTo>
                        <a:pt x="496" y="226"/>
                      </a:lnTo>
                      <a:lnTo>
                        <a:pt x="483" y="234"/>
                      </a:lnTo>
                      <a:lnTo>
                        <a:pt x="475" y="239"/>
                      </a:lnTo>
                      <a:lnTo>
                        <a:pt x="472" y="242"/>
                      </a:lnTo>
                      <a:lnTo>
                        <a:pt x="467" y="245"/>
                      </a:lnTo>
                      <a:lnTo>
                        <a:pt x="448" y="258"/>
                      </a:lnTo>
                      <a:lnTo>
                        <a:pt x="440" y="269"/>
                      </a:lnTo>
                      <a:lnTo>
                        <a:pt x="432" y="280"/>
                      </a:lnTo>
                      <a:lnTo>
                        <a:pt x="430" y="290"/>
                      </a:lnTo>
                      <a:lnTo>
                        <a:pt x="424" y="301"/>
                      </a:lnTo>
                      <a:lnTo>
                        <a:pt x="424" y="312"/>
                      </a:lnTo>
                      <a:lnTo>
                        <a:pt x="424" y="325"/>
                      </a:lnTo>
                      <a:lnTo>
                        <a:pt x="427" y="331"/>
                      </a:lnTo>
                      <a:lnTo>
                        <a:pt x="443" y="336"/>
                      </a:lnTo>
                      <a:lnTo>
                        <a:pt x="448" y="336"/>
                      </a:lnTo>
                      <a:lnTo>
                        <a:pt x="451" y="333"/>
                      </a:lnTo>
                      <a:lnTo>
                        <a:pt x="451" y="333"/>
                      </a:lnTo>
                      <a:lnTo>
                        <a:pt x="462" y="328"/>
                      </a:lnTo>
                      <a:lnTo>
                        <a:pt x="531" y="298"/>
                      </a:lnTo>
                      <a:lnTo>
                        <a:pt x="574" y="304"/>
                      </a:lnTo>
                      <a:lnTo>
                        <a:pt x="579" y="309"/>
                      </a:lnTo>
                      <a:lnTo>
                        <a:pt x="587" y="317"/>
                      </a:lnTo>
                      <a:lnTo>
                        <a:pt x="590" y="320"/>
                      </a:lnTo>
                      <a:lnTo>
                        <a:pt x="600" y="325"/>
                      </a:lnTo>
                      <a:lnTo>
                        <a:pt x="603" y="328"/>
                      </a:lnTo>
                      <a:lnTo>
                        <a:pt x="603" y="331"/>
                      </a:lnTo>
                      <a:lnTo>
                        <a:pt x="606" y="331"/>
                      </a:lnTo>
                      <a:lnTo>
                        <a:pt x="606" y="333"/>
                      </a:lnTo>
                      <a:lnTo>
                        <a:pt x="608" y="344"/>
                      </a:lnTo>
                      <a:lnTo>
                        <a:pt x="606" y="360"/>
                      </a:lnTo>
                      <a:lnTo>
                        <a:pt x="606" y="368"/>
                      </a:lnTo>
                      <a:lnTo>
                        <a:pt x="598" y="387"/>
                      </a:lnTo>
                      <a:lnTo>
                        <a:pt x="584" y="403"/>
                      </a:lnTo>
                      <a:lnTo>
                        <a:pt x="555" y="427"/>
                      </a:lnTo>
                      <a:lnTo>
                        <a:pt x="552" y="433"/>
                      </a:lnTo>
                      <a:lnTo>
                        <a:pt x="550" y="435"/>
                      </a:lnTo>
                      <a:lnTo>
                        <a:pt x="550" y="435"/>
                      </a:lnTo>
                      <a:lnTo>
                        <a:pt x="547" y="438"/>
                      </a:lnTo>
                      <a:lnTo>
                        <a:pt x="547" y="438"/>
                      </a:lnTo>
                      <a:lnTo>
                        <a:pt x="544" y="444"/>
                      </a:lnTo>
                      <a:lnTo>
                        <a:pt x="542" y="444"/>
                      </a:lnTo>
                      <a:lnTo>
                        <a:pt x="539" y="444"/>
                      </a:lnTo>
                      <a:lnTo>
                        <a:pt x="536" y="446"/>
                      </a:lnTo>
                      <a:lnTo>
                        <a:pt x="536" y="446"/>
                      </a:lnTo>
                      <a:lnTo>
                        <a:pt x="531" y="446"/>
                      </a:lnTo>
                      <a:lnTo>
                        <a:pt x="531" y="446"/>
                      </a:lnTo>
                      <a:lnTo>
                        <a:pt x="528" y="449"/>
                      </a:lnTo>
                      <a:lnTo>
                        <a:pt x="528" y="449"/>
                      </a:lnTo>
                      <a:lnTo>
                        <a:pt x="491" y="473"/>
                      </a:lnTo>
                      <a:lnTo>
                        <a:pt x="456" y="503"/>
                      </a:lnTo>
                      <a:lnTo>
                        <a:pt x="448" y="503"/>
                      </a:lnTo>
                      <a:lnTo>
                        <a:pt x="443" y="503"/>
                      </a:lnTo>
                      <a:lnTo>
                        <a:pt x="438" y="505"/>
                      </a:lnTo>
                      <a:lnTo>
                        <a:pt x="427" y="511"/>
                      </a:lnTo>
                      <a:lnTo>
                        <a:pt x="424" y="513"/>
                      </a:lnTo>
                      <a:lnTo>
                        <a:pt x="422" y="519"/>
                      </a:lnTo>
                      <a:lnTo>
                        <a:pt x="419" y="522"/>
                      </a:lnTo>
                      <a:lnTo>
                        <a:pt x="419" y="524"/>
                      </a:lnTo>
                      <a:lnTo>
                        <a:pt x="419" y="527"/>
                      </a:lnTo>
                      <a:lnTo>
                        <a:pt x="416" y="527"/>
                      </a:lnTo>
                      <a:lnTo>
                        <a:pt x="414" y="538"/>
                      </a:lnTo>
                      <a:lnTo>
                        <a:pt x="411" y="616"/>
                      </a:lnTo>
                      <a:lnTo>
                        <a:pt x="448" y="618"/>
                      </a:lnTo>
                      <a:lnTo>
                        <a:pt x="518" y="605"/>
                      </a:lnTo>
                      <a:lnTo>
                        <a:pt x="515" y="599"/>
                      </a:lnTo>
                      <a:lnTo>
                        <a:pt x="515" y="597"/>
                      </a:lnTo>
                      <a:lnTo>
                        <a:pt x="515" y="594"/>
                      </a:lnTo>
                      <a:lnTo>
                        <a:pt x="512" y="594"/>
                      </a:lnTo>
                      <a:lnTo>
                        <a:pt x="510" y="591"/>
                      </a:lnTo>
                      <a:lnTo>
                        <a:pt x="507" y="589"/>
                      </a:lnTo>
                      <a:lnTo>
                        <a:pt x="507" y="586"/>
                      </a:lnTo>
                      <a:lnTo>
                        <a:pt x="504" y="583"/>
                      </a:lnTo>
                      <a:lnTo>
                        <a:pt x="504" y="583"/>
                      </a:lnTo>
                      <a:lnTo>
                        <a:pt x="552" y="594"/>
                      </a:lnTo>
                      <a:lnTo>
                        <a:pt x="595" y="589"/>
                      </a:lnTo>
                      <a:lnTo>
                        <a:pt x="611" y="597"/>
                      </a:lnTo>
                      <a:lnTo>
                        <a:pt x="611" y="599"/>
                      </a:lnTo>
                      <a:lnTo>
                        <a:pt x="616" y="599"/>
                      </a:lnTo>
                      <a:lnTo>
                        <a:pt x="616" y="602"/>
                      </a:lnTo>
                      <a:lnTo>
                        <a:pt x="619" y="602"/>
                      </a:lnTo>
                      <a:lnTo>
                        <a:pt x="622" y="602"/>
                      </a:lnTo>
                      <a:lnTo>
                        <a:pt x="624" y="599"/>
                      </a:lnTo>
                      <a:lnTo>
                        <a:pt x="627" y="602"/>
                      </a:lnTo>
                      <a:lnTo>
                        <a:pt x="630" y="605"/>
                      </a:lnTo>
                      <a:lnTo>
                        <a:pt x="630" y="608"/>
                      </a:lnTo>
                      <a:lnTo>
                        <a:pt x="633" y="608"/>
                      </a:lnTo>
                      <a:lnTo>
                        <a:pt x="635" y="608"/>
                      </a:lnTo>
                      <a:lnTo>
                        <a:pt x="641" y="608"/>
                      </a:lnTo>
                      <a:lnTo>
                        <a:pt x="643" y="608"/>
                      </a:lnTo>
                      <a:lnTo>
                        <a:pt x="654" y="605"/>
                      </a:lnTo>
                      <a:lnTo>
                        <a:pt x="678" y="629"/>
                      </a:lnTo>
                      <a:lnTo>
                        <a:pt x="662" y="645"/>
                      </a:lnTo>
                      <a:lnTo>
                        <a:pt x="627" y="656"/>
                      </a:lnTo>
                      <a:lnTo>
                        <a:pt x="624" y="656"/>
                      </a:lnTo>
                      <a:lnTo>
                        <a:pt x="622" y="656"/>
                      </a:lnTo>
                      <a:lnTo>
                        <a:pt x="622" y="656"/>
                      </a:lnTo>
                      <a:lnTo>
                        <a:pt x="622" y="659"/>
                      </a:lnTo>
                      <a:lnTo>
                        <a:pt x="576" y="664"/>
                      </a:lnTo>
                      <a:lnTo>
                        <a:pt x="568" y="664"/>
                      </a:lnTo>
                      <a:lnTo>
                        <a:pt x="566" y="661"/>
                      </a:lnTo>
                      <a:lnTo>
                        <a:pt x="560" y="661"/>
                      </a:lnTo>
                      <a:lnTo>
                        <a:pt x="560" y="659"/>
                      </a:lnTo>
                      <a:lnTo>
                        <a:pt x="558" y="659"/>
                      </a:lnTo>
                      <a:lnTo>
                        <a:pt x="558" y="661"/>
                      </a:lnTo>
                      <a:lnTo>
                        <a:pt x="555" y="661"/>
                      </a:lnTo>
                      <a:lnTo>
                        <a:pt x="555" y="664"/>
                      </a:lnTo>
                      <a:lnTo>
                        <a:pt x="555" y="664"/>
                      </a:lnTo>
                      <a:lnTo>
                        <a:pt x="552" y="664"/>
                      </a:lnTo>
                      <a:lnTo>
                        <a:pt x="552" y="664"/>
                      </a:lnTo>
                      <a:lnTo>
                        <a:pt x="550" y="664"/>
                      </a:lnTo>
                      <a:lnTo>
                        <a:pt x="542" y="664"/>
                      </a:lnTo>
                      <a:lnTo>
                        <a:pt x="528" y="661"/>
                      </a:lnTo>
                      <a:lnTo>
                        <a:pt x="518" y="659"/>
                      </a:lnTo>
                      <a:lnTo>
                        <a:pt x="496" y="659"/>
                      </a:lnTo>
                      <a:lnTo>
                        <a:pt x="480" y="661"/>
                      </a:lnTo>
                      <a:lnTo>
                        <a:pt x="438" y="653"/>
                      </a:lnTo>
                      <a:lnTo>
                        <a:pt x="430" y="653"/>
                      </a:lnTo>
                      <a:lnTo>
                        <a:pt x="419" y="656"/>
                      </a:lnTo>
                      <a:lnTo>
                        <a:pt x="411" y="661"/>
                      </a:lnTo>
                      <a:lnTo>
                        <a:pt x="408" y="667"/>
                      </a:lnTo>
                      <a:lnTo>
                        <a:pt x="400" y="763"/>
                      </a:lnTo>
                      <a:lnTo>
                        <a:pt x="400" y="812"/>
                      </a:lnTo>
                      <a:lnTo>
                        <a:pt x="400" y="812"/>
                      </a:lnTo>
                      <a:lnTo>
                        <a:pt x="398" y="815"/>
                      </a:lnTo>
                      <a:lnTo>
                        <a:pt x="395" y="820"/>
                      </a:lnTo>
                      <a:lnTo>
                        <a:pt x="395" y="823"/>
                      </a:lnTo>
                      <a:lnTo>
                        <a:pt x="395" y="825"/>
                      </a:lnTo>
                      <a:lnTo>
                        <a:pt x="395" y="828"/>
                      </a:lnTo>
                      <a:lnTo>
                        <a:pt x="395" y="833"/>
                      </a:lnTo>
                      <a:lnTo>
                        <a:pt x="395" y="833"/>
                      </a:lnTo>
                      <a:lnTo>
                        <a:pt x="395" y="833"/>
                      </a:lnTo>
                      <a:lnTo>
                        <a:pt x="398" y="836"/>
                      </a:lnTo>
                      <a:lnTo>
                        <a:pt x="398" y="836"/>
                      </a:lnTo>
                      <a:lnTo>
                        <a:pt x="398" y="839"/>
                      </a:lnTo>
                      <a:lnTo>
                        <a:pt x="398" y="839"/>
                      </a:lnTo>
                      <a:lnTo>
                        <a:pt x="398" y="839"/>
                      </a:lnTo>
                      <a:lnTo>
                        <a:pt x="398" y="841"/>
                      </a:lnTo>
                      <a:lnTo>
                        <a:pt x="398" y="841"/>
                      </a:lnTo>
                      <a:lnTo>
                        <a:pt x="398" y="844"/>
                      </a:lnTo>
                      <a:lnTo>
                        <a:pt x="398" y="844"/>
                      </a:lnTo>
                      <a:lnTo>
                        <a:pt x="395" y="844"/>
                      </a:lnTo>
                      <a:lnTo>
                        <a:pt x="395" y="844"/>
                      </a:lnTo>
                      <a:lnTo>
                        <a:pt x="395" y="847"/>
                      </a:lnTo>
                      <a:lnTo>
                        <a:pt x="395" y="847"/>
                      </a:lnTo>
                      <a:lnTo>
                        <a:pt x="395" y="906"/>
                      </a:lnTo>
                      <a:lnTo>
                        <a:pt x="379" y="984"/>
                      </a:lnTo>
                      <a:lnTo>
                        <a:pt x="376" y="989"/>
                      </a:lnTo>
                      <a:lnTo>
                        <a:pt x="373" y="995"/>
                      </a:lnTo>
                      <a:lnTo>
                        <a:pt x="371" y="1003"/>
                      </a:lnTo>
                      <a:lnTo>
                        <a:pt x="371" y="1005"/>
                      </a:lnTo>
                      <a:lnTo>
                        <a:pt x="371" y="1008"/>
                      </a:lnTo>
                      <a:lnTo>
                        <a:pt x="373" y="1011"/>
                      </a:lnTo>
                      <a:lnTo>
                        <a:pt x="368" y="1013"/>
                      </a:lnTo>
                      <a:lnTo>
                        <a:pt x="365" y="1013"/>
                      </a:lnTo>
                      <a:lnTo>
                        <a:pt x="365" y="1016"/>
                      </a:lnTo>
                      <a:lnTo>
                        <a:pt x="365" y="1019"/>
                      </a:lnTo>
                      <a:lnTo>
                        <a:pt x="363" y="1019"/>
                      </a:lnTo>
                      <a:lnTo>
                        <a:pt x="363" y="1019"/>
                      </a:lnTo>
                      <a:lnTo>
                        <a:pt x="363" y="1019"/>
                      </a:lnTo>
                      <a:lnTo>
                        <a:pt x="363" y="1019"/>
                      </a:lnTo>
                      <a:lnTo>
                        <a:pt x="360" y="1019"/>
                      </a:lnTo>
                      <a:lnTo>
                        <a:pt x="357" y="1019"/>
                      </a:lnTo>
                      <a:lnTo>
                        <a:pt x="357" y="1019"/>
                      </a:lnTo>
                      <a:lnTo>
                        <a:pt x="357" y="1019"/>
                      </a:lnTo>
                      <a:lnTo>
                        <a:pt x="355" y="1019"/>
                      </a:lnTo>
                      <a:lnTo>
                        <a:pt x="355" y="987"/>
                      </a:lnTo>
                      <a:lnTo>
                        <a:pt x="355" y="976"/>
                      </a:lnTo>
                      <a:lnTo>
                        <a:pt x="357" y="962"/>
                      </a:lnTo>
                      <a:lnTo>
                        <a:pt x="357" y="688"/>
                      </a:lnTo>
                      <a:lnTo>
                        <a:pt x="360" y="680"/>
                      </a:lnTo>
                      <a:lnTo>
                        <a:pt x="360" y="680"/>
                      </a:lnTo>
                      <a:lnTo>
                        <a:pt x="360" y="677"/>
                      </a:lnTo>
                      <a:lnTo>
                        <a:pt x="360" y="677"/>
                      </a:lnTo>
                      <a:lnTo>
                        <a:pt x="357" y="677"/>
                      </a:lnTo>
                      <a:lnTo>
                        <a:pt x="309" y="677"/>
                      </a:lnTo>
                      <a:lnTo>
                        <a:pt x="291" y="683"/>
                      </a:lnTo>
                      <a:lnTo>
                        <a:pt x="285" y="683"/>
                      </a:lnTo>
                      <a:lnTo>
                        <a:pt x="280" y="685"/>
                      </a:lnTo>
                      <a:lnTo>
                        <a:pt x="277" y="688"/>
                      </a:lnTo>
                      <a:lnTo>
                        <a:pt x="200" y="712"/>
                      </a:lnTo>
                      <a:lnTo>
                        <a:pt x="168" y="728"/>
                      </a:lnTo>
                      <a:lnTo>
                        <a:pt x="130" y="739"/>
                      </a:lnTo>
                      <a:lnTo>
                        <a:pt x="130" y="734"/>
                      </a:lnTo>
                      <a:lnTo>
                        <a:pt x="128" y="728"/>
                      </a:lnTo>
                      <a:lnTo>
                        <a:pt x="125" y="723"/>
                      </a:lnTo>
                      <a:lnTo>
                        <a:pt x="122" y="720"/>
                      </a:lnTo>
                      <a:lnTo>
                        <a:pt x="114" y="710"/>
                      </a:lnTo>
                      <a:lnTo>
                        <a:pt x="112" y="707"/>
                      </a:lnTo>
                      <a:lnTo>
                        <a:pt x="109" y="702"/>
                      </a:lnTo>
                      <a:lnTo>
                        <a:pt x="133" y="659"/>
                      </a:lnTo>
                      <a:lnTo>
                        <a:pt x="139" y="661"/>
                      </a:lnTo>
                      <a:lnTo>
                        <a:pt x="139" y="659"/>
                      </a:lnTo>
                      <a:lnTo>
                        <a:pt x="139" y="656"/>
                      </a:lnTo>
                      <a:lnTo>
                        <a:pt x="141" y="656"/>
                      </a:lnTo>
                      <a:lnTo>
                        <a:pt x="141" y="656"/>
                      </a:lnTo>
                      <a:lnTo>
                        <a:pt x="144" y="653"/>
                      </a:lnTo>
                      <a:lnTo>
                        <a:pt x="147" y="653"/>
                      </a:lnTo>
                      <a:lnTo>
                        <a:pt x="147" y="653"/>
                      </a:lnTo>
                      <a:lnTo>
                        <a:pt x="149" y="656"/>
                      </a:lnTo>
                      <a:lnTo>
                        <a:pt x="168" y="656"/>
                      </a:lnTo>
                      <a:lnTo>
                        <a:pt x="235" y="608"/>
                      </a:lnTo>
                      <a:lnTo>
                        <a:pt x="251" y="594"/>
                      </a:lnTo>
                      <a:lnTo>
                        <a:pt x="253" y="591"/>
                      </a:lnTo>
                      <a:lnTo>
                        <a:pt x="256" y="589"/>
                      </a:lnTo>
                      <a:lnTo>
                        <a:pt x="259" y="589"/>
                      </a:lnTo>
                      <a:lnTo>
                        <a:pt x="261" y="586"/>
                      </a:lnTo>
                      <a:lnTo>
                        <a:pt x="267" y="586"/>
                      </a:lnTo>
                      <a:lnTo>
                        <a:pt x="267" y="586"/>
                      </a:lnTo>
                      <a:lnTo>
                        <a:pt x="336" y="532"/>
                      </a:lnTo>
                      <a:lnTo>
                        <a:pt x="333" y="527"/>
                      </a:lnTo>
                      <a:lnTo>
                        <a:pt x="333" y="524"/>
                      </a:lnTo>
                      <a:lnTo>
                        <a:pt x="331" y="524"/>
                      </a:lnTo>
                      <a:lnTo>
                        <a:pt x="331" y="522"/>
                      </a:lnTo>
                      <a:lnTo>
                        <a:pt x="325" y="522"/>
                      </a:lnTo>
                      <a:lnTo>
                        <a:pt x="325" y="522"/>
                      </a:lnTo>
                      <a:lnTo>
                        <a:pt x="317" y="519"/>
                      </a:lnTo>
                      <a:lnTo>
                        <a:pt x="315" y="516"/>
                      </a:lnTo>
                      <a:lnTo>
                        <a:pt x="309" y="513"/>
                      </a:lnTo>
                      <a:lnTo>
                        <a:pt x="309" y="511"/>
                      </a:lnTo>
                      <a:lnTo>
                        <a:pt x="307" y="511"/>
                      </a:lnTo>
                      <a:lnTo>
                        <a:pt x="277" y="505"/>
                      </a:lnTo>
                      <a:lnTo>
                        <a:pt x="293" y="481"/>
                      </a:lnTo>
                      <a:lnTo>
                        <a:pt x="296" y="473"/>
                      </a:lnTo>
                      <a:lnTo>
                        <a:pt x="296" y="468"/>
                      </a:lnTo>
                      <a:lnTo>
                        <a:pt x="296" y="460"/>
                      </a:lnTo>
                      <a:lnTo>
                        <a:pt x="293" y="454"/>
                      </a:lnTo>
                      <a:lnTo>
                        <a:pt x="288" y="457"/>
                      </a:lnTo>
                      <a:lnTo>
                        <a:pt x="285" y="457"/>
                      </a:lnTo>
                      <a:lnTo>
                        <a:pt x="283" y="460"/>
                      </a:lnTo>
                      <a:lnTo>
                        <a:pt x="283" y="460"/>
                      </a:lnTo>
                      <a:lnTo>
                        <a:pt x="283" y="462"/>
                      </a:lnTo>
                      <a:lnTo>
                        <a:pt x="280" y="465"/>
                      </a:lnTo>
                      <a:lnTo>
                        <a:pt x="280" y="465"/>
                      </a:lnTo>
                      <a:lnTo>
                        <a:pt x="280" y="465"/>
                      </a:lnTo>
                      <a:lnTo>
                        <a:pt x="277" y="468"/>
                      </a:lnTo>
                      <a:lnTo>
                        <a:pt x="277" y="468"/>
                      </a:lnTo>
                      <a:lnTo>
                        <a:pt x="275" y="468"/>
                      </a:lnTo>
                      <a:lnTo>
                        <a:pt x="275" y="468"/>
                      </a:lnTo>
                      <a:lnTo>
                        <a:pt x="272" y="468"/>
                      </a:lnTo>
                      <a:lnTo>
                        <a:pt x="272" y="465"/>
                      </a:lnTo>
                      <a:lnTo>
                        <a:pt x="272" y="465"/>
                      </a:lnTo>
                      <a:lnTo>
                        <a:pt x="240" y="495"/>
                      </a:lnTo>
                      <a:lnTo>
                        <a:pt x="200" y="511"/>
                      </a:lnTo>
                      <a:lnTo>
                        <a:pt x="192" y="492"/>
                      </a:lnTo>
                      <a:lnTo>
                        <a:pt x="187" y="462"/>
                      </a:lnTo>
                      <a:lnTo>
                        <a:pt x="187" y="454"/>
                      </a:lnTo>
                      <a:lnTo>
                        <a:pt x="187" y="444"/>
                      </a:lnTo>
                      <a:lnTo>
                        <a:pt x="187" y="441"/>
                      </a:lnTo>
                      <a:lnTo>
                        <a:pt x="189" y="438"/>
                      </a:lnTo>
                      <a:lnTo>
                        <a:pt x="349" y="282"/>
                      </a:lnTo>
                      <a:lnTo>
                        <a:pt x="349" y="277"/>
                      </a:lnTo>
                      <a:lnTo>
                        <a:pt x="349" y="272"/>
                      </a:lnTo>
                      <a:lnTo>
                        <a:pt x="349" y="272"/>
                      </a:lnTo>
                      <a:lnTo>
                        <a:pt x="349" y="272"/>
                      </a:lnTo>
                      <a:lnTo>
                        <a:pt x="347" y="269"/>
                      </a:lnTo>
                      <a:lnTo>
                        <a:pt x="336" y="272"/>
                      </a:lnTo>
                      <a:lnTo>
                        <a:pt x="320" y="274"/>
                      </a:lnTo>
                      <a:lnTo>
                        <a:pt x="304" y="282"/>
                      </a:lnTo>
                      <a:lnTo>
                        <a:pt x="283" y="293"/>
                      </a:lnTo>
                      <a:lnTo>
                        <a:pt x="277" y="296"/>
                      </a:lnTo>
                      <a:lnTo>
                        <a:pt x="272" y="293"/>
                      </a:lnTo>
                      <a:lnTo>
                        <a:pt x="269" y="288"/>
                      </a:lnTo>
                      <a:lnTo>
                        <a:pt x="267" y="288"/>
                      </a:lnTo>
                      <a:lnTo>
                        <a:pt x="264" y="282"/>
                      </a:lnTo>
                      <a:lnTo>
                        <a:pt x="264" y="280"/>
                      </a:lnTo>
                      <a:lnTo>
                        <a:pt x="261" y="274"/>
                      </a:lnTo>
                      <a:lnTo>
                        <a:pt x="261" y="269"/>
                      </a:lnTo>
                      <a:lnTo>
                        <a:pt x="264" y="261"/>
                      </a:lnTo>
                      <a:lnTo>
                        <a:pt x="264" y="258"/>
                      </a:lnTo>
                      <a:lnTo>
                        <a:pt x="269" y="250"/>
                      </a:lnTo>
                      <a:lnTo>
                        <a:pt x="269" y="245"/>
                      </a:lnTo>
                      <a:lnTo>
                        <a:pt x="272" y="242"/>
                      </a:lnTo>
                      <a:lnTo>
                        <a:pt x="277" y="226"/>
                      </a:lnTo>
                      <a:lnTo>
                        <a:pt x="277" y="223"/>
                      </a:lnTo>
                      <a:lnTo>
                        <a:pt x="304" y="212"/>
                      </a:lnTo>
                      <a:lnTo>
                        <a:pt x="333" y="204"/>
                      </a:lnTo>
                      <a:lnTo>
                        <a:pt x="333" y="202"/>
                      </a:lnTo>
                      <a:lnTo>
                        <a:pt x="336" y="199"/>
                      </a:lnTo>
                      <a:lnTo>
                        <a:pt x="339" y="199"/>
                      </a:lnTo>
                      <a:lnTo>
                        <a:pt x="339" y="199"/>
                      </a:lnTo>
                      <a:lnTo>
                        <a:pt x="341" y="196"/>
                      </a:lnTo>
                      <a:lnTo>
                        <a:pt x="344" y="196"/>
                      </a:lnTo>
                      <a:lnTo>
                        <a:pt x="347" y="196"/>
                      </a:lnTo>
                      <a:lnTo>
                        <a:pt x="347" y="196"/>
                      </a:lnTo>
                      <a:lnTo>
                        <a:pt x="347" y="196"/>
                      </a:lnTo>
                      <a:lnTo>
                        <a:pt x="347" y="196"/>
                      </a:lnTo>
                      <a:lnTo>
                        <a:pt x="347" y="196"/>
                      </a:lnTo>
                      <a:lnTo>
                        <a:pt x="349" y="194"/>
                      </a:lnTo>
                      <a:lnTo>
                        <a:pt x="352" y="191"/>
                      </a:lnTo>
                      <a:lnTo>
                        <a:pt x="352" y="191"/>
                      </a:lnTo>
                      <a:lnTo>
                        <a:pt x="352" y="191"/>
                      </a:lnTo>
                      <a:lnTo>
                        <a:pt x="352" y="188"/>
                      </a:lnTo>
                      <a:lnTo>
                        <a:pt x="352" y="188"/>
                      </a:lnTo>
                      <a:lnTo>
                        <a:pt x="349" y="185"/>
                      </a:lnTo>
                      <a:lnTo>
                        <a:pt x="349" y="164"/>
                      </a:lnTo>
                      <a:lnTo>
                        <a:pt x="347" y="161"/>
                      </a:lnTo>
                      <a:lnTo>
                        <a:pt x="347" y="156"/>
                      </a:lnTo>
                      <a:lnTo>
                        <a:pt x="344" y="151"/>
                      </a:lnTo>
                      <a:lnTo>
                        <a:pt x="341" y="145"/>
                      </a:lnTo>
                      <a:lnTo>
                        <a:pt x="339" y="140"/>
                      </a:lnTo>
                      <a:lnTo>
                        <a:pt x="336" y="137"/>
                      </a:lnTo>
                      <a:lnTo>
                        <a:pt x="333" y="132"/>
                      </a:lnTo>
                      <a:lnTo>
                        <a:pt x="333" y="126"/>
                      </a:lnTo>
                      <a:lnTo>
                        <a:pt x="333" y="124"/>
                      </a:lnTo>
                      <a:lnTo>
                        <a:pt x="331" y="124"/>
                      </a:lnTo>
                      <a:lnTo>
                        <a:pt x="328" y="121"/>
                      </a:lnTo>
                      <a:lnTo>
                        <a:pt x="325" y="121"/>
                      </a:lnTo>
                      <a:lnTo>
                        <a:pt x="323" y="121"/>
                      </a:lnTo>
                      <a:lnTo>
                        <a:pt x="309" y="124"/>
                      </a:lnTo>
                      <a:lnTo>
                        <a:pt x="304" y="124"/>
                      </a:lnTo>
                      <a:lnTo>
                        <a:pt x="176" y="196"/>
                      </a:lnTo>
                      <a:lnTo>
                        <a:pt x="157" y="202"/>
                      </a:lnTo>
                      <a:lnTo>
                        <a:pt x="144" y="207"/>
                      </a:lnTo>
                      <a:lnTo>
                        <a:pt x="136" y="207"/>
                      </a:lnTo>
                      <a:lnTo>
                        <a:pt x="130" y="204"/>
                      </a:lnTo>
                      <a:lnTo>
                        <a:pt x="128" y="204"/>
                      </a:lnTo>
                      <a:lnTo>
                        <a:pt x="128" y="204"/>
                      </a:lnTo>
                      <a:lnTo>
                        <a:pt x="122" y="204"/>
                      </a:lnTo>
                      <a:lnTo>
                        <a:pt x="122" y="204"/>
                      </a:lnTo>
                      <a:lnTo>
                        <a:pt x="120" y="207"/>
                      </a:lnTo>
                      <a:lnTo>
                        <a:pt x="117" y="207"/>
                      </a:lnTo>
                      <a:lnTo>
                        <a:pt x="109" y="215"/>
                      </a:lnTo>
                      <a:lnTo>
                        <a:pt x="106" y="220"/>
                      </a:lnTo>
                      <a:lnTo>
                        <a:pt x="106" y="223"/>
                      </a:lnTo>
                      <a:lnTo>
                        <a:pt x="109" y="231"/>
                      </a:lnTo>
                      <a:lnTo>
                        <a:pt x="109" y="234"/>
                      </a:lnTo>
                      <a:lnTo>
                        <a:pt x="109" y="234"/>
                      </a:lnTo>
                      <a:lnTo>
                        <a:pt x="109" y="234"/>
                      </a:lnTo>
                      <a:lnTo>
                        <a:pt x="109" y="237"/>
                      </a:lnTo>
                      <a:lnTo>
                        <a:pt x="109" y="239"/>
                      </a:lnTo>
                      <a:lnTo>
                        <a:pt x="109" y="239"/>
                      </a:lnTo>
                      <a:lnTo>
                        <a:pt x="109" y="239"/>
                      </a:lnTo>
                      <a:lnTo>
                        <a:pt x="106" y="239"/>
                      </a:lnTo>
                      <a:lnTo>
                        <a:pt x="106" y="239"/>
                      </a:lnTo>
                      <a:lnTo>
                        <a:pt x="106" y="242"/>
                      </a:lnTo>
                      <a:lnTo>
                        <a:pt x="106" y="242"/>
                      </a:lnTo>
                      <a:lnTo>
                        <a:pt x="106" y="245"/>
                      </a:lnTo>
                      <a:lnTo>
                        <a:pt x="106" y="245"/>
                      </a:lnTo>
                      <a:lnTo>
                        <a:pt x="109" y="282"/>
                      </a:lnTo>
                      <a:lnTo>
                        <a:pt x="109" y="293"/>
                      </a:lnTo>
                      <a:lnTo>
                        <a:pt x="106" y="306"/>
                      </a:lnTo>
                      <a:lnTo>
                        <a:pt x="98" y="320"/>
                      </a:lnTo>
                      <a:lnTo>
                        <a:pt x="90" y="336"/>
                      </a:lnTo>
                      <a:lnTo>
                        <a:pt x="77" y="349"/>
                      </a:lnTo>
                      <a:lnTo>
                        <a:pt x="40" y="336"/>
                      </a:lnTo>
                      <a:lnTo>
                        <a:pt x="10" y="304"/>
                      </a:lnTo>
                      <a:lnTo>
                        <a:pt x="10" y="304"/>
                      </a:lnTo>
                      <a:lnTo>
                        <a:pt x="8" y="301"/>
                      </a:lnTo>
                      <a:lnTo>
                        <a:pt x="8" y="298"/>
                      </a:lnTo>
                      <a:lnTo>
                        <a:pt x="5" y="293"/>
                      </a:lnTo>
                      <a:lnTo>
                        <a:pt x="5" y="285"/>
                      </a:lnTo>
                      <a:lnTo>
                        <a:pt x="5" y="258"/>
                      </a:lnTo>
                      <a:lnTo>
                        <a:pt x="5" y="258"/>
                      </a:lnTo>
                      <a:lnTo>
                        <a:pt x="5" y="255"/>
                      </a:lnTo>
                      <a:lnTo>
                        <a:pt x="2" y="245"/>
                      </a:lnTo>
                      <a:lnTo>
                        <a:pt x="0" y="234"/>
                      </a:lnTo>
                      <a:lnTo>
                        <a:pt x="10" y="191"/>
                      </a:lnTo>
                      <a:lnTo>
                        <a:pt x="10" y="185"/>
                      </a:lnTo>
                      <a:lnTo>
                        <a:pt x="13" y="180"/>
                      </a:lnTo>
                      <a:lnTo>
                        <a:pt x="13" y="175"/>
                      </a:lnTo>
                      <a:lnTo>
                        <a:pt x="18" y="169"/>
                      </a:lnTo>
                      <a:lnTo>
                        <a:pt x="18" y="169"/>
                      </a:lnTo>
                      <a:lnTo>
                        <a:pt x="16" y="169"/>
                      </a:lnTo>
                      <a:lnTo>
                        <a:pt x="48" y="124"/>
                      </a:lnTo>
                      <a:lnTo>
                        <a:pt x="50" y="121"/>
                      </a:lnTo>
                      <a:lnTo>
                        <a:pt x="53" y="116"/>
                      </a:lnTo>
                      <a:lnTo>
                        <a:pt x="56" y="113"/>
                      </a:lnTo>
                      <a:lnTo>
                        <a:pt x="56" y="110"/>
                      </a:lnTo>
                      <a:lnTo>
                        <a:pt x="58" y="110"/>
                      </a:lnTo>
                      <a:lnTo>
                        <a:pt x="58" y="110"/>
                      </a:lnTo>
                      <a:lnTo>
                        <a:pt x="96" y="124"/>
                      </a:lnTo>
                      <a:lnTo>
                        <a:pt x="96" y="132"/>
                      </a:lnTo>
                      <a:lnTo>
                        <a:pt x="98" y="140"/>
                      </a:lnTo>
                      <a:lnTo>
                        <a:pt x="101" y="142"/>
                      </a:lnTo>
                      <a:lnTo>
                        <a:pt x="101" y="142"/>
                      </a:lnTo>
                      <a:lnTo>
                        <a:pt x="106" y="148"/>
                      </a:lnTo>
                      <a:lnTo>
                        <a:pt x="109" y="148"/>
                      </a:lnTo>
                      <a:lnTo>
                        <a:pt x="112" y="148"/>
                      </a:lnTo>
                      <a:lnTo>
                        <a:pt x="117" y="148"/>
                      </a:lnTo>
                      <a:lnTo>
                        <a:pt x="120" y="148"/>
                      </a:lnTo>
                      <a:lnTo>
                        <a:pt x="130" y="142"/>
                      </a:lnTo>
                      <a:lnTo>
                        <a:pt x="136" y="137"/>
                      </a:lnTo>
                      <a:lnTo>
                        <a:pt x="147" y="134"/>
                      </a:lnTo>
                      <a:lnTo>
                        <a:pt x="149" y="132"/>
                      </a:lnTo>
                      <a:lnTo>
                        <a:pt x="152" y="132"/>
                      </a:lnTo>
                      <a:lnTo>
                        <a:pt x="304" y="70"/>
                      </a:lnTo>
                      <a:lnTo>
                        <a:pt x="357" y="51"/>
                      </a:lnTo>
                      <a:lnTo>
                        <a:pt x="406" y="35"/>
                      </a:lnTo>
                      <a:lnTo>
                        <a:pt x="523" y="3"/>
                      </a:lnTo>
                      <a:lnTo>
                        <a:pt x="558" y="0"/>
                      </a:lnTo>
                      <a:lnTo>
                        <a:pt x="606" y="0"/>
                      </a:lnTo>
                      <a:lnTo>
                        <a:pt x="657" y="8"/>
                      </a:lnTo>
                      <a:lnTo>
                        <a:pt x="673" y="16"/>
                      </a:lnTo>
                      <a:lnTo>
                        <a:pt x="689" y="30"/>
                      </a:lnTo>
                      <a:lnTo>
                        <a:pt x="697" y="35"/>
                      </a:lnTo>
                      <a:lnTo>
                        <a:pt x="702" y="40"/>
                      </a:lnTo>
                      <a:lnTo>
                        <a:pt x="702" y="43"/>
                      </a:lnTo>
                      <a:lnTo>
                        <a:pt x="705" y="48"/>
                      </a:lnTo>
                      <a:lnTo>
                        <a:pt x="707" y="56"/>
                      </a:lnTo>
                      <a:close/>
                    </a:path>
                  </a:pathLst>
                </a:custGeom>
                <a:grpFill/>
                <a:ln w="7620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" name="Freeform 21"/>
                <p:cNvSpPr>
                  <a:spLocks noEditPoints="1"/>
                </p:cNvSpPr>
                <p:nvPr/>
              </p:nvSpPr>
              <p:spPr bwMode="auto">
                <a:xfrm>
                  <a:off x="8978627" y="1561396"/>
                  <a:ext cx="1122363" cy="1617663"/>
                </a:xfrm>
                <a:custGeom>
                  <a:avLst/>
                  <a:gdLst>
                    <a:gd name="T0" fmla="*/ 312 w 707"/>
                    <a:gd name="T1" fmla="*/ 608 h 1019"/>
                    <a:gd name="T2" fmla="*/ 307 w 707"/>
                    <a:gd name="T3" fmla="*/ 629 h 1019"/>
                    <a:gd name="T4" fmla="*/ 550 w 707"/>
                    <a:gd name="T5" fmla="*/ 347 h 1019"/>
                    <a:gd name="T6" fmla="*/ 424 w 707"/>
                    <a:gd name="T7" fmla="*/ 384 h 1019"/>
                    <a:gd name="T8" fmla="*/ 456 w 707"/>
                    <a:gd name="T9" fmla="*/ 73 h 1019"/>
                    <a:gd name="T10" fmla="*/ 406 w 707"/>
                    <a:gd name="T11" fmla="*/ 89 h 1019"/>
                    <a:gd name="T12" fmla="*/ 432 w 707"/>
                    <a:gd name="T13" fmla="*/ 129 h 1019"/>
                    <a:gd name="T14" fmla="*/ 446 w 707"/>
                    <a:gd name="T15" fmla="*/ 153 h 1019"/>
                    <a:gd name="T16" fmla="*/ 475 w 707"/>
                    <a:gd name="T17" fmla="*/ 132 h 1019"/>
                    <a:gd name="T18" fmla="*/ 459 w 707"/>
                    <a:gd name="T19" fmla="*/ 67 h 1019"/>
                    <a:gd name="T20" fmla="*/ 499 w 707"/>
                    <a:gd name="T21" fmla="*/ 180 h 1019"/>
                    <a:gd name="T22" fmla="*/ 467 w 707"/>
                    <a:gd name="T23" fmla="*/ 245 h 1019"/>
                    <a:gd name="T24" fmla="*/ 427 w 707"/>
                    <a:gd name="T25" fmla="*/ 331 h 1019"/>
                    <a:gd name="T26" fmla="*/ 579 w 707"/>
                    <a:gd name="T27" fmla="*/ 309 h 1019"/>
                    <a:gd name="T28" fmla="*/ 608 w 707"/>
                    <a:gd name="T29" fmla="*/ 344 h 1019"/>
                    <a:gd name="T30" fmla="*/ 550 w 707"/>
                    <a:gd name="T31" fmla="*/ 435 h 1019"/>
                    <a:gd name="T32" fmla="*/ 531 w 707"/>
                    <a:gd name="T33" fmla="*/ 446 h 1019"/>
                    <a:gd name="T34" fmla="*/ 438 w 707"/>
                    <a:gd name="T35" fmla="*/ 505 h 1019"/>
                    <a:gd name="T36" fmla="*/ 414 w 707"/>
                    <a:gd name="T37" fmla="*/ 538 h 1019"/>
                    <a:gd name="T38" fmla="*/ 510 w 707"/>
                    <a:gd name="T39" fmla="*/ 591 h 1019"/>
                    <a:gd name="T40" fmla="*/ 611 w 707"/>
                    <a:gd name="T41" fmla="*/ 599 h 1019"/>
                    <a:gd name="T42" fmla="*/ 630 w 707"/>
                    <a:gd name="T43" fmla="*/ 608 h 1019"/>
                    <a:gd name="T44" fmla="*/ 627 w 707"/>
                    <a:gd name="T45" fmla="*/ 656 h 1019"/>
                    <a:gd name="T46" fmla="*/ 560 w 707"/>
                    <a:gd name="T47" fmla="*/ 661 h 1019"/>
                    <a:gd name="T48" fmla="*/ 552 w 707"/>
                    <a:gd name="T49" fmla="*/ 664 h 1019"/>
                    <a:gd name="T50" fmla="*/ 430 w 707"/>
                    <a:gd name="T51" fmla="*/ 653 h 1019"/>
                    <a:gd name="T52" fmla="*/ 395 w 707"/>
                    <a:gd name="T53" fmla="*/ 820 h 1019"/>
                    <a:gd name="T54" fmla="*/ 398 w 707"/>
                    <a:gd name="T55" fmla="*/ 836 h 1019"/>
                    <a:gd name="T56" fmla="*/ 395 w 707"/>
                    <a:gd name="T57" fmla="*/ 844 h 1019"/>
                    <a:gd name="T58" fmla="*/ 371 w 707"/>
                    <a:gd name="T59" fmla="*/ 1003 h 1019"/>
                    <a:gd name="T60" fmla="*/ 363 w 707"/>
                    <a:gd name="T61" fmla="*/ 1019 h 1019"/>
                    <a:gd name="T62" fmla="*/ 355 w 707"/>
                    <a:gd name="T63" fmla="*/ 1019 h 1019"/>
                    <a:gd name="T64" fmla="*/ 360 w 707"/>
                    <a:gd name="T65" fmla="*/ 677 h 1019"/>
                    <a:gd name="T66" fmla="*/ 168 w 707"/>
                    <a:gd name="T67" fmla="*/ 728 h 1019"/>
                    <a:gd name="T68" fmla="*/ 109 w 707"/>
                    <a:gd name="T69" fmla="*/ 702 h 1019"/>
                    <a:gd name="T70" fmla="*/ 147 w 707"/>
                    <a:gd name="T71" fmla="*/ 653 h 1019"/>
                    <a:gd name="T72" fmla="*/ 259 w 707"/>
                    <a:gd name="T73" fmla="*/ 589 h 1019"/>
                    <a:gd name="T74" fmla="*/ 331 w 707"/>
                    <a:gd name="T75" fmla="*/ 522 h 1019"/>
                    <a:gd name="T76" fmla="*/ 277 w 707"/>
                    <a:gd name="T77" fmla="*/ 505 h 1019"/>
                    <a:gd name="T78" fmla="*/ 283 w 707"/>
                    <a:gd name="T79" fmla="*/ 460 h 1019"/>
                    <a:gd name="T80" fmla="*/ 275 w 707"/>
                    <a:gd name="T81" fmla="*/ 468 h 1019"/>
                    <a:gd name="T82" fmla="*/ 187 w 707"/>
                    <a:gd name="T83" fmla="*/ 462 h 1019"/>
                    <a:gd name="T84" fmla="*/ 349 w 707"/>
                    <a:gd name="T85" fmla="*/ 272 h 1019"/>
                    <a:gd name="T86" fmla="*/ 272 w 707"/>
                    <a:gd name="T87" fmla="*/ 293 h 1019"/>
                    <a:gd name="T88" fmla="*/ 264 w 707"/>
                    <a:gd name="T89" fmla="*/ 258 h 1019"/>
                    <a:gd name="T90" fmla="*/ 333 w 707"/>
                    <a:gd name="T91" fmla="*/ 202 h 1019"/>
                    <a:gd name="T92" fmla="*/ 347 w 707"/>
                    <a:gd name="T93" fmla="*/ 196 h 1019"/>
                    <a:gd name="T94" fmla="*/ 352 w 707"/>
                    <a:gd name="T95" fmla="*/ 188 h 1019"/>
                    <a:gd name="T96" fmla="*/ 336 w 707"/>
                    <a:gd name="T97" fmla="*/ 137 h 1019"/>
                    <a:gd name="T98" fmla="*/ 309 w 707"/>
                    <a:gd name="T99" fmla="*/ 124 h 1019"/>
                    <a:gd name="T100" fmla="*/ 128 w 707"/>
                    <a:gd name="T101" fmla="*/ 204 h 1019"/>
                    <a:gd name="T102" fmla="*/ 109 w 707"/>
                    <a:gd name="T103" fmla="*/ 231 h 1019"/>
                    <a:gd name="T104" fmla="*/ 106 w 707"/>
                    <a:gd name="T105" fmla="*/ 239 h 1019"/>
                    <a:gd name="T106" fmla="*/ 106 w 707"/>
                    <a:gd name="T107" fmla="*/ 306 h 1019"/>
                    <a:gd name="T108" fmla="*/ 8 w 707"/>
                    <a:gd name="T109" fmla="*/ 298 h 1019"/>
                    <a:gd name="T110" fmla="*/ 10 w 707"/>
                    <a:gd name="T111" fmla="*/ 191 h 1019"/>
                    <a:gd name="T112" fmla="*/ 50 w 707"/>
                    <a:gd name="T113" fmla="*/ 121 h 1019"/>
                    <a:gd name="T114" fmla="*/ 98 w 707"/>
                    <a:gd name="T115" fmla="*/ 140 h 1019"/>
                    <a:gd name="T116" fmla="*/ 130 w 707"/>
                    <a:gd name="T117" fmla="*/ 142 h 1019"/>
                    <a:gd name="T118" fmla="*/ 523 w 707"/>
                    <a:gd name="T119" fmla="*/ 3 h 1019"/>
                    <a:gd name="T120" fmla="*/ 702 w 707"/>
                    <a:gd name="T121" fmla="*/ 43 h 10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707" h="1019">
                      <a:moveTo>
                        <a:pt x="357" y="578"/>
                      </a:moveTo>
                      <a:lnTo>
                        <a:pt x="355" y="578"/>
                      </a:lnTo>
                      <a:lnTo>
                        <a:pt x="349" y="581"/>
                      </a:lnTo>
                      <a:lnTo>
                        <a:pt x="339" y="583"/>
                      </a:lnTo>
                      <a:lnTo>
                        <a:pt x="333" y="589"/>
                      </a:lnTo>
                      <a:lnTo>
                        <a:pt x="323" y="602"/>
                      </a:lnTo>
                      <a:lnTo>
                        <a:pt x="317" y="605"/>
                      </a:lnTo>
                      <a:lnTo>
                        <a:pt x="312" y="608"/>
                      </a:lnTo>
                      <a:lnTo>
                        <a:pt x="312" y="610"/>
                      </a:lnTo>
                      <a:lnTo>
                        <a:pt x="312" y="610"/>
                      </a:lnTo>
                      <a:lnTo>
                        <a:pt x="312" y="613"/>
                      </a:lnTo>
                      <a:lnTo>
                        <a:pt x="312" y="616"/>
                      </a:lnTo>
                      <a:lnTo>
                        <a:pt x="309" y="618"/>
                      </a:lnTo>
                      <a:lnTo>
                        <a:pt x="304" y="624"/>
                      </a:lnTo>
                      <a:lnTo>
                        <a:pt x="304" y="624"/>
                      </a:lnTo>
                      <a:lnTo>
                        <a:pt x="307" y="629"/>
                      </a:lnTo>
                      <a:lnTo>
                        <a:pt x="307" y="634"/>
                      </a:lnTo>
                      <a:lnTo>
                        <a:pt x="333" y="629"/>
                      </a:lnTo>
                      <a:lnTo>
                        <a:pt x="339" y="632"/>
                      </a:lnTo>
                      <a:lnTo>
                        <a:pt x="344" y="629"/>
                      </a:lnTo>
                      <a:lnTo>
                        <a:pt x="347" y="629"/>
                      </a:lnTo>
                      <a:lnTo>
                        <a:pt x="357" y="626"/>
                      </a:lnTo>
                      <a:lnTo>
                        <a:pt x="357" y="578"/>
                      </a:lnTo>
                      <a:moveTo>
                        <a:pt x="550" y="347"/>
                      </a:moveTo>
                      <a:lnTo>
                        <a:pt x="547" y="347"/>
                      </a:lnTo>
                      <a:lnTo>
                        <a:pt x="536" y="344"/>
                      </a:lnTo>
                      <a:lnTo>
                        <a:pt x="531" y="347"/>
                      </a:lnTo>
                      <a:lnTo>
                        <a:pt x="440" y="360"/>
                      </a:lnTo>
                      <a:lnTo>
                        <a:pt x="438" y="363"/>
                      </a:lnTo>
                      <a:lnTo>
                        <a:pt x="432" y="368"/>
                      </a:lnTo>
                      <a:lnTo>
                        <a:pt x="427" y="376"/>
                      </a:lnTo>
                      <a:lnTo>
                        <a:pt x="424" y="384"/>
                      </a:lnTo>
                      <a:lnTo>
                        <a:pt x="424" y="395"/>
                      </a:lnTo>
                      <a:lnTo>
                        <a:pt x="419" y="454"/>
                      </a:lnTo>
                      <a:lnTo>
                        <a:pt x="422" y="460"/>
                      </a:lnTo>
                      <a:lnTo>
                        <a:pt x="488" y="411"/>
                      </a:lnTo>
                      <a:lnTo>
                        <a:pt x="550" y="347"/>
                      </a:lnTo>
                      <a:moveTo>
                        <a:pt x="459" y="67"/>
                      </a:moveTo>
                      <a:lnTo>
                        <a:pt x="456" y="70"/>
                      </a:lnTo>
                      <a:lnTo>
                        <a:pt x="456" y="73"/>
                      </a:lnTo>
                      <a:lnTo>
                        <a:pt x="448" y="75"/>
                      </a:lnTo>
                      <a:lnTo>
                        <a:pt x="443" y="78"/>
                      </a:lnTo>
                      <a:lnTo>
                        <a:pt x="443" y="78"/>
                      </a:lnTo>
                      <a:lnTo>
                        <a:pt x="443" y="78"/>
                      </a:lnTo>
                      <a:lnTo>
                        <a:pt x="440" y="78"/>
                      </a:lnTo>
                      <a:lnTo>
                        <a:pt x="416" y="83"/>
                      </a:lnTo>
                      <a:lnTo>
                        <a:pt x="414" y="86"/>
                      </a:lnTo>
                      <a:lnTo>
                        <a:pt x="406" y="89"/>
                      </a:lnTo>
                      <a:lnTo>
                        <a:pt x="403" y="94"/>
                      </a:lnTo>
                      <a:lnTo>
                        <a:pt x="403" y="97"/>
                      </a:lnTo>
                      <a:lnTo>
                        <a:pt x="400" y="99"/>
                      </a:lnTo>
                      <a:lnTo>
                        <a:pt x="406" y="102"/>
                      </a:lnTo>
                      <a:lnTo>
                        <a:pt x="416" y="110"/>
                      </a:lnTo>
                      <a:lnTo>
                        <a:pt x="424" y="118"/>
                      </a:lnTo>
                      <a:lnTo>
                        <a:pt x="427" y="121"/>
                      </a:lnTo>
                      <a:lnTo>
                        <a:pt x="432" y="129"/>
                      </a:lnTo>
                      <a:lnTo>
                        <a:pt x="435" y="137"/>
                      </a:lnTo>
                      <a:lnTo>
                        <a:pt x="438" y="145"/>
                      </a:lnTo>
                      <a:lnTo>
                        <a:pt x="438" y="153"/>
                      </a:lnTo>
                      <a:lnTo>
                        <a:pt x="440" y="153"/>
                      </a:lnTo>
                      <a:lnTo>
                        <a:pt x="440" y="153"/>
                      </a:lnTo>
                      <a:lnTo>
                        <a:pt x="443" y="156"/>
                      </a:lnTo>
                      <a:lnTo>
                        <a:pt x="443" y="153"/>
                      </a:lnTo>
                      <a:lnTo>
                        <a:pt x="446" y="153"/>
                      </a:lnTo>
                      <a:lnTo>
                        <a:pt x="448" y="153"/>
                      </a:lnTo>
                      <a:lnTo>
                        <a:pt x="451" y="151"/>
                      </a:lnTo>
                      <a:lnTo>
                        <a:pt x="451" y="151"/>
                      </a:lnTo>
                      <a:lnTo>
                        <a:pt x="454" y="151"/>
                      </a:lnTo>
                      <a:lnTo>
                        <a:pt x="454" y="148"/>
                      </a:lnTo>
                      <a:lnTo>
                        <a:pt x="456" y="148"/>
                      </a:lnTo>
                      <a:lnTo>
                        <a:pt x="472" y="132"/>
                      </a:lnTo>
                      <a:lnTo>
                        <a:pt x="475" y="132"/>
                      </a:lnTo>
                      <a:lnTo>
                        <a:pt x="510" y="116"/>
                      </a:lnTo>
                      <a:lnTo>
                        <a:pt x="544" y="97"/>
                      </a:lnTo>
                      <a:lnTo>
                        <a:pt x="566" y="81"/>
                      </a:lnTo>
                      <a:lnTo>
                        <a:pt x="568" y="78"/>
                      </a:lnTo>
                      <a:lnTo>
                        <a:pt x="574" y="75"/>
                      </a:lnTo>
                      <a:lnTo>
                        <a:pt x="600" y="51"/>
                      </a:lnTo>
                      <a:lnTo>
                        <a:pt x="518" y="59"/>
                      </a:lnTo>
                      <a:lnTo>
                        <a:pt x="459" y="67"/>
                      </a:lnTo>
                      <a:moveTo>
                        <a:pt x="707" y="56"/>
                      </a:moveTo>
                      <a:lnTo>
                        <a:pt x="705" y="67"/>
                      </a:lnTo>
                      <a:lnTo>
                        <a:pt x="697" y="78"/>
                      </a:lnTo>
                      <a:lnTo>
                        <a:pt x="694" y="83"/>
                      </a:lnTo>
                      <a:lnTo>
                        <a:pt x="675" y="99"/>
                      </a:lnTo>
                      <a:lnTo>
                        <a:pt x="606" y="118"/>
                      </a:lnTo>
                      <a:lnTo>
                        <a:pt x="472" y="169"/>
                      </a:lnTo>
                      <a:lnTo>
                        <a:pt x="499" y="180"/>
                      </a:lnTo>
                      <a:lnTo>
                        <a:pt x="518" y="196"/>
                      </a:lnTo>
                      <a:lnTo>
                        <a:pt x="510" y="212"/>
                      </a:lnTo>
                      <a:lnTo>
                        <a:pt x="499" y="223"/>
                      </a:lnTo>
                      <a:lnTo>
                        <a:pt x="496" y="226"/>
                      </a:lnTo>
                      <a:lnTo>
                        <a:pt x="483" y="234"/>
                      </a:lnTo>
                      <a:lnTo>
                        <a:pt x="475" y="239"/>
                      </a:lnTo>
                      <a:lnTo>
                        <a:pt x="472" y="242"/>
                      </a:lnTo>
                      <a:lnTo>
                        <a:pt x="467" y="245"/>
                      </a:lnTo>
                      <a:lnTo>
                        <a:pt x="448" y="258"/>
                      </a:lnTo>
                      <a:lnTo>
                        <a:pt x="440" y="269"/>
                      </a:lnTo>
                      <a:lnTo>
                        <a:pt x="432" y="280"/>
                      </a:lnTo>
                      <a:lnTo>
                        <a:pt x="430" y="290"/>
                      </a:lnTo>
                      <a:lnTo>
                        <a:pt x="424" y="301"/>
                      </a:lnTo>
                      <a:lnTo>
                        <a:pt x="424" y="312"/>
                      </a:lnTo>
                      <a:lnTo>
                        <a:pt x="424" y="325"/>
                      </a:lnTo>
                      <a:lnTo>
                        <a:pt x="427" y="331"/>
                      </a:lnTo>
                      <a:lnTo>
                        <a:pt x="443" y="336"/>
                      </a:lnTo>
                      <a:lnTo>
                        <a:pt x="448" y="336"/>
                      </a:lnTo>
                      <a:lnTo>
                        <a:pt x="451" y="333"/>
                      </a:lnTo>
                      <a:lnTo>
                        <a:pt x="451" y="333"/>
                      </a:lnTo>
                      <a:lnTo>
                        <a:pt x="462" y="328"/>
                      </a:lnTo>
                      <a:lnTo>
                        <a:pt x="531" y="298"/>
                      </a:lnTo>
                      <a:lnTo>
                        <a:pt x="574" y="304"/>
                      </a:lnTo>
                      <a:lnTo>
                        <a:pt x="579" y="309"/>
                      </a:lnTo>
                      <a:lnTo>
                        <a:pt x="587" y="317"/>
                      </a:lnTo>
                      <a:lnTo>
                        <a:pt x="590" y="320"/>
                      </a:lnTo>
                      <a:lnTo>
                        <a:pt x="600" y="325"/>
                      </a:lnTo>
                      <a:lnTo>
                        <a:pt x="603" y="328"/>
                      </a:lnTo>
                      <a:lnTo>
                        <a:pt x="603" y="331"/>
                      </a:lnTo>
                      <a:lnTo>
                        <a:pt x="606" y="331"/>
                      </a:lnTo>
                      <a:lnTo>
                        <a:pt x="606" y="333"/>
                      </a:lnTo>
                      <a:lnTo>
                        <a:pt x="608" y="344"/>
                      </a:lnTo>
                      <a:lnTo>
                        <a:pt x="606" y="360"/>
                      </a:lnTo>
                      <a:lnTo>
                        <a:pt x="606" y="368"/>
                      </a:lnTo>
                      <a:lnTo>
                        <a:pt x="598" y="387"/>
                      </a:lnTo>
                      <a:lnTo>
                        <a:pt x="584" y="403"/>
                      </a:lnTo>
                      <a:lnTo>
                        <a:pt x="555" y="427"/>
                      </a:lnTo>
                      <a:lnTo>
                        <a:pt x="552" y="433"/>
                      </a:lnTo>
                      <a:lnTo>
                        <a:pt x="550" y="435"/>
                      </a:lnTo>
                      <a:lnTo>
                        <a:pt x="550" y="435"/>
                      </a:lnTo>
                      <a:lnTo>
                        <a:pt x="547" y="438"/>
                      </a:lnTo>
                      <a:lnTo>
                        <a:pt x="547" y="438"/>
                      </a:lnTo>
                      <a:lnTo>
                        <a:pt x="544" y="444"/>
                      </a:lnTo>
                      <a:lnTo>
                        <a:pt x="542" y="444"/>
                      </a:lnTo>
                      <a:lnTo>
                        <a:pt x="539" y="444"/>
                      </a:lnTo>
                      <a:lnTo>
                        <a:pt x="536" y="446"/>
                      </a:lnTo>
                      <a:lnTo>
                        <a:pt x="536" y="446"/>
                      </a:lnTo>
                      <a:lnTo>
                        <a:pt x="531" y="446"/>
                      </a:lnTo>
                      <a:lnTo>
                        <a:pt x="531" y="446"/>
                      </a:lnTo>
                      <a:lnTo>
                        <a:pt x="528" y="449"/>
                      </a:lnTo>
                      <a:lnTo>
                        <a:pt x="528" y="449"/>
                      </a:lnTo>
                      <a:lnTo>
                        <a:pt x="491" y="473"/>
                      </a:lnTo>
                      <a:lnTo>
                        <a:pt x="456" y="503"/>
                      </a:lnTo>
                      <a:lnTo>
                        <a:pt x="448" y="503"/>
                      </a:lnTo>
                      <a:lnTo>
                        <a:pt x="443" y="503"/>
                      </a:lnTo>
                      <a:lnTo>
                        <a:pt x="438" y="505"/>
                      </a:lnTo>
                      <a:lnTo>
                        <a:pt x="427" y="511"/>
                      </a:lnTo>
                      <a:lnTo>
                        <a:pt x="424" y="513"/>
                      </a:lnTo>
                      <a:lnTo>
                        <a:pt x="422" y="519"/>
                      </a:lnTo>
                      <a:lnTo>
                        <a:pt x="419" y="522"/>
                      </a:lnTo>
                      <a:lnTo>
                        <a:pt x="419" y="524"/>
                      </a:lnTo>
                      <a:lnTo>
                        <a:pt x="419" y="527"/>
                      </a:lnTo>
                      <a:lnTo>
                        <a:pt x="416" y="527"/>
                      </a:lnTo>
                      <a:lnTo>
                        <a:pt x="414" y="538"/>
                      </a:lnTo>
                      <a:lnTo>
                        <a:pt x="411" y="616"/>
                      </a:lnTo>
                      <a:lnTo>
                        <a:pt x="448" y="618"/>
                      </a:lnTo>
                      <a:lnTo>
                        <a:pt x="518" y="605"/>
                      </a:lnTo>
                      <a:lnTo>
                        <a:pt x="515" y="599"/>
                      </a:lnTo>
                      <a:lnTo>
                        <a:pt x="515" y="597"/>
                      </a:lnTo>
                      <a:lnTo>
                        <a:pt x="515" y="594"/>
                      </a:lnTo>
                      <a:lnTo>
                        <a:pt x="512" y="594"/>
                      </a:lnTo>
                      <a:lnTo>
                        <a:pt x="510" y="591"/>
                      </a:lnTo>
                      <a:lnTo>
                        <a:pt x="507" y="589"/>
                      </a:lnTo>
                      <a:lnTo>
                        <a:pt x="507" y="586"/>
                      </a:lnTo>
                      <a:lnTo>
                        <a:pt x="504" y="583"/>
                      </a:lnTo>
                      <a:lnTo>
                        <a:pt x="504" y="583"/>
                      </a:lnTo>
                      <a:lnTo>
                        <a:pt x="552" y="594"/>
                      </a:lnTo>
                      <a:lnTo>
                        <a:pt x="595" y="589"/>
                      </a:lnTo>
                      <a:lnTo>
                        <a:pt x="611" y="597"/>
                      </a:lnTo>
                      <a:lnTo>
                        <a:pt x="611" y="599"/>
                      </a:lnTo>
                      <a:lnTo>
                        <a:pt x="616" y="599"/>
                      </a:lnTo>
                      <a:lnTo>
                        <a:pt x="616" y="602"/>
                      </a:lnTo>
                      <a:lnTo>
                        <a:pt x="619" y="602"/>
                      </a:lnTo>
                      <a:lnTo>
                        <a:pt x="622" y="602"/>
                      </a:lnTo>
                      <a:lnTo>
                        <a:pt x="624" y="599"/>
                      </a:lnTo>
                      <a:lnTo>
                        <a:pt x="627" y="602"/>
                      </a:lnTo>
                      <a:lnTo>
                        <a:pt x="630" y="605"/>
                      </a:lnTo>
                      <a:lnTo>
                        <a:pt x="630" y="608"/>
                      </a:lnTo>
                      <a:lnTo>
                        <a:pt x="633" y="608"/>
                      </a:lnTo>
                      <a:lnTo>
                        <a:pt x="635" y="608"/>
                      </a:lnTo>
                      <a:lnTo>
                        <a:pt x="641" y="608"/>
                      </a:lnTo>
                      <a:lnTo>
                        <a:pt x="643" y="608"/>
                      </a:lnTo>
                      <a:lnTo>
                        <a:pt x="654" y="605"/>
                      </a:lnTo>
                      <a:lnTo>
                        <a:pt x="678" y="629"/>
                      </a:lnTo>
                      <a:lnTo>
                        <a:pt x="662" y="645"/>
                      </a:lnTo>
                      <a:lnTo>
                        <a:pt x="627" y="656"/>
                      </a:lnTo>
                      <a:lnTo>
                        <a:pt x="624" y="656"/>
                      </a:lnTo>
                      <a:lnTo>
                        <a:pt x="622" y="656"/>
                      </a:lnTo>
                      <a:lnTo>
                        <a:pt x="622" y="656"/>
                      </a:lnTo>
                      <a:lnTo>
                        <a:pt x="622" y="659"/>
                      </a:lnTo>
                      <a:lnTo>
                        <a:pt x="576" y="664"/>
                      </a:lnTo>
                      <a:lnTo>
                        <a:pt x="568" y="664"/>
                      </a:lnTo>
                      <a:lnTo>
                        <a:pt x="566" y="661"/>
                      </a:lnTo>
                      <a:lnTo>
                        <a:pt x="560" y="661"/>
                      </a:lnTo>
                      <a:lnTo>
                        <a:pt x="560" y="659"/>
                      </a:lnTo>
                      <a:lnTo>
                        <a:pt x="558" y="659"/>
                      </a:lnTo>
                      <a:lnTo>
                        <a:pt x="558" y="661"/>
                      </a:lnTo>
                      <a:lnTo>
                        <a:pt x="555" y="661"/>
                      </a:lnTo>
                      <a:lnTo>
                        <a:pt x="555" y="664"/>
                      </a:lnTo>
                      <a:lnTo>
                        <a:pt x="555" y="664"/>
                      </a:lnTo>
                      <a:lnTo>
                        <a:pt x="552" y="664"/>
                      </a:lnTo>
                      <a:lnTo>
                        <a:pt x="552" y="664"/>
                      </a:lnTo>
                      <a:lnTo>
                        <a:pt x="550" y="664"/>
                      </a:lnTo>
                      <a:lnTo>
                        <a:pt x="542" y="664"/>
                      </a:lnTo>
                      <a:lnTo>
                        <a:pt x="528" y="661"/>
                      </a:lnTo>
                      <a:lnTo>
                        <a:pt x="518" y="659"/>
                      </a:lnTo>
                      <a:lnTo>
                        <a:pt x="496" y="659"/>
                      </a:lnTo>
                      <a:lnTo>
                        <a:pt x="480" y="661"/>
                      </a:lnTo>
                      <a:lnTo>
                        <a:pt x="438" y="653"/>
                      </a:lnTo>
                      <a:lnTo>
                        <a:pt x="430" y="653"/>
                      </a:lnTo>
                      <a:lnTo>
                        <a:pt x="419" y="656"/>
                      </a:lnTo>
                      <a:lnTo>
                        <a:pt x="411" y="661"/>
                      </a:lnTo>
                      <a:lnTo>
                        <a:pt x="408" y="667"/>
                      </a:lnTo>
                      <a:lnTo>
                        <a:pt x="400" y="763"/>
                      </a:lnTo>
                      <a:lnTo>
                        <a:pt x="400" y="812"/>
                      </a:lnTo>
                      <a:lnTo>
                        <a:pt x="400" y="812"/>
                      </a:lnTo>
                      <a:lnTo>
                        <a:pt x="398" y="815"/>
                      </a:lnTo>
                      <a:lnTo>
                        <a:pt x="395" y="820"/>
                      </a:lnTo>
                      <a:lnTo>
                        <a:pt x="395" y="823"/>
                      </a:lnTo>
                      <a:lnTo>
                        <a:pt x="395" y="825"/>
                      </a:lnTo>
                      <a:lnTo>
                        <a:pt x="395" y="828"/>
                      </a:lnTo>
                      <a:lnTo>
                        <a:pt x="395" y="833"/>
                      </a:lnTo>
                      <a:lnTo>
                        <a:pt x="395" y="833"/>
                      </a:lnTo>
                      <a:lnTo>
                        <a:pt x="395" y="833"/>
                      </a:lnTo>
                      <a:lnTo>
                        <a:pt x="398" y="836"/>
                      </a:lnTo>
                      <a:lnTo>
                        <a:pt x="398" y="836"/>
                      </a:lnTo>
                      <a:lnTo>
                        <a:pt x="398" y="839"/>
                      </a:lnTo>
                      <a:lnTo>
                        <a:pt x="398" y="839"/>
                      </a:lnTo>
                      <a:lnTo>
                        <a:pt x="398" y="839"/>
                      </a:lnTo>
                      <a:lnTo>
                        <a:pt x="398" y="841"/>
                      </a:lnTo>
                      <a:lnTo>
                        <a:pt x="398" y="841"/>
                      </a:lnTo>
                      <a:lnTo>
                        <a:pt x="398" y="844"/>
                      </a:lnTo>
                      <a:lnTo>
                        <a:pt x="398" y="844"/>
                      </a:lnTo>
                      <a:lnTo>
                        <a:pt x="395" y="844"/>
                      </a:lnTo>
                      <a:lnTo>
                        <a:pt x="395" y="844"/>
                      </a:lnTo>
                      <a:lnTo>
                        <a:pt x="395" y="847"/>
                      </a:lnTo>
                      <a:lnTo>
                        <a:pt x="395" y="847"/>
                      </a:lnTo>
                      <a:lnTo>
                        <a:pt x="395" y="906"/>
                      </a:lnTo>
                      <a:lnTo>
                        <a:pt x="379" y="984"/>
                      </a:lnTo>
                      <a:lnTo>
                        <a:pt x="376" y="989"/>
                      </a:lnTo>
                      <a:lnTo>
                        <a:pt x="373" y="995"/>
                      </a:lnTo>
                      <a:lnTo>
                        <a:pt x="371" y="1003"/>
                      </a:lnTo>
                      <a:lnTo>
                        <a:pt x="371" y="1005"/>
                      </a:lnTo>
                      <a:lnTo>
                        <a:pt x="371" y="1008"/>
                      </a:lnTo>
                      <a:lnTo>
                        <a:pt x="373" y="1011"/>
                      </a:lnTo>
                      <a:lnTo>
                        <a:pt x="368" y="1013"/>
                      </a:lnTo>
                      <a:lnTo>
                        <a:pt x="365" y="1013"/>
                      </a:lnTo>
                      <a:lnTo>
                        <a:pt x="365" y="1016"/>
                      </a:lnTo>
                      <a:lnTo>
                        <a:pt x="365" y="1019"/>
                      </a:lnTo>
                      <a:lnTo>
                        <a:pt x="363" y="1019"/>
                      </a:lnTo>
                      <a:lnTo>
                        <a:pt x="363" y="1019"/>
                      </a:lnTo>
                      <a:lnTo>
                        <a:pt x="363" y="1019"/>
                      </a:lnTo>
                      <a:lnTo>
                        <a:pt x="363" y="1019"/>
                      </a:lnTo>
                      <a:lnTo>
                        <a:pt x="360" y="1019"/>
                      </a:lnTo>
                      <a:lnTo>
                        <a:pt x="357" y="1019"/>
                      </a:lnTo>
                      <a:lnTo>
                        <a:pt x="357" y="1019"/>
                      </a:lnTo>
                      <a:lnTo>
                        <a:pt x="357" y="1019"/>
                      </a:lnTo>
                      <a:lnTo>
                        <a:pt x="355" y="1019"/>
                      </a:lnTo>
                      <a:lnTo>
                        <a:pt x="355" y="987"/>
                      </a:lnTo>
                      <a:lnTo>
                        <a:pt x="355" y="976"/>
                      </a:lnTo>
                      <a:lnTo>
                        <a:pt x="357" y="962"/>
                      </a:lnTo>
                      <a:lnTo>
                        <a:pt x="357" y="688"/>
                      </a:lnTo>
                      <a:lnTo>
                        <a:pt x="360" y="680"/>
                      </a:lnTo>
                      <a:lnTo>
                        <a:pt x="360" y="680"/>
                      </a:lnTo>
                      <a:lnTo>
                        <a:pt x="360" y="677"/>
                      </a:lnTo>
                      <a:lnTo>
                        <a:pt x="360" y="677"/>
                      </a:lnTo>
                      <a:lnTo>
                        <a:pt x="357" y="677"/>
                      </a:lnTo>
                      <a:lnTo>
                        <a:pt x="309" y="677"/>
                      </a:lnTo>
                      <a:lnTo>
                        <a:pt x="291" y="683"/>
                      </a:lnTo>
                      <a:lnTo>
                        <a:pt x="285" y="683"/>
                      </a:lnTo>
                      <a:lnTo>
                        <a:pt x="280" y="685"/>
                      </a:lnTo>
                      <a:lnTo>
                        <a:pt x="277" y="688"/>
                      </a:lnTo>
                      <a:lnTo>
                        <a:pt x="200" y="712"/>
                      </a:lnTo>
                      <a:lnTo>
                        <a:pt x="168" y="728"/>
                      </a:lnTo>
                      <a:lnTo>
                        <a:pt x="130" y="739"/>
                      </a:lnTo>
                      <a:lnTo>
                        <a:pt x="130" y="734"/>
                      </a:lnTo>
                      <a:lnTo>
                        <a:pt x="128" y="728"/>
                      </a:lnTo>
                      <a:lnTo>
                        <a:pt x="125" y="723"/>
                      </a:lnTo>
                      <a:lnTo>
                        <a:pt x="122" y="720"/>
                      </a:lnTo>
                      <a:lnTo>
                        <a:pt x="114" y="710"/>
                      </a:lnTo>
                      <a:lnTo>
                        <a:pt x="112" y="707"/>
                      </a:lnTo>
                      <a:lnTo>
                        <a:pt x="109" y="702"/>
                      </a:lnTo>
                      <a:lnTo>
                        <a:pt x="133" y="659"/>
                      </a:lnTo>
                      <a:lnTo>
                        <a:pt x="139" y="661"/>
                      </a:lnTo>
                      <a:lnTo>
                        <a:pt x="139" y="659"/>
                      </a:lnTo>
                      <a:lnTo>
                        <a:pt x="139" y="656"/>
                      </a:lnTo>
                      <a:lnTo>
                        <a:pt x="141" y="656"/>
                      </a:lnTo>
                      <a:lnTo>
                        <a:pt x="141" y="656"/>
                      </a:lnTo>
                      <a:lnTo>
                        <a:pt x="144" y="653"/>
                      </a:lnTo>
                      <a:lnTo>
                        <a:pt x="147" y="653"/>
                      </a:lnTo>
                      <a:lnTo>
                        <a:pt x="147" y="653"/>
                      </a:lnTo>
                      <a:lnTo>
                        <a:pt x="149" y="656"/>
                      </a:lnTo>
                      <a:lnTo>
                        <a:pt x="168" y="656"/>
                      </a:lnTo>
                      <a:lnTo>
                        <a:pt x="235" y="608"/>
                      </a:lnTo>
                      <a:lnTo>
                        <a:pt x="251" y="594"/>
                      </a:lnTo>
                      <a:lnTo>
                        <a:pt x="253" y="591"/>
                      </a:lnTo>
                      <a:lnTo>
                        <a:pt x="256" y="589"/>
                      </a:lnTo>
                      <a:lnTo>
                        <a:pt x="259" y="589"/>
                      </a:lnTo>
                      <a:lnTo>
                        <a:pt x="261" y="586"/>
                      </a:lnTo>
                      <a:lnTo>
                        <a:pt x="267" y="586"/>
                      </a:lnTo>
                      <a:lnTo>
                        <a:pt x="267" y="586"/>
                      </a:lnTo>
                      <a:lnTo>
                        <a:pt x="336" y="532"/>
                      </a:lnTo>
                      <a:lnTo>
                        <a:pt x="333" y="527"/>
                      </a:lnTo>
                      <a:lnTo>
                        <a:pt x="333" y="524"/>
                      </a:lnTo>
                      <a:lnTo>
                        <a:pt x="331" y="524"/>
                      </a:lnTo>
                      <a:lnTo>
                        <a:pt x="331" y="522"/>
                      </a:lnTo>
                      <a:lnTo>
                        <a:pt x="325" y="522"/>
                      </a:lnTo>
                      <a:lnTo>
                        <a:pt x="325" y="522"/>
                      </a:lnTo>
                      <a:lnTo>
                        <a:pt x="317" y="519"/>
                      </a:lnTo>
                      <a:lnTo>
                        <a:pt x="315" y="516"/>
                      </a:lnTo>
                      <a:lnTo>
                        <a:pt x="309" y="513"/>
                      </a:lnTo>
                      <a:lnTo>
                        <a:pt x="309" y="511"/>
                      </a:lnTo>
                      <a:lnTo>
                        <a:pt x="307" y="511"/>
                      </a:lnTo>
                      <a:lnTo>
                        <a:pt x="277" y="505"/>
                      </a:lnTo>
                      <a:lnTo>
                        <a:pt x="293" y="481"/>
                      </a:lnTo>
                      <a:lnTo>
                        <a:pt x="296" y="473"/>
                      </a:lnTo>
                      <a:lnTo>
                        <a:pt x="296" y="468"/>
                      </a:lnTo>
                      <a:lnTo>
                        <a:pt x="296" y="460"/>
                      </a:lnTo>
                      <a:lnTo>
                        <a:pt x="293" y="454"/>
                      </a:lnTo>
                      <a:lnTo>
                        <a:pt x="288" y="457"/>
                      </a:lnTo>
                      <a:lnTo>
                        <a:pt x="285" y="457"/>
                      </a:lnTo>
                      <a:lnTo>
                        <a:pt x="283" y="460"/>
                      </a:lnTo>
                      <a:lnTo>
                        <a:pt x="283" y="460"/>
                      </a:lnTo>
                      <a:lnTo>
                        <a:pt x="283" y="462"/>
                      </a:lnTo>
                      <a:lnTo>
                        <a:pt x="280" y="465"/>
                      </a:lnTo>
                      <a:lnTo>
                        <a:pt x="280" y="465"/>
                      </a:lnTo>
                      <a:lnTo>
                        <a:pt x="280" y="465"/>
                      </a:lnTo>
                      <a:lnTo>
                        <a:pt x="277" y="468"/>
                      </a:lnTo>
                      <a:lnTo>
                        <a:pt x="277" y="468"/>
                      </a:lnTo>
                      <a:lnTo>
                        <a:pt x="275" y="468"/>
                      </a:lnTo>
                      <a:lnTo>
                        <a:pt x="275" y="468"/>
                      </a:lnTo>
                      <a:lnTo>
                        <a:pt x="272" y="468"/>
                      </a:lnTo>
                      <a:lnTo>
                        <a:pt x="272" y="465"/>
                      </a:lnTo>
                      <a:lnTo>
                        <a:pt x="272" y="465"/>
                      </a:lnTo>
                      <a:lnTo>
                        <a:pt x="240" y="495"/>
                      </a:lnTo>
                      <a:lnTo>
                        <a:pt x="200" y="511"/>
                      </a:lnTo>
                      <a:lnTo>
                        <a:pt x="192" y="492"/>
                      </a:lnTo>
                      <a:lnTo>
                        <a:pt x="187" y="462"/>
                      </a:lnTo>
                      <a:lnTo>
                        <a:pt x="187" y="454"/>
                      </a:lnTo>
                      <a:lnTo>
                        <a:pt x="187" y="444"/>
                      </a:lnTo>
                      <a:lnTo>
                        <a:pt x="187" y="441"/>
                      </a:lnTo>
                      <a:lnTo>
                        <a:pt x="189" y="438"/>
                      </a:lnTo>
                      <a:lnTo>
                        <a:pt x="349" y="282"/>
                      </a:lnTo>
                      <a:lnTo>
                        <a:pt x="349" y="277"/>
                      </a:lnTo>
                      <a:lnTo>
                        <a:pt x="349" y="272"/>
                      </a:lnTo>
                      <a:lnTo>
                        <a:pt x="349" y="272"/>
                      </a:lnTo>
                      <a:lnTo>
                        <a:pt x="349" y="272"/>
                      </a:lnTo>
                      <a:lnTo>
                        <a:pt x="347" y="269"/>
                      </a:lnTo>
                      <a:lnTo>
                        <a:pt x="336" y="272"/>
                      </a:lnTo>
                      <a:lnTo>
                        <a:pt x="320" y="274"/>
                      </a:lnTo>
                      <a:lnTo>
                        <a:pt x="304" y="282"/>
                      </a:lnTo>
                      <a:lnTo>
                        <a:pt x="283" y="293"/>
                      </a:lnTo>
                      <a:lnTo>
                        <a:pt x="277" y="296"/>
                      </a:lnTo>
                      <a:lnTo>
                        <a:pt x="272" y="293"/>
                      </a:lnTo>
                      <a:lnTo>
                        <a:pt x="269" y="288"/>
                      </a:lnTo>
                      <a:lnTo>
                        <a:pt x="267" y="288"/>
                      </a:lnTo>
                      <a:lnTo>
                        <a:pt x="264" y="282"/>
                      </a:lnTo>
                      <a:lnTo>
                        <a:pt x="264" y="280"/>
                      </a:lnTo>
                      <a:lnTo>
                        <a:pt x="261" y="274"/>
                      </a:lnTo>
                      <a:lnTo>
                        <a:pt x="261" y="269"/>
                      </a:lnTo>
                      <a:lnTo>
                        <a:pt x="264" y="261"/>
                      </a:lnTo>
                      <a:lnTo>
                        <a:pt x="264" y="258"/>
                      </a:lnTo>
                      <a:lnTo>
                        <a:pt x="269" y="250"/>
                      </a:lnTo>
                      <a:lnTo>
                        <a:pt x="269" y="245"/>
                      </a:lnTo>
                      <a:lnTo>
                        <a:pt x="272" y="242"/>
                      </a:lnTo>
                      <a:lnTo>
                        <a:pt x="277" y="226"/>
                      </a:lnTo>
                      <a:lnTo>
                        <a:pt x="277" y="223"/>
                      </a:lnTo>
                      <a:lnTo>
                        <a:pt x="304" y="212"/>
                      </a:lnTo>
                      <a:lnTo>
                        <a:pt x="333" y="204"/>
                      </a:lnTo>
                      <a:lnTo>
                        <a:pt x="333" y="202"/>
                      </a:lnTo>
                      <a:lnTo>
                        <a:pt x="336" y="199"/>
                      </a:lnTo>
                      <a:lnTo>
                        <a:pt x="339" y="199"/>
                      </a:lnTo>
                      <a:lnTo>
                        <a:pt x="339" y="199"/>
                      </a:lnTo>
                      <a:lnTo>
                        <a:pt x="341" y="196"/>
                      </a:lnTo>
                      <a:lnTo>
                        <a:pt x="344" y="196"/>
                      </a:lnTo>
                      <a:lnTo>
                        <a:pt x="347" y="196"/>
                      </a:lnTo>
                      <a:lnTo>
                        <a:pt x="347" y="196"/>
                      </a:lnTo>
                      <a:lnTo>
                        <a:pt x="347" y="196"/>
                      </a:lnTo>
                      <a:lnTo>
                        <a:pt x="347" y="196"/>
                      </a:lnTo>
                      <a:lnTo>
                        <a:pt x="347" y="196"/>
                      </a:lnTo>
                      <a:lnTo>
                        <a:pt x="349" y="194"/>
                      </a:lnTo>
                      <a:lnTo>
                        <a:pt x="352" y="191"/>
                      </a:lnTo>
                      <a:lnTo>
                        <a:pt x="352" y="191"/>
                      </a:lnTo>
                      <a:lnTo>
                        <a:pt x="352" y="191"/>
                      </a:lnTo>
                      <a:lnTo>
                        <a:pt x="352" y="188"/>
                      </a:lnTo>
                      <a:lnTo>
                        <a:pt x="352" y="188"/>
                      </a:lnTo>
                      <a:lnTo>
                        <a:pt x="349" y="185"/>
                      </a:lnTo>
                      <a:lnTo>
                        <a:pt x="349" y="164"/>
                      </a:lnTo>
                      <a:lnTo>
                        <a:pt x="347" y="161"/>
                      </a:lnTo>
                      <a:lnTo>
                        <a:pt x="347" y="156"/>
                      </a:lnTo>
                      <a:lnTo>
                        <a:pt x="344" y="151"/>
                      </a:lnTo>
                      <a:lnTo>
                        <a:pt x="341" y="145"/>
                      </a:lnTo>
                      <a:lnTo>
                        <a:pt x="339" y="140"/>
                      </a:lnTo>
                      <a:lnTo>
                        <a:pt x="336" y="137"/>
                      </a:lnTo>
                      <a:lnTo>
                        <a:pt x="333" y="132"/>
                      </a:lnTo>
                      <a:lnTo>
                        <a:pt x="333" y="126"/>
                      </a:lnTo>
                      <a:lnTo>
                        <a:pt x="333" y="124"/>
                      </a:lnTo>
                      <a:lnTo>
                        <a:pt x="331" y="124"/>
                      </a:lnTo>
                      <a:lnTo>
                        <a:pt x="328" y="121"/>
                      </a:lnTo>
                      <a:lnTo>
                        <a:pt x="325" y="121"/>
                      </a:lnTo>
                      <a:lnTo>
                        <a:pt x="323" y="121"/>
                      </a:lnTo>
                      <a:lnTo>
                        <a:pt x="309" y="124"/>
                      </a:lnTo>
                      <a:lnTo>
                        <a:pt x="304" y="124"/>
                      </a:lnTo>
                      <a:lnTo>
                        <a:pt x="176" y="196"/>
                      </a:lnTo>
                      <a:lnTo>
                        <a:pt x="157" y="202"/>
                      </a:lnTo>
                      <a:lnTo>
                        <a:pt x="144" y="207"/>
                      </a:lnTo>
                      <a:lnTo>
                        <a:pt x="136" y="207"/>
                      </a:lnTo>
                      <a:lnTo>
                        <a:pt x="130" y="204"/>
                      </a:lnTo>
                      <a:lnTo>
                        <a:pt x="128" y="204"/>
                      </a:lnTo>
                      <a:lnTo>
                        <a:pt x="128" y="204"/>
                      </a:lnTo>
                      <a:lnTo>
                        <a:pt x="122" y="204"/>
                      </a:lnTo>
                      <a:lnTo>
                        <a:pt x="122" y="204"/>
                      </a:lnTo>
                      <a:lnTo>
                        <a:pt x="120" y="207"/>
                      </a:lnTo>
                      <a:lnTo>
                        <a:pt x="117" y="207"/>
                      </a:lnTo>
                      <a:lnTo>
                        <a:pt x="109" y="215"/>
                      </a:lnTo>
                      <a:lnTo>
                        <a:pt x="106" y="220"/>
                      </a:lnTo>
                      <a:lnTo>
                        <a:pt x="106" y="223"/>
                      </a:lnTo>
                      <a:lnTo>
                        <a:pt x="109" y="231"/>
                      </a:lnTo>
                      <a:lnTo>
                        <a:pt x="109" y="234"/>
                      </a:lnTo>
                      <a:lnTo>
                        <a:pt x="109" y="234"/>
                      </a:lnTo>
                      <a:lnTo>
                        <a:pt x="109" y="234"/>
                      </a:lnTo>
                      <a:lnTo>
                        <a:pt x="109" y="237"/>
                      </a:lnTo>
                      <a:lnTo>
                        <a:pt x="109" y="239"/>
                      </a:lnTo>
                      <a:lnTo>
                        <a:pt x="109" y="239"/>
                      </a:lnTo>
                      <a:lnTo>
                        <a:pt x="109" y="239"/>
                      </a:lnTo>
                      <a:lnTo>
                        <a:pt x="106" y="239"/>
                      </a:lnTo>
                      <a:lnTo>
                        <a:pt x="106" y="239"/>
                      </a:lnTo>
                      <a:lnTo>
                        <a:pt x="106" y="242"/>
                      </a:lnTo>
                      <a:lnTo>
                        <a:pt x="106" y="242"/>
                      </a:lnTo>
                      <a:lnTo>
                        <a:pt x="106" y="245"/>
                      </a:lnTo>
                      <a:lnTo>
                        <a:pt x="106" y="245"/>
                      </a:lnTo>
                      <a:lnTo>
                        <a:pt x="109" y="282"/>
                      </a:lnTo>
                      <a:lnTo>
                        <a:pt x="109" y="293"/>
                      </a:lnTo>
                      <a:lnTo>
                        <a:pt x="106" y="306"/>
                      </a:lnTo>
                      <a:lnTo>
                        <a:pt x="98" y="320"/>
                      </a:lnTo>
                      <a:lnTo>
                        <a:pt x="90" y="336"/>
                      </a:lnTo>
                      <a:lnTo>
                        <a:pt x="77" y="349"/>
                      </a:lnTo>
                      <a:lnTo>
                        <a:pt x="40" y="336"/>
                      </a:lnTo>
                      <a:lnTo>
                        <a:pt x="10" y="304"/>
                      </a:lnTo>
                      <a:lnTo>
                        <a:pt x="10" y="304"/>
                      </a:lnTo>
                      <a:lnTo>
                        <a:pt x="8" y="301"/>
                      </a:lnTo>
                      <a:lnTo>
                        <a:pt x="8" y="298"/>
                      </a:lnTo>
                      <a:lnTo>
                        <a:pt x="5" y="293"/>
                      </a:lnTo>
                      <a:lnTo>
                        <a:pt x="5" y="285"/>
                      </a:lnTo>
                      <a:lnTo>
                        <a:pt x="5" y="258"/>
                      </a:lnTo>
                      <a:lnTo>
                        <a:pt x="5" y="258"/>
                      </a:lnTo>
                      <a:lnTo>
                        <a:pt x="5" y="255"/>
                      </a:lnTo>
                      <a:lnTo>
                        <a:pt x="2" y="245"/>
                      </a:lnTo>
                      <a:lnTo>
                        <a:pt x="0" y="234"/>
                      </a:lnTo>
                      <a:lnTo>
                        <a:pt x="10" y="191"/>
                      </a:lnTo>
                      <a:lnTo>
                        <a:pt x="10" y="185"/>
                      </a:lnTo>
                      <a:lnTo>
                        <a:pt x="13" y="180"/>
                      </a:lnTo>
                      <a:lnTo>
                        <a:pt x="13" y="175"/>
                      </a:lnTo>
                      <a:lnTo>
                        <a:pt x="18" y="169"/>
                      </a:lnTo>
                      <a:lnTo>
                        <a:pt x="18" y="169"/>
                      </a:lnTo>
                      <a:lnTo>
                        <a:pt x="16" y="169"/>
                      </a:lnTo>
                      <a:lnTo>
                        <a:pt x="48" y="124"/>
                      </a:lnTo>
                      <a:lnTo>
                        <a:pt x="50" y="121"/>
                      </a:lnTo>
                      <a:lnTo>
                        <a:pt x="53" y="116"/>
                      </a:lnTo>
                      <a:lnTo>
                        <a:pt x="56" y="113"/>
                      </a:lnTo>
                      <a:lnTo>
                        <a:pt x="56" y="110"/>
                      </a:lnTo>
                      <a:lnTo>
                        <a:pt x="58" y="110"/>
                      </a:lnTo>
                      <a:lnTo>
                        <a:pt x="58" y="110"/>
                      </a:lnTo>
                      <a:lnTo>
                        <a:pt x="96" y="124"/>
                      </a:lnTo>
                      <a:lnTo>
                        <a:pt x="96" y="132"/>
                      </a:lnTo>
                      <a:lnTo>
                        <a:pt x="98" y="140"/>
                      </a:lnTo>
                      <a:lnTo>
                        <a:pt x="101" y="142"/>
                      </a:lnTo>
                      <a:lnTo>
                        <a:pt x="101" y="142"/>
                      </a:lnTo>
                      <a:lnTo>
                        <a:pt x="106" y="148"/>
                      </a:lnTo>
                      <a:lnTo>
                        <a:pt x="109" y="148"/>
                      </a:lnTo>
                      <a:lnTo>
                        <a:pt x="112" y="148"/>
                      </a:lnTo>
                      <a:lnTo>
                        <a:pt x="117" y="148"/>
                      </a:lnTo>
                      <a:lnTo>
                        <a:pt x="120" y="148"/>
                      </a:lnTo>
                      <a:lnTo>
                        <a:pt x="130" y="142"/>
                      </a:lnTo>
                      <a:lnTo>
                        <a:pt x="136" y="137"/>
                      </a:lnTo>
                      <a:lnTo>
                        <a:pt x="147" y="134"/>
                      </a:lnTo>
                      <a:lnTo>
                        <a:pt x="149" y="132"/>
                      </a:lnTo>
                      <a:lnTo>
                        <a:pt x="152" y="132"/>
                      </a:lnTo>
                      <a:lnTo>
                        <a:pt x="304" y="70"/>
                      </a:lnTo>
                      <a:lnTo>
                        <a:pt x="357" y="51"/>
                      </a:lnTo>
                      <a:lnTo>
                        <a:pt x="406" y="35"/>
                      </a:lnTo>
                      <a:lnTo>
                        <a:pt x="523" y="3"/>
                      </a:lnTo>
                      <a:lnTo>
                        <a:pt x="558" y="0"/>
                      </a:lnTo>
                      <a:lnTo>
                        <a:pt x="606" y="0"/>
                      </a:lnTo>
                      <a:lnTo>
                        <a:pt x="657" y="8"/>
                      </a:lnTo>
                      <a:lnTo>
                        <a:pt x="673" y="16"/>
                      </a:lnTo>
                      <a:lnTo>
                        <a:pt x="689" y="30"/>
                      </a:lnTo>
                      <a:lnTo>
                        <a:pt x="697" y="35"/>
                      </a:lnTo>
                      <a:lnTo>
                        <a:pt x="702" y="40"/>
                      </a:lnTo>
                      <a:lnTo>
                        <a:pt x="702" y="43"/>
                      </a:lnTo>
                      <a:lnTo>
                        <a:pt x="705" y="48"/>
                      </a:lnTo>
                      <a:lnTo>
                        <a:pt x="707" y="56"/>
                      </a:lnTo>
                    </a:path>
                  </a:pathLst>
                </a:custGeom>
                <a:grpFill/>
                <a:ln w="76200">
                  <a:solidFill>
                    <a:schemeClr val="bg1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" name="Freeform 22"/>
                <p:cNvSpPr>
                  <a:spLocks noEditPoints="1"/>
                </p:cNvSpPr>
                <p:nvPr/>
              </p:nvSpPr>
              <p:spPr bwMode="auto">
                <a:xfrm>
                  <a:off x="10266089" y="1566159"/>
                  <a:ext cx="963613" cy="1603375"/>
                </a:xfrm>
                <a:custGeom>
                  <a:avLst/>
                  <a:gdLst>
                    <a:gd name="T0" fmla="*/ 134 w 227"/>
                    <a:gd name="T1" fmla="*/ 173 h 376"/>
                    <a:gd name="T2" fmla="*/ 174 w 227"/>
                    <a:gd name="T3" fmla="*/ 42 h 376"/>
                    <a:gd name="T4" fmla="*/ 177 w 227"/>
                    <a:gd name="T5" fmla="*/ 43 h 376"/>
                    <a:gd name="T6" fmla="*/ 180 w 227"/>
                    <a:gd name="T7" fmla="*/ 54 h 376"/>
                    <a:gd name="T8" fmla="*/ 180 w 227"/>
                    <a:gd name="T9" fmla="*/ 70 h 376"/>
                    <a:gd name="T10" fmla="*/ 175 w 227"/>
                    <a:gd name="T11" fmla="*/ 86 h 376"/>
                    <a:gd name="T12" fmla="*/ 177 w 227"/>
                    <a:gd name="T13" fmla="*/ 90 h 376"/>
                    <a:gd name="T14" fmla="*/ 181 w 227"/>
                    <a:gd name="T15" fmla="*/ 89 h 376"/>
                    <a:gd name="T16" fmla="*/ 200 w 227"/>
                    <a:gd name="T17" fmla="*/ 83 h 376"/>
                    <a:gd name="T18" fmla="*/ 203 w 227"/>
                    <a:gd name="T19" fmla="*/ 79 h 376"/>
                    <a:gd name="T20" fmla="*/ 218 w 227"/>
                    <a:gd name="T21" fmla="*/ 76 h 376"/>
                    <a:gd name="T22" fmla="*/ 166 w 227"/>
                    <a:gd name="T23" fmla="*/ 108 h 376"/>
                    <a:gd name="T24" fmla="*/ 166 w 227"/>
                    <a:gd name="T25" fmla="*/ 165 h 376"/>
                    <a:gd name="T26" fmla="*/ 169 w 227"/>
                    <a:gd name="T27" fmla="*/ 166 h 376"/>
                    <a:gd name="T28" fmla="*/ 211 w 227"/>
                    <a:gd name="T29" fmla="*/ 169 h 376"/>
                    <a:gd name="T30" fmla="*/ 223 w 227"/>
                    <a:gd name="T31" fmla="*/ 183 h 376"/>
                    <a:gd name="T32" fmla="*/ 142 w 227"/>
                    <a:gd name="T33" fmla="*/ 270 h 376"/>
                    <a:gd name="T34" fmla="*/ 140 w 227"/>
                    <a:gd name="T35" fmla="*/ 277 h 376"/>
                    <a:gd name="T36" fmla="*/ 141 w 227"/>
                    <a:gd name="T37" fmla="*/ 285 h 376"/>
                    <a:gd name="T38" fmla="*/ 141 w 227"/>
                    <a:gd name="T39" fmla="*/ 311 h 376"/>
                    <a:gd name="T40" fmla="*/ 129 w 227"/>
                    <a:gd name="T41" fmla="*/ 373 h 376"/>
                    <a:gd name="T42" fmla="*/ 123 w 227"/>
                    <a:gd name="T43" fmla="*/ 373 h 376"/>
                    <a:gd name="T44" fmla="*/ 118 w 227"/>
                    <a:gd name="T45" fmla="*/ 361 h 376"/>
                    <a:gd name="T46" fmla="*/ 120 w 227"/>
                    <a:gd name="T47" fmla="*/ 216 h 376"/>
                    <a:gd name="T48" fmla="*/ 122 w 227"/>
                    <a:gd name="T49" fmla="*/ 215 h 376"/>
                    <a:gd name="T50" fmla="*/ 129 w 227"/>
                    <a:gd name="T51" fmla="*/ 213 h 376"/>
                    <a:gd name="T52" fmla="*/ 143 w 227"/>
                    <a:gd name="T53" fmla="*/ 244 h 376"/>
                    <a:gd name="T54" fmla="*/ 153 w 227"/>
                    <a:gd name="T55" fmla="*/ 238 h 376"/>
                    <a:gd name="T56" fmla="*/ 187 w 227"/>
                    <a:gd name="T57" fmla="*/ 196 h 376"/>
                    <a:gd name="T58" fmla="*/ 192 w 227"/>
                    <a:gd name="T59" fmla="*/ 182 h 376"/>
                    <a:gd name="T60" fmla="*/ 189 w 227"/>
                    <a:gd name="T61" fmla="*/ 178 h 376"/>
                    <a:gd name="T62" fmla="*/ 74 w 227"/>
                    <a:gd name="T63" fmla="*/ 230 h 376"/>
                    <a:gd name="T64" fmla="*/ 72 w 227"/>
                    <a:gd name="T65" fmla="*/ 221 h 376"/>
                    <a:gd name="T66" fmla="*/ 68 w 227"/>
                    <a:gd name="T67" fmla="*/ 209 h 376"/>
                    <a:gd name="T68" fmla="*/ 68 w 227"/>
                    <a:gd name="T69" fmla="*/ 204 h 376"/>
                    <a:gd name="T70" fmla="*/ 66 w 227"/>
                    <a:gd name="T71" fmla="*/ 197 h 376"/>
                    <a:gd name="T72" fmla="*/ 73 w 227"/>
                    <a:gd name="T73" fmla="*/ 192 h 376"/>
                    <a:gd name="T74" fmla="*/ 79 w 227"/>
                    <a:gd name="T75" fmla="*/ 182 h 376"/>
                    <a:gd name="T76" fmla="*/ 134 w 227"/>
                    <a:gd name="T77" fmla="*/ 118 h 376"/>
                    <a:gd name="T78" fmla="*/ 107 w 227"/>
                    <a:gd name="T79" fmla="*/ 123 h 376"/>
                    <a:gd name="T80" fmla="*/ 104 w 227"/>
                    <a:gd name="T81" fmla="*/ 133 h 376"/>
                    <a:gd name="T82" fmla="*/ 106 w 227"/>
                    <a:gd name="T83" fmla="*/ 138 h 376"/>
                    <a:gd name="T84" fmla="*/ 105 w 227"/>
                    <a:gd name="T85" fmla="*/ 144 h 376"/>
                    <a:gd name="T86" fmla="*/ 102 w 227"/>
                    <a:gd name="T87" fmla="*/ 152 h 376"/>
                    <a:gd name="T88" fmla="*/ 81 w 227"/>
                    <a:gd name="T89" fmla="*/ 159 h 376"/>
                    <a:gd name="T90" fmla="*/ 75 w 227"/>
                    <a:gd name="T91" fmla="*/ 156 h 376"/>
                    <a:gd name="T92" fmla="*/ 66 w 227"/>
                    <a:gd name="T93" fmla="*/ 156 h 376"/>
                    <a:gd name="T94" fmla="*/ 59 w 227"/>
                    <a:gd name="T95" fmla="*/ 149 h 376"/>
                    <a:gd name="T96" fmla="*/ 57 w 227"/>
                    <a:gd name="T97" fmla="*/ 146 h 376"/>
                    <a:gd name="T98" fmla="*/ 54 w 227"/>
                    <a:gd name="T99" fmla="*/ 142 h 376"/>
                    <a:gd name="T100" fmla="*/ 78 w 227"/>
                    <a:gd name="T101" fmla="*/ 136 h 376"/>
                    <a:gd name="T102" fmla="*/ 77 w 227"/>
                    <a:gd name="T103" fmla="*/ 133 h 376"/>
                    <a:gd name="T104" fmla="*/ 34 w 227"/>
                    <a:gd name="T105" fmla="*/ 143 h 376"/>
                    <a:gd name="T106" fmla="*/ 1 w 227"/>
                    <a:gd name="T107" fmla="*/ 137 h 376"/>
                    <a:gd name="T108" fmla="*/ 4 w 227"/>
                    <a:gd name="T109" fmla="*/ 128 h 376"/>
                    <a:gd name="T110" fmla="*/ 19 w 227"/>
                    <a:gd name="T111" fmla="*/ 124 h 376"/>
                    <a:gd name="T112" fmla="*/ 72 w 227"/>
                    <a:gd name="T113" fmla="*/ 111 h 376"/>
                    <a:gd name="T114" fmla="*/ 58 w 227"/>
                    <a:gd name="T115" fmla="*/ 5 h 376"/>
                    <a:gd name="T116" fmla="*/ 62 w 227"/>
                    <a:gd name="T117" fmla="*/ 0 h 376"/>
                    <a:gd name="T118" fmla="*/ 98 w 227"/>
                    <a:gd name="T119" fmla="*/ 39 h 376"/>
                    <a:gd name="T120" fmla="*/ 97 w 227"/>
                    <a:gd name="T121" fmla="*/ 66 h 376"/>
                    <a:gd name="T122" fmla="*/ 100 w 227"/>
                    <a:gd name="T123" fmla="*/ 91 h 376"/>
                    <a:gd name="T124" fmla="*/ 104 w 227"/>
                    <a:gd name="T125" fmla="*/ 102 h 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227" h="376">
                      <a:moveTo>
                        <a:pt x="132" y="174"/>
                      </a:moveTo>
                      <a:cubicBezTo>
                        <a:pt x="131" y="175"/>
                        <a:pt x="131" y="175"/>
                        <a:pt x="131" y="175"/>
                      </a:cubicBezTo>
                      <a:cubicBezTo>
                        <a:pt x="130" y="175"/>
                        <a:pt x="130" y="175"/>
                        <a:pt x="130" y="175"/>
                      </a:cubicBezTo>
                      <a:cubicBezTo>
                        <a:pt x="130" y="176"/>
                        <a:pt x="130" y="176"/>
                        <a:pt x="130" y="176"/>
                      </a:cubicBezTo>
                      <a:cubicBezTo>
                        <a:pt x="130" y="177"/>
                        <a:pt x="130" y="177"/>
                        <a:pt x="130" y="177"/>
                      </a:cubicBezTo>
                      <a:cubicBezTo>
                        <a:pt x="134" y="173"/>
                        <a:pt x="134" y="173"/>
                        <a:pt x="134" y="173"/>
                      </a:cubicBezTo>
                      <a:cubicBezTo>
                        <a:pt x="132" y="173"/>
                        <a:pt x="132" y="173"/>
                        <a:pt x="132" y="173"/>
                      </a:cubicBezTo>
                      <a:cubicBezTo>
                        <a:pt x="132" y="174"/>
                        <a:pt x="132" y="174"/>
                        <a:pt x="132" y="174"/>
                      </a:cubicBezTo>
                      <a:moveTo>
                        <a:pt x="155" y="83"/>
                      </a:moveTo>
                      <a:cubicBezTo>
                        <a:pt x="163" y="70"/>
                        <a:pt x="163" y="70"/>
                        <a:pt x="163" y="70"/>
                      </a:cubicBezTo>
                      <a:cubicBezTo>
                        <a:pt x="173" y="42"/>
                        <a:pt x="173" y="42"/>
                        <a:pt x="173" y="42"/>
                      </a:cubicBezTo>
                      <a:cubicBezTo>
                        <a:pt x="174" y="42"/>
                        <a:pt x="174" y="42"/>
                        <a:pt x="174" y="42"/>
                      </a:cubicBezTo>
                      <a:cubicBezTo>
                        <a:pt x="175" y="41"/>
                        <a:pt x="175" y="41"/>
                        <a:pt x="175" y="41"/>
                      </a:cubicBezTo>
                      <a:cubicBezTo>
                        <a:pt x="176" y="42"/>
                        <a:pt x="176" y="42"/>
                        <a:pt x="176" y="42"/>
                      </a:cubicBezTo>
                      <a:cubicBezTo>
                        <a:pt x="176" y="42"/>
                        <a:pt x="176" y="42"/>
                        <a:pt x="176" y="42"/>
                      </a:cubicBezTo>
                      <a:cubicBezTo>
                        <a:pt x="177" y="42"/>
                        <a:pt x="177" y="42"/>
                        <a:pt x="177" y="42"/>
                      </a:cubicBezTo>
                      <a:cubicBezTo>
                        <a:pt x="177" y="43"/>
                        <a:pt x="177" y="43"/>
                        <a:pt x="177" y="43"/>
                      </a:cubicBezTo>
                      <a:cubicBezTo>
                        <a:pt x="177" y="43"/>
                        <a:pt x="177" y="43"/>
                        <a:pt x="177" y="43"/>
                      </a:cubicBezTo>
                      <a:cubicBezTo>
                        <a:pt x="178" y="45"/>
                        <a:pt x="178" y="45"/>
                        <a:pt x="178" y="45"/>
                      </a:cubicBezTo>
                      <a:cubicBezTo>
                        <a:pt x="179" y="47"/>
                        <a:pt x="179" y="47"/>
                        <a:pt x="179" y="47"/>
                      </a:cubicBezTo>
                      <a:cubicBezTo>
                        <a:pt x="180" y="48"/>
                        <a:pt x="180" y="48"/>
                        <a:pt x="180" y="48"/>
                      </a:cubicBezTo>
                      <a:cubicBezTo>
                        <a:pt x="181" y="49"/>
                        <a:pt x="181" y="49"/>
                        <a:pt x="181" y="49"/>
                      </a:cubicBezTo>
                      <a:cubicBezTo>
                        <a:pt x="181" y="50"/>
                        <a:pt x="181" y="50"/>
                        <a:pt x="181" y="50"/>
                      </a:cubicBezTo>
                      <a:cubicBezTo>
                        <a:pt x="180" y="54"/>
                        <a:pt x="180" y="54"/>
                        <a:pt x="180" y="54"/>
                      </a:cubicBezTo>
                      <a:cubicBezTo>
                        <a:pt x="180" y="56"/>
                        <a:pt x="180" y="56"/>
                        <a:pt x="180" y="56"/>
                      </a:cubicBezTo>
                      <a:cubicBezTo>
                        <a:pt x="181" y="58"/>
                        <a:pt x="181" y="58"/>
                        <a:pt x="181" y="58"/>
                      </a:cubicBezTo>
                      <a:cubicBezTo>
                        <a:pt x="181" y="59"/>
                        <a:pt x="181" y="59"/>
                        <a:pt x="181" y="59"/>
                      </a:cubicBezTo>
                      <a:cubicBezTo>
                        <a:pt x="181" y="61"/>
                        <a:pt x="181" y="61"/>
                        <a:pt x="181" y="61"/>
                      </a:cubicBezTo>
                      <a:cubicBezTo>
                        <a:pt x="181" y="62"/>
                        <a:pt x="181" y="62"/>
                        <a:pt x="181" y="62"/>
                      </a:cubicBezTo>
                      <a:cubicBezTo>
                        <a:pt x="180" y="70"/>
                        <a:pt x="180" y="70"/>
                        <a:pt x="180" y="70"/>
                      </a:cubicBezTo>
                      <a:cubicBezTo>
                        <a:pt x="180" y="73"/>
                        <a:pt x="180" y="73"/>
                        <a:pt x="180" y="73"/>
                      </a:cubicBezTo>
                      <a:cubicBezTo>
                        <a:pt x="176" y="83"/>
                        <a:pt x="176" y="83"/>
                        <a:pt x="176" y="83"/>
                      </a:cubicBezTo>
                      <a:cubicBezTo>
                        <a:pt x="175" y="83"/>
                        <a:pt x="175" y="83"/>
                        <a:pt x="175" y="83"/>
                      </a:cubicBezTo>
                      <a:cubicBezTo>
                        <a:pt x="175" y="84"/>
                        <a:pt x="175" y="84"/>
                        <a:pt x="175" y="84"/>
                      </a:cubicBezTo>
                      <a:cubicBezTo>
                        <a:pt x="175" y="84"/>
                        <a:pt x="175" y="84"/>
                        <a:pt x="175" y="84"/>
                      </a:cubicBezTo>
                      <a:cubicBezTo>
                        <a:pt x="175" y="86"/>
                        <a:pt x="175" y="86"/>
                        <a:pt x="175" y="86"/>
                      </a:cubicBezTo>
                      <a:cubicBezTo>
                        <a:pt x="175" y="87"/>
                        <a:pt x="175" y="87"/>
                        <a:pt x="175" y="87"/>
                      </a:cubicBezTo>
                      <a:cubicBezTo>
                        <a:pt x="174" y="87"/>
                        <a:pt x="174" y="87"/>
                        <a:pt x="174" y="87"/>
                      </a:cubicBezTo>
                      <a:cubicBezTo>
                        <a:pt x="174" y="88"/>
                        <a:pt x="174" y="88"/>
                        <a:pt x="174" y="88"/>
                      </a:cubicBezTo>
                      <a:cubicBezTo>
                        <a:pt x="175" y="89"/>
                        <a:pt x="175" y="89"/>
                        <a:pt x="175" y="89"/>
                      </a:cubicBezTo>
                      <a:cubicBezTo>
                        <a:pt x="176" y="89"/>
                        <a:pt x="176" y="89"/>
                        <a:pt x="176" y="89"/>
                      </a:cubicBezTo>
                      <a:cubicBezTo>
                        <a:pt x="177" y="90"/>
                        <a:pt x="177" y="90"/>
                        <a:pt x="177" y="90"/>
                      </a:cubicBezTo>
                      <a:cubicBezTo>
                        <a:pt x="177" y="90"/>
                        <a:pt x="177" y="90"/>
                        <a:pt x="177" y="90"/>
                      </a:cubicBezTo>
                      <a:cubicBezTo>
                        <a:pt x="177" y="90"/>
                        <a:pt x="177" y="90"/>
                        <a:pt x="177" y="90"/>
                      </a:cubicBezTo>
                      <a:cubicBezTo>
                        <a:pt x="178" y="89"/>
                        <a:pt x="178" y="89"/>
                        <a:pt x="178" y="89"/>
                      </a:cubicBezTo>
                      <a:cubicBezTo>
                        <a:pt x="179" y="89"/>
                        <a:pt x="179" y="89"/>
                        <a:pt x="179" y="89"/>
                      </a:cubicBezTo>
                      <a:cubicBezTo>
                        <a:pt x="180" y="89"/>
                        <a:pt x="180" y="89"/>
                        <a:pt x="180" y="89"/>
                      </a:cubicBezTo>
                      <a:cubicBezTo>
                        <a:pt x="181" y="89"/>
                        <a:pt x="181" y="89"/>
                        <a:pt x="181" y="89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98" y="85"/>
                        <a:pt x="198" y="85"/>
                        <a:pt x="198" y="85"/>
                      </a:cubicBezTo>
                      <a:cubicBezTo>
                        <a:pt x="199" y="84"/>
                        <a:pt x="199" y="84"/>
                        <a:pt x="199" y="84"/>
                      </a:cubicBezTo>
                      <a:cubicBezTo>
                        <a:pt x="199" y="84"/>
                        <a:pt x="199" y="84"/>
                        <a:pt x="199" y="84"/>
                      </a:cubicBezTo>
                      <a:cubicBezTo>
                        <a:pt x="200" y="83"/>
                        <a:pt x="200" y="83"/>
                        <a:pt x="200" y="83"/>
                      </a:cubicBezTo>
                      <a:cubicBezTo>
                        <a:pt x="201" y="83"/>
                        <a:pt x="201" y="83"/>
                        <a:pt x="201" y="83"/>
                      </a:cubicBezTo>
                      <a:cubicBezTo>
                        <a:pt x="201" y="83"/>
                        <a:pt x="201" y="83"/>
                        <a:pt x="201" y="83"/>
                      </a:cubicBezTo>
                      <a:cubicBezTo>
                        <a:pt x="202" y="83"/>
                        <a:pt x="202" y="83"/>
                        <a:pt x="202" y="83"/>
                      </a:cubicBezTo>
                      <a:cubicBezTo>
                        <a:pt x="202" y="81"/>
                        <a:pt x="202" y="81"/>
                        <a:pt x="202" y="81"/>
                      </a:cubicBezTo>
                      <a:cubicBezTo>
                        <a:pt x="203" y="80"/>
                        <a:pt x="203" y="80"/>
                        <a:pt x="203" y="80"/>
                      </a:cubicBezTo>
                      <a:cubicBezTo>
                        <a:pt x="203" y="79"/>
                        <a:pt x="203" y="79"/>
                        <a:pt x="203" y="79"/>
                      </a:cubicBezTo>
                      <a:cubicBezTo>
                        <a:pt x="203" y="79"/>
                        <a:pt x="203" y="79"/>
                        <a:pt x="203" y="79"/>
                      </a:cubicBezTo>
                      <a:cubicBezTo>
                        <a:pt x="203" y="79"/>
                        <a:pt x="203" y="79"/>
                        <a:pt x="203" y="79"/>
                      </a:cubicBezTo>
                      <a:cubicBezTo>
                        <a:pt x="203" y="77"/>
                        <a:pt x="203" y="77"/>
                        <a:pt x="203" y="77"/>
                      </a:cubicBezTo>
                      <a:cubicBezTo>
                        <a:pt x="193" y="62"/>
                        <a:pt x="193" y="62"/>
                        <a:pt x="193" y="62"/>
                      </a:cubicBezTo>
                      <a:cubicBezTo>
                        <a:pt x="193" y="56"/>
                        <a:pt x="193" y="56"/>
                        <a:pt x="193" y="56"/>
                      </a:cubicBezTo>
                      <a:cubicBezTo>
                        <a:pt x="218" y="76"/>
                        <a:pt x="218" y="76"/>
                        <a:pt x="218" y="76"/>
                      </a:cubicBezTo>
                      <a:cubicBezTo>
                        <a:pt x="218" y="76"/>
                        <a:pt x="218" y="76"/>
                        <a:pt x="218" y="76"/>
                      </a:cubicBezTo>
                      <a:cubicBezTo>
                        <a:pt x="220" y="77"/>
                        <a:pt x="220" y="77"/>
                        <a:pt x="220" y="77"/>
                      </a:cubicBezTo>
                      <a:cubicBezTo>
                        <a:pt x="227" y="84"/>
                        <a:pt x="227" y="84"/>
                        <a:pt x="227" y="84"/>
                      </a:cubicBezTo>
                      <a:cubicBezTo>
                        <a:pt x="215" y="93"/>
                        <a:pt x="215" y="93"/>
                        <a:pt x="215" y="93"/>
                      </a:cubicBezTo>
                      <a:cubicBezTo>
                        <a:pt x="190" y="102"/>
                        <a:pt x="190" y="102"/>
                        <a:pt x="190" y="102"/>
                      </a:cubicBezTo>
                      <a:cubicBezTo>
                        <a:pt x="166" y="108"/>
                        <a:pt x="166" y="108"/>
                        <a:pt x="166" y="108"/>
                      </a:cubicBezTo>
                      <a:cubicBezTo>
                        <a:pt x="119" y="176"/>
                        <a:pt x="119" y="176"/>
                        <a:pt x="119" y="176"/>
                      </a:cubicBezTo>
                      <a:cubicBezTo>
                        <a:pt x="120" y="177"/>
                        <a:pt x="120" y="177"/>
                        <a:pt x="120" y="177"/>
                      </a:cubicBezTo>
                      <a:cubicBezTo>
                        <a:pt x="122" y="176"/>
                        <a:pt x="122" y="176"/>
                        <a:pt x="122" y="176"/>
                      </a:cubicBezTo>
                      <a:cubicBezTo>
                        <a:pt x="131" y="173"/>
                        <a:pt x="131" y="173"/>
                        <a:pt x="131" y="173"/>
                      </a:cubicBezTo>
                      <a:cubicBezTo>
                        <a:pt x="165" y="166"/>
                        <a:pt x="165" y="166"/>
                        <a:pt x="165" y="166"/>
                      </a:cubicBezTo>
                      <a:cubicBezTo>
                        <a:pt x="166" y="165"/>
                        <a:pt x="166" y="165"/>
                        <a:pt x="166" y="165"/>
                      </a:cubicBezTo>
                      <a:cubicBezTo>
                        <a:pt x="166" y="165"/>
                        <a:pt x="166" y="165"/>
                        <a:pt x="166" y="165"/>
                      </a:cubicBezTo>
                      <a:cubicBezTo>
                        <a:pt x="166" y="164"/>
                        <a:pt x="166" y="164"/>
                        <a:pt x="166" y="164"/>
                      </a:cubicBezTo>
                      <a:cubicBezTo>
                        <a:pt x="168" y="164"/>
                        <a:pt x="168" y="164"/>
                        <a:pt x="168" y="164"/>
                      </a:cubicBezTo>
                      <a:cubicBezTo>
                        <a:pt x="169" y="164"/>
                        <a:pt x="169" y="164"/>
                        <a:pt x="169" y="164"/>
                      </a:cubicBezTo>
                      <a:cubicBezTo>
                        <a:pt x="169" y="166"/>
                        <a:pt x="169" y="166"/>
                        <a:pt x="169" y="166"/>
                      </a:cubicBezTo>
                      <a:cubicBezTo>
                        <a:pt x="169" y="166"/>
                        <a:pt x="169" y="166"/>
                        <a:pt x="169" y="166"/>
                      </a:cubicBezTo>
                      <a:cubicBezTo>
                        <a:pt x="170" y="166"/>
                        <a:pt x="170" y="166"/>
                        <a:pt x="170" y="166"/>
                      </a:cubicBezTo>
                      <a:cubicBezTo>
                        <a:pt x="170" y="166"/>
                        <a:pt x="170" y="165"/>
                        <a:pt x="170" y="165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97" y="164"/>
                        <a:pt x="197" y="164"/>
                        <a:pt x="197" y="164"/>
                      </a:cubicBezTo>
                      <a:cubicBezTo>
                        <a:pt x="207" y="167"/>
                        <a:pt x="207" y="167"/>
                        <a:pt x="207" y="167"/>
                      </a:cubicBezTo>
                      <a:cubicBezTo>
                        <a:pt x="211" y="169"/>
                        <a:pt x="211" y="169"/>
                        <a:pt x="211" y="169"/>
                      </a:cubicBezTo>
                      <a:cubicBezTo>
                        <a:pt x="216" y="172"/>
                        <a:pt x="216" y="172"/>
                        <a:pt x="216" y="172"/>
                      </a:cubicBezTo>
                      <a:cubicBezTo>
                        <a:pt x="218" y="174"/>
                        <a:pt x="218" y="174"/>
                        <a:pt x="218" y="174"/>
                      </a:cubicBezTo>
                      <a:cubicBezTo>
                        <a:pt x="220" y="176"/>
                        <a:pt x="220" y="176"/>
                        <a:pt x="220" y="176"/>
                      </a:cubicBezTo>
                      <a:cubicBezTo>
                        <a:pt x="222" y="178"/>
                        <a:pt x="222" y="178"/>
                        <a:pt x="222" y="178"/>
                      </a:cubicBezTo>
                      <a:cubicBezTo>
                        <a:pt x="223" y="181"/>
                        <a:pt x="223" y="181"/>
                        <a:pt x="223" y="181"/>
                      </a:cubicBezTo>
                      <a:cubicBezTo>
                        <a:pt x="223" y="183"/>
                        <a:pt x="223" y="183"/>
                        <a:pt x="223" y="183"/>
                      </a:cubicBezTo>
                      <a:cubicBezTo>
                        <a:pt x="222" y="190"/>
                        <a:pt x="222" y="190"/>
                        <a:pt x="222" y="190"/>
                      </a:cubicBezTo>
                      <a:cubicBezTo>
                        <a:pt x="220" y="199"/>
                        <a:pt x="220" y="199"/>
                        <a:pt x="220" y="199"/>
                      </a:cubicBezTo>
                      <a:cubicBezTo>
                        <a:pt x="215" y="208"/>
                        <a:pt x="215" y="208"/>
                        <a:pt x="215" y="208"/>
                      </a:cubicBezTo>
                      <a:cubicBezTo>
                        <a:pt x="208" y="218"/>
                        <a:pt x="208" y="218"/>
                        <a:pt x="208" y="218"/>
                      </a:cubicBezTo>
                      <a:cubicBezTo>
                        <a:pt x="143" y="269"/>
                        <a:pt x="143" y="269"/>
                        <a:pt x="143" y="269"/>
                      </a:cubicBezTo>
                      <a:cubicBezTo>
                        <a:pt x="142" y="270"/>
                        <a:pt x="142" y="270"/>
                        <a:pt x="142" y="270"/>
                      </a:cubicBezTo>
                      <a:cubicBezTo>
                        <a:pt x="141" y="271"/>
                        <a:pt x="141" y="271"/>
                        <a:pt x="141" y="271"/>
                      </a:cubicBezTo>
                      <a:cubicBezTo>
                        <a:pt x="140" y="271"/>
                        <a:pt x="140" y="271"/>
                        <a:pt x="140" y="271"/>
                      </a:cubicBezTo>
                      <a:cubicBezTo>
                        <a:pt x="140" y="273"/>
                        <a:pt x="140" y="273"/>
                        <a:pt x="140" y="273"/>
                      </a:cubicBezTo>
                      <a:cubicBezTo>
                        <a:pt x="139" y="274"/>
                        <a:pt x="139" y="274"/>
                        <a:pt x="139" y="274"/>
                      </a:cubicBezTo>
                      <a:cubicBezTo>
                        <a:pt x="140" y="275"/>
                        <a:pt x="140" y="275"/>
                        <a:pt x="140" y="275"/>
                      </a:cubicBezTo>
                      <a:cubicBezTo>
                        <a:pt x="140" y="277"/>
                        <a:pt x="140" y="277"/>
                        <a:pt x="140" y="277"/>
                      </a:cubicBezTo>
                      <a:cubicBezTo>
                        <a:pt x="141" y="278"/>
                        <a:pt x="141" y="278"/>
                        <a:pt x="141" y="278"/>
                      </a:cubicBezTo>
                      <a:cubicBezTo>
                        <a:pt x="141" y="280"/>
                        <a:pt x="141" y="280"/>
                        <a:pt x="141" y="280"/>
                      </a:cubicBezTo>
                      <a:cubicBezTo>
                        <a:pt x="141" y="283"/>
                        <a:pt x="141" y="283"/>
                        <a:pt x="141" y="283"/>
                      </a:cubicBezTo>
                      <a:cubicBezTo>
                        <a:pt x="141" y="283"/>
                        <a:pt x="141" y="283"/>
                        <a:pt x="141" y="283"/>
                      </a:cubicBezTo>
                      <a:cubicBezTo>
                        <a:pt x="141" y="284"/>
                        <a:pt x="141" y="284"/>
                        <a:pt x="141" y="284"/>
                      </a:cubicBezTo>
                      <a:cubicBezTo>
                        <a:pt x="141" y="285"/>
                        <a:pt x="141" y="285"/>
                        <a:pt x="141" y="285"/>
                      </a:cubicBezTo>
                      <a:cubicBezTo>
                        <a:pt x="140" y="286"/>
                        <a:pt x="140" y="286"/>
                        <a:pt x="140" y="286"/>
                      </a:cubicBezTo>
                      <a:cubicBezTo>
                        <a:pt x="140" y="286"/>
                        <a:pt x="140" y="286"/>
                        <a:pt x="140" y="286"/>
                      </a:cubicBezTo>
                      <a:cubicBezTo>
                        <a:pt x="140" y="287"/>
                        <a:pt x="140" y="287"/>
                        <a:pt x="140" y="287"/>
                      </a:cubicBezTo>
                      <a:cubicBezTo>
                        <a:pt x="139" y="287"/>
                        <a:pt x="139" y="287"/>
                        <a:pt x="139" y="287"/>
                      </a:cubicBezTo>
                      <a:cubicBezTo>
                        <a:pt x="139" y="288"/>
                        <a:pt x="139" y="288"/>
                        <a:pt x="139" y="288"/>
                      </a:cubicBezTo>
                      <a:cubicBezTo>
                        <a:pt x="141" y="311"/>
                        <a:pt x="141" y="311"/>
                        <a:pt x="141" y="311"/>
                      </a:cubicBezTo>
                      <a:cubicBezTo>
                        <a:pt x="138" y="334"/>
                        <a:pt x="138" y="334"/>
                        <a:pt x="138" y="334"/>
                      </a:cubicBezTo>
                      <a:cubicBezTo>
                        <a:pt x="139" y="359"/>
                        <a:pt x="139" y="359"/>
                        <a:pt x="139" y="359"/>
                      </a:cubicBezTo>
                      <a:cubicBezTo>
                        <a:pt x="131" y="374"/>
                        <a:pt x="131" y="374"/>
                        <a:pt x="131" y="374"/>
                      </a:cubicBezTo>
                      <a:cubicBezTo>
                        <a:pt x="131" y="374"/>
                        <a:pt x="131" y="374"/>
                        <a:pt x="131" y="374"/>
                      </a:cubicBezTo>
                      <a:cubicBezTo>
                        <a:pt x="130" y="374"/>
                        <a:pt x="130" y="374"/>
                        <a:pt x="130" y="374"/>
                      </a:cubicBezTo>
                      <a:cubicBezTo>
                        <a:pt x="129" y="373"/>
                        <a:pt x="129" y="373"/>
                        <a:pt x="129" y="373"/>
                      </a:cubicBezTo>
                      <a:cubicBezTo>
                        <a:pt x="128" y="373"/>
                        <a:pt x="128" y="373"/>
                        <a:pt x="128" y="373"/>
                      </a:cubicBezTo>
                      <a:cubicBezTo>
                        <a:pt x="127" y="373"/>
                        <a:pt x="127" y="373"/>
                        <a:pt x="127" y="373"/>
                      </a:cubicBezTo>
                      <a:cubicBezTo>
                        <a:pt x="127" y="376"/>
                        <a:pt x="127" y="376"/>
                        <a:pt x="127" y="376"/>
                      </a:cubicBezTo>
                      <a:cubicBezTo>
                        <a:pt x="125" y="375"/>
                        <a:pt x="125" y="375"/>
                        <a:pt x="125" y="375"/>
                      </a:cubicBezTo>
                      <a:cubicBezTo>
                        <a:pt x="124" y="374"/>
                        <a:pt x="124" y="374"/>
                        <a:pt x="124" y="374"/>
                      </a:cubicBezTo>
                      <a:cubicBezTo>
                        <a:pt x="123" y="373"/>
                        <a:pt x="123" y="373"/>
                        <a:pt x="123" y="373"/>
                      </a:cubicBezTo>
                      <a:cubicBezTo>
                        <a:pt x="122" y="373"/>
                        <a:pt x="122" y="373"/>
                        <a:pt x="122" y="373"/>
                      </a:cubicBezTo>
                      <a:cubicBezTo>
                        <a:pt x="122" y="372"/>
                        <a:pt x="122" y="372"/>
                        <a:pt x="122" y="372"/>
                      </a:cubicBezTo>
                      <a:cubicBezTo>
                        <a:pt x="122" y="371"/>
                        <a:pt x="122" y="371"/>
                        <a:pt x="122" y="371"/>
                      </a:cubicBezTo>
                      <a:cubicBezTo>
                        <a:pt x="122" y="370"/>
                        <a:pt x="122" y="370"/>
                        <a:pt x="122" y="370"/>
                      </a:cubicBezTo>
                      <a:cubicBezTo>
                        <a:pt x="122" y="369"/>
                        <a:pt x="122" y="369"/>
                        <a:pt x="122" y="369"/>
                      </a:cubicBezTo>
                      <a:cubicBezTo>
                        <a:pt x="118" y="361"/>
                        <a:pt x="118" y="361"/>
                        <a:pt x="118" y="361"/>
                      </a:cubicBezTo>
                      <a:cubicBezTo>
                        <a:pt x="117" y="356"/>
                        <a:pt x="117" y="356"/>
                        <a:pt x="117" y="356"/>
                      </a:cubicBezTo>
                      <a:cubicBezTo>
                        <a:pt x="116" y="341"/>
                        <a:pt x="116" y="341"/>
                        <a:pt x="116" y="341"/>
                      </a:cubicBezTo>
                      <a:cubicBezTo>
                        <a:pt x="116" y="246"/>
                        <a:pt x="116" y="246"/>
                        <a:pt x="116" y="246"/>
                      </a:cubicBezTo>
                      <a:cubicBezTo>
                        <a:pt x="119" y="216"/>
                        <a:pt x="119" y="216"/>
                        <a:pt x="119" y="216"/>
                      </a:cubicBezTo>
                      <a:cubicBezTo>
                        <a:pt x="120" y="216"/>
                        <a:pt x="120" y="216"/>
                        <a:pt x="120" y="216"/>
                      </a:cubicBezTo>
                      <a:cubicBezTo>
                        <a:pt x="120" y="216"/>
                        <a:pt x="120" y="216"/>
                        <a:pt x="120" y="216"/>
                      </a:cubicBezTo>
                      <a:cubicBezTo>
                        <a:pt x="120" y="216"/>
                        <a:pt x="120" y="216"/>
                        <a:pt x="120" y="216"/>
                      </a:cubicBezTo>
                      <a:cubicBezTo>
                        <a:pt x="121" y="216"/>
                        <a:pt x="121" y="216"/>
                        <a:pt x="121" y="216"/>
                      </a:cubicBezTo>
                      <a:cubicBezTo>
                        <a:pt x="121" y="216"/>
                        <a:pt x="121" y="216"/>
                        <a:pt x="121" y="216"/>
                      </a:cubicBezTo>
                      <a:cubicBezTo>
                        <a:pt x="121" y="216"/>
                        <a:pt x="121" y="216"/>
                        <a:pt x="121" y="216"/>
                      </a:cubicBezTo>
                      <a:cubicBezTo>
                        <a:pt x="121" y="216"/>
                        <a:pt x="121" y="216"/>
                        <a:pt x="121" y="216"/>
                      </a:cubicBezTo>
                      <a:cubicBezTo>
                        <a:pt x="122" y="215"/>
                        <a:pt x="122" y="215"/>
                        <a:pt x="122" y="215"/>
                      </a:cubicBezTo>
                      <a:cubicBezTo>
                        <a:pt x="124" y="214"/>
                        <a:pt x="124" y="214"/>
                        <a:pt x="124" y="214"/>
                      </a:cubicBezTo>
                      <a:cubicBezTo>
                        <a:pt x="124" y="213"/>
                        <a:pt x="124" y="213"/>
                        <a:pt x="124" y="213"/>
                      </a:cubicBezTo>
                      <a:cubicBezTo>
                        <a:pt x="126" y="211"/>
                        <a:pt x="126" y="211"/>
                        <a:pt x="126" y="211"/>
                      </a:cubicBezTo>
                      <a:cubicBezTo>
                        <a:pt x="127" y="211"/>
                        <a:pt x="127" y="211"/>
                        <a:pt x="127" y="211"/>
                      </a:cubicBezTo>
                      <a:cubicBezTo>
                        <a:pt x="128" y="212"/>
                        <a:pt x="128" y="212"/>
                        <a:pt x="128" y="212"/>
                      </a:cubicBezTo>
                      <a:cubicBezTo>
                        <a:pt x="129" y="213"/>
                        <a:pt x="129" y="213"/>
                        <a:pt x="129" y="213"/>
                      </a:cubicBezTo>
                      <a:cubicBezTo>
                        <a:pt x="136" y="222"/>
                        <a:pt x="136" y="222"/>
                        <a:pt x="136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39" y="232"/>
                        <a:pt x="139" y="232"/>
                        <a:pt x="139" y="232"/>
                      </a:cubicBezTo>
                      <a:cubicBezTo>
                        <a:pt x="141" y="243"/>
                        <a:pt x="141" y="243"/>
                        <a:pt x="141" y="243"/>
                      </a:cubicBezTo>
                      <a:cubicBezTo>
                        <a:pt x="142" y="243"/>
                        <a:pt x="142" y="243"/>
                        <a:pt x="142" y="243"/>
                      </a:cubicBezTo>
                      <a:cubicBezTo>
                        <a:pt x="143" y="244"/>
                        <a:pt x="143" y="244"/>
                        <a:pt x="143" y="244"/>
                      </a:cubicBezTo>
                      <a:cubicBezTo>
                        <a:pt x="145" y="243"/>
                        <a:pt x="145" y="243"/>
                        <a:pt x="145" y="243"/>
                      </a:cubicBezTo>
                      <a:cubicBezTo>
                        <a:pt x="146" y="243"/>
                        <a:pt x="146" y="243"/>
                        <a:pt x="146" y="243"/>
                      </a:cubicBezTo>
                      <a:cubicBezTo>
                        <a:pt x="147" y="243"/>
                        <a:pt x="147" y="243"/>
                        <a:pt x="147" y="243"/>
                      </a:cubicBezTo>
                      <a:cubicBezTo>
                        <a:pt x="149" y="242"/>
                        <a:pt x="149" y="242"/>
                        <a:pt x="149" y="242"/>
                      </a:cubicBezTo>
                      <a:cubicBezTo>
                        <a:pt x="149" y="241"/>
                        <a:pt x="149" y="241"/>
                        <a:pt x="149" y="241"/>
                      </a:cubicBezTo>
                      <a:cubicBezTo>
                        <a:pt x="153" y="238"/>
                        <a:pt x="153" y="238"/>
                        <a:pt x="153" y="238"/>
                      </a:cubicBezTo>
                      <a:cubicBezTo>
                        <a:pt x="155" y="237"/>
                        <a:pt x="155" y="237"/>
                        <a:pt x="155" y="237"/>
                      </a:cubicBezTo>
                      <a:cubicBezTo>
                        <a:pt x="155" y="236"/>
                        <a:pt x="155" y="236"/>
                        <a:pt x="155" y="236"/>
                      </a:cubicBezTo>
                      <a:cubicBezTo>
                        <a:pt x="186" y="199"/>
                        <a:pt x="186" y="199"/>
                        <a:pt x="186" y="199"/>
                      </a:cubicBezTo>
                      <a:cubicBezTo>
                        <a:pt x="186" y="198"/>
                        <a:pt x="186" y="198"/>
                        <a:pt x="186" y="198"/>
                      </a:cubicBezTo>
                      <a:cubicBezTo>
                        <a:pt x="187" y="197"/>
                        <a:pt x="187" y="197"/>
                        <a:pt x="187" y="197"/>
                      </a:cubicBezTo>
                      <a:cubicBezTo>
                        <a:pt x="187" y="196"/>
                        <a:pt x="187" y="196"/>
                        <a:pt x="187" y="196"/>
                      </a:cubicBezTo>
                      <a:cubicBezTo>
                        <a:pt x="188" y="193"/>
                        <a:pt x="188" y="193"/>
                        <a:pt x="188" y="193"/>
                      </a:cubicBezTo>
                      <a:cubicBezTo>
                        <a:pt x="191" y="191"/>
                        <a:pt x="191" y="191"/>
                        <a:pt x="191" y="191"/>
                      </a:cubicBezTo>
                      <a:cubicBezTo>
                        <a:pt x="192" y="191"/>
                        <a:pt x="192" y="191"/>
                        <a:pt x="192" y="191"/>
                      </a:cubicBezTo>
                      <a:cubicBezTo>
                        <a:pt x="192" y="184"/>
                        <a:pt x="192" y="184"/>
                        <a:pt x="192" y="184"/>
                      </a:cubicBezTo>
                      <a:cubicBezTo>
                        <a:pt x="192" y="183"/>
                        <a:pt x="192" y="183"/>
                        <a:pt x="192" y="183"/>
                      </a:cubicBezTo>
                      <a:cubicBezTo>
                        <a:pt x="192" y="182"/>
                        <a:pt x="192" y="182"/>
                        <a:pt x="192" y="182"/>
                      </a:cubicBezTo>
                      <a:cubicBezTo>
                        <a:pt x="192" y="181"/>
                        <a:pt x="192" y="181"/>
                        <a:pt x="192" y="181"/>
                      </a:cubicBezTo>
                      <a:cubicBezTo>
                        <a:pt x="192" y="180"/>
                        <a:pt x="192" y="180"/>
                        <a:pt x="192" y="180"/>
                      </a:cubicBezTo>
                      <a:cubicBezTo>
                        <a:pt x="191" y="180"/>
                        <a:pt x="191" y="180"/>
                        <a:pt x="191" y="180"/>
                      </a:cubicBezTo>
                      <a:cubicBezTo>
                        <a:pt x="191" y="179"/>
                        <a:pt x="191" y="179"/>
                        <a:pt x="191" y="179"/>
                      </a:cubicBezTo>
                      <a:cubicBezTo>
                        <a:pt x="190" y="179"/>
                        <a:pt x="190" y="179"/>
                        <a:pt x="190" y="179"/>
                      </a:cubicBezTo>
                      <a:cubicBezTo>
                        <a:pt x="189" y="178"/>
                        <a:pt x="189" y="178"/>
                        <a:pt x="189" y="178"/>
                      </a:cubicBezTo>
                      <a:cubicBezTo>
                        <a:pt x="159" y="184"/>
                        <a:pt x="159" y="184"/>
                        <a:pt x="159" y="184"/>
                      </a:cubicBezTo>
                      <a:cubicBezTo>
                        <a:pt x="123" y="203"/>
                        <a:pt x="123" y="203"/>
                        <a:pt x="123" y="203"/>
                      </a:cubicBezTo>
                      <a:cubicBezTo>
                        <a:pt x="103" y="217"/>
                        <a:pt x="103" y="217"/>
                        <a:pt x="103" y="217"/>
                      </a:cubicBezTo>
                      <a:cubicBezTo>
                        <a:pt x="97" y="221"/>
                        <a:pt x="97" y="221"/>
                        <a:pt x="97" y="221"/>
                      </a:cubicBezTo>
                      <a:cubicBezTo>
                        <a:pt x="85" y="227"/>
                        <a:pt x="85" y="227"/>
                        <a:pt x="85" y="227"/>
                      </a:cubicBezTo>
                      <a:cubicBezTo>
                        <a:pt x="74" y="230"/>
                        <a:pt x="74" y="230"/>
                        <a:pt x="74" y="230"/>
                      </a:cubicBezTo>
                      <a:cubicBezTo>
                        <a:pt x="74" y="226"/>
                        <a:pt x="74" y="226"/>
                        <a:pt x="74" y="226"/>
                      </a:cubicBezTo>
                      <a:cubicBezTo>
                        <a:pt x="73" y="225"/>
                        <a:pt x="73" y="225"/>
                        <a:pt x="73" y="225"/>
                      </a:cubicBezTo>
                      <a:cubicBezTo>
                        <a:pt x="72" y="223"/>
                        <a:pt x="72" y="223"/>
                        <a:pt x="72" y="223"/>
                      </a:cubicBezTo>
                      <a:cubicBezTo>
                        <a:pt x="72" y="222"/>
                        <a:pt x="72" y="222"/>
                        <a:pt x="72" y="222"/>
                      </a:cubicBezTo>
                      <a:cubicBezTo>
                        <a:pt x="72" y="221"/>
                        <a:pt x="72" y="221"/>
                        <a:pt x="72" y="221"/>
                      </a:cubicBezTo>
                      <a:cubicBezTo>
                        <a:pt x="72" y="221"/>
                        <a:pt x="72" y="221"/>
                        <a:pt x="72" y="221"/>
                      </a:cubicBezTo>
                      <a:cubicBezTo>
                        <a:pt x="72" y="220"/>
                        <a:pt x="72" y="220"/>
                        <a:pt x="72" y="220"/>
                      </a:cubicBezTo>
                      <a:cubicBezTo>
                        <a:pt x="72" y="219"/>
                        <a:pt x="72" y="219"/>
                        <a:pt x="72" y="219"/>
                      </a:cubicBezTo>
                      <a:cubicBezTo>
                        <a:pt x="72" y="218"/>
                        <a:pt x="72" y="218"/>
                        <a:pt x="72" y="218"/>
                      </a:cubicBezTo>
                      <a:cubicBezTo>
                        <a:pt x="73" y="218"/>
                        <a:pt x="73" y="218"/>
                        <a:pt x="73" y="218"/>
                      </a:cubicBezTo>
                      <a:cubicBezTo>
                        <a:pt x="70" y="211"/>
                        <a:pt x="70" y="211"/>
                        <a:pt x="70" y="211"/>
                      </a:cubicBezTo>
                      <a:cubicBezTo>
                        <a:pt x="68" y="209"/>
                        <a:pt x="68" y="209"/>
                        <a:pt x="68" y="209"/>
                      </a:cubicBezTo>
                      <a:cubicBezTo>
                        <a:pt x="68" y="208"/>
                        <a:pt x="68" y="208"/>
                        <a:pt x="68" y="208"/>
                      </a:cubicBezTo>
                      <a:cubicBezTo>
                        <a:pt x="67" y="207"/>
                        <a:pt x="67" y="207"/>
                        <a:pt x="67" y="207"/>
                      </a:cubicBezTo>
                      <a:cubicBezTo>
                        <a:pt x="67" y="206"/>
                        <a:pt x="67" y="206"/>
                        <a:pt x="67" y="206"/>
                      </a:cubicBezTo>
                      <a:cubicBezTo>
                        <a:pt x="67" y="205"/>
                        <a:pt x="67" y="205"/>
                        <a:pt x="67" y="205"/>
                      </a:cubicBezTo>
                      <a:cubicBezTo>
                        <a:pt x="67" y="205"/>
                        <a:pt x="67" y="205"/>
                        <a:pt x="67" y="205"/>
                      </a:cubicBezTo>
                      <a:cubicBezTo>
                        <a:pt x="68" y="204"/>
                        <a:pt x="68" y="204"/>
                        <a:pt x="68" y="204"/>
                      </a:cubicBezTo>
                      <a:cubicBezTo>
                        <a:pt x="67" y="203"/>
                        <a:pt x="67" y="203"/>
                        <a:pt x="67" y="203"/>
                      </a:cubicBezTo>
                      <a:cubicBezTo>
                        <a:pt x="65" y="200"/>
                        <a:pt x="65" y="200"/>
                        <a:pt x="65" y="200"/>
                      </a:cubicBezTo>
                      <a:cubicBezTo>
                        <a:pt x="65" y="199"/>
                        <a:pt x="65" y="199"/>
                        <a:pt x="65" y="199"/>
                      </a:cubicBezTo>
                      <a:cubicBezTo>
                        <a:pt x="65" y="198"/>
                        <a:pt x="65" y="198"/>
                        <a:pt x="65" y="198"/>
                      </a:cubicBezTo>
                      <a:cubicBezTo>
                        <a:pt x="65" y="197"/>
                        <a:pt x="65" y="197"/>
                        <a:pt x="65" y="197"/>
                      </a:cubicBezTo>
                      <a:cubicBezTo>
                        <a:pt x="66" y="197"/>
                        <a:pt x="66" y="197"/>
                        <a:pt x="66" y="197"/>
                      </a:cubicBezTo>
                      <a:cubicBezTo>
                        <a:pt x="66" y="196"/>
                        <a:pt x="66" y="196"/>
                        <a:pt x="66" y="196"/>
                      </a:cubicBezTo>
                      <a:cubicBezTo>
                        <a:pt x="69" y="196"/>
                        <a:pt x="69" y="196"/>
                        <a:pt x="69" y="196"/>
                      </a:cubicBezTo>
                      <a:cubicBezTo>
                        <a:pt x="70" y="195"/>
                        <a:pt x="70" y="195"/>
                        <a:pt x="70" y="195"/>
                      </a:cubicBezTo>
                      <a:cubicBezTo>
                        <a:pt x="70" y="195"/>
                        <a:pt x="70" y="195"/>
                        <a:pt x="70" y="195"/>
                      </a:cubicBezTo>
                      <a:cubicBezTo>
                        <a:pt x="71" y="194"/>
                        <a:pt x="71" y="194"/>
                        <a:pt x="71" y="194"/>
                      </a:cubicBezTo>
                      <a:cubicBezTo>
                        <a:pt x="73" y="192"/>
                        <a:pt x="73" y="192"/>
                        <a:pt x="73" y="192"/>
                      </a:cubicBezTo>
                      <a:cubicBezTo>
                        <a:pt x="73" y="192"/>
                        <a:pt x="73" y="192"/>
                        <a:pt x="73" y="192"/>
                      </a:cubicBezTo>
                      <a:cubicBezTo>
                        <a:pt x="74" y="191"/>
                        <a:pt x="74" y="191"/>
                        <a:pt x="74" y="191"/>
                      </a:cubicBezTo>
                      <a:cubicBezTo>
                        <a:pt x="74" y="189"/>
                        <a:pt x="74" y="189"/>
                        <a:pt x="74" y="189"/>
                      </a:cubicBezTo>
                      <a:cubicBezTo>
                        <a:pt x="75" y="187"/>
                        <a:pt x="75" y="187"/>
                        <a:pt x="75" y="187"/>
                      </a:cubicBezTo>
                      <a:cubicBezTo>
                        <a:pt x="77" y="184"/>
                        <a:pt x="77" y="184"/>
                        <a:pt x="77" y="184"/>
                      </a:cubicBezTo>
                      <a:cubicBezTo>
                        <a:pt x="79" y="182"/>
                        <a:pt x="79" y="182"/>
                        <a:pt x="79" y="182"/>
                      </a:cubicBezTo>
                      <a:cubicBezTo>
                        <a:pt x="81" y="182"/>
                        <a:pt x="81" y="182"/>
                        <a:pt x="81" y="182"/>
                      </a:cubicBezTo>
                      <a:cubicBezTo>
                        <a:pt x="82" y="181"/>
                        <a:pt x="82" y="181"/>
                        <a:pt x="82" y="181"/>
                      </a:cubicBezTo>
                      <a:cubicBezTo>
                        <a:pt x="84" y="181"/>
                        <a:pt x="84" y="181"/>
                        <a:pt x="84" y="181"/>
                      </a:cubicBezTo>
                      <a:cubicBezTo>
                        <a:pt x="100" y="164"/>
                        <a:pt x="100" y="164"/>
                        <a:pt x="100" y="164"/>
                      </a:cubicBezTo>
                      <a:cubicBezTo>
                        <a:pt x="116" y="145"/>
                        <a:pt x="116" y="145"/>
                        <a:pt x="116" y="145"/>
                      </a:cubicBezTo>
                      <a:cubicBezTo>
                        <a:pt x="134" y="118"/>
                        <a:pt x="134" y="118"/>
                        <a:pt x="134" y="118"/>
                      </a:cubicBezTo>
                      <a:cubicBezTo>
                        <a:pt x="132" y="117"/>
                        <a:pt x="132" y="117"/>
                        <a:pt x="132" y="117"/>
                      </a:cubicBezTo>
                      <a:cubicBezTo>
                        <a:pt x="130" y="117"/>
                        <a:pt x="130" y="117"/>
                        <a:pt x="130" y="117"/>
                      </a:cubicBezTo>
                      <a:cubicBezTo>
                        <a:pt x="128" y="117"/>
                        <a:pt x="128" y="117"/>
                        <a:pt x="128" y="117"/>
                      </a:cubicBezTo>
                      <a:cubicBezTo>
                        <a:pt x="127" y="117"/>
                        <a:pt x="127" y="117"/>
                        <a:pt x="127" y="117"/>
                      </a:cubicBezTo>
                      <a:cubicBezTo>
                        <a:pt x="127" y="118"/>
                        <a:pt x="127" y="118"/>
                        <a:pt x="127" y="118"/>
                      </a:cubicBezTo>
                      <a:cubicBezTo>
                        <a:pt x="107" y="123"/>
                        <a:pt x="107" y="123"/>
                        <a:pt x="107" y="123"/>
                      </a:cubicBezTo>
                      <a:cubicBezTo>
                        <a:pt x="105" y="128"/>
                        <a:pt x="105" y="128"/>
                        <a:pt x="105" y="128"/>
                      </a:cubicBezTo>
                      <a:cubicBezTo>
                        <a:pt x="107" y="130"/>
                        <a:pt x="107" y="130"/>
                        <a:pt x="107" y="130"/>
                      </a:cubicBezTo>
                      <a:cubicBezTo>
                        <a:pt x="106" y="130"/>
                        <a:pt x="106" y="130"/>
                        <a:pt x="106" y="130"/>
                      </a:cubicBezTo>
                      <a:cubicBezTo>
                        <a:pt x="105" y="132"/>
                        <a:pt x="105" y="132"/>
                        <a:pt x="105" y="132"/>
                      </a:cubicBezTo>
                      <a:cubicBezTo>
                        <a:pt x="105" y="132"/>
                        <a:pt x="105" y="132"/>
                        <a:pt x="105" y="132"/>
                      </a:cubicBezTo>
                      <a:cubicBezTo>
                        <a:pt x="104" y="133"/>
                        <a:pt x="104" y="133"/>
                        <a:pt x="104" y="133"/>
                      </a:cubicBezTo>
                      <a:cubicBezTo>
                        <a:pt x="104" y="133"/>
                        <a:pt x="104" y="133"/>
                        <a:pt x="104" y="133"/>
                      </a:cubicBezTo>
                      <a:cubicBezTo>
                        <a:pt x="104" y="134"/>
                        <a:pt x="104" y="134"/>
                        <a:pt x="104" y="134"/>
                      </a:cubicBezTo>
                      <a:cubicBezTo>
                        <a:pt x="105" y="136"/>
                        <a:pt x="105" y="136"/>
                        <a:pt x="105" y="136"/>
                      </a:cubicBezTo>
                      <a:cubicBezTo>
                        <a:pt x="106" y="137"/>
                        <a:pt x="106" y="137"/>
                        <a:pt x="106" y="137"/>
                      </a:cubicBezTo>
                      <a:cubicBezTo>
                        <a:pt x="106" y="138"/>
                        <a:pt x="106" y="138"/>
                        <a:pt x="106" y="138"/>
                      </a:cubicBezTo>
                      <a:cubicBezTo>
                        <a:pt x="106" y="138"/>
                        <a:pt x="106" y="138"/>
                        <a:pt x="106" y="138"/>
                      </a:cubicBezTo>
                      <a:cubicBezTo>
                        <a:pt x="106" y="139"/>
                        <a:pt x="106" y="139"/>
                        <a:pt x="106" y="139"/>
                      </a:cubicBezTo>
                      <a:cubicBezTo>
                        <a:pt x="105" y="139"/>
                        <a:pt x="105" y="139"/>
                        <a:pt x="105" y="139"/>
                      </a:cubicBezTo>
                      <a:cubicBezTo>
                        <a:pt x="105" y="143"/>
                        <a:pt x="105" y="143"/>
                        <a:pt x="105" y="143"/>
                      </a:cubicBezTo>
                      <a:cubicBezTo>
                        <a:pt x="105" y="144"/>
                        <a:pt x="105" y="144"/>
                        <a:pt x="105" y="144"/>
                      </a:cubicBezTo>
                      <a:cubicBezTo>
                        <a:pt x="105" y="144"/>
                        <a:pt x="105" y="144"/>
                        <a:pt x="105" y="144"/>
                      </a:cubicBezTo>
                      <a:cubicBezTo>
                        <a:pt x="105" y="144"/>
                        <a:pt x="105" y="144"/>
                        <a:pt x="105" y="144"/>
                      </a:cubicBezTo>
                      <a:cubicBezTo>
                        <a:pt x="105" y="146"/>
                        <a:pt x="105" y="146"/>
                        <a:pt x="105" y="146"/>
                      </a:cubicBezTo>
                      <a:cubicBezTo>
                        <a:pt x="104" y="148"/>
                        <a:pt x="104" y="148"/>
                        <a:pt x="104" y="148"/>
                      </a:cubicBezTo>
                      <a:cubicBezTo>
                        <a:pt x="104" y="148"/>
                        <a:pt x="104" y="148"/>
                        <a:pt x="104" y="148"/>
                      </a:cubicBezTo>
                      <a:cubicBezTo>
                        <a:pt x="104" y="149"/>
                        <a:pt x="104" y="149"/>
                        <a:pt x="104" y="149"/>
                      </a:cubicBezTo>
                      <a:cubicBezTo>
                        <a:pt x="102" y="152"/>
                        <a:pt x="102" y="152"/>
                        <a:pt x="102" y="152"/>
                      </a:cubicBezTo>
                      <a:cubicBezTo>
                        <a:pt x="102" y="152"/>
                        <a:pt x="102" y="152"/>
                        <a:pt x="102" y="152"/>
                      </a:cubicBezTo>
                      <a:cubicBezTo>
                        <a:pt x="101" y="153"/>
                        <a:pt x="101" y="153"/>
                        <a:pt x="101" y="153"/>
                      </a:cubicBezTo>
                      <a:cubicBezTo>
                        <a:pt x="98" y="156"/>
                        <a:pt x="98" y="156"/>
                        <a:pt x="98" y="156"/>
                      </a:cubicBezTo>
                      <a:cubicBezTo>
                        <a:pt x="93" y="160"/>
                        <a:pt x="93" y="160"/>
                        <a:pt x="93" y="160"/>
                      </a:cubicBezTo>
                      <a:cubicBezTo>
                        <a:pt x="80" y="162"/>
                        <a:pt x="80" y="162"/>
                        <a:pt x="80" y="162"/>
                      </a:cubicBezTo>
                      <a:cubicBezTo>
                        <a:pt x="81" y="160"/>
                        <a:pt x="81" y="160"/>
                        <a:pt x="81" y="160"/>
                      </a:cubicBezTo>
                      <a:cubicBezTo>
                        <a:pt x="81" y="159"/>
                        <a:pt x="81" y="159"/>
                        <a:pt x="81" y="159"/>
                      </a:cubicBezTo>
                      <a:cubicBezTo>
                        <a:pt x="81" y="159"/>
                        <a:pt x="81" y="159"/>
                        <a:pt x="81" y="159"/>
                      </a:cubicBezTo>
                      <a:cubicBezTo>
                        <a:pt x="80" y="158"/>
                        <a:pt x="80" y="158"/>
                        <a:pt x="80" y="158"/>
                      </a:cubicBezTo>
                      <a:cubicBezTo>
                        <a:pt x="80" y="157"/>
                        <a:pt x="80" y="157"/>
                        <a:pt x="80" y="157"/>
                      </a:cubicBezTo>
                      <a:cubicBezTo>
                        <a:pt x="79" y="157"/>
                        <a:pt x="79" y="157"/>
                        <a:pt x="79" y="157"/>
                      </a:cubicBezTo>
                      <a:cubicBezTo>
                        <a:pt x="78" y="156"/>
                        <a:pt x="78" y="156"/>
                        <a:pt x="78" y="156"/>
                      </a:cubicBezTo>
                      <a:cubicBezTo>
                        <a:pt x="75" y="156"/>
                        <a:pt x="75" y="156"/>
                        <a:pt x="75" y="156"/>
                      </a:cubicBezTo>
                      <a:cubicBezTo>
                        <a:pt x="72" y="155"/>
                        <a:pt x="72" y="155"/>
                        <a:pt x="72" y="155"/>
                      </a:cubicBezTo>
                      <a:cubicBezTo>
                        <a:pt x="70" y="156"/>
                        <a:pt x="70" y="156"/>
                        <a:pt x="70" y="156"/>
                      </a:cubicBezTo>
                      <a:cubicBezTo>
                        <a:pt x="69" y="156"/>
                        <a:pt x="69" y="156"/>
                        <a:pt x="69" y="156"/>
                      </a:cubicBezTo>
                      <a:cubicBezTo>
                        <a:pt x="68" y="156"/>
                        <a:pt x="68" y="156"/>
                        <a:pt x="68" y="156"/>
                      </a:cubicBezTo>
                      <a:cubicBezTo>
                        <a:pt x="67" y="156"/>
                        <a:pt x="67" y="156"/>
                        <a:pt x="67" y="156"/>
                      </a:cubicBezTo>
                      <a:cubicBezTo>
                        <a:pt x="66" y="156"/>
                        <a:pt x="66" y="156"/>
                        <a:pt x="66" y="156"/>
                      </a:cubicBezTo>
                      <a:cubicBezTo>
                        <a:pt x="64" y="154"/>
                        <a:pt x="64" y="154"/>
                        <a:pt x="64" y="154"/>
                      </a:cubicBezTo>
                      <a:cubicBezTo>
                        <a:pt x="64" y="153"/>
                        <a:pt x="64" y="153"/>
                        <a:pt x="64" y="153"/>
                      </a:cubicBezTo>
                      <a:cubicBezTo>
                        <a:pt x="62" y="150"/>
                        <a:pt x="62" y="150"/>
                        <a:pt x="62" y="150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60" y="149"/>
                        <a:pt x="60" y="149"/>
                        <a:pt x="60" y="149"/>
                      </a:cubicBezTo>
                      <a:cubicBezTo>
                        <a:pt x="59" y="149"/>
                        <a:pt x="59" y="149"/>
                        <a:pt x="59" y="149"/>
                      </a:cubicBezTo>
                      <a:cubicBezTo>
                        <a:pt x="59" y="148"/>
                        <a:pt x="59" y="148"/>
                        <a:pt x="59" y="148"/>
                      </a:cubicBezTo>
                      <a:cubicBezTo>
                        <a:pt x="59" y="148"/>
                        <a:pt x="59" y="148"/>
                        <a:pt x="59" y="148"/>
                      </a:cubicBezTo>
                      <a:cubicBezTo>
                        <a:pt x="58" y="148"/>
                        <a:pt x="58" y="148"/>
                        <a:pt x="58" y="148"/>
                      </a:cubicBezTo>
                      <a:cubicBezTo>
                        <a:pt x="58" y="148"/>
                        <a:pt x="58" y="148"/>
                        <a:pt x="58" y="148"/>
                      </a:cubicBezTo>
                      <a:cubicBezTo>
                        <a:pt x="57" y="149"/>
                        <a:pt x="57" y="149"/>
                        <a:pt x="57" y="149"/>
                      </a:cubicBezTo>
                      <a:cubicBezTo>
                        <a:pt x="57" y="146"/>
                        <a:pt x="57" y="146"/>
                        <a:pt x="57" y="146"/>
                      </a:cubicBezTo>
                      <a:cubicBezTo>
                        <a:pt x="57" y="145"/>
                        <a:pt x="57" y="145"/>
                        <a:pt x="57" y="145"/>
                      </a:cubicBezTo>
                      <a:cubicBezTo>
                        <a:pt x="57" y="144"/>
                        <a:pt x="57" y="144"/>
                        <a:pt x="57" y="144"/>
                      </a:cubicBezTo>
                      <a:cubicBezTo>
                        <a:pt x="56" y="144"/>
                        <a:pt x="56" y="144"/>
                        <a:pt x="56" y="144"/>
                      </a:cubicBezTo>
                      <a:cubicBezTo>
                        <a:pt x="56" y="143"/>
                        <a:pt x="56" y="143"/>
                        <a:pt x="56" y="14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54" y="142"/>
                        <a:pt x="54" y="142"/>
                        <a:pt x="54" y="142"/>
                      </a:cubicBezTo>
                      <a:cubicBezTo>
                        <a:pt x="56" y="143"/>
                        <a:pt x="56" y="143"/>
                        <a:pt x="56" y="143"/>
                      </a:cubicBezTo>
                      <a:cubicBezTo>
                        <a:pt x="58" y="143"/>
                        <a:pt x="58" y="143"/>
                        <a:pt x="58" y="143"/>
                      </a:cubicBezTo>
                      <a:cubicBezTo>
                        <a:pt x="60" y="142"/>
                        <a:pt x="60" y="142"/>
                        <a:pt x="60" y="142"/>
                      </a:cubicBezTo>
                      <a:cubicBezTo>
                        <a:pt x="75" y="138"/>
                        <a:pt x="75" y="138"/>
                        <a:pt x="75" y="138"/>
                      </a:cubicBezTo>
                      <a:cubicBezTo>
                        <a:pt x="78" y="137"/>
                        <a:pt x="78" y="137"/>
                        <a:pt x="78" y="137"/>
                      </a:cubicBezTo>
                      <a:cubicBezTo>
                        <a:pt x="78" y="136"/>
                        <a:pt x="78" y="136"/>
                        <a:pt x="78" y="136"/>
                      </a:cubicBezTo>
                      <a:cubicBezTo>
                        <a:pt x="79" y="136"/>
                        <a:pt x="79" y="136"/>
                        <a:pt x="79" y="136"/>
                      </a:cubicBezTo>
                      <a:cubicBezTo>
                        <a:pt x="80" y="135"/>
                        <a:pt x="80" y="135"/>
                        <a:pt x="80" y="135"/>
                      </a:cubicBezTo>
                      <a:cubicBezTo>
                        <a:pt x="79" y="134"/>
                        <a:pt x="79" y="134"/>
                        <a:pt x="79" y="134"/>
                      </a:cubicBezTo>
                      <a:cubicBezTo>
                        <a:pt x="78" y="132"/>
                        <a:pt x="78" y="132"/>
                        <a:pt x="78" y="132"/>
                      </a:cubicBezTo>
                      <a:cubicBezTo>
                        <a:pt x="78" y="131"/>
                        <a:pt x="78" y="131"/>
                        <a:pt x="78" y="131"/>
                      </a:cubicBezTo>
                      <a:cubicBezTo>
                        <a:pt x="77" y="133"/>
                        <a:pt x="77" y="133"/>
                        <a:pt x="77" y="133"/>
                      </a:cubicBezTo>
                      <a:cubicBezTo>
                        <a:pt x="74" y="131"/>
                        <a:pt x="74" y="131"/>
                        <a:pt x="74" y="131"/>
                      </a:cubicBezTo>
                      <a:cubicBezTo>
                        <a:pt x="70" y="133"/>
                        <a:pt x="70" y="133"/>
                        <a:pt x="70" y="133"/>
                      </a:cubicBezTo>
                      <a:cubicBezTo>
                        <a:pt x="63" y="135"/>
                        <a:pt x="63" y="135"/>
                        <a:pt x="63" y="135"/>
                      </a:cubicBezTo>
                      <a:cubicBezTo>
                        <a:pt x="57" y="138"/>
                        <a:pt x="57" y="138"/>
                        <a:pt x="57" y="138"/>
                      </a:cubicBezTo>
                      <a:cubicBezTo>
                        <a:pt x="55" y="137"/>
                        <a:pt x="55" y="137"/>
                        <a:pt x="55" y="137"/>
                      </a:cubicBezTo>
                      <a:cubicBezTo>
                        <a:pt x="34" y="143"/>
                        <a:pt x="34" y="143"/>
                        <a:pt x="34" y="143"/>
                      </a:cubicBezTo>
                      <a:cubicBezTo>
                        <a:pt x="11" y="146"/>
                        <a:pt x="11" y="146"/>
                        <a:pt x="11" y="146"/>
                      </a:cubicBezTo>
                      <a:cubicBezTo>
                        <a:pt x="4" y="141"/>
                        <a:pt x="4" y="141"/>
                        <a:pt x="4" y="141"/>
                      </a:cubicBezTo>
                      <a:cubicBezTo>
                        <a:pt x="2" y="139"/>
                        <a:pt x="2" y="139"/>
                        <a:pt x="2" y="139"/>
                      </a:cubicBezTo>
                      <a:cubicBezTo>
                        <a:pt x="2" y="138"/>
                        <a:pt x="2" y="138"/>
                        <a:pt x="2" y="138"/>
                      </a:cubicBezTo>
                      <a:cubicBezTo>
                        <a:pt x="1" y="137"/>
                        <a:pt x="1" y="137"/>
                        <a:pt x="1" y="137"/>
                      </a:cubicBezTo>
                      <a:cubicBezTo>
                        <a:pt x="1" y="137"/>
                        <a:pt x="1" y="137"/>
                        <a:pt x="1" y="137"/>
                      </a:cubicBezTo>
                      <a:cubicBezTo>
                        <a:pt x="0" y="137"/>
                        <a:pt x="0" y="137"/>
                        <a:pt x="0" y="137"/>
                      </a:cubicBezTo>
                      <a:cubicBezTo>
                        <a:pt x="1" y="131"/>
                        <a:pt x="1" y="131"/>
                        <a:pt x="1" y="131"/>
                      </a:cubicBezTo>
                      <a:cubicBezTo>
                        <a:pt x="0" y="130"/>
                        <a:pt x="0" y="130"/>
                        <a:pt x="0" y="130"/>
                      </a:cubicBezTo>
                      <a:cubicBezTo>
                        <a:pt x="1" y="129"/>
                        <a:pt x="1" y="129"/>
                        <a:pt x="1" y="129"/>
                      </a:cubicBezTo>
                      <a:cubicBezTo>
                        <a:pt x="3" y="128"/>
                        <a:pt x="3" y="128"/>
                        <a:pt x="3" y="128"/>
                      </a:cubicBezTo>
                      <a:cubicBezTo>
                        <a:pt x="4" y="128"/>
                        <a:pt x="4" y="128"/>
                        <a:pt x="4" y="128"/>
                      </a:cubicBezTo>
                      <a:cubicBezTo>
                        <a:pt x="6" y="128"/>
                        <a:pt x="6" y="128"/>
                        <a:pt x="6" y="128"/>
                      </a:cubicBezTo>
                      <a:cubicBezTo>
                        <a:pt x="7" y="128"/>
                        <a:pt x="7" y="128"/>
                        <a:pt x="7" y="128"/>
                      </a:cubicBezTo>
                      <a:cubicBezTo>
                        <a:pt x="8" y="130"/>
                        <a:pt x="8" y="130"/>
                        <a:pt x="8" y="130"/>
                      </a:cubicBezTo>
                      <a:cubicBezTo>
                        <a:pt x="8" y="123"/>
                        <a:pt x="8" y="123"/>
                        <a:pt x="8" y="123"/>
                      </a:cubicBezTo>
                      <a:cubicBezTo>
                        <a:pt x="16" y="124"/>
                        <a:pt x="16" y="124"/>
                        <a:pt x="16" y="124"/>
                      </a:cubicBezTo>
                      <a:cubicBezTo>
                        <a:pt x="19" y="124"/>
                        <a:pt x="19" y="124"/>
                        <a:pt x="19" y="124"/>
                      </a:cubicBezTo>
                      <a:cubicBezTo>
                        <a:pt x="20" y="123"/>
                        <a:pt x="20" y="123"/>
                        <a:pt x="20" y="123"/>
                      </a:cubicBezTo>
                      <a:cubicBezTo>
                        <a:pt x="20" y="123"/>
                        <a:pt x="20" y="123"/>
                        <a:pt x="20" y="123"/>
                      </a:cubicBezTo>
                      <a:cubicBezTo>
                        <a:pt x="21" y="123"/>
                        <a:pt x="21" y="123"/>
                        <a:pt x="21" y="123"/>
                      </a:cubicBezTo>
                      <a:cubicBezTo>
                        <a:pt x="22" y="123"/>
                        <a:pt x="22" y="123"/>
                        <a:pt x="22" y="123"/>
                      </a:cubicBezTo>
                      <a:cubicBezTo>
                        <a:pt x="23" y="122"/>
                        <a:pt x="23" y="122"/>
                        <a:pt x="23" y="122"/>
                      </a:cubicBezTo>
                      <a:cubicBezTo>
                        <a:pt x="72" y="111"/>
                        <a:pt x="72" y="111"/>
                        <a:pt x="72" y="111"/>
                      </a:cubicBezTo>
                      <a:cubicBezTo>
                        <a:pt x="74" y="110"/>
                        <a:pt x="74" y="110"/>
                        <a:pt x="74" y="110"/>
                      </a:cubicBezTo>
                      <a:cubicBezTo>
                        <a:pt x="76" y="108"/>
                        <a:pt x="76" y="108"/>
                        <a:pt x="76" y="108"/>
                      </a:cubicBezTo>
                      <a:cubicBezTo>
                        <a:pt x="66" y="29"/>
                        <a:pt x="66" y="29"/>
                        <a:pt x="66" y="29"/>
                      </a:cubicBezTo>
                      <a:cubicBezTo>
                        <a:pt x="54" y="3"/>
                        <a:pt x="54" y="3"/>
                        <a:pt x="54" y="3"/>
                      </a:cubicBezTo>
                      <a:cubicBezTo>
                        <a:pt x="55" y="3"/>
                        <a:pt x="55" y="3"/>
                        <a:pt x="55" y="3"/>
                      </a:cubicBezTo>
                      <a:cubicBezTo>
                        <a:pt x="58" y="5"/>
                        <a:pt x="58" y="5"/>
                        <a:pt x="58" y="5"/>
                      </a:cubicBezTo>
                      <a:cubicBezTo>
                        <a:pt x="58" y="5"/>
                        <a:pt x="58" y="5"/>
                        <a:pt x="58" y="5"/>
                      </a:cubicBezTo>
                      <a:cubicBezTo>
                        <a:pt x="59" y="5"/>
                        <a:pt x="59" y="5"/>
                        <a:pt x="59" y="5"/>
                      </a:cubicBezTo>
                      <a:cubicBezTo>
                        <a:pt x="59" y="5"/>
                        <a:pt x="59" y="5"/>
                        <a:pt x="59" y="5"/>
                      </a:cubicBezTo>
                      <a:cubicBezTo>
                        <a:pt x="60" y="6"/>
                        <a:pt x="60" y="6"/>
                        <a:pt x="60" y="6"/>
                      </a:cubicBezTo>
                      <a:cubicBezTo>
                        <a:pt x="61" y="6"/>
                        <a:pt x="61" y="6"/>
                        <a:pt x="61" y="6"/>
                      </a:cubicBezTo>
                      <a:cubicBezTo>
                        <a:pt x="62" y="0"/>
                        <a:pt x="62" y="0"/>
                        <a:pt x="62" y="0"/>
                      </a:cubicBezTo>
                      <a:cubicBezTo>
                        <a:pt x="64" y="1"/>
                        <a:pt x="64" y="1"/>
                        <a:pt x="64" y="1"/>
                      </a:cubicBezTo>
                      <a:cubicBezTo>
                        <a:pt x="68" y="2"/>
                        <a:pt x="68" y="2"/>
                        <a:pt x="68" y="2"/>
                      </a:cubicBezTo>
                      <a:cubicBezTo>
                        <a:pt x="72" y="5"/>
                        <a:pt x="72" y="5"/>
                        <a:pt x="72" y="5"/>
                      </a:cubicBezTo>
                      <a:cubicBezTo>
                        <a:pt x="92" y="26"/>
                        <a:pt x="92" y="26"/>
                        <a:pt x="92" y="26"/>
                      </a:cubicBezTo>
                      <a:cubicBezTo>
                        <a:pt x="96" y="33"/>
                        <a:pt x="96" y="33"/>
                        <a:pt x="96" y="33"/>
                      </a:cubicBezTo>
                      <a:cubicBezTo>
                        <a:pt x="98" y="39"/>
                        <a:pt x="98" y="39"/>
                        <a:pt x="98" y="39"/>
                      </a:cubicBezTo>
                      <a:cubicBezTo>
                        <a:pt x="98" y="46"/>
                        <a:pt x="98" y="46"/>
                        <a:pt x="98" y="46"/>
                      </a:cubicBezTo>
                      <a:cubicBezTo>
                        <a:pt x="97" y="53"/>
                        <a:pt x="97" y="53"/>
                        <a:pt x="97" y="53"/>
                      </a:cubicBezTo>
                      <a:cubicBezTo>
                        <a:pt x="97" y="61"/>
                        <a:pt x="97" y="61"/>
                        <a:pt x="97" y="61"/>
                      </a:cubicBezTo>
                      <a:cubicBezTo>
                        <a:pt x="97" y="62"/>
                        <a:pt x="97" y="62"/>
                        <a:pt x="97" y="62"/>
                      </a:cubicBezTo>
                      <a:cubicBezTo>
                        <a:pt x="97" y="64"/>
                        <a:pt x="97" y="64"/>
                        <a:pt x="97" y="64"/>
                      </a:cubicBezTo>
                      <a:cubicBezTo>
                        <a:pt x="97" y="66"/>
                        <a:pt x="97" y="66"/>
                        <a:pt x="97" y="66"/>
                      </a:cubicBezTo>
                      <a:cubicBezTo>
                        <a:pt x="97" y="68"/>
                        <a:pt x="97" y="68"/>
                        <a:pt x="97" y="68"/>
                      </a:cubicBezTo>
                      <a:cubicBezTo>
                        <a:pt x="97" y="69"/>
                        <a:pt x="97" y="69"/>
                        <a:pt x="97" y="69"/>
                      </a:cubicBezTo>
                      <a:cubicBezTo>
                        <a:pt x="97" y="81"/>
                        <a:pt x="97" y="81"/>
                        <a:pt x="97" y="81"/>
                      </a:cubicBezTo>
                      <a:cubicBezTo>
                        <a:pt x="100" y="88"/>
                        <a:pt x="100" y="88"/>
                        <a:pt x="100" y="88"/>
                      </a:cubicBezTo>
                      <a:cubicBezTo>
                        <a:pt x="100" y="90"/>
                        <a:pt x="100" y="90"/>
                        <a:pt x="100" y="90"/>
                      </a:cubicBezTo>
                      <a:cubicBezTo>
                        <a:pt x="100" y="91"/>
                        <a:pt x="100" y="91"/>
                        <a:pt x="100" y="91"/>
                      </a:cubicBezTo>
                      <a:cubicBezTo>
                        <a:pt x="100" y="91"/>
                        <a:pt x="100" y="91"/>
                        <a:pt x="100" y="91"/>
                      </a:cubicBezTo>
                      <a:cubicBezTo>
                        <a:pt x="100" y="93"/>
                        <a:pt x="100" y="93"/>
                        <a:pt x="100" y="93"/>
                      </a:cubicBezTo>
                      <a:cubicBezTo>
                        <a:pt x="100" y="94"/>
                        <a:pt x="100" y="94"/>
                        <a:pt x="100" y="94"/>
                      </a:cubicBezTo>
                      <a:cubicBezTo>
                        <a:pt x="100" y="94"/>
                        <a:pt x="100" y="94"/>
                        <a:pt x="100" y="94"/>
                      </a:cubicBezTo>
                      <a:cubicBezTo>
                        <a:pt x="99" y="96"/>
                        <a:pt x="99" y="96"/>
                        <a:pt x="99" y="96"/>
                      </a:cubicBezTo>
                      <a:cubicBezTo>
                        <a:pt x="104" y="102"/>
                        <a:pt x="104" y="102"/>
                        <a:pt x="104" y="102"/>
                      </a:cubicBezTo>
                      <a:cubicBezTo>
                        <a:pt x="149" y="95"/>
                        <a:pt x="149" y="95"/>
                        <a:pt x="149" y="95"/>
                      </a:cubicBezTo>
                      <a:cubicBezTo>
                        <a:pt x="155" y="83"/>
                        <a:pt x="155" y="83"/>
                        <a:pt x="155" y="83"/>
                      </a:cubicBezTo>
                    </a:path>
                  </a:pathLst>
                </a:custGeom>
                <a:grpFill/>
                <a:ln w="7620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44" name="Freeform 13"/>
              <p:cNvSpPr>
                <a:spLocks/>
              </p:cNvSpPr>
              <p:nvPr/>
            </p:nvSpPr>
            <p:spPr bwMode="auto">
              <a:xfrm rot="6334478">
                <a:off x="7119952" y="2088774"/>
                <a:ext cx="239713" cy="257970"/>
              </a:xfrm>
              <a:custGeom>
                <a:avLst/>
                <a:gdLst>
                  <a:gd name="T0" fmla="*/ 29 w 113"/>
                  <a:gd name="T1" fmla="*/ 11 h 121"/>
                  <a:gd name="T2" fmla="*/ 31 w 113"/>
                  <a:gd name="T3" fmla="*/ 10 h 121"/>
                  <a:gd name="T4" fmla="*/ 32 w 113"/>
                  <a:gd name="T5" fmla="*/ 9 h 121"/>
                  <a:gd name="T6" fmla="*/ 45 w 113"/>
                  <a:gd name="T7" fmla="*/ 25 h 121"/>
                  <a:gd name="T8" fmla="*/ 50 w 113"/>
                  <a:gd name="T9" fmla="*/ 25 h 121"/>
                  <a:gd name="T10" fmla="*/ 64 w 113"/>
                  <a:gd name="T11" fmla="*/ 23 h 121"/>
                  <a:gd name="T12" fmla="*/ 74 w 113"/>
                  <a:gd name="T13" fmla="*/ 17 h 121"/>
                  <a:gd name="T14" fmla="*/ 76 w 113"/>
                  <a:gd name="T15" fmla="*/ 17 h 121"/>
                  <a:gd name="T16" fmla="*/ 77 w 113"/>
                  <a:gd name="T17" fmla="*/ 17 h 121"/>
                  <a:gd name="T18" fmla="*/ 77 w 113"/>
                  <a:gd name="T19" fmla="*/ 17 h 121"/>
                  <a:gd name="T20" fmla="*/ 79 w 113"/>
                  <a:gd name="T21" fmla="*/ 16 h 121"/>
                  <a:gd name="T22" fmla="*/ 80 w 113"/>
                  <a:gd name="T23" fmla="*/ 15 h 121"/>
                  <a:gd name="T24" fmla="*/ 83 w 113"/>
                  <a:gd name="T25" fmla="*/ 13 h 121"/>
                  <a:gd name="T26" fmla="*/ 84 w 113"/>
                  <a:gd name="T27" fmla="*/ 12 h 121"/>
                  <a:gd name="T28" fmla="*/ 86 w 113"/>
                  <a:gd name="T29" fmla="*/ 12 h 121"/>
                  <a:gd name="T30" fmla="*/ 113 w 113"/>
                  <a:gd name="T31" fmla="*/ 0 h 121"/>
                  <a:gd name="T32" fmla="*/ 98 w 113"/>
                  <a:gd name="T33" fmla="*/ 26 h 121"/>
                  <a:gd name="T34" fmla="*/ 81 w 113"/>
                  <a:gd name="T35" fmla="*/ 52 h 121"/>
                  <a:gd name="T36" fmla="*/ 78 w 113"/>
                  <a:gd name="T37" fmla="*/ 61 h 121"/>
                  <a:gd name="T38" fmla="*/ 78 w 113"/>
                  <a:gd name="T39" fmla="*/ 66 h 121"/>
                  <a:gd name="T40" fmla="*/ 68 w 113"/>
                  <a:gd name="T41" fmla="*/ 87 h 121"/>
                  <a:gd name="T42" fmla="*/ 68 w 113"/>
                  <a:gd name="T43" fmla="*/ 89 h 121"/>
                  <a:gd name="T44" fmla="*/ 68 w 113"/>
                  <a:gd name="T45" fmla="*/ 91 h 121"/>
                  <a:gd name="T46" fmla="*/ 67 w 113"/>
                  <a:gd name="T47" fmla="*/ 92 h 121"/>
                  <a:gd name="T48" fmla="*/ 67 w 113"/>
                  <a:gd name="T49" fmla="*/ 93 h 121"/>
                  <a:gd name="T50" fmla="*/ 65 w 113"/>
                  <a:gd name="T51" fmla="*/ 96 h 121"/>
                  <a:gd name="T52" fmla="*/ 65 w 113"/>
                  <a:gd name="T53" fmla="*/ 99 h 121"/>
                  <a:gd name="T54" fmla="*/ 74 w 113"/>
                  <a:gd name="T55" fmla="*/ 103 h 121"/>
                  <a:gd name="T56" fmla="*/ 72 w 113"/>
                  <a:gd name="T57" fmla="*/ 112 h 121"/>
                  <a:gd name="T58" fmla="*/ 39 w 113"/>
                  <a:gd name="T59" fmla="*/ 121 h 121"/>
                  <a:gd name="T60" fmla="*/ 16 w 113"/>
                  <a:gd name="T61" fmla="*/ 103 h 121"/>
                  <a:gd name="T62" fmla="*/ 7 w 113"/>
                  <a:gd name="T63" fmla="*/ 80 h 121"/>
                  <a:gd name="T64" fmla="*/ 6 w 113"/>
                  <a:gd name="T65" fmla="*/ 59 h 121"/>
                  <a:gd name="T66" fmla="*/ 5 w 113"/>
                  <a:gd name="T67" fmla="*/ 55 h 121"/>
                  <a:gd name="T68" fmla="*/ 4 w 113"/>
                  <a:gd name="T69" fmla="*/ 53 h 121"/>
                  <a:gd name="T70" fmla="*/ 5 w 113"/>
                  <a:gd name="T71" fmla="*/ 51 h 121"/>
                  <a:gd name="T72" fmla="*/ 6 w 113"/>
                  <a:gd name="T73" fmla="*/ 50 h 121"/>
                  <a:gd name="T74" fmla="*/ 1 w 113"/>
                  <a:gd name="T75" fmla="*/ 30 h 121"/>
                  <a:gd name="T76" fmla="*/ 1 w 113"/>
                  <a:gd name="T77" fmla="*/ 22 h 121"/>
                  <a:gd name="T78" fmla="*/ 3 w 113"/>
                  <a:gd name="T79" fmla="*/ 15 h 121"/>
                  <a:gd name="T80" fmla="*/ 6 w 113"/>
                  <a:gd name="T81" fmla="*/ 11 h 121"/>
                  <a:gd name="T82" fmla="*/ 9 w 113"/>
                  <a:gd name="T83" fmla="*/ 10 h 121"/>
                  <a:gd name="T84" fmla="*/ 13 w 113"/>
                  <a:gd name="T85" fmla="*/ 11 h 121"/>
                  <a:gd name="T86" fmla="*/ 17 w 113"/>
                  <a:gd name="T87" fmla="*/ 11 h 121"/>
                  <a:gd name="T88" fmla="*/ 18 w 113"/>
                  <a:gd name="T89" fmla="*/ 10 h 121"/>
                  <a:gd name="T90" fmla="*/ 19 w 113"/>
                  <a:gd name="T91" fmla="*/ 10 h 121"/>
                  <a:gd name="T92" fmla="*/ 20 w 113"/>
                  <a:gd name="T93" fmla="*/ 9 h 121"/>
                  <a:gd name="T94" fmla="*/ 21 w 113"/>
                  <a:gd name="T95" fmla="*/ 8 h 121"/>
                  <a:gd name="T96" fmla="*/ 24 w 113"/>
                  <a:gd name="T97" fmla="*/ 10 h 121"/>
                  <a:gd name="T98" fmla="*/ 27 w 113"/>
                  <a:gd name="T99" fmla="*/ 1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13" h="121">
                    <a:moveTo>
                      <a:pt x="28" y="11"/>
                    </a:moveTo>
                    <a:cubicBezTo>
                      <a:pt x="29" y="11"/>
                      <a:pt x="29" y="11"/>
                      <a:pt x="29" y="11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70" y="20"/>
                      <a:pt x="70" y="20"/>
                      <a:pt x="70" y="20"/>
                    </a:cubicBezTo>
                    <a:cubicBezTo>
                      <a:pt x="71" y="19"/>
                      <a:pt x="72" y="18"/>
                      <a:pt x="74" y="17"/>
                    </a:cubicBezTo>
                    <a:cubicBezTo>
                      <a:pt x="76" y="17"/>
                      <a:pt x="76" y="17"/>
                      <a:pt x="76" y="17"/>
                    </a:cubicBezTo>
                    <a:cubicBezTo>
                      <a:pt x="76" y="17"/>
                      <a:pt x="76" y="17"/>
                      <a:pt x="76" y="17"/>
                    </a:cubicBezTo>
                    <a:cubicBezTo>
                      <a:pt x="76" y="17"/>
                      <a:pt x="76" y="17"/>
                      <a:pt x="76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8" y="17"/>
                      <a:pt x="78" y="17"/>
                      <a:pt x="78" y="17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80" y="15"/>
                      <a:pt x="80" y="15"/>
                      <a:pt x="80" y="15"/>
                    </a:cubicBezTo>
                    <a:cubicBezTo>
                      <a:pt x="80" y="15"/>
                      <a:pt x="80" y="15"/>
                      <a:pt x="80" y="15"/>
                    </a:cubicBezTo>
                    <a:cubicBezTo>
                      <a:pt x="83" y="13"/>
                      <a:pt x="83" y="13"/>
                      <a:pt x="83" y="13"/>
                    </a:cubicBezTo>
                    <a:cubicBezTo>
                      <a:pt x="84" y="13"/>
                      <a:pt x="84" y="13"/>
                      <a:pt x="84" y="13"/>
                    </a:cubicBezTo>
                    <a:cubicBezTo>
                      <a:pt x="84" y="12"/>
                      <a:pt x="84" y="12"/>
                      <a:pt x="84" y="12"/>
                    </a:cubicBezTo>
                    <a:cubicBezTo>
                      <a:pt x="85" y="12"/>
                      <a:pt x="85" y="12"/>
                      <a:pt x="85" y="12"/>
                    </a:cubicBezTo>
                    <a:cubicBezTo>
                      <a:pt x="86" y="12"/>
                      <a:pt x="86" y="12"/>
                      <a:pt x="86" y="12"/>
                    </a:cubicBezTo>
                    <a:cubicBezTo>
                      <a:pt x="99" y="5"/>
                      <a:pt x="99" y="5"/>
                      <a:pt x="99" y="5"/>
                    </a:cubicBezTo>
                    <a:cubicBezTo>
                      <a:pt x="113" y="0"/>
                      <a:pt x="113" y="0"/>
                      <a:pt x="113" y="0"/>
                    </a:cubicBezTo>
                    <a:cubicBezTo>
                      <a:pt x="103" y="13"/>
                      <a:pt x="103" y="13"/>
                      <a:pt x="103" y="13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85" y="45"/>
                      <a:pt x="85" y="45"/>
                      <a:pt x="85" y="45"/>
                    </a:cubicBezTo>
                    <a:cubicBezTo>
                      <a:pt x="81" y="52"/>
                      <a:pt x="81" y="52"/>
                      <a:pt x="81" y="52"/>
                    </a:cubicBezTo>
                    <a:cubicBezTo>
                      <a:pt x="79" y="58"/>
                      <a:pt x="79" y="58"/>
                      <a:pt x="79" y="58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78" y="65"/>
                      <a:pt x="78" y="65"/>
                      <a:pt x="78" y="65"/>
                    </a:cubicBezTo>
                    <a:cubicBezTo>
                      <a:pt x="78" y="66"/>
                      <a:pt x="78" y="66"/>
                      <a:pt x="78" y="66"/>
                    </a:cubicBezTo>
                    <a:cubicBezTo>
                      <a:pt x="68" y="86"/>
                      <a:pt x="68" y="86"/>
                      <a:pt x="68" y="86"/>
                    </a:cubicBezTo>
                    <a:cubicBezTo>
                      <a:pt x="68" y="87"/>
                      <a:pt x="68" y="87"/>
                      <a:pt x="68" y="87"/>
                    </a:cubicBezTo>
                    <a:cubicBezTo>
                      <a:pt x="68" y="87"/>
                      <a:pt x="68" y="87"/>
                      <a:pt x="68" y="87"/>
                    </a:cubicBezTo>
                    <a:cubicBezTo>
                      <a:pt x="68" y="89"/>
                      <a:pt x="68" y="89"/>
                      <a:pt x="68" y="89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8" y="91"/>
                      <a:pt x="68" y="91"/>
                      <a:pt x="68" y="91"/>
                    </a:cubicBezTo>
                    <a:cubicBezTo>
                      <a:pt x="68" y="91"/>
                      <a:pt x="68" y="91"/>
                      <a:pt x="68" y="91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93"/>
                      <a:pt x="67" y="93"/>
                      <a:pt x="67" y="93"/>
                    </a:cubicBezTo>
                    <a:cubicBezTo>
                      <a:pt x="66" y="94"/>
                      <a:pt x="66" y="94"/>
                      <a:pt x="66" y="94"/>
                    </a:cubicBezTo>
                    <a:cubicBezTo>
                      <a:pt x="65" y="96"/>
                      <a:pt x="65" y="96"/>
                      <a:pt x="65" y="96"/>
                    </a:cubicBezTo>
                    <a:cubicBezTo>
                      <a:pt x="65" y="97"/>
                      <a:pt x="65" y="97"/>
                      <a:pt x="65" y="97"/>
                    </a:cubicBezTo>
                    <a:cubicBezTo>
                      <a:pt x="65" y="99"/>
                      <a:pt x="65" y="99"/>
                      <a:pt x="65" y="99"/>
                    </a:cubicBezTo>
                    <a:cubicBezTo>
                      <a:pt x="65" y="100"/>
                      <a:pt x="65" y="100"/>
                      <a:pt x="65" y="100"/>
                    </a:cubicBezTo>
                    <a:cubicBezTo>
                      <a:pt x="74" y="103"/>
                      <a:pt x="74" y="103"/>
                      <a:pt x="74" y="103"/>
                    </a:cubicBezTo>
                    <a:cubicBezTo>
                      <a:pt x="73" y="106"/>
                      <a:pt x="73" y="106"/>
                      <a:pt x="73" y="106"/>
                    </a:cubicBezTo>
                    <a:cubicBezTo>
                      <a:pt x="72" y="112"/>
                      <a:pt x="72" y="112"/>
                      <a:pt x="72" y="112"/>
                    </a:cubicBezTo>
                    <a:cubicBezTo>
                      <a:pt x="68" y="121"/>
                      <a:pt x="68" y="121"/>
                      <a:pt x="68" y="121"/>
                    </a:cubicBezTo>
                    <a:cubicBezTo>
                      <a:pt x="39" y="121"/>
                      <a:pt x="39" y="121"/>
                      <a:pt x="39" y="121"/>
                    </a:cubicBezTo>
                    <a:cubicBezTo>
                      <a:pt x="24" y="115"/>
                      <a:pt x="24" y="115"/>
                      <a:pt x="24" y="115"/>
                    </a:cubicBezTo>
                    <a:cubicBezTo>
                      <a:pt x="16" y="103"/>
                      <a:pt x="16" y="103"/>
                      <a:pt x="16" y="103"/>
                    </a:cubicBezTo>
                    <a:cubicBezTo>
                      <a:pt x="10" y="90"/>
                      <a:pt x="10" y="90"/>
                      <a:pt x="10" y="90"/>
                    </a:cubicBezTo>
                    <a:cubicBezTo>
                      <a:pt x="7" y="80"/>
                      <a:pt x="7" y="80"/>
                      <a:pt x="7" y="80"/>
                    </a:cubicBezTo>
                    <a:cubicBezTo>
                      <a:pt x="6" y="74"/>
                      <a:pt x="6" y="74"/>
                      <a:pt x="6" y="74"/>
                    </a:cubicBezTo>
                    <a:cubicBezTo>
                      <a:pt x="6" y="59"/>
                      <a:pt x="6" y="59"/>
                      <a:pt x="6" y="59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5" y="54"/>
                      <a:pt x="5" y="54"/>
                      <a:pt x="5" y="54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8" y="11"/>
                      <a:pt x="28" y="11"/>
                      <a:pt x="28" y="11"/>
                    </a:cubicBezTo>
                  </a:path>
                </a:pathLst>
              </a:custGeom>
              <a:grpFill/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3412637" y="1561396"/>
              <a:ext cx="7932850" cy="1617663"/>
              <a:chOff x="3412637" y="1561396"/>
              <a:chExt cx="7932850" cy="1617663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3412637" y="1966209"/>
                <a:ext cx="3244247" cy="793750"/>
                <a:chOff x="3739683" y="1966209"/>
                <a:chExt cx="3244247" cy="793750"/>
              </a:xfrm>
            </p:grpSpPr>
            <p:sp>
              <p:nvSpPr>
                <p:cNvPr id="25" name="Freeform 13"/>
                <p:cNvSpPr>
                  <a:spLocks/>
                </p:cNvSpPr>
                <p:nvPr/>
              </p:nvSpPr>
              <p:spPr bwMode="auto">
                <a:xfrm>
                  <a:off x="3739683" y="2244021"/>
                  <a:ext cx="479425" cy="515938"/>
                </a:xfrm>
                <a:custGeom>
                  <a:avLst/>
                  <a:gdLst>
                    <a:gd name="T0" fmla="*/ 29 w 113"/>
                    <a:gd name="T1" fmla="*/ 11 h 121"/>
                    <a:gd name="T2" fmla="*/ 31 w 113"/>
                    <a:gd name="T3" fmla="*/ 10 h 121"/>
                    <a:gd name="T4" fmla="*/ 32 w 113"/>
                    <a:gd name="T5" fmla="*/ 9 h 121"/>
                    <a:gd name="T6" fmla="*/ 45 w 113"/>
                    <a:gd name="T7" fmla="*/ 25 h 121"/>
                    <a:gd name="T8" fmla="*/ 50 w 113"/>
                    <a:gd name="T9" fmla="*/ 25 h 121"/>
                    <a:gd name="T10" fmla="*/ 64 w 113"/>
                    <a:gd name="T11" fmla="*/ 23 h 121"/>
                    <a:gd name="T12" fmla="*/ 74 w 113"/>
                    <a:gd name="T13" fmla="*/ 17 h 121"/>
                    <a:gd name="T14" fmla="*/ 76 w 113"/>
                    <a:gd name="T15" fmla="*/ 17 h 121"/>
                    <a:gd name="T16" fmla="*/ 77 w 113"/>
                    <a:gd name="T17" fmla="*/ 17 h 121"/>
                    <a:gd name="T18" fmla="*/ 77 w 113"/>
                    <a:gd name="T19" fmla="*/ 17 h 121"/>
                    <a:gd name="T20" fmla="*/ 79 w 113"/>
                    <a:gd name="T21" fmla="*/ 16 h 121"/>
                    <a:gd name="T22" fmla="*/ 80 w 113"/>
                    <a:gd name="T23" fmla="*/ 15 h 121"/>
                    <a:gd name="T24" fmla="*/ 83 w 113"/>
                    <a:gd name="T25" fmla="*/ 13 h 121"/>
                    <a:gd name="T26" fmla="*/ 84 w 113"/>
                    <a:gd name="T27" fmla="*/ 12 h 121"/>
                    <a:gd name="T28" fmla="*/ 86 w 113"/>
                    <a:gd name="T29" fmla="*/ 12 h 121"/>
                    <a:gd name="T30" fmla="*/ 113 w 113"/>
                    <a:gd name="T31" fmla="*/ 0 h 121"/>
                    <a:gd name="T32" fmla="*/ 98 w 113"/>
                    <a:gd name="T33" fmla="*/ 26 h 121"/>
                    <a:gd name="T34" fmla="*/ 81 w 113"/>
                    <a:gd name="T35" fmla="*/ 52 h 121"/>
                    <a:gd name="T36" fmla="*/ 78 w 113"/>
                    <a:gd name="T37" fmla="*/ 61 h 121"/>
                    <a:gd name="T38" fmla="*/ 78 w 113"/>
                    <a:gd name="T39" fmla="*/ 66 h 121"/>
                    <a:gd name="T40" fmla="*/ 68 w 113"/>
                    <a:gd name="T41" fmla="*/ 87 h 121"/>
                    <a:gd name="T42" fmla="*/ 68 w 113"/>
                    <a:gd name="T43" fmla="*/ 89 h 121"/>
                    <a:gd name="T44" fmla="*/ 68 w 113"/>
                    <a:gd name="T45" fmla="*/ 91 h 121"/>
                    <a:gd name="T46" fmla="*/ 67 w 113"/>
                    <a:gd name="T47" fmla="*/ 92 h 121"/>
                    <a:gd name="T48" fmla="*/ 67 w 113"/>
                    <a:gd name="T49" fmla="*/ 93 h 121"/>
                    <a:gd name="T50" fmla="*/ 65 w 113"/>
                    <a:gd name="T51" fmla="*/ 96 h 121"/>
                    <a:gd name="T52" fmla="*/ 65 w 113"/>
                    <a:gd name="T53" fmla="*/ 99 h 121"/>
                    <a:gd name="T54" fmla="*/ 74 w 113"/>
                    <a:gd name="T55" fmla="*/ 103 h 121"/>
                    <a:gd name="T56" fmla="*/ 72 w 113"/>
                    <a:gd name="T57" fmla="*/ 112 h 121"/>
                    <a:gd name="T58" fmla="*/ 39 w 113"/>
                    <a:gd name="T59" fmla="*/ 121 h 121"/>
                    <a:gd name="T60" fmla="*/ 16 w 113"/>
                    <a:gd name="T61" fmla="*/ 103 h 121"/>
                    <a:gd name="T62" fmla="*/ 7 w 113"/>
                    <a:gd name="T63" fmla="*/ 80 h 121"/>
                    <a:gd name="T64" fmla="*/ 6 w 113"/>
                    <a:gd name="T65" fmla="*/ 59 h 121"/>
                    <a:gd name="T66" fmla="*/ 5 w 113"/>
                    <a:gd name="T67" fmla="*/ 55 h 121"/>
                    <a:gd name="T68" fmla="*/ 4 w 113"/>
                    <a:gd name="T69" fmla="*/ 53 h 121"/>
                    <a:gd name="T70" fmla="*/ 5 w 113"/>
                    <a:gd name="T71" fmla="*/ 51 h 121"/>
                    <a:gd name="T72" fmla="*/ 6 w 113"/>
                    <a:gd name="T73" fmla="*/ 50 h 121"/>
                    <a:gd name="T74" fmla="*/ 1 w 113"/>
                    <a:gd name="T75" fmla="*/ 30 h 121"/>
                    <a:gd name="T76" fmla="*/ 1 w 113"/>
                    <a:gd name="T77" fmla="*/ 22 h 121"/>
                    <a:gd name="T78" fmla="*/ 3 w 113"/>
                    <a:gd name="T79" fmla="*/ 15 h 121"/>
                    <a:gd name="T80" fmla="*/ 6 w 113"/>
                    <a:gd name="T81" fmla="*/ 11 h 121"/>
                    <a:gd name="T82" fmla="*/ 9 w 113"/>
                    <a:gd name="T83" fmla="*/ 10 h 121"/>
                    <a:gd name="T84" fmla="*/ 13 w 113"/>
                    <a:gd name="T85" fmla="*/ 11 h 121"/>
                    <a:gd name="T86" fmla="*/ 17 w 113"/>
                    <a:gd name="T87" fmla="*/ 11 h 121"/>
                    <a:gd name="T88" fmla="*/ 18 w 113"/>
                    <a:gd name="T89" fmla="*/ 10 h 121"/>
                    <a:gd name="T90" fmla="*/ 19 w 113"/>
                    <a:gd name="T91" fmla="*/ 10 h 121"/>
                    <a:gd name="T92" fmla="*/ 20 w 113"/>
                    <a:gd name="T93" fmla="*/ 9 h 121"/>
                    <a:gd name="T94" fmla="*/ 21 w 113"/>
                    <a:gd name="T95" fmla="*/ 8 h 121"/>
                    <a:gd name="T96" fmla="*/ 24 w 113"/>
                    <a:gd name="T97" fmla="*/ 10 h 121"/>
                    <a:gd name="T98" fmla="*/ 27 w 113"/>
                    <a:gd name="T99" fmla="*/ 11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113" h="121">
                      <a:moveTo>
                        <a:pt x="28" y="11"/>
                      </a:moveTo>
                      <a:cubicBezTo>
                        <a:pt x="29" y="11"/>
                        <a:pt x="29" y="11"/>
                        <a:pt x="29" y="11"/>
                      </a:cubicBezTo>
                      <a:cubicBezTo>
                        <a:pt x="31" y="10"/>
                        <a:pt x="31" y="10"/>
                        <a:pt x="31" y="10"/>
                      </a:cubicBezTo>
                      <a:cubicBezTo>
                        <a:pt x="31" y="10"/>
                        <a:pt x="31" y="10"/>
                        <a:pt x="31" y="10"/>
                      </a:cubicBezTo>
                      <a:cubicBezTo>
                        <a:pt x="31" y="10"/>
                        <a:pt x="31" y="10"/>
                        <a:pt x="31" y="10"/>
                      </a:cubicBezTo>
                      <a:cubicBezTo>
                        <a:pt x="32" y="9"/>
                        <a:pt x="32" y="9"/>
                        <a:pt x="32" y="9"/>
                      </a:cubicBezTo>
                      <a:cubicBezTo>
                        <a:pt x="40" y="24"/>
                        <a:pt x="40" y="24"/>
                        <a:pt x="40" y="24"/>
                      </a:cubicBezTo>
                      <a:cubicBezTo>
                        <a:pt x="45" y="25"/>
                        <a:pt x="45" y="25"/>
                        <a:pt x="45" y="25"/>
                      </a:cubicBezTo>
                      <a:cubicBezTo>
                        <a:pt x="45" y="25"/>
                        <a:pt x="45" y="25"/>
                        <a:pt x="45" y="25"/>
                      </a:cubicBezTo>
                      <a:cubicBezTo>
                        <a:pt x="50" y="25"/>
                        <a:pt x="50" y="25"/>
                        <a:pt x="50" y="25"/>
                      </a:cubicBezTo>
                      <a:cubicBezTo>
                        <a:pt x="58" y="25"/>
                        <a:pt x="58" y="25"/>
                        <a:pt x="58" y="25"/>
                      </a:cubicBezTo>
                      <a:cubicBezTo>
                        <a:pt x="64" y="23"/>
                        <a:pt x="64" y="23"/>
                        <a:pt x="64" y="23"/>
                      </a:cubicBezTo>
                      <a:cubicBezTo>
                        <a:pt x="70" y="20"/>
                        <a:pt x="70" y="20"/>
                        <a:pt x="70" y="20"/>
                      </a:cubicBezTo>
                      <a:cubicBezTo>
                        <a:pt x="71" y="19"/>
                        <a:pt x="72" y="18"/>
                        <a:pt x="74" y="17"/>
                      </a:cubicBezTo>
                      <a:cubicBezTo>
                        <a:pt x="76" y="17"/>
                        <a:pt x="76" y="17"/>
                        <a:pt x="76" y="17"/>
                      </a:cubicBezTo>
                      <a:cubicBezTo>
                        <a:pt x="76" y="17"/>
                        <a:pt x="76" y="17"/>
                        <a:pt x="76" y="17"/>
                      </a:cubicBezTo>
                      <a:cubicBezTo>
                        <a:pt x="76" y="17"/>
                        <a:pt x="76" y="17"/>
                        <a:pt x="76" y="17"/>
                      </a:cubicBezTo>
                      <a:cubicBezTo>
                        <a:pt x="77" y="17"/>
                        <a:pt x="77" y="17"/>
                        <a:pt x="77" y="17"/>
                      </a:cubicBezTo>
                      <a:cubicBezTo>
                        <a:pt x="77" y="17"/>
                        <a:pt x="77" y="17"/>
                        <a:pt x="77" y="17"/>
                      </a:cubicBezTo>
                      <a:cubicBezTo>
                        <a:pt x="77" y="17"/>
                        <a:pt x="77" y="17"/>
                        <a:pt x="77" y="17"/>
                      </a:cubicBezTo>
                      <a:cubicBezTo>
                        <a:pt x="78" y="17"/>
                        <a:pt x="78" y="17"/>
                        <a:pt x="78" y="17"/>
                      </a:cubicBezTo>
                      <a:cubicBezTo>
                        <a:pt x="79" y="16"/>
                        <a:pt x="79" y="16"/>
                        <a:pt x="79" y="16"/>
                      </a:cubicBezTo>
                      <a:cubicBezTo>
                        <a:pt x="80" y="16"/>
                        <a:pt x="80" y="16"/>
                        <a:pt x="80" y="16"/>
                      </a:cubicBezTo>
                      <a:cubicBezTo>
                        <a:pt x="80" y="15"/>
                        <a:pt x="80" y="15"/>
                        <a:pt x="80" y="15"/>
                      </a:cubicBezTo>
                      <a:cubicBezTo>
                        <a:pt x="80" y="15"/>
                        <a:pt x="80" y="15"/>
                        <a:pt x="80" y="15"/>
                      </a:cubicBezTo>
                      <a:cubicBezTo>
                        <a:pt x="83" y="13"/>
                        <a:pt x="83" y="13"/>
                        <a:pt x="83" y="13"/>
                      </a:cubicBezTo>
                      <a:cubicBezTo>
                        <a:pt x="84" y="13"/>
                        <a:pt x="84" y="13"/>
                        <a:pt x="84" y="13"/>
                      </a:cubicBezTo>
                      <a:cubicBezTo>
                        <a:pt x="84" y="12"/>
                        <a:pt x="84" y="12"/>
                        <a:pt x="84" y="12"/>
                      </a:cubicBezTo>
                      <a:cubicBezTo>
                        <a:pt x="85" y="12"/>
                        <a:pt x="85" y="12"/>
                        <a:pt x="85" y="12"/>
                      </a:cubicBezTo>
                      <a:cubicBezTo>
                        <a:pt x="86" y="12"/>
                        <a:pt x="86" y="12"/>
                        <a:pt x="86" y="12"/>
                      </a:cubicBezTo>
                      <a:cubicBezTo>
                        <a:pt x="99" y="5"/>
                        <a:pt x="99" y="5"/>
                        <a:pt x="99" y="5"/>
                      </a:cubicBezTo>
                      <a:cubicBezTo>
                        <a:pt x="113" y="0"/>
                        <a:pt x="113" y="0"/>
                        <a:pt x="113" y="0"/>
                      </a:cubicBezTo>
                      <a:cubicBezTo>
                        <a:pt x="103" y="13"/>
                        <a:pt x="103" y="13"/>
                        <a:pt x="103" y="13"/>
                      </a:cubicBezTo>
                      <a:cubicBezTo>
                        <a:pt x="98" y="26"/>
                        <a:pt x="98" y="26"/>
                        <a:pt x="98" y="26"/>
                      </a:cubicBezTo>
                      <a:cubicBezTo>
                        <a:pt x="85" y="45"/>
                        <a:pt x="85" y="45"/>
                        <a:pt x="85" y="45"/>
                      </a:cubicBezTo>
                      <a:cubicBezTo>
                        <a:pt x="81" y="52"/>
                        <a:pt x="81" y="52"/>
                        <a:pt x="81" y="52"/>
                      </a:cubicBezTo>
                      <a:cubicBezTo>
                        <a:pt x="79" y="58"/>
                        <a:pt x="79" y="58"/>
                        <a:pt x="79" y="58"/>
                      </a:cubicBezTo>
                      <a:cubicBezTo>
                        <a:pt x="78" y="61"/>
                        <a:pt x="78" y="61"/>
                        <a:pt x="78" y="61"/>
                      </a:cubicBezTo>
                      <a:cubicBezTo>
                        <a:pt x="78" y="65"/>
                        <a:pt x="78" y="65"/>
                        <a:pt x="78" y="65"/>
                      </a:cubicBezTo>
                      <a:cubicBezTo>
                        <a:pt x="78" y="66"/>
                        <a:pt x="78" y="66"/>
                        <a:pt x="78" y="66"/>
                      </a:cubicBezTo>
                      <a:cubicBezTo>
                        <a:pt x="68" y="86"/>
                        <a:pt x="68" y="86"/>
                        <a:pt x="68" y="86"/>
                      </a:cubicBezTo>
                      <a:cubicBezTo>
                        <a:pt x="68" y="87"/>
                        <a:pt x="68" y="87"/>
                        <a:pt x="68" y="87"/>
                      </a:cubicBezTo>
                      <a:cubicBezTo>
                        <a:pt x="68" y="87"/>
                        <a:pt x="68" y="87"/>
                        <a:pt x="68" y="87"/>
                      </a:cubicBezTo>
                      <a:cubicBezTo>
                        <a:pt x="68" y="89"/>
                        <a:pt x="68" y="89"/>
                        <a:pt x="68" y="89"/>
                      </a:cubicBezTo>
                      <a:cubicBezTo>
                        <a:pt x="68" y="90"/>
                        <a:pt x="68" y="90"/>
                        <a:pt x="68" y="90"/>
                      </a:cubicBezTo>
                      <a:cubicBezTo>
                        <a:pt x="68" y="91"/>
                        <a:pt x="68" y="91"/>
                        <a:pt x="68" y="91"/>
                      </a:cubicBezTo>
                      <a:cubicBezTo>
                        <a:pt x="68" y="91"/>
                        <a:pt x="68" y="91"/>
                        <a:pt x="68" y="91"/>
                      </a:cubicBezTo>
                      <a:cubicBezTo>
                        <a:pt x="67" y="92"/>
                        <a:pt x="67" y="92"/>
                        <a:pt x="67" y="92"/>
                      </a:cubicBezTo>
                      <a:cubicBezTo>
                        <a:pt x="67" y="92"/>
                        <a:pt x="67" y="92"/>
                        <a:pt x="67" y="92"/>
                      </a:cubicBezTo>
                      <a:cubicBezTo>
                        <a:pt x="67" y="93"/>
                        <a:pt x="67" y="93"/>
                        <a:pt x="67" y="93"/>
                      </a:cubicBezTo>
                      <a:cubicBezTo>
                        <a:pt x="66" y="94"/>
                        <a:pt x="66" y="94"/>
                        <a:pt x="66" y="94"/>
                      </a:cubicBezTo>
                      <a:cubicBezTo>
                        <a:pt x="65" y="96"/>
                        <a:pt x="65" y="96"/>
                        <a:pt x="65" y="96"/>
                      </a:cubicBezTo>
                      <a:cubicBezTo>
                        <a:pt x="65" y="97"/>
                        <a:pt x="65" y="97"/>
                        <a:pt x="65" y="97"/>
                      </a:cubicBezTo>
                      <a:cubicBezTo>
                        <a:pt x="65" y="99"/>
                        <a:pt x="65" y="99"/>
                        <a:pt x="65" y="99"/>
                      </a:cubicBezTo>
                      <a:cubicBezTo>
                        <a:pt x="65" y="100"/>
                        <a:pt x="65" y="100"/>
                        <a:pt x="65" y="100"/>
                      </a:cubicBezTo>
                      <a:cubicBezTo>
                        <a:pt x="74" y="103"/>
                        <a:pt x="74" y="103"/>
                        <a:pt x="74" y="103"/>
                      </a:cubicBezTo>
                      <a:cubicBezTo>
                        <a:pt x="73" y="106"/>
                        <a:pt x="73" y="106"/>
                        <a:pt x="73" y="106"/>
                      </a:cubicBezTo>
                      <a:cubicBezTo>
                        <a:pt x="72" y="112"/>
                        <a:pt x="72" y="112"/>
                        <a:pt x="72" y="112"/>
                      </a:cubicBezTo>
                      <a:cubicBezTo>
                        <a:pt x="68" y="121"/>
                        <a:pt x="68" y="121"/>
                        <a:pt x="68" y="121"/>
                      </a:cubicBezTo>
                      <a:cubicBezTo>
                        <a:pt x="39" y="121"/>
                        <a:pt x="39" y="121"/>
                        <a:pt x="39" y="121"/>
                      </a:cubicBezTo>
                      <a:cubicBezTo>
                        <a:pt x="24" y="115"/>
                        <a:pt x="24" y="115"/>
                        <a:pt x="24" y="115"/>
                      </a:cubicBezTo>
                      <a:cubicBezTo>
                        <a:pt x="16" y="103"/>
                        <a:pt x="16" y="103"/>
                        <a:pt x="16" y="103"/>
                      </a:cubicBezTo>
                      <a:cubicBezTo>
                        <a:pt x="10" y="90"/>
                        <a:pt x="10" y="90"/>
                        <a:pt x="10" y="90"/>
                      </a:cubicBezTo>
                      <a:cubicBezTo>
                        <a:pt x="7" y="80"/>
                        <a:pt x="7" y="80"/>
                        <a:pt x="7" y="80"/>
                      </a:cubicBezTo>
                      <a:cubicBezTo>
                        <a:pt x="6" y="74"/>
                        <a:pt x="6" y="74"/>
                        <a:pt x="6" y="74"/>
                      </a:cubicBezTo>
                      <a:cubicBezTo>
                        <a:pt x="6" y="59"/>
                        <a:pt x="6" y="59"/>
                        <a:pt x="6" y="59"/>
                      </a:cubicBezTo>
                      <a:cubicBezTo>
                        <a:pt x="6" y="56"/>
                        <a:pt x="6" y="56"/>
                        <a:pt x="6" y="56"/>
                      </a:cubicBezTo>
                      <a:cubicBezTo>
                        <a:pt x="5" y="55"/>
                        <a:pt x="5" y="55"/>
                        <a:pt x="5" y="55"/>
                      </a:cubicBezTo>
                      <a:cubicBezTo>
                        <a:pt x="5" y="54"/>
                        <a:pt x="5" y="54"/>
                        <a:pt x="5" y="54"/>
                      </a:cubicBezTo>
                      <a:cubicBezTo>
                        <a:pt x="4" y="53"/>
                        <a:pt x="4" y="53"/>
                        <a:pt x="4" y="53"/>
                      </a:cubicBezTo>
                      <a:cubicBezTo>
                        <a:pt x="4" y="52"/>
                        <a:pt x="4" y="52"/>
                        <a:pt x="4" y="52"/>
                      </a:cubicBezTo>
                      <a:cubicBezTo>
                        <a:pt x="5" y="51"/>
                        <a:pt x="5" y="51"/>
                        <a:pt x="5" y="51"/>
                      </a:cubicBezTo>
                      <a:cubicBezTo>
                        <a:pt x="5" y="51"/>
                        <a:pt x="5" y="51"/>
                        <a:pt x="5" y="51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3" y="41"/>
                        <a:pt x="3" y="41"/>
                        <a:pt x="3" y="41"/>
                      </a:cubicBezTo>
                      <a:cubicBezTo>
                        <a:pt x="1" y="30"/>
                        <a:pt x="1" y="30"/>
                        <a:pt x="1" y="30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1" y="22"/>
                        <a:pt x="1" y="22"/>
                        <a:pt x="1" y="22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3" y="11"/>
                        <a:pt x="13" y="11"/>
                        <a:pt x="13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7" y="11"/>
                        <a:pt x="17" y="11"/>
                        <a:pt x="17" y="11"/>
                      </a:cubicBezTo>
                      <a:cubicBezTo>
                        <a:pt x="17" y="11"/>
                        <a:pt x="17" y="11"/>
                        <a:pt x="17" y="11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9" y="9"/>
                        <a:pt x="19" y="9"/>
                        <a:pt x="19" y="9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4" y="10"/>
                        <a:pt x="24" y="10"/>
                        <a:pt x="24" y="10"/>
                      </a:cubicBezTo>
                      <a:cubicBezTo>
                        <a:pt x="26" y="11"/>
                        <a:pt x="26" y="11"/>
                        <a:pt x="26" y="11"/>
                      </a:cubicBezTo>
                      <a:cubicBezTo>
                        <a:pt x="27" y="11"/>
                        <a:pt x="27" y="11"/>
                        <a:pt x="27" y="11"/>
                      </a:cubicBezTo>
                      <a:cubicBezTo>
                        <a:pt x="28" y="11"/>
                        <a:pt x="28" y="11"/>
                        <a:pt x="28" y="11"/>
                      </a:cubicBezTo>
                    </a:path>
                  </a:pathLst>
                </a:custGeom>
                <a:gradFill>
                  <a:gsLst>
                    <a:gs pos="0">
                      <a:srgbClr val="D90000"/>
                    </a:gs>
                    <a:gs pos="97975">
                      <a:srgbClr val="7E0000"/>
                    </a:gs>
                    <a:gs pos="56000">
                      <a:srgbClr val="C000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Freeform 14"/>
                <p:cNvSpPr>
                  <a:spLocks/>
                </p:cNvSpPr>
                <p:nvPr/>
              </p:nvSpPr>
              <p:spPr bwMode="auto">
                <a:xfrm>
                  <a:off x="4536608" y="1966209"/>
                  <a:ext cx="814388" cy="717550"/>
                </a:xfrm>
                <a:custGeom>
                  <a:avLst/>
                  <a:gdLst>
                    <a:gd name="T0" fmla="*/ 273 w 513"/>
                    <a:gd name="T1" fmla="*/ 8 h 452"/>
                    <a:gd name="T2" fmla="*/ 334 w 513"/>
                    <a:gd name="T3" fmla="*/ 8 h 452"/>
                    <a:gd name="T4" fmla="*/ 371 w 513"/>
                    <a:gd name="T5" fmla="*/ 3 h 452"/>
                    <a:gd name="T6" fmla="*/ 382 w 513"/>
                    <a:gd name="T7" fmla="*/ 3 h 452"/>
                    <a:gd name="T8" fmla="*/ 390 w 513"/>
                    <a:gd name="T9" fmla="*/ 3 h 452"/>
                    <a:gd name="T10" fmla="*/ 403 w 513"/>
                    <a:gd name="T11" fmla="*/ 6 h 452"/>
                    <a:gd name="T12" fmla="*/ 433 w 513"/>
                    <a:gd name="T13" fmla="*/ 73 h 452"/>
                    <a:gd name="T14" fmla="*/ 436 w 513"/>
                    <a:gd name="T15" fmla="*/ 86 h 452"/>
                    <a:gd name="T16" fmla="*/ 444 w 513"/>
                    <a:gd name="T17" fmla="*/ 97 h 452"/>
                    <a:gd name="T18" fmla="*/ 444 w 513"/>
                    <a:gd name="T19" fmla="*/ 100 h 452"/>
                    <a:gd name="T20" fmla="*/ 500 w 513"/>
                    <a:gd name="T21" fmla="*/ 189 h 452"/>
                    <a:gd name="T22" fmla="*/ 508 w 513"/>
                    <a:gd name="T23" fmla="*/ 202 h 452"/>
                    <a:gd name="T24" fmla="*/ 513 w 513"/>
                    <a:gd name="T25" fmla="*/ 232 h 452"/>
                    <a:gd name="T26" fmla="*/ 492 w 513"/>
                    <a:gd name="T27" fmla="*/ 291 h 452"/>
                    <a:gd name="T28" fmla="*/ 481 w 513"/>
                    <a:gd name="T29" fmla="*/ 301 h 452"/>
                    <a:gd name="T30" fmla="*/ 454 w 513"/>
                    <a:gd name="T31" fmla="*/ 299 h 452"/>
                    <a:gd name="T32" fmla="*/ 419 w 513"/>
                    <a:gd name="T33" fmla="*/ 272 h 452"/>
                    <a:gd name="T34" fmla="*/ 390 w 513"/>
                    <a:gd name="T35" fmla="*/ 234 h 452"/>
                    <a:gd name="T36" fmla="*/ 390 w 513"/>
                    <a:gd name="T37" fmla="*/ 229 h 452"/>
                    <a:gd name="T38" fmla="*/ 387 w 513"/>
                    <a:gd name="T39" fmla="*/ 223 h 452"/>
                    <a:gd name="T40" fmla="*/ 371 w 513"/>
                    <a:gd name="T41" fmla="*/ 210 h 452"/>
                    <a:gd name="T42" fmla="*/ 358 w 513"/>
                    <a:gd name="T43" fmla="*/ 210 h 452"/>
                    <a:gd name="T44" fmla="*/ 318 w 513"/>
                    <a:gd name="T45" fmla="*/ 237 h 452"/>
                    <a:gd name="T46" fmla="*/ 323 w 513"/>
                    <a:gd name="T47" fmla="*/ 207 h 452"/>
                    <a:gd name="T48" fmla="*/ 302 w 513"/>
                    <a:gd name="T49" fmla="*/ 205 h 452"/>
                    <a:gd name="T50" fmla="*/ 275 w 513"/>
                    <a:gd name="T51" fmla="*/ 205 h 452"/>
                    <a:gd name="T52" fmla="*/ 273 w 513"/>
                    <a:gd name="T53" fmla="*/ 199 h 452"/>
                    <a:gd name="T54" fmla="*/ 259 w 513"/>
                    <a:gd name="T55" fmla="*/ 194 h 452"/>
                    <a:gd name="T56" fmla="*/ 219 w 513"/>
                    <a:gd name="T57" fmla="*/ 197 h 452"/>
                    <a:gd name="T58" fmla="*/ 195 w 513"/>
                    <a:gd name="T59" fmla="*/ 207 h 452"/>
                    <a:gd name="T60" fmla="*/ 176 w 513"/>
                    <a:gd name="T61" fmla="*/ 213 h 452"/>
                    <a:gd name="T62" fmla="*/ 134 w 513"/>
                    <a:gd name="T63" fmla="*/ 258 h 452"/>
                    <a:gd name="T64" fmla="*/ 131 w 513"/>
                    <a:gd name="T65" fmla="*/ 261 h 452"/>
                    <a:gd name="T66" fmla="*/ 128 w 513"/>
                    <a:gd name="T67" fmla="*/ 267 h 452"/>
                    <a:gd name="T68" fmla="*/ 110 w 513"/>
                    <a:gd name="T69" fmla="*/ 293 h 452"/>
                    <a:gd name="T70" fmla="*/ 24 w 513"/>
                    <a:gd name="T71" fmla="*/ 428 h 452"/>
                    <a:gd name="T72" fmla="*/ 11 w 513"/>
                    <a:gd name="T73" fmla="*/ 439 h 452"/>
                    <a:gd name="T74" fmla="*/ 56 w 513"/>
                    <a:gd name="T75" fmla="*/ 344 h 452"/>
                    <a:gd name="T76" fmla="*/ 110 w 513"/>
                    <a:gd name="T77" fmla="*/ 264 h 452"/>
                    <a:gd name="T78" fmla="*/ 139 w 513"/>
                    <a:gd name="T79" fmla="*/ 240 h 452"/>
                    <a:gd name="T80" fmla="*/ 166 w 513"/>
                    <a:gd name="T81" fmla="*/ 205 h 452"/>
                    <a:gd name="T82" fmla="*/ 222 w 513"/>
                    <a:gd name="T83" fmla="*/ 154 h 452"/>
                    <a:gd name="T84" fmla="*/ 305 w 513"/>
                    <a:gd name="T85" fmla="*/ 89 h 452"/>
                    <a:gd name="T86" fmla="*/ 305 w 513"/>
                    <a:gd name="T87" fmla="*/ 81 h 452"/>
                    <a:gd name="T88" fmla="*/ 294 w 513"/>
                    <a:gd name="T89" fmla="*/ 65 h 452"/>
                    <a:gd name="T90" fmla="*/ 273 w 513"/>
                    <a:gd name="T91" fmla="*/ 49 h 452"/>
                    <a:gd name="T92" fmla="*/ 286 w 513"/>
                    <a:gd name="T93" fmla="*/ 43 h 452"/>
                    <a:gd name="T94" fmla="*/ 289 w 513"/>
                    <a:gd name="T95" fmla="*/ 41 h 452"/>
                    <a:gd name="T96" fmla="*/ 291 w 513"/>
                    <a:gd name="T97" fmla="*/ 33 h 4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513" h="452">
                      <a:moveTo>
                        <a:pt x="291" y="30"/>
                      </a:moveTo>
                      <a:lnTo>
                        <a:pt x="289" y="27"/>
                      </a:lnTo>
                      <a:lnTo>
                        <a:pt x="273" y="8"/>
                      </a:lnTo>
                      <a:lnTo>
                        <a:pt x="315" y="0"/>
                      </a:lnTo>
                      <a:lnTo>
                        <a:pt x="329" y="6"/>
                      </a:lnTo>
                      <a:lnTo>
                        <a:pt x="334" y="8"/>
                      </a:lnTo>
                      <a:lnTo>
                        <a:pt x="337" y="8"/>
                      </a:lnTo>
                      <a:lnTo>
                        <a:pt x="358" y="8"/>
                      </a:lnTo>
                      <a:lnTo>
                        <a:pt x="371" y="3"/>
                      </a:lnTo>
                      <a:lnTo>
                        <a:pt x="374" y="3"/>
                      </a:lnTo>
                      <a:lnTo>
                        <a:pt x="379" y="3"/>
                      </a:lnTo>
                      <a:lnTo>
                        <a:pt x="382" y="3"/>
                      </a:lnTo>
                      <a:lnTo>
                        <a:pt x="385" y="3"/>
                      </a:lnTo>
                      <a:lnTo>
                        <a:pt x="387" y="3"/>
                      </a:lnTo>
                      <a:lnTo>
                        <a:pt x="390" y="3"/>
                      </a:lnTo>
                      <a:lnTo>
                        <a:pt x="401" y="6"/>
                      </a:lnTo>
                      <a:lnTo>
                        <a:pt x="403" y="6"/>
                      </a:lnTo>
                      <a:lnTo>
                        <a:pt x="403" y="6"/>
                      </a:lnTo>
                      <a:lnTo>
                        <a:pt x="406" y="8"/>
                      </a:lnTo>
                      <a:lnTo>
                        <a:pt x="422" y="41"/>
                      </a:lnTo>
                      <a:lnTo>
                        <a:pt x="433" y="73"/>
                      </a:lnTo>
                      <a:lnTo>
                        <a:pt x="436" y="81"/>
                      </a:lnTo>
                      <a:lnTo>
                        <a:pt x="436" y="84"/>
                      </a:lnTo>
                      <a:lnTo>
                        <a:pt x="436" y="86"/>
                      </a:lnTo>
                      <a:lnTo>
                        <a:pt x="438" y="86"/>
                      </a:lnTo>
                      <a:lnTo>
                        <a:pt x="444" y="97"/>
                      </a:lnTo>
                      <a:lnTo>
                        <a:pt x="444" y="97"/>
                      </a:lnTo>
                      <a:lnTo>
                        <a:pt x="444" y="97"/>
                      </a:lnTo>
                      <a:lnTo>
                        <a:pt x="444" y="100"/>
                      </a:lnTo>
                      <a:lnTo>
                        <a:pt x="444" y="100"/>
                      </a:lnTo>
                      <a:lnTo>
                        <a:pt x="446" y="103"/>
                      </a:lnTo>
                      <a:lnTo>
                        <a:pt x="478" y="146"/>
                      </a:lnTo>
                      <a:lnTo>
                        <a:pt x="500" y="189"/>
                      </a:lnTo>
                      <a:lnTo>
                        <a:pt x="502" y="194"/>
                      </a:lnTo>
                      <a:lnTo>
                        <a:pt x="505" y="197"/>
                      </a:lnTo>
                      <a:lnTo>
                        <a:pt x="508" y="202"/>
                      </a:lnTo>
                      <a:lnTo>
                        <a:pt x="510" y="215"/>
                      </a:lnTo>
                      <a:lnTo>
                        <a:pt x="510" y="223"/>
                      </a:lnTo>
                      <a:lnTo>
                        <a:pt x="513" y="232"/>
                      </a:lnTo>
                      <a:lnTo>
                        <a:pt x="510" y="256"/>
                      </a:lnTo>
                      <a:lnTo>
                        <a:pt x="494" y="288"/>
                      </a:lnTo>
                      <a:lnTo>
                        <a:pt x="492" y="291"/>
                      </a:lnTo>
                      <a:lnTo>
                        <a:pt x="492" y="291"/>
                      </a:lnTo>
                      <a:lnTo>
                        <a:pt x="486" y="296"/>
                      </a:lnTo>
                      <a:lnTo>
                        <a:pt x="481" y="301"/>
                      </a:lnTo>
                      <a:lnTo>
                        <a:pt x="473" y="301"/>
                      </a:lnTo>
                      <a:lnTo>
                        <a:pt x="465" y="301"/>
                      </a:lnTo>
                      <a:lnTo>
                        <a:pt x="454" y="299"/>
                      </a:lnTo>
                      <a:lnTo>
                        <a:pt x="446" y="293"/>
                      </a:lnTo>
                      <a:lnTo>
                        <a:pt x="433" y="283"/>
                      </a:lnTo>
                      <a:lnTo>
                        <a:pt x="419" y="272"/>
                      </a:lnTo>
                      <a:lnTo>
                        <a:pt x="390" y="237"/>
                      </a:lnTo>
                      <a:lnTo>
                        <a:pt x="390" y="234"/>
                      </a:lnTo>
                      <a:lnTo>
                        <a:pt x="390" y="234"/>
                      </a:lnTo>
                      <a:lnTo>
                        <a:pt x="390" y="234"/>
                      </a:lnTo>
                      <a:lnTo>
                        <a:pt x="390" y="232"/>
                      </a:lnTo>
                      <a:lnTo>
                        <a:pt x="390" y="229"/>
                      </a:lnTo>
                      <a:lnTo>
                        <a:pt x="387" y="229"/>
                      </a:lnTo>
                      <a:lnTo>
                        <a:pt x="387" y="229"/>
                      </a:lnTo>
                      <a:lnTo>
                        <a:pt x="387" y="223"/>
                      </a:lnTo>
                      <a:lnTo>
                        <a:pt x="382" y="218"/>
                      </a:lnTo>
                      <a:lnTo>
                        <a:pt x="377" y="210"/>
                      </a:lnTo>
                      <a:lnTo>
                        <a:pt x="371" y="210"/>
                      </a:lnTo>
                      <a:lnTo>
                        <a:pt x="369" y="207"/>
                      </a:lnTo>
                      <a:lnTo>
                        <a:pt x="366" y="207"/>
                      </a:lnTo>
                      <a:lnTo>
                        <a:pt x="358" y="210"/>
                      </a:lnTo>
                      <a:lnTo>
                        <a:pt x="350" y="215"/>
                      </a:lnTo>
                      <a:lnTo>
                        <a:pt x="347" y="218"/>
                      </a:lnTo>
                      <a:lnTo>
                        <a:pt x="318" y="237"/>
                      </a:lnTo>
                      <a:lnTo>
                        <a:pt x="323" y="221"/>
                      </a:lnTo>
                      <a:lnTo>
                        <a:pt x="326" y="207"/>
                      </a:lnTo>
                      <a:lnTo>
                        <a:pt x="323" y="207"/>
                      </a:lnTo>
                      <a:lnTo>
                        <a:pt x="321" y="205"/>
                      </a:lnTo>
                      <a:lnTo>
                        <a:pt x="318" y="205"/>
                      </a:lnTo>
                      <a:lnTo>
                        <a:pt x="302" y="205"/>
                      </a:lnTo>
                      <a:lnTo>
                        <a:pt x="275" y="210"/>
                      </a:lnTo>
                      <a:lnTo>
                        <a:pt x="275" y="207"/>
                      </a:lnTo>
                      <a:lnTo>
                        <a:pt x="275" y="205"/>
                      </a:lnTo>
                      <a:lnTo>
                        <a:pt x="275" y="202"/>
                      </a:lnTo>
                      <a:lnTo>
                        <a:pt x="273" y="199"/>
                      </a:lnTo>
                      <a:lnTo>
                        <a:pt x="273" y="199"/>
                      </a:lnTo>
                      <a:lnTo>
                        <a:pt x="270" y="197"/>
                      </a:lnTo>
                      <a:lnTo>
                        <a:pt x="265" y="194"/>
                      </a:lnTo>
                      <a:lnTo>
                        <a:pt x="259" y="194"/>
                      </a:lnTo>
                      <a:lnTo>
                        <a:pt x="251" y="194"/>
                      </a:lnTo>
                      <a:lnTo>
                        <a:pt x="222" y="197"/>
                      </a:lnTo>
                      <a:lnTo>
                        <a:pt x="219" y="197"/>
                      </a:lnTo>
                      <a:lnTo>
                        <a:pt x="201" y="207"/>
                      </a:lnTo>
                      <a:lnTo>
                        <a:pt x="198" y="207"/>
                      </a:lnTo>
                      <a:lnTo>
                        <a:pt x="195" y="207"/>
                      </a:lnTo>
                      <a:lnTo>
                        <a:pt x="190" y="207"/>
                      </a:lnTo>
                      <a:lnTo>
                        <a:pt x="187" y="207"/>
                      </a:lnTo>
                      <a:lnTo>
                        <a:pt x="176" y="213"/>
                      </a:lnTo>
                      <a:lnTo>
                        <a:pt x="168" y="221"/>
                      </a:lnTo>
                      <a:lnTo>
                        <a:pt x="134" y="258"/>
                      </a:lnTo>
                      <a:lnTo>
                        <a:pt x="134" y="258"/>
                      </a:lnTo>
                      <a:lnTo>
                        <a:pt x="134" y="258"/>
                      </a:lnTo>
                      <a:lnTo>
                        <a:pt x="134" y="258"/>
                      </a:lnTo>
                      <a:lnTo>
                        <a:pt x="131" y="261"/>
                      </a:lnTo>
                      <a:lnTo>
                        <a:pt x="131" y="261"/>
                      </a:lnTo>
                      <a:lnTo>
                        <a:pt x="128" y="267"/>
                      </a:lnTo>
                      <a:lnTo>
                        <a:pt x="128" y="267"/>
                      </a:lnTo>
                      <a:lnTo>
                        <a:pt x="126" y="269"/>
                      </a:lnTo>
                      <a:lnTo>
                        <a:pt x="112" y="291"/>
                      </a:lnTo>
                      <a:lnTo>
                        <a:pt x="110" y="293"/>
                      </a:lnTo>
                      <a:lnTo>
                        <a:pt x="46" y="393"/>
                      </a:lnTo>
                      <a:lnTo>
                        <a:pt x="35" y="412"/>
                      </a:lnTo>
                      <a:lnTo>
                        <a:pt x="24" y="428"/>
                      </a:lnTo>
                      <a:lnTo>
                        <a:pt x="19" y="436"/>
                      </a:lnTo>
                      <a:lnTo>
                        <a:pt x="16" y="436"/>
                      </a:lnTo>
                      <a:lnTo>
                        <a:pt x="11" y="439"/>
                      </a:lnTo>
                      <a:lnTo>
                        <a:pt x="0" y="452"/>
                      </a:lnTo>
                      <a:lnTo>
                        <a:pt x="38" y="390"/>
                      </a:lnTo>
                      <a:lnTo>
                        <a:pt x="56" y="344"/>
                      </a:lnTo>
                      <a:lnTo>
                        <a:pt x="64" y="336"/>
                      </a:lnTo>
                      <a:lnTo>
                        <a:pt x="75" y="326"/>
                      </a:lnTo>
                      <a:lnTo>
                        <a:pt x="110" y="264"/>
                      </a:lnTo>
                      <a:lnTo>
                        <a:pt x="120" y="250"/>
                      </a:lnTo>
                      <a:lnTo>
                        <a:pt x="131" y="242"/>
                      </a:lnTo>
                      <a:lnTo>
                        <a:pt x="139" y="240"/>
                      </a:lnTo>
                      <a:lnTo>
                        <a:pt x="147" y="223"/>
                      </a:lnTo>
                      <a:lnTo>
                        <a:pt x="152" y="218"/>
                      </a:lnTo>
                      <a:lnTo>
                        <a:pt x="166" y="205"/>
                      </a:lnTo>
                      <a:lnTo>
                        <a:pt x="174" y="199"/>
                      </a:lnTo>
                      <a:lnTo>
                        <a:pt x="190" y="189"/>
                      </a:lnTo>
                      <a:lnTo>
                        <a:pt x="222" y="154"/>
                      </a:lnTo>
                      <a:lnTo>
                        <a:pt x="297" y="100"/>
                      </a:lnTo>
                      <a:lnTo>
                        <a:pt x="302" y="94"/>
                      </a:lnTo>
                      <a:lnTo>
                        <a:pt x="305" y="89"/>
                      </a:lnTo>
                      <a:lnTo>
                        <a:pt x="305" y="86"/>
                      </a:lnTo>
                      <a:lnTo>
                        <a:pt x="305" y="84"/>
                      </a:lnTo>
                      <a:lnTo>
                        <a:pt x="305" y="81"/>
                      </a:lnTo>
                      <a:lnTo>
                        <a:pt x="305" y="81"/>
                      </a:lnTo>
                      <a:lnTo>
                        <a:pt x="299" y="68"/>
                      </a:lnTo>
                      <a:lnTo>
                        <a:pt x="294" y="65"/>
                      </a:lnTo>
                      <a:lnTo>
                        <a:pt x="286" y="57"/>
                      </a:lnTo>
                      <a:lnTo>
                        <a:pt x="278" y="49"/>
                      </a:lnTo>
                      <a:lnTo>
                        <a:pt x="273" y="49"/>
                      </a:lnTo>
                      <a:lnTo>
                        <a:pt x="283" y="46"/>
                      </a:lnTo>
                      <a:lnTo>
                        <a:pt x="286" y="43"/>
                      </a:lnTo>
                      <a:lnTo>
                        <a:pt x="286" y="43"/>
                      </a:lnTo>
                      <a:lnTo>
                        <a:pt x="289" y="41"/>
                      </a:lnTo>
                      <a:lnTo>
                        <a:pt x="289" y="41"/>
                      </a:lnTo>
                      <a:lnTo>
                        <a:pt x="289" y="41"/>
                      </a:lnTo>
                      <a:lnTo>
                        <a:pt x="291" y="38"/>
                      </a:lnTo>
                      <a:lnTo>
                        <a:pt x="291" y="33"/>
                      </a:lnTo>
                      <a:lnTo>
                        <a:pt x="291" y="33"/>
                      </a:lnTo>
                      <a:lnTo>
                        <a:pt x="291" y="33"/>
                      </a:lnTo>
                      <a:lnTo>
                        <a:pt x="291" y="3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90000"/>
                    </a:gs>
                    <a:gs pos="97975">
                      <a:srgbClr val="7E0000"/>
                    </a:gs>
                    <a:gs pos="56000">
                      <a:srgbClr val="C000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Freeform 15"/>
                <p:cNvSpPr>
                  <a:spLocks/>
                </p:cNvSpPr>
                <p:nvPr/>
              </p:nvSpPr>
              <p:spPr bwMode="auto">
                <a:xfrm>
                  <a:off x="4536608" y="1966209"/>
                  <a:ext cx="814388" cy="717550"/>
                </a:xfrm>
                <a:custGeom>
                  <a:avLst/>
                  <a:gdLst>
                    <a:gd name="T0" fmla="*/ 273 w 513"/>
                    <a:gd name="T1" fmla="*/ 8 h 452"/>
                    <a:gd name="T2" fmla="*/ 334 w 513"/>
                    <a:gd name="T3" fmla="*/ 8 h 452"/>
                    <a:gd name="T4" fmla="*/ 371 w 513"/>
                    <a:gd name="T5" fmla="*/ 3 h 452"/>
                    <a:gd name="T6" fmla="*/ 382 w 513"/>
                    <a:gd name="T7" fmla="*/ 3 h 452"/>
                    <a:gd name="T8" fmla="*/ 390 w 513"/>
                    <a:gd name="T9" fmla="*/ 3 h 452"/>
                    <a:gd name="T10" fmla="*/ 403 w 513"/>
                    <a:gd name="T11" fmla="*/ 6 h 452"/>
                    <a:gd name="T12" fmla="*/ 433 w 513"/>
                    <a:gd name="T13" fmla="*/ 73 h 452"/>
                    <a:gd name="T14" fmla="*/ 436 w 513"/>
                    <a:gd name="T15" fmla="*/ 86 h 452"/>
                    <a:gd name="T16" fmla="*/ 444 w 513"/>
                    <a:gd name="T17" fmla="*/ 97 h 452"/>
                    <a:gd name="T18" fmla="*/ 444 w 513"/>
                    <a:gd name="T19" fmla="*/ 100 h 452"/>
                    <a:gd name="T20" fmla="*/ 500 w 513"/>
                    <a:gd name="T21" fmla="*/ 189 h 452"/>
                    <a:gd name="T22" fmla="*/ 508 w 513"/>
                    <a:gd name="T23" fmla="*/ 202 h 452"/>
                    <a:gd name="T24" fmla="*/ 513 w 513"/>
                    <a:gd name="T25" fmla="*/ 232 h 452"/>
                    <a:gd name="T26" fmla="*/ 492 w 513"/>
                    <a:gd name="T27" fmla="*/ 291 h 452"/>
                    <a:gd name="T28" fmla="*/ 481 w 513"/>
                    <a:gd name="T29" fmla="*/ 301 h 452"/>
                    <a:gd name="T30" fmla="*/ 454 w 513"/>
                    <a:gd name="T31" fmla="*/ 299 h 452"/>
                    <a:gd name="T32" fmla="*/ 419 w 513"/>
                    <a:gd name="T33" fmla="*/ 272 h 452"/>
                    <a:gd name="T34" fmla="*/ 390 w 513"/>
                    <a:gd name="T35" fmla="*/ 234 h 452"/>
                    <a:gd name="T36" fmla="*/ 390 w 513"/>
                    <a:gd name="T37" fmla="*/ 229 h 452"/>
                    <a:gd name="T38" fmla="*/ 387 w 513"/>
                    <a:gd name="T39" fmla="*/ 223 h 452"/>
                    <a:gd name="T40" fmla="*/ 371 w 513"/>
                    <a:gd name="T41" fmla="*/ 210 h 452"/>
                    <a:gd name="T42" fmla="*/ 358 w 513"/>
                    <a:gd name="T43" fmla="*/ 210 h 452"/>
                    <a:gd name="T44" fmla="*/ 318 w 513"/>
                    <a:gd name="T45" fmla="*/ 237 h 452"/>
                    <a:gd name="T46" fmla="*/ 323 w 513"/>
                    <a:gd name="T47" fmla="*/ 207 h 452"/>
                    <a:gd name="T48" fmla="*/ 302 w 513"/>
                    <a:gd name="T49" fmla="*/ 205 h 452"/>
                    <a:gd name="T50" fmla="*/ 275 w 513"/>
                    <a:gd name="T51" fmla="*/ 205 h 452"/>
                    <a:gd name="T52" fmla="*/ 273 w 513"/>
                    <a:gd name="T53" fmla="*/ 199 h 452"/>
                    <a:gd name="T54" fmla="*/ 259 w 513"/>
                    <a:gd name="T55" fmla="*/ 194 h 452"/>
                    <a:gd name="T56" fmla="*/ 219 w 513"/>
                    <a:gd name="T57" fmla="*/ 197 h 452"/>
                    <a:gd name="T58" fmla="*/ 195 w 513"/>
                    <a:gd name="T59" fmla="*/ 207 h 452"/>
                    <a:gd name="T60" fmla="*/ 176 w 513"/>
                    <a:gd name="T61" fmla="*/ 213 h 452"/>
                    <a:gd name="T62" fmla="*/ 134 w 513"/>
                    <a:gd name="T63" fmla="*/ 258 h 452"/>
                    <a:gd name="T64" fmla="*/ 131 w 513"/>
                    <a:gd name="T65" fmla="*/ 261 h 452"/>
                    <a:gd name="T66" fmla="*/ 128 w 513"/>
                    <a:gd name="T67" fmla="*/ 267 h 452"/>
                    <a:gd name="T68" fmla="*/ 110 w 513"/>
                    <a:gd name="T69" fmla="*/ 293 h 452"/>
                    <a:gd name="T70" fmla="*/ 24 w 513"/>
                    <a:gd name="T71" fmla="*/ 428 h 452"/>
                    <a:gd name="T72" fmla="*/ 11 w 513"/>
                    <a:gd name="T73" fmla="*/ 439 h 452"/>
                    <a:gd name="T74" fmla="*/ 56 w 513"/>
                    <a:gd name="T75" fmla="*/ 344 h 452"/>
                    <a:gd name="T76" fmla="*/ 110 w 513"/>
                    <a:gd name="T77" fmla="*/ 264 h 452"/>
                    <a:gd name="T78" fmla="*/ 139 w 513"/>
                    <a:gd name="T79" fmla="*/ 240 h 452"/>
                    <a:gd name="T80" fmla="*/ 166 w 513"/>
                    <a:gd name="T81" fmla="*/ 205 h 452"/>
                    <a:gd name="T82" fmla="*/ 222 w 513"/>
                    <a:gd name="T83" fmla="*/ 154 h 452"/>
                    <a:gd name="T84" fmla="*/ 305 w 513"/>
                    <a:gd name="T85" fmla="*/ 89 h 452"/>
                    <a:gd name="T86" fmla="*/ 305 w 513"/>
                    <a:gd name="T87" fmla="*/ 81 h 452"/>
                    <a:gd name="T88" fmla="*/ 294 w 513"/>
                    <a:gd name="T89" fmla="*/ 65 h 452"/>
                    <a:gd name="T90" fmla="*/ 273 w 513"/>
                    <a:gd name="T91" fmla="*/ 49 h 452"/>
                    <a:gd name="T92" fmla="*/ 286 w 513"/>
                    <a:gd name="T93" fmla="*/ 43 h 452"/>
                    <a:gd name="T94" fmla="*/ 289 w 513"/>
                    <a:gd name="T95" fmla="*/ 41 h 452"/>
                    <a:gd name="T96" fmla="*/ 291 w 513"/>
                    <a:gd name="T97" fmla="*/ 33 h 4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513" h="452">
                      <a:moveTo>
                        <a:pt x="291" y="30"/>
                      </a:moveTo>
                      <a:lnTo>
                        <a:pt x="289" y="27"/>
                      </a:lnTo>
                      <a:lnTo>
                        <a:pt x="273" y="8"/>
                      </a:lnTo>
                      <a:lnTo>
                        <a:pt x="315" y="0"/>
                      </a:lnTo>
                      <a:lnTo>
                        <a:pt x="329" y="6"/>
                      </a:lnTo>
                      <a:lnTo>
                        <a:pt x="334" y="8"/>
                      </a:lnTo>
                      <a:lnTo>
                        <a:pt x="337" y="8"/>
                      </a:lnTo>
                      <a:lnTo>
                        <a:pt x="358" y="8"/>
                      </a:lnTo>
                      <a:lnTo>
                        <a:pt x="371" y="3"/>
                      </a:lnTo>
                      <a:lnTo>
                        <a:pt x="374" y="3"/>
                      </a:lnTo>
                      <a:lnTo>
                        <a:pt x="379" y="3"/>
                      </a:lnTo>
                      <a:lnTo>
                        <a:pt x="382" y="3"/>
                      </a:lnTo>
                      <a:lnTo>
                        <a:pt x="385" y="3"/>
                      </a:lnTo>
                      <a:lnTo>
                        <a:pt x="387" y="3"/>
                      </a:lnTo>
                      <a:lnTo>
                        <a:pt x="390" y="3"/>
                      </a:lnTo>
                      <a:lnTo>
                        <a:pt x="401" y="6"/>
                      </a:lnTo>
                      <a:lnTo>
                        <a:pt x="403" y="6"/>
                      </a:lnTo>
                      <a:lnTo>
                        <a:pt x="403" y="6"/>
                      </a:lnTo>
                      <a:lnTo>
                        <a:pt x="406" y="8"/>
                      </a:lnTo>
                      <a:lnTo>
                        <a:pt x="422" y="41"/>
                      </a:lnTo>
                      <a:lnTo>
                        <a:pt x="433" y="73"/>
                      </a:lnTo>
                      <a:lnTo>
                        <a:pt x="436" y="81"/>
                      </a:lnTo>
                      <a:lnTo>
                        <a:pt x="436" y="84"/>
                      </a:lnTo>
                      <a:lnTo>
                        <a:pt x="436" y="86"/>
                      </a:lnTo>
                      <a:lnTo>
                        <a:pt x="438" y="86"/>
                      </a:lnTo>
                      <a:lnTo>
                        <a:pt x="444" y="97"/>
                      </a:lnTo>
                      <a:lnTo>
                        <a:pt x="444" y="97"/>
                      </a:lnTo>
                      <a:lnTo>
                        <a:pt x="444" y="97"/>
                      </a:lnTo>
                      <a:lnTo>
                        <a:pt x="444" y="100"/>
                      </a:lnTo>
                      <a:lnTo>
                        <a:pt x="444" y="100"/>
                      </a:lnTo>
                      <a:lnTo>
                        <a:pt x="446" y="103"/>
                      </a:lnTo>
                      <a:lnTo>
                        <a:pt x="478" y="146"/>
                      </a:lnTo>
                      <a:lnTo>
                        <a:pt x="500" y="189"/>
                      </a:lnTo>
                      <a:lnTo>
                        <a:pt x="502" y="194"/>
                      </a:lnTo>
                      <a:lnTo>
                        <a:pt x="505" y="197"/>
                      </a:lnTo>
                      <a:lnTo>
                        <a:pt x="508" y="202"/>
                      </a:lnTo>
                      <a:lnTo>
                        <a:pt x="510" y="215"/>
                      </a:lnTo>
                      <a:lnTo>
                        <a:pt x="510" y="223"/>
                      </a:lnTo>
                      <a:lnTo>
                        <a:pt x="513" y="232"/>
                      </a:lnTo>
                      <a:lnTo>
                        <a:pt x="510" y="256"/>
                      </a:lnTo>
                      <a:lnTo>
                        <a:pt x="494" y="288"/>
                      </a:lnTo>
                      <a:lnTo>
                        <a:pt x="492" y="291"/>
                      </a:lnTo>
                      <a:lnTo>
                        <a:pt x="492" y="291"/>
                      </a:lnTo>
                      <a:lnTo>
                        <a:pt x="486" y="296"/>
                      </a:lnTo>
                      <a:lnTo>
                        <a:pt x="481" y="301"/>
                      </a:lnTo>
                      <a:lnTo>
                        <a:pt x="473" y="301"/>
                      </a:lnTo>
                      <a:lnTo>
                        <a:pt x="465" y="301"/>
                      </a:lnTo>
                      <a:lnTo>
                        <a:pt x="454" y="299"/>
                      </a:lnTo>
                      <a:lnTo>
                        <a:pt x="446" y="293"/>
                      </a:lnTo>
                      <a:lnTo>
                        <a:pt x="433" y="283"/>
                      </a:lnTo>
                      <a:lnTo>
                        <a:pt x="419" y="272"/>
                      </a:lnTo>
                      <a:lnTo>
                        <a:pt x="390" y="237"/>
                      </a:lnTo>
                      <a:lnTo>
                        <a:pt x="390" y="234"/>
                      </a:lnTo>
                      <a:lnTo>
                        <a:pt x="390" y="234"/>
                      </a:lnTo>
                      <a:lnTo>
                        <a:pt x="390" y="234"/>
                      </a:lnTo>
                      <a:lnTo>
                        <a:pt x="390" y="232"/>
                      </a:lnTo>
                      <a:lnTo>
                        <a:pt x="390" y="229"/>
                      </a:lnTo>
                      <a:lnTo>
                        <a:pt x="387" y="229"/>
                      </a:lnTo>
                      <a:lnTo>
                        <a:pt x="387" y="229"/>
                      </a:lnTo>
                      <a:lnTo>
                        <a:pt x="387" y="223"/>
                      </a:lnTo>
                      <a:lnTo>
                        <a:pt x="382" y="218"/>
                      </a:lnTo>
                      <a:lnTo>
                        <a:pt x="377" y="210"/>
                      </a:lnTo>
                      <a:lnTo>
                        <a:pt x="371" y="210"/>
                      </a:lnTo>
                      <a:lnTo>
                        <a:pt x="369" y="207"/>
                      </a:lnTo>
                      <a:lnTo>
                        <a:pt x="366" y="207"/>
                      </a:lnTo>
                      <a:lnTo>
                        <a:pt x="358" y="210"/>
                      </a:lnTo>
                      <a:lnTo>
                        <a:pt x="350" y="215"/>
                      </a:lnTo>
                      <a:lnTo>
                        <a:pt x="347" y="218"/>
                      </a:lnTo>
                      <a:lnTo>
                        <a:pt x="318" y="237"/>
                      </a:lnTo>
                      <a:lnTo>
                        <a:pt x="323" y="221"/>
                      </a:lnTo>
                      <a:lnTo>
                        <a:pt x="326" y="207"/>
                      </a:lnTo>
                      <a:lnTo>
                        <a:pt x="323" y="207"/>
                      </a:lnTo>
                      <a:lnTo>
                        <a:pt x="321" y="205"/>
                      </a:lnTo>
                      <a:lnTo>
                        <a:pt x="318" y="205"/>
                      </a:lnTo>
                      <a:lnTo>
                        <a:pt x="302" y="205"/>
                      </a:lnTo>
                      <a:lnTo>
                        <a:pt x="275" y="210"/>
                      </a:lnTo>
                      <a:lnTo>
                        <a:pt x="275" y="207"/>
                      </a:lnTo>
                      <a:lnTo>
                        <a:pt x="275" y="205"/>
                      </a:lnTo>
                      <a:lnTo>
                        <a:pt x="275" y="202"/>
                      </a:lnTo>
                      <a:lnTo>
                        <a:pt x="273" y="199"/>
                      </a:lnTo>
                      <a:lnTo>
                        <a:pt x="273" y="199"/>
                      </a:lnTo>
                      <a:lnTo>
                        <a:pt x="270" y="197"/>
                      </a:lnTo>
                      <a:lnTo>
                        <a:pt x="265" y="194"/>
                      </a:lnTo>
                      <a:lnTo>
                        <a:pt x="259" y="194"/>
                      </a:lnTo>
                      <a:lnTo>
                        <a:pt x="251" y="194"/>
                      </a:lnTo>
                      <a:lnTo>
                        <a:pt x="222" y="197"/>
                      </a:lnTo>
                      <a:lnTo>
                        <a:pt x="219" y="197"/>
                      </a:lnTo>
                      <a:lnTo>
                        <a:pt x="201" y="207"/>
                      </a:lnTo>
                      <a:lnTo>
                        <a:pt x="198" y="207"/>
                      </a:lnTo>
                      <a:lnTo>
                        <a:pt x="195" y="207"/>
                      </a:lnTo>
                      <a:lnTo>
                        <a:pt x="190" y="207"/>
                      </a:lnTo>
                      <a:lnTo>
                        <a:pt x="187" y="207"/>
                      </a:lnTo>
                      <a:lnTo>
                        <a:pt x="176" y="213"/>
                      </a:lnTo>
                      <a:lnTo>
                        <a:pt x="168" y="221"/>
                      </a:lnTo>
                      <a:lnTo>
                        <a:pt x="134" y="258"/>
                      </a:lnTo>
                      <a:lnTo>
                        <a:pt x="134" y="258"/>
                      </a:lnTo>
                      <a:lnTo>
                        <a:pt x="134" y="258"/>
                      </a:lnTo>
                      <a:lnTo>
                        <a:pt x="134" y="258"/>
                      </a:lnTo>
                      <a:lnTo>
                        <a:pt x="131" y="261"/>
                      </a:lnTo>
                      <a:lnTo>
                        <a:pt x="131" y="261"/>
                      </a:lnTo>
                      <a:lnTo>
                        <a:pt x="128" y="267"/>
                      </a:lnTo>
                      <a:lnTo>
                        <a:pt x="128" y="267"/>
                      </a:lnTo>
                      <a:lnTo>
                        <a:pt x="126" y="269"/>
                      </a:lnTo>
                      <a:lnTo>
                        <a:pt x="112" y="291"/>
                      </a:lnTo>
                      <a:lnTo>
                        <a:pt x="110" y="293"/>
                      </a:lnTo>
                      <a:lnTo>
                        <a:pt x="46" y="393"/>
                      </a:lnTo>
                      <a:lnTo>
                        <a:pt x="35" y="412"/>
                      </a:lnTo>
                      <a:lnTo>
                        <a:pt x="24" y="428"/>
                      </a:lnTo>
                      <a:lnTo>
                        <a:pt x="19" y="436"/>
                      </a:lnTo>
                      <a:lnTo>
                        <a:pt x="16" y="436"/>
                      </a:lnTo>
                      <a:lnTo>
                        <a:pt x="11" y="439"/>
                      </a:lnTo>
                      <a:lnTo>
                        <a:pt x="0" y="452"/>
                      </a:lnTo>
                      <a:lnTo>
                        <a:pt x="38" y="390"/>
                      </a:lnTo>
                      <a:lnTo>
                        <a:pt x="56" y="344"/>
                      </a:lnTo>
                      <a:lnTo>
                        <a:pt x="64" y="336"/>
                      </a:lnTo>
                      <a:lnTo>
                        <a:pt x="75" y="326"/>
                      </a:lnTo>
                      <a:lnTo>
                        <a:pt x="110" y="264"/>
                      </a:lnTo>
                      <a:lnTo>
                        <a:pt x="120" y="250"/>
                      </a:lnTo>
                      <a:lnTo>
                        <a:pt x="131" y="242"/>
                      </a:lnTo>
                      <a:lnTo>
                        <a:pt x="139" y="240"/>
                      </a:lnTo>
                      <a:lnTo>
                        <a:pt x="147" y="223"/>
                      </a:lnTo>
                      <a:lnTo>
                        <a:pt x="152" y="218"/>
                      </a:lnTo>
                      <a:lnTo>
                        <a:pt x="166" y="205"/>
                      </a:lnTo>
                      <a:lnTo>
                        <a:pt x="174" y="199"/>
                      </a:lnTo>
                      <a:lnTo>
                        <a:pt x="190" y="189"/>
                      </a:lnTo>
                      <a:lnTo>
                        <a:pt x="222" y="154"/>
                      </a:lnTo>
                      <a:lnTo>
                        <a:pt x="297" y="100"/>
                      </a:lnTo>
                      <a:lnTo>
                        <a:pt x="302" y="94"/>
                      </a:lnTo>
                      <a:lnTo>
                        <a:pt x="305" y="89"/>
                      </a:lnTo>
                      <a:lnTo>
                        <a:pt x="305" y="86"/>
                      </a:lnTo>
                      <a:lnTo>
                        <a:pt x="305" y="84"/>
                      </a:lnTo>
                      <a:lnTo>
                        <a:pt x="305" y="81"/>
                      </a:lnTo>
                      <a:lnTo>
                        <a:pt x="305" y="81"/>
                      </a:lnTo>
                      <a:lnTo>
                        <a:pt x="299" y="68"/>
                      </a:lnTo>
                      <a:lnTo>
                        <a:pt x="294" y="65"/>
                      </a:lnTo>
                      <a:lnTo>
                        <a:pt x="286" y="57"/>
                      </a:lnTo>
                      <a:lnTo>
                        <a:pt x="278" y="49"/>
                      </a:lnTo>
                      <a:lnTo>
                        <a:pt x="273" y="49"/>
                      </a:lnTo>
                      <a:lnTo>
                        <a:pt x="283" y="46"/>
                      </a:lnTo>
                      <a:lnTo>
                        <a:pt x="286" y="43"/>
                      </a:lnTo>
                      <a:lnTo>
                        <a:pt x="286" y="43"/>
                      </a:lnTo>
                      <a:lnTo>
                        <a:pt x="289" y="41"/>
                      </a:lnTo>
                      <a:lnTo>
                        <a:pt x="289" y="41"/>
                      </a:lnTo>
                      <a:lnTo>
                        <a:pt x="289" y="41"/>
                      </a:lnTo>
                      <a:lnTo>
                        <a:pt x="291" y="38"/>
                      </a:lnTo>
                      <a:lnTo>
                        <a:pt x="291" y="33"/>
                      </a:lnTo>
                      <a:lnTo>
                        <a:pt x="291" y="33"/>
                      </a:lnTo>
                      <a:lnTo>
                        <a:pt x="291" y="33"/>
                      </a:lnTo>
                      <a:lnTo>
                        <a:pt x="291" y="30"/>
                      </a:lnTo>
                    </a:path>
                  </a:pathLst>
                </a:custGeom>
                <a:gradFill>
                  <a:gsLst>
                    <a:gs pos="0">
                      <a:srgbClr val="D90000"/>
                    </a:gs>
                    <a:gs pos="97975">
                      <a:srgbClr val="7E0000"/>
                    </a:gs>
                    <a:gs pos="56000">
                      <a:srgbClr val="C000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Freeform 16"/>
                <p:cNvSpPr>
                  <a:spLocks/>
                </p:cNvSpPr>
                <p:nvPr/>
              </p:nvSpPr>
              <p:spPr bwMode="auto">
                <a:xfrm rot="923025">
                  <a:off x="5713690" y="2050661"/>
                  <a:ext cx="1270240" cy="512278"/>
                </a:xfrm>
                <a:custGeom>
                  <a:avLst/>
                  <a:gdLst>
                    <a:gd name="T0" fmla="*/ 265 w 364"/>
                    <a:gd name="T1" fmla="*/ 22 h 146"/>
                    <a:gd name="T2" fmla="*/ 299 w 364"/>
                    <a:gd name="T3" fmla="*/ 13 h 146"/>
                    <a:gd name="T4" fmla="*/ 310 w 364"/>
                    <a:gd name="T5" fmla="*/ 9 h 146"/>
                    <a:gd name="T6" fmla="*/ 322 w 364"/>
                    <a:gd name="T7" fmla="*/ 3 h 146"/>
                    <a:gd name="T8" fmla="*/ 334 w 364"/>
                    <a:gd name="T9" fmla="*/ 0 h 146"/>
                    <a:gd name="T10" fmla="*/ 343 w 364"/>
                    <a:gd name="T11" fmla="*/ 8 h 146"/>
                    <a:gd name="T12" fmla="*/ 344 w 364"/>
                    <a:gd name="T13" fmla="*/ 10 h 146"/>
                    <a:gd name="T14" fmla="*/ 362 w 364"/>
                    <a:gd name="T15" fmla="*/ 29 h 146"/>
                    <a:gd name="T16" fmla="*/ 364 w 364"/>
                    <a:gd name="T17" fmla="*/ 38 h 146"/>
                    <a:gd name="T18" fmla="*/ 360 w 364"/>
                    <a:gd name="T19" fmla="*/ 44 h 146"/>
                    <a:gd name="T20" fmla="*/ 350 w 364"/>
                    <a:gd name="T21" fmla="*/ 46 h 146"/>
                    <a:gd name="T22" fmla="*/ 330 w 364"/>
                    <a:gd name="T23" fmla="*/ 47 h 146"/>
                    <a:gd name="T24" fmla="*/ 324 w 364"/>
                    <a:gd name="T25" fmla="*/ 48 h 146"/>
                    <a:gd name="T26" fmla="*/ 309 w 364"/>
                    <a:gd name="T27" fmla="*/ 46 h 146"/>
                    <a:gd name="T28" fmla="*/ 295 w 364"/>
                    <a:gd name="T29" fmla="*/ 49 h 146"/>
                    <a:gd name="T30" fmla="*/ 274 w 364"/>
                    <a:gd name="T31" fmla="*/ 50 h 146"/>
                    <a:gd name="T32" fmla="*/ 265 w 364"/>
                    <a:gd name="T33" fmla="*/ 53 h 146"/>
                    <a:gd name="T34" fmla="*/ 257 w 364"/>
                    <a:gd name="T35" fmla="*/ 54 h 146"/>
                    <a:gd name="T36" fmla="*/ 251 w 364"/>
                    <a:gd name="T37" fmla="*/ 55 h 146"/>
                    <a:gd name="T38" fmla="*/ 239 w 364"/>
                    <a:gd name="T39" fmla="*/ 57 h 146"/>
                    <a:gd name="T40" fmla="*/ 236 w 364"/>
                    <a:gd name="T41" fmla="*/ 59 h 146"/>
                    <a:gd name="T42" fmla="*/ 221 w 364"/>
                    <a:gd name="T43" fmla="*/ 63 h 146"/>
                    <a:gd name="T44" fmla="*/ 193 w 364"/>
                    <a:gd name="T45" fmla="*/ 82 h 146"/>
                    <a:gd name="T46" fmla="*/ 169 w 364"/>
                    <a:gd name="T47" fmla="*/ 93 h 146"/>
                    <a:gd name="T48" fmla="*/ 145 w 364"/>
                    <a:gd name="T49" fmla="*/ 96 h 146"/>
                    <a:gd name="T50" fmla="*/ 137 w 364"/>
                    <a:gd name="T51" fmla="*/ 97 h 146"/>
                    <a:gd name="T52" fmla="*/ 85 w 364"/>
                    <a:gd name="T53" fmla="*/ 119 h 146"/>
                    <a:gd name="T54" fmla="*/ 85 w 364"/>
                    <a:gd name="T55" fmla="*/ 121 h 146"/>
                    <a:gd name="T56" fmla="*/ 83 w 364"/>
                    <a:gd name="T57" fmla="*/ 123 h 146"/>
                    <a:gd name="T58" fmla="*/ 74 w 364"/>
                    <a:gd name="T59" fmla="*/ 126 h 146"/>
                    <a:gd name="T60" fmla="*/ 72 w 364"/>
                    <a:gd name="T61" fmla="*/ 128 h 146"/>
                    <a:gd name="T62" fmla="*/ 69 w 364"/>
                    <a:gd name="T63" fmla="*/ 130 h 146"/>
                    <a:gd name="T64" fmla="*/ 59 w 364"/>
                    <a:gd name="T65" fmla="*/ 135 h 146"/>
                    <a:gd name="T66" fmla="*/ 57 w 364"/>
                    <a:gd name="T67" fmla="*/ 136 h 146"/>
                    <a:gd name="T68" fmla="*/ 53 w 364"/>
                    <a:gd name="T69" fmla="*/ 138 h 146"/>
                    <a:gd name="T70" fmla="*/ 47 w 364"/>
                    <a:gd name="T71" fmla="*/ 141 h 146"/>
                    <a:gd name="T72" fmla="*/ 40 w 364"/>
                    <a:gd name="T73" fmla="*/ 146 h 146"/>
                    <a:gd name="T74" fmla="*/ 31 w 364"/>
                    <a:gd name="T75" fmla="*/ 142 h 146"/>
                    <a:gd name="T76" fmla="*/ 24 w 364"/>
                    <a:gd name="T77" fmla="*/ 140 h 146"/>
                    <a:gd name="T78" fmla="*/ 13 w 364"/>
                    <a:gd name="T79" fmla="*/ 143 h 146"/>
                    <a:gd name="T80" fmla="*/ 7 w 364"/>
                    <a:gd name="T81" fmla="*/ 141 h 146"/>
                    <a:gd name="T82" fmla="*/ 0 w 364"/>
                    <a:gd name="T83" fmla="*/ 132 h 146"/>
                    <a:gd name="T84" fmla="*/ 1 w 364"/>
                    <a:gd name="T85" fmla="*/ 115 h 146"/>
                    <a:gd name="T86" fmla="*/ 28 w 364"/>
                    <a:gd name="T87" fmla="*/ 98 h 146"/>
                    <a:gd name="T88" fmla="*/ 39 w 364"/>
                    <a:gd name="T89" fmla="*/ 97 h 146"/>
                    <a:gd name="T90" fmla="*/ 46 w 364"/>
                    <a:gd name="T91" fmla="*/ 100 h 146"/>
                    <a:gd name="T92" fmla="*/ 93 w 364"/>
                    <a:gd name="T93" fmla="*/ 83 h 146"/>
                    <a:gd name="T94" fmla="*/ 96 w 364"/>
                    <a:gd name="T95" fmla="*/ 83 h 146"/>
                    <a:gd name="T96" fmla="*/ 98 w 364"/>
                    <a:gd name="T97" fmla="*/ 81 h 146"/>
                    <a:gd name="T98" fmla="*/ 109 w 364"/>
                    <a:gd name="T99" fmla="*/ 77 h 146"/>
                    <a:gd name="T100" fmla="*/ 126 w 364"/>
                    <a:gd name="T101" fmla="*/ 69 h 146"/>
                    <a:gd name="T102" fmla="*/ 179 w 364"/>
                    <a:gd name="T103" fmla="*/ 51 h 146"/>
                    <a:gd name="T104" fmla="*/ 215 w 364"/>
                    <a:gd name="T105" fmla="*/ 39 h 146"/>
                    <a:gd name="T106" fmla="*/ 234 w 364"/>
                    <a:gd name="T107" fmla="*/ 32 h 146"/>
                    <a:gd name="T108" fmla="*/ 242 w 364"/>
                    <a:gd name="T109" fmla="*/ 29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364" h="146">
                      <a:moveTo>
                        <a:pt x="253" y="24"/>
                      </a:moveTo>
                      <a:cubicBezTo>
                        <a:pt x="258" y="23"/>
                        <a:pt x="258" y="23"/>
                        <a:pt x="258" y="23"/>
                      </a:cubicBezTo>
                      <a:cubicBezTo>
                        <a:pt x="259" y="22"/>
                        <a:pt x="259" y="22"/>
                        <a:pt x="259" y="22"/>
                      </a:cubicBezTo>
                      <a:cubicBezTo>
                        <a:pt x="259" y="22"/>
                        <a:pt x="259" y="22"/>
                        <a:pt x="259" y="22"/>
                      </a:cubicBezTo>
                      <a:cubicBezTo>
                        <a:pt x="260" y="21"/>
                        <a:pt x="260" y="21"/>
                        <a:pt x="260" y="21"/>
                      </a:cubicBezTo>
                      <a:cubicBezTo>
                        <a:pt x="262" y="22"/>
                        <a:pt x="262" y="22"/>
                        <a:pt x="262" y="22"/>
                      </a:cubicBezTo>
                      <a:cubicBezTo>
                        <a:pt x="265" y="22"/>
                        <a:pt x="265" y="22"/>
                        <a:pt x="265" y="22"/>
                      </a:cubicBezTo>
                      <a:cubicBezTo>
                        <a:pt x="267" y="21"/>
                        <a:pt x="267" y="21"/>
                        <a:pt x="267" y="21"/>
                      </a:cubicBezTo>
                      <a:cubicBezTo>
                        <a:pt x="271" y="19"/>
                        <a:pt x="271" y="19"/>
                        <a:pt x="271" y="19"/>
                      </a:cubicBezTo>
                      <a:cubicBezTo>
                        <a:pt x="277" y="19"/>
                        <a:pt x="277" y="19"/>
                        <a:pt x="277" y="19"/>
                      </a:cubicBezTo>
                      <a:cubicBezTo>
                        <a:pt x="278" y="19"/>
                        <a:pt x="278" y="19"/>
                        <a:pt x="278" y="19"/>
                      </a:cubicBezTo>
                      <a:cubicBezTo>
                        <a:pt x="295" y="13"/>
                        <a:pt x="295" y="13"/>
                        <a:pt x="295" y="13"/>
                      </a:cubicBezTo>
                      <a:cubicBezTo>
                        <a:pt x="297" y="13"/>
                        <a:pt x="297" y="13"/>
                        <a:pt x="297" y="13"/>
                      </a:cubicBezTo>
                      <a:cubicBezTo>
                        <a:pt x="299" y="13"/>
                        <a:pt x="299" y="13"/>
                        <a:pt x="299" y="13"/>
                      </a:cubicBezTo>
                      <a:cubicBezTo>
                        <a:pt x="300" y="12"/>
                        <a:pt x="300" y="12"/>
                        <a:pt x="300" y="12"/>
                      </a:cubicBezTo>
                      <a:cubicBezTo>
                        <a:pt x="301" y="10"/>
                        <a:pt x="301" y="10"/>
                        <a:pt x="301" y="10"/>
                      </a:cubicBezTo>
                      <a:cubicBezTo>
                        <a:pt x="302" y="11"/>
                        <a:pt x="302" y="11"/>
                        <a:pt x="302" y="11"/>
                      </a:cubicBezTo>
                      <a:cubicBezTo>
                        <a:pt x="303" y="11"/>
                        <a:pt x="303" y="11"/>
                        <a:pt x="303" y="11"/>
                      </a:cubicBezTo>
                      <a:cubicBezTo>
                        <a:pt x="305" y="11"/>
                        <a:pt x="305" y="11"/>
                        <a:pt x="305" y="11"/>
                      </a:cubicBezTo>
                      <a:cubicBezTo>
                        <a:pt x="307" y="11"/>
                        <a:pt x="307" y="11"/>
                        <a:pt x="307" y="11"/>
                      </a:cubicBezTo>
                      <a:cubicBezTo>
                        <a:pt x="310" y="9"/>
                        <a:pt x="310" y="9"/>
                        <a:pt x="310" y="9"/>
                      </a:cubicBezTo>
                      <a:cubicBezTo>
                        <a:pt x="311" y="8"/>
                        <a:pt x="311" y="8"/>
                        <a:pt x="311" y="8"/>
                      </a:cubicBezTo>
                      <a:cubicBezTo>
                        <a:pt x="314" y="6"/>
                        <a:pt x="314" y="6"/>
                        <a:pt x="314" y="6"/>
                      </a:cubicBezTo>
                      <a:cubicBezTo>
                        <a:pt x="316" y="4"/>
                        <a:pt x="316" y="4"/>
                        <a:pt x="316" y="4"/>
                      </a:cubicBezTo>
                      <a:cubicBezTo>
                        <a:pt x="318" y="4"/>
                        <a:pt x="318" y="4"/>
                        <a:pt x="318" y="4"/>
                      </a:cubicBezTo>
                      <a:cubicBezTo>
                        <a:pt x="320" y="4"/>
                        <a:pt x="320" y="4"/>
                        <a:pt x="320" y="4"/>
                      </a:cubicBezTo>
                      <a:cubicBezTo>
                        <a:pt x="322" y="3"/>
                        <a:pt x="322" y="3"/>
                        <a:pt x="322" y="3"/>
                      </a:cubicBezTo>
                      <a:cubicBezTo>
                        <a:pt x="322" y="3"/>
                        <a:pt x="322" y="3"/>
                        <a:pt x="322" y="3"/>
                      </a:cubicBezTo>
                      <a:cubicBezTo>
                        <a:pt x="323" y="3"/>
                        <a:pt x="323" y="3"/>
                        <a:pt x="323" y="3"/>
                      </a:cubicBezTo>
                      <a:cubicBezTo>
                        <a:pt x="326" y="2"/>
                        <a:pt x="326" y="2"/>
                        <a:pt x="326" y="2"/>
                      </a:cubicBezTo>
                      <a:cubicBezTo>
                        <a:pt x="328" y="1"/>
                        <a:pt x="328" y="1"/>
                        <a:pt x="328" y="1"/>
                      </a:cubicBezTo>
                      <a:cubicBezTo>
                        <a:pt x="329" y="1"/>
                        <a:pt x="329" y="1"/>
                        <a:pt x="329" y="1"/>
                      </a:cubicBezTo>
                      <a:cubicBezTo>
                        <a:pt x="330" y="0"/>
                        <a:pt x="330" y="0"/>
                        <a:pt x="330" y="0"/>
                      </a:cubicBezTo>
                      <a:cubicBezTo>
                        <a:pt x="330" y="0"/>
                        <a:pt x="330" y="0"/>
                        <a:pt x="330" y="0"/>
                      </a:cubicBezTo>
                      <a:cubicBezTo>
                        <a:pt x="334" y="0"/>
                        <a:pt x="334" y="0"/>
                        <a:pt x="334" y="0"/>
                      </a:cubicBezTo>
                      <a:cubicBezTo>
                        <a:pt x="337" y="1"/>
                        <a:pt x="337" y="1"/>
                        <a:pt x="337" y="1"/>
                      </a:cubicBezTo>
                      <a:cubicBezTo>
                        <a:pt x="337" y="1"/>
                        <a:pt x="337" y="1"/>
                        <a:pt x="337" y="1"/>
                      </a:cubicBezTo>
                      <a:cubicBezTo>
                        <a:pt x="338" y="1"/>
                        <a:pt x="338" y="2"/>
                        <a:pt x="339" y="2"/>
                      </a:cubicBezTo>
                      <a:cubicBezTo>
                        <a:pt x="341" y="3"/>
                        <a:pt x="341" y="3"/>
                        <a:pt x="341" y="3"/>
                      </a:cubicBezTo>
                      <a:cubicBezTo>
                        <a:pt x="342" y="5"/>
                        <a:pt x="342" y="5"/>
                        <a:pt x="342" y="5"/>
                      </a:cubicBezTo>
                      <a:cubicBezTo>
                        <a:pt x="343" y="6"/>
                        <a:pt x="343" y="6"/>
                        <a:pt x="343" y="6"/>
                      </a:cubicBezTo>
                      <a:cubicBezTo>
                        <a:pt x="343" y="8"/>
                        <a:pt x="343" y="8"/>
                        <a:pt x="343" y="8"/>
                      </a:cubicBezTo>
                      <a:cubicBezTo>
                        <a:pt x="344" y="9"/>
                        <a:pt x="344" y="9"/>
                        <a:pt x="344" y="9"/>
                      </a:cubicBezTo>
                      <a:cubicBezTo>
                        <a:pt x="344" y="9"/>
                        <a:pt x="344" y="9"/>
                        <a:pt x="344" y="9"/>
                      </a:cubicBezTo>
                      <a:cubicBezTo>
                        <a:pt x="344" y="9"/>
                        <a:pt x="344" y="9"/>
                        <a:pt x="344" y="9"/>
                      </a:cubicBezTo>
                      <a:cubicBezTo>
                        <a:pt x="344" y="10"/>
                        <a:pt x="344" y="10"/>
                        <a:pt x="344" y="10"/>
                      </a:cubicBezTo>
                      <a:cubicBezTo>
                        <a:pt x="344" y="10"/>
                        <a:pt x="344" y="10"/>
                        <a:pt x="344" y="10"/>
                      </a:cubicBezTo>
                      <a:cubicBezTo>
                        <a:pt x="344" y="10"/>
                        <a:pt x="344" y="10"/>
                        <a:pt x="344" y="10"/>
                      </a:cubicBezTo>
                      <a:cubicBezTo>
                        <a:pt x="344" y="10"/>
                        <a:pt x="344" y="10"/>
                        <a:pt x="344" y="10"/>
                      </a:cubicBezTo>
                      <a:cubicBezTo>
                        <a:pt x="345" y="11"/>
                        <a:pt x="345" y="11"/>
                        <a:pt x="345" y="11"/>
                      </a:cubicBezTo>
                      <a:cubicBezTo>
                        <a:pt x="348" y="11"/>
                        <a:pt x="348" y="11"/>
                        <a:pt x="348" y="11"/>
                      </a:cubicBezTo>
                      <a:cubicBezTo>
                        <a:pt x="351" y="13"/>
                        <a:pt x="351" y="13"/>
                        <a:pt x="351" y="13"/>
                      </a:cubicBezTo>
                      <a:cubicBezTo>
                        <a:pt x="354" y="16"/>
                        <a:pt x="354" y="16"/>
                        <a:pt x="354" y="16"/>
                      </a:cubicBezTo>
                      <a:cubicBezTo>
                        <a:pt x="355" y="17"/>
                        <a:pt x="355" y="17"/>
                        <a:pt x="355" y="17"/>
                      </a:cubicBezTo>
                      <a:cubicBezTo>
                        <a:pt x="358" y="22"/>
                        <a:pt x="358" y="22"/>
                        <a:pt x="358" y="22"/>
                      </a:cubicBezTo>
                      <a:cubicBezTo>
                        <a:pt x="362" y="29"/>
                        <a:pt x="362" y="29"/>
                        <a:pt x="362" y="29"/>
                      </a:cubicBezTo>
                      <a:cubicBezTo>
                        <a:pt x="360" y="31"/>
                        <a:pt x="360" y="31"/>
                        <a:pt x="360" y="31"/>
                      </a:cubicBezTo>
                      <a:cubicBezTo>
                        <a:pt x="362" y="33"/>
                        <a:pt x="362" y="33"/>
                        <a:pt x="362" y="33"/>
                      </a:cubicBezTo>
                      <a:cubicBezTo>
                        <a:pt x="363" y="35"/>
                        <a:pt x="363" y="35"/>
                        <a:pt x="363" y="35"/>
                      </a:cubicBezTo>
                      <a:cubicBezTo>
                        <a:pt x="364" y="37"/>
                        <a:pt x="364" y="37"/>
                        <a:pt x="364" y="37"/>
                      </a:cubicBezTo>
                      <a:cubicBezTo>
                        <a:pt x="364" y="37"/>
                        <a:pt x="364" y="37"/>
                        <a:pt x="364" y="37"/>
                      </a:cubicBezTo>
                      <a:cubicBezTo>
                        <a:pt x="364" y="38"/>
                        <a:pt x="364" y="38"/>
                        <a:pt x="364" y="38"/>
                      </a:cubicBezTo>
                      <a:cubicBezTo>
                        <a:pt x="364" y="38"/>
                        <a:pt x="364" y="38"/>
                        <a:pt x="364" y="38"/>
                      </a:cubicBezTo>
                      <a:cubicBezTo>
                        <a:pt x="364" y="39"/>
                        <a:pt x="364" y="39"/>
                        <a:pt x="364" y="39"/>
                      </a:cubicBezTo>
                      <a:cubicBezTo>
                        <a:pt x="363" y="41"/>
                        <a:pt x="363" y="41"/>
                        <a:pt x="363" y="41"/>
                      </a:cubicBezTo>
                      <a:cubicBezTo>
                        <a:pt x="362" y="43"/>
                        <a:pt x="362" y="43"/>
                        <a:pt x="362" y="43"/>
                      </a:cubicBezTo>
                      <a:cubicBezTo>
                        <a:pt x="361" y="43"/>
                        <a:pt x="361" y="43"/>
                        <a:pt x="361" y="43"/>
                      </a:cubicBezTo>
                      <a:cubicBezTo>
                        <a:pt x="361" y="43"/>
                        <a:pt x="361" y="43"/>
                        <a:pt x="361" y="43"/>
                      </a:cubicBezTo>
                      <a:cubicBezTo>
                        <a:pt x="360" y="44"/>
                        <a:pt x="360" y="44"/>
                        <a:pt x="360" y="44"/>
                      </a:cubicBezTo>
                      <a:cubicBezTo>
                        <a:pt x="360" y="44"/>
                        <a:pt x="360" y="44"/>
                        <a:pt x="360" y="44"/>
                      </a:cubicBezTo>
                      <a:cubicBezTo>
                        <a:pt x="358" y="45"/>
                        <a:pt x="358" y="45"/>
                        <a:pt x="358" y="45"/>
                      </a:cubicBezTo>
                      <a:cubicBezTo>
                        <a:pt x="356" y="46"/>
                        <a:pt x="356" y="46"/>
                        <a:pt x="356" y="46"/>
                      </a:cubicBezTo>
                      <a:cubicBezTo>
                        <a:pt x="354" y="46"/>
                        <a:pt x="354" y="46"/>
                        <a:pt x="354" y="46"/>
                      </a:cubicBezTo>
                      <a:cubicBezTo>
                        <a:pt x="352" y="46"/>
                        <a:pt x="352" y="46"/>
                        <a:pt x="352" y="46"/>
                      </a:cubicBezTo>
                      <a:cubicBezTo>
                        <a:pt x="352" y="46"/>
                        <a:pt x="352" y="46"/>
                        <a:pt x="352" y="46"/>
                      </a:cubicBezTo>
                      <a:cubicBezTo>
                        <a:pt x="351" y="46"/>
                        <a:pt x="351" y="46"/>
                        <a:pt x="351" y="46"/>
                      </a:cubicBezTo>
                      <a:cubicBezTo>
                        <a:pt x="350" y="46"/>
                        <a:pt x="350" y="46"/>
                        <a:pt x="350" y="46"/>
                      </a:cubicBezTo>
                      <a:cubicBezTo>
                        <a:pt x="350" y="46"/>
                        <a:pt x="350" y="46"/>
                        <a:pt x="350" y="46"/>
                      </a:cubicBezTo>
                      <a:cubicBezTo>
                        <a:pt x="349" y="46"/>
                        <a:pt x="349" y="46"/>
                        <a:pt x="349" y="46"/>
                      </a:cubicBezTo>
                      <a:cubicBezTo>
                        <a:pt x="346" y="45"/>
                        <a:pt x="346" y="45"/>
                        <a:pt x="346" y="45"/>
                      </a:cubicBezTo>
                      <a:cubicBezTo>
                        <a:pt x="337" y="45"/>
                        <a:pt x="337" y="45"/>
                        <a:pt x="337" y="45"/>
                      </a:cubicBezTo>
                      <a:cubicBezTo>
                        <a:pt x="333" y="46"/>
                        <a:pt x="333" y="46"/>
                        <a:pt x="333" y="46"/>
                      </a:cubicBezTo>
                      <a:cubicBezTo>
                        <a:pt x="331" y="47"/>
                        <a:pt x="331" y="47"/>
                        <a:pt x="331" y="47"/>
                      </a:cubicBezTo>
                      <a:cubicBezTo>
                        <a:pt x="330" y="47"/>
                        <a:pt x="330" y="47"/>
                        <a:pt x="330" y="47"/>
                      </a:cubicBezTo>
                      <a:cubicBezTo>
                        <a:pt x="329" y="48"/>
                        <a:pt x="329" y="48"/>
                        <a:pt x="329" y="48"/>
                      </a:cubicBezTo>
                      <a:cubicBezTo>
                        <a:pt x="328" y="48"/>
                        <a:pt x="328" y="48"/>
                        <a:pt x="328" y="48"/>
                      </a:cubicBezTo>
                      <a:cubicBezTo>
                        <a:pt x="327" y="49"/>
                        <a:pt x="327" y="49"/>
                        <a:pt x="327" y="49"/>
                      </a:cubicBezTo>
                      <a:cubicBezTo>
                        <a:pt x="327" y="49"/>
                        <a:pt x="327" y="49"/>
                        <a:pt x="327" y="49"/>
                      </a:cubicBezTo>
                      <a:cubicBezTo>
                        <a:pt x="326" y="49"/>
                        <a:pt x="326" y="49"/>
                        <a:pt x="326" y="49"/>
                      </a:cubicBezTo>
                      <a:cubicBezTo>
                        <a:pt x="326" y="50"/>
                        <a:pt x="326" y="50"/>
                        <a:pt x="326" y="50"/>
                      </a:cubicBezTo>
                      <a:cubicBezTo>
                        <a:pt x="324" y="48"/>
                        <a:pt x="324" y="48"/>
                        <a:pt x="324" y="48"/>
                      </a:cubicBezTo>
                      <a:cubicBezTo>
                        <a:pt x="324" y="48"/>
                        <a:pt x="324" y="48"/>
                        <a:pt x="324" y="48"/>
                      </a:cubicBezTo>
                      <a:cubicBezTo>
                        <a:pt x="323" y="47"/>
                        <a:pt x="323" y="47"/>
                        <a:pt x="323" y="47"/>
                      </a:cubicBezTo>
                      <a:cubicBezTo>
                        <a:pt x="322" y="47"/>
                        <a:pt x="322" y="47"/>
                        <a:pt x="322" y="47"/>
                      </a:cubicBezTo>
                      <a:cubicBezTo>
                        <a:pt x="320" y="45"/>
                        <a:pt x="320" y="45"/>
                        <a:pt x="320" y="45"/>
                      </a:cubicBezTo>
                      <a:cubicBezTo>
                        <a:pt x="319" y="44"/>
                        <a:pt x="319" y="44"/>
                        <a:pt x="319" y="44"/>
                      </a:cubicBezTo>
                      <a:cubicBezTo>
                        <a:pt x="318" y="43"/>
                        <a:pt x="318" y="43"/>
                        <a:pt x="318" y="43"/>
                      </a:cubicBezTo>
                      <a:cubicBezTo>
                        <a:pt x="309" y="46"/>
                        <a:pt x="309" y="46"/>
                        <a:pt x="309" y="46"/>
                      </a:cubicBezTo>
                      <a:cubicBezTo>
                        <a:pt x="298" y="46"/>
                        <a:pt x="298" y="46"/>
                        <a:pt x="298" y="46"/>
                      </a:cubicBezTo>
                      <a:cubicBezTo>
                        <a:pt x="298" y="46"/>
                        <a:pt x="298" y="46"/>
                        <a:pt x="298" y="46"/>
                      </a:cubicBezTo>
                      <a:cubicBezTo>
                        <a:pt x="298" y="47"/>
                        <a:pt x="298" y="47"/>
                        <a:pt x="298" y="47"/>
                      </a:cubicBezTo>
                      <a:cubicBezTo>
                        <a:pt x="297" y="48"/>
                        <a:pt x="297" y="48"/>
                        <a:pt x="297" y="48"/>
                      </a:cubicBezTo>
                      <a:cubicBezTo>
                        <a:pt x="296" y="49"/>
                        <a:pt x="296" y="49"/>
                        <a:pt x="296" y="49"/>
                      </a:cubicBezTo>
                      <a:cubicBezTo>
                        <a:pt x="295" y="49"/>
                        <a:pt x="295" y="49"/>
                        <a:pt x="295" y="49"/>
                      </a:cubicBezTo>
                      <a:cubicBezTo>
                        <a:pt x="295" y="49"/>
                        <a:pt x="295" y="49"/>
                        <a:pt x="295" y="49"/>
                      </a:cubicBezTo>
                      <a:cubicBezTo>
                        <a:pt x="294" y="49"/>
                        <a:pt x="294" y="49"/>
                        <a:pt x="294" y="49"/>
                      </a:cubicBezTo>
                      <a:cubicBezTo>
                        <a:pt x="294" y="49"/>
                        <a:pt x="294" y="49"/>
                        <a:pt x="294" y="49"/>
                      </a:cubicBezTo>
                      <a:cubicBezTo>
                        <a:pt x="294" y="50"/>
                        <a:pt x="294" y="50"/>
                        <a:pt x="294" y="50"/>
                      </a:cubicBezTo>
                      <a:cubicBezTo>
                        <a:pt x="293" y="50"/>
                        <a:pt x="293" y="50"/>
                        <a:pt x="293" y="50"/>
                      </a:cubicBezTo>
                      <a:cubicBezTo>
                        <a:pt x="292" y="50"/>
                        <a:pt x="292" y="50"/>
                        <a:pt x="292" y="50"/>
                      </a:cubicBezTo>
                      <a:cubicBezTo>
                        <a:pt x="275" y="48"/>
                        <a:pt x="275" y="48"/>
                        <a:pt x="275" y="48"/>
                      </a:cubicBezTo>
                      <a:cubicBezTo>
                        <a:pt x="274" y="50"/>
                        <a:pt x="274" y="50"/>
                        <a:pt x="274" y="50"/>
                      </a:cubicBezTo>
                      <a:cubicBezTo>
                        <a:pt x="274" y="50"/>
                        <a:pt x="274" y="50"/>
                        <a:pt x="274" y="50"/>
                      </a:cubicBezTo>
                      <a:cubicBezTo>
                        <a:pt x="274" y="50"/>
                        <a:pt x="274" y="50"/>
                        <a:pt x="274" y="50"/>
                      </a:cubicBezTo>
                      <a:cubicBezTo>
                        <a:pt x="274" y="51"/>
                        <a:pt x="274" y="51"/>
                        <a:pt x="274" y="51"/>
                      </a:cubicBezTo>
                      <a:cubicBezTo>
                        <a:pt x="273" y="51"/>
                        <a:pt x="273" y="51"/>
                        <a:pt x="273" y="51"/>
                      </a:cubicBezTo>
                      <a:cubicBezTo>
                        <a:pt x="272" y="52"/>
                        <a:pt x="272" y="52"/>
                        <a:pt x="272" y="52"/>
                      </a:cubicBezTo>
                      <a:cubicBezTo>
                        <a:pt x="271" y="52"/>
                        <a:pt x="271" y="52"/>
                        <a:pt x="271" y="52"/>
                      </a:cubicBezTo>
                      <a:cubicBezTo>
                        <a:pt x="265" y="53"/>
                        <a:pt x="265" y="53"/>
                        <a:pt x="265" y="53"/>
                      </a:cubicBezTo>
                      <a:cubicBezTo>
                        <a:pt x="264" y="53"/>
                        <a:pt x="264" y="53"/>
                        <a:pt x="264" y="53"/>
                      </a:cubicBezTo>
                      <a:cubicBezTo>
                        <a:pt x="263" y="53"/>
                        <a:pt x="263" y="53"/>
                        <a:pt x="263" y="53"/>
                      </a:cubicBezTo>
                      <a:cubicBezTo>
                        <a:pt x="263" y="54"/>
                        <a:pt x="263" y="54"/>
                        <a:pt x="263" y="54"/>
                      </a:cubicBezTo>
                      <a:cubicBezTo>
                        <a:pt x="262" y="53"/>
                        <a:pt x="262" y="53"/>
                        <a:pt x="262" y="53"/>
                      </a:cubicBezTo>
                      <a:cubicBezTo>
                        <a:pt x="259" y="53"/>
                        <a:pt x="259" y="53"/>
                        <a:pt x="259" y="53"/>
                      </a:cubicBezTo>
                      <a:cubicBezTo>
                        <a:pt x="258" y="54"/>
                        <a:pt x="258" y="54"/>
                        <a:pt x="258" y="54"/>
                      </a:cubicBezTo>
                      <a:cubicBezTo>
                        <a:pt x="257" y="54"/>
                        <a:pt x="257" y="54"/>
                        <a:pt x="257" y="54"/>
                      </a:cubicBezTo>
                      <a:cubicBezTo>
                        <a:pt x="257" y="54"/>
                        <a:pt x="257" y="54"/>
                        <a:pt x="257" y="54"/>
                      </a:cubicBezTo>
                      <a:cubicBezTo>
                        <a:pt x="256" y="55"/>
                        <a:pt x="256" y="55"/>
                        <a:pt x="256" y="55"/>
                      </a:cubicBezTo>
                      <a:cubicBezTo>
                        <a:pt x="254" y="55"/>
                        <a:pt x="254" y="55"/>
                        <a:pt x="254" y="55"/>
                      </a:cubicBezTo>
                      <a:cubicBezTo>
                        <a:pt x="253" y="54"/>
                        <a:pt x="253" y="54"/>
                        <a:pt x="253" y="54"/>
                      </a:cubicBezTo>
                      <a:cubicBezTo>
                        <a:pt x="253" y="54"/>
                        <a:pt x="253" y="54"/>
                        <a:pt x="253" y="54"/>
                      </a:cubicBezTo>
                      <a:cubicBezTo>
                        <a:pt x="252" y="54"/>
                        <a:pt x="252" y="54"/>
                        <a:pt x="252" y="54"/>
                      </a:cubicBezTo>
                      <a:cubicBezTo>
                        <a:pt x="251" y="55"/>
                        <a:pt x="251" y="55"/>
                        <a:pt x="251" y="55"/>
                      </a:cubicBezTo>
                      <a:cubicBezTo>
                        <a:pt x="240" y="55"/>
                        <a:pt x="240" y="55"/>
                        <a:pt x="240" y="55"/>
                      </a:cubicBezTo>
                      <a:cubicBezTo>
                        <a:pt x="240" y="55"/>
                        <a:pt x="240" y="55"/>
                        <a:pt x="240" y="55"/>
                      </a:cubicBezTo>
                      <a:cubicBezTo>
                        <a:pt x="240" y="55"/>
                        <a:pt x="240" y="55"/>
                        <a:pt x="240" y="55"/>
                      </a:cubicBezTo>
                      <a:cubicBezTo>
                        <a:pt x="240" y="56"/>
                        <a:pt x="240" y="56"/>
                        <a:pt x="240" y="56"/>
                      </a:cubicBezTo>
                      <a:cubicBezTo>
                        <a:pt x="240" y="57"/>
                        <a:pt x="240" y="57"/>
                        <a:pt x="240" y="57"/>
                      </a:cubicBezTo>
                      <a:cubicBezTo>
                        <a:pt x="239" y="57"/>
                        <a:pt x="239" y="57"/>
                        <a:pt x="239" y="57"/>
                      </a:cubicBezTo>
                      <a:cubicBezTo>
                        <a:pt x="239" y="57"/>
                        <a:pt x="239" y="57"/>
                        <a:pt x="239" y="57"/>
                      </a:cubicBezTo>
                      <a:cubicBezTo>
                        <a:pt x="239" y="57"/>
                        <a:pt x="239" y="57"/>
                        <a:pt x="239" y="57"/>
                      </a:cubicBezTo>
                      <a:cubicBezTo>
                        <a:pt x="238" y="58"/>
                        <a:pt x="238" y="58"/>
                        <a:pt x="238" y="58"/>
                      </a:cubicBezTo>
                      <a:cubicBezTo>
                        <a:pt x="238" y="58"/>
                        <a:pt x="238" y="58"/>
                        <a:pt x="238" y="58"/>
                      </a:cubicBezTo>
                      <a:cubicBezTo>
                        <a:pt x="237" y="58"/>
                        <a:pt x="237" y="58"/>
                        <a:pt x="237" y="58"/>
                      </a:cubicBezTo>
                      <a:cubicBezTo>
                        <a:pt x="236" y="59"/>
                        <a:pt x="236" y="59"/>
                        <a:pt x="236" y="59"/>
                      </a:cubicBezTo>
                      <a:cubicBezTo>
                        <a:pt x="236" y="59"/>
                        <a:pt x="236" y="59"/>
                        <a:pt x="236" y="59"/>
                      </a:cubicBezTo>
                      <a:cubicBezTo>
                        <a:pt x="236" y="59"/>
                        <a:pt x="236" y="59"/>
                        <a:pt x="236" y="59"/>
                      </a:cubicBezTo>
                      <a:cubicBezTo>
                        <a:pt x="235" y="59"/>
                        <a:pt x="235" y="59"/>
                        <a:pt x="235" y="59"/>
                      </a:cubicBezTo>
                      <a:cubicBezTo>
                        <a:pt x="233" y="59"/>
                        <a:pt x="233" y="59"/>
                        <a:pt x="233" y="59"/>
                      </a:cubicBezTo>
                      <a:cubicBezTo>
                        <a:pt x="226" y="63"/>
                        <a:pt x="226" y="63"/>
                        <a:pt x="226" y="63"/>
                      </a:cubicBezTo>
                      <a:cubicBezTo>
                        <a:pt x="225" y="63"/>
                        <a:pt x="225" y="63"/>
                        <a:pt x="225" y="63"/>
                      </a:cubicBezTo>
                      <a:cubicBezTo>
                        <a:pt x="224" y="62"/>
                        <a:pt x="224" y="62"/>
                        <a:pt x="224" y="62"/>
                      </a:cubicBezTo>
                      <a:cubicBezTo>
                        <a:pt x="223" y="62"/>
                        <a:pt x="223" y="62"/>
                        <a:pt x="223" y="62"/>
                      </a:cubicBezTo>
                      <a:cubicBezTo>
                        <a:pt x="221" y="63"/>
                        <a:pt x="221" y="63"/>
                        <a:pt x="221" y="63"/>
                      </a:cubicBezTo>
                      <a:cubicBezTo>
                        <a:pt x="219" y="65"/>
                        <a:pt x="219" y="65"/>
                        <a:pt x="219" y="65"/>
                      </a:cubicBezTo>
                      <a:cubicBezTo>
                        <a:pt x="218" y="66"/>
                        <a:pt x="218" y="66"/>
                        <a:pt x="218" y="66"/>
                      </a:cubicBezTo>
                      <a:cubicBezTo>
                        <a:pt x="208" y="73"/>
                        <a:pt x="208" y="73"/>
                        <a:pt x="208" y="73"/>
                      </a:cubicBezTo>
                      <a:cubicBezTo>
                        <a:pt x="198" y="79"/>
                        <a:pt x="198" y="79"/>
                        <a:pt x="198" y="79"/>
                      </a:cubicBezTo>
                      <a:cubicBezTo>
                        <a:pt x="197" y="79"/>
                        <a:pt x="197" y="79"/>
                        <a:pt x="197" y="79"/>
                      </a:cubicBezTo>
                      <a:cubicBezTo>
                        <a:pt x="196" y="80"/>
                        <a:pt x="196" y="80"/>
                        <a:pt x="196" y="80"/>
                      </a:cubicBezTo>
                      <a:cubicBezTo>
                        <a:pt x="193" y="82"/>
                        <a:pt x="193" y="82"/>
                        <a:pt x="193" y="82"/>
                      </a:cubicBezTo>
                      <a:cubicBezTo>
                        <a:pt x="183" y="88"/>
                        <a:pt x="183" y="88"/>
                        <a:pt x="183" y="88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81" y="89"/>
                        <a:pt x="181" y="89"/>
                        <a:pt x="181" y="89"/>
                      </a:cubicBezTo>
                      <a:cubicBezTo>
                        <a:pt x="179" y="89"/>
                        <a:pt x="179" y="89"/>
                        <a:pt x="179" y="89"/>
                      </a:cubicBezTo>
                      <a:cubicBezTo>
                        <a:pt x="177" y="90"/>
                        <a:pt x="177" y="90"/>
                        <a:pt x="177" y="90"/>
                      </a:cubicBezTo>
                      <a:cubicBezTo>
                        <a:pt x="171" y="93"/>
                        <a:pt x="171" y="93"/>
                        <a:pt x="171" y="93"/>
                      </a:cubicBezTo>
                      <a:cubicBezTo>
                        <a:pt x="169" y="93"/>
                        <a:pt x="169" y="93"/>
                        <a:pt x="169" y="93"/>
                      </a:cubicBezTo>
                      <a:cubicBezTo>
                        <a:pt x="167" y="93"/>
                        <a:pt x="167" y="93"/>
                        <a:pt x="167" y="93"/>
                      </a:cubicBezTo>
                      <a:cubicBezTo>
                        <a:pt x="166" y="93"/>
                        <a:pt x="166" y="93"/>
                        <a:pt x="166" y="93"/>
                      </a:cubicBezTo>
                      <a:cubicBezTo>
                        <a:pt x="166" y="93"/>
                        <a:pt x="166" y="93"/>
                        <a:pt x="166" y="93"/>
                      </a:cubicBezTo>
                      <a:cubicBezTo>
                        <a:pt x="161" y="95"/>
                        <a:pt x="161" y="95"/>
                        <a:pt x="161" y="95"/>
                      </a:cubicBezTo>
                      <a:cubicBezTo>
                        <a:pt x="157" y="96"/>
                        <a:pt x="157" y="96"/>
                        <a:pt x="157" y="96"/>
                      </a:cubicBezTo>
                      <a:cubicBezTo>
                        <a:pt x="156" y="96"/>
                        <a:pt x="156" y="96"/>
                        <a:pt x="156" y="96"/>
                      </a:cubicBezTo>
                      <a:cubicBezTo>
                        <a:pt x="145" y="96"/>
                        <a:pt x="145" y="96"/>
                        <a:pt x="145" y="96"/>
                      </a:cubicBezTo>
                      <a:cubicBezTo>
                        <a:pt x="144" y="95"/>
                        <a:pt x="144" y="95"/>
                        <a:pt x="144" y="95"/>
                      </a:cubicBezTo>
                      <a:cubicBezTo>
                        <a:pt x="144" y="95"/>
                        <a:pt x="144" y="95"/>
                        <a:pt x="144" y="95"/>
                      </a:cubicBezTo>
                      <a:cubicBezTo>
                        <a:pt x="143" y="95"/>
                        <a:pt x="143" y="95"/>
                        <a:pt x="143" y="95"/>
                      </a:cubicBezTo>
                      <a:cubicBezTo>
                        <a:pt x="142" y="95"/>
                        <a:pt x="142" y="95"/>
                        <a:pt x="142" y="95"/>
                      </a:cubicBezTo>
                      <a:cubicBezTo>
                        <a:pt x="141" y="96"/>
                        <a:pt x="141" y="96"/>
                        <a:pt x="141" y="96"/>
                      </a:cubicBezTo>
                      <a:cubicBezTo>
                        <a:pt x="139" y="96"/>
                        <a:pt x="139" y="96"/>
                        <a:pt x="139" y="96"/>
                      </a:cubicBezTo>
                      <a:cubicBezTo>
                        <a:pt x="137" y="97"/>
                        <a:pt x="137" y="97"/>
                        <a:pt x="137" y="97"/>
                      </a:cubicBezTo>
                      <a:cubicBezTo>
                        <a:pt x="136" y="97"/>
                        <a:pt x="136" y="97"/>
                        <a:pt x="136" y="97"/>
                      </a:cubicBezTo>
                      <a:cubicBezTo>
                        <a:pt x="136" y="96"/>
                        <a:pt x="136" y="96"/>
                        <a:pt x="136" y="96"/>
                      </a:cubicBezTo>
                      <a:cubicBezTo>
                        <a:pt x="135" y="96"/>
                        <a:pt x="135" y="96"/>
                        <a:pt x="135" y="96"/>
                      </a:cubicBezTo>
                      <a:cubicBezTo>
                        <a:pt x="135" y="96"/>
                        <a:pt x="135" y="96"/>
                        <a:pt x="135" y="96"/>
                      </a:cubicBezTo>
                      <a:cubicBezTo>
                        <a:pt x="118" y="101"/>
                        <a:pt x="118" y="101"/>
                        <a:pt x="118" y="101"/>
                      </a:cubicBezTo>
                      <a:cubicBezTo>
                        <a:pt x="108" y="104"/>
                        <a:pt x="108" y="104"/>
                        <a:pt x="108" y="104"/>
                      </a:cubicBezTo>
                      <a:cubicBezTo>
                        <a:pt x="85" y="119"/>
                        <a:pt x="85" y="119"/>
                        <a:pt x="85" y="119"/>
                      </a:cubicBezTo>
                      <a:cubicBezTo>
                        <a:pt x="85" y="119"/>
                        <a:pt x="85" y="119"/>
                        <a:pt x="85" y="119"/>
                      </a:cubicBezTo>
                      <a:cubicBezTo>
                        <a:pt x="85" y="119"/>
                        <a:pt x="85" y="119"/>
                        <a:pt x="85" y="119"/>
                      </a:cubicBezTo>
                      <a:cubicBezTo>
                        <a:pt x="85" y="119"/>
                        <a:pt x="85" y="119"/>
                        <a:pt x="85" y="119"/>
                      </a:cubicBezTo>
                      <a:cubicBezTo>
                        <a:pt x="85" y="120"/>
                        <a:pt x="85" y="120"/>
                        <a:pt x="85" y="120"/>
                      </a:cubicBezTo>
                      <a:cubicBezTo>
                        <a:pt x="85" y="120"/>
                        <a:pt x="85" y="120"/>
                        <a:pt x="85" y="120"/>
                      </a:cubicBezTo>
                      <a:cubicBezTo>
                        <a:pt x="85" y="121"/>
                        <a:pt x="85" y="121"/>
                        <a:pt x="85" y="121"/>
                      </a:cubicBezTo>
                      <a:cubicBezTo>
                        <a:pt x="85" y="121"/>
                        <a:pt x="85" y="121"/>
                        <a:pt x="85" y="121"/>
                      </a:cubicBezTo>
                      <a:cubicBezTo>
                        <a:pt x="85" y="121"/>
                        <a:pt x="85" y="121"/>
                        <a:pt x="85" y="121"/>
                      </a:cubicBezTo>
                      <a:cubicBezTo>
                        <a:pt x="84" y="122"/>
                        <a:pt x="84" y="122"/>
                        <a:pt x="84" y="122"/>
                      </a:cubicBezTo>
                      <a:cubicBezTo>
                        <a:pt x="84" y="122"/>
                        <a:pt x="84" y="122"/>
                        <a:pt x="84" y="122"/>
                      </a:cubicBezTo>
                      <a:cubicBezTo>
                        <a:pt x="84" y="122"/>
                        <a:pt x="84" y="122"/>
                        <a:pt x="84" y="122"/>
                      </a:cubicBezTo>
                      <a:cubicBezTo>
                        <a:pt x="84" y="122"/>
                        <a:pt x="84" y="122"/>
                        <a:pt x="84" y="122"/>
                      </a:cubicBezTo>
                      <a:cubicBezTo>
                        <a:pt x="83" y="122"/>
                        <a:pt x="83" y="122"/>
                        <a:pt x="83" y="122"/>
                      </a:cubicBezTo>
                      <a:cubicBezTo>
                        <a:pt x="83" y="123"/>
                        <a:pt x="83" y="123"/>
                        <a:pt x="83" y="123"/>
                      </a:cubicBezTo>
                      <a:cubicBezTo>
                        <a:pt x="82" y="123"/>
                        <a:pt x="82" y="123"/>
                        <a:pt x="82" y="123"/>
                      </a:cubicBezTo>
                      <a:cubicBezTo>
                        <a:pt x="82" y="123"/>
                        <a:pt x="82" y="123"/>
                        <a:pt x="82" y="123"/>
                      </a:cubicBezTo>
                      <a:cubicBezTo>
                        <a:pt x="79" y="123"/>
                        <a:pt x="79" y="123"/>
                        <a:pt x="79" y="123"/>
                      </a:cubicBezTo>
                      <a:cubicBezTo>
                        <a:pt x="77" y="124"/>
                        <a:pt x="77" y="124"/>
                        <a:pt x="77" y="124"/>
                      </a:cubicBezTo>
                      <a:cubicBezTo>
                        <a:pt x="77" y="125"/>
                        <a:pt x="77" y="125"/>
                        <a:pt x="77" y="125"/>
                      </a:cubicBezTo>
                      <a:cubicBezTo>
                        <a:pt x="75" y="125"/>
                        <a:pt x="75" y="125"/>
                        <a:pt x="75" y="125"/>
                      </a:cubicBezTo>
                      <a:cubicBezTo>
                        <a:pt x="74" y="126"/>
                        <a:pt x="74" y="126"/>
                        <a:pt x="74" y="126"/>
                      </a:cubicBezTo>
                      <a:cubicBezTo>
                        <a:pt x="73" y="126"/>
                        <a:pt x="73" y="126"/>
                        <a:pt x="73" y="126"/>
                      </a:cubicBezTo>
                      <a:cubicBezTo>
                        <a:pt x="72" y="127"/>
                        <a:pt x="72" y="127"/>
                        <a:pt x="72" y="127"/>
                      </a:cubicBezTo>
                      <a:cubicBezTo>
                        <a:pt x="72" y="127"/>
                        <a:pt x="72" y="127"/>
                        <a:pt x="72" y="127"/>
                      </a:cubicBezTo>
                      <a:cubicBezTo>
                        <a:pt x="72" y="128"/>
                        <a:pt x="72" y="128"/>
                        <a:pt x="72" y="128"/>
                      </a:cubicBezTo>
                      <a:cubicBezTo>
                        <a:pt x="72" y="128"/>
                        <a:pt x="72" y="128"/>
                        <a:pt x="72" y="128"/>
                      </a:cubicBezTo>
                      <a:cubicBezTo>
                        <a:pt x="72" y="128"/>
                        <a:pt x="72" y="128"/>
                        <a:pt x="72" y="128"/>
                      </a:cubicBezTo>
                      <a:cubicBezTo>
                        <a:pt x="72" y="128"/>
                        <a:pt x="72" y="128"/>
                        <a:pt x="72" y="128"/>
                      </a:cubicBezTo>
                      <a:cubicBezTo>
                        <a:pt x="71" y="129"/>
                        <a:pt x="71" y="129"/>
                        <a:pt x="71" y="129"/>
                      </a:cubicBezTo>
                      <a:cubicBezTo>
                        <a:pt x="71" y="129"/>
                        <a:pt x="71" y="129"/>
                        <a:pt x="71" y="129"/>
                      </a:cubicBezTo>
                      <a:cubicBezTo>
                        <a:pt x="71" y="129"/>
                        <a:pt x="71" y="129"/>
                        <a:pt x="71" y="129"/>
                      </a:cubicBezTo>
                      <a:cubicBezTo>
                        <a:pt x="70" y="130"/>
                        <a:pt x="70" y="130"/>
                        <a:pt x="70" y="130"/>
                      </a:cubicBezTo>
                      <a:cubicBezTo>
                        <a:pt x="70" y="130"/>
                        <a:pt x="70" y="130"/>
                        <a:pt x="70" y="130"/>
                      </a:cubicBezTo>
                      <a:cubicBezTo>
                        <a:pt x="70" y="130"/>
                        <a:pt x="70" y="130"/>
                        <a:pt x="70" y="130"/>
                      </a:cubicBezTo>
                      <a:cubicBezTo>
                        <a:pt x="69" y="130"/>
                        <a:pt x="69" y="130"/>
                        <a:pt x="69" y="130"/>
                      </a:cubicBezTo>
                      <a:cubicBezTo>
                        <a:pt x="68" y="129"/>
                        <a:pt x="68" y="129"/>
                        <a:pt x="68" y="129"/>
                      </a:cubicBezTo>
                      <a:cubicBezTo>
                        <a:pt x="67" y="130"/>
                        <a:pt x="67" y="130"/>
                        <a:pt x="67" y="130"/>
                      </a:cubicBezTo>
                      <a:cubicBezTo>
                        <a:pt x="64" y="131"/>
                        <a:pt x="64" y="131"/>
                        <a:pt x="64" y="131"/>
                      </a:cubicBezTo>
                      <a:cubicBezTo>
                        <a:pt x="62" y="134"/>
                        <a:pt x="62" y="134"/>
                        <a:pt x="62" y="134"/>
                      </a:cubicBezTo>
                      <a:cubicBezTo>
                        <a:pt x="60" y="135"/>
                        <a:pt x="60" y="135"/>
                        <a:pt x="60" y="135"/>
                      </a:cubicBezTo>
                      <a:cubicBezTo>
                        <a:pt x="60" y="135"/>
                        <a:pt x="60" y="135"/>
                        <a:pt x="60" y="135"/>
                      </a:cubicBezTo>
                      <a:cubicBezTo>
                        <a:pt x="59" y="135"/>
                        <a:pt x="59" y="135"/>
                        <a:pt x="59" y="135"/>
                      </a:cubicBezTo>
                      <a:cubicBezTo>
                        <a:pt x="59" y="135"/>
                        <a:pt x="59" y="135"/>
                        <a:pt x="59" y="135"/>
                      </a:cubicBezTo>
                      <a:cubicBezTo>
                        <a:pt x="58" y="135"/>
                        <a:pt x="58" y="135"/>
                        <a:pt x="58" y="135"/>
                      </a:cubicBezTo>
                      <a:cubicBezTo>
                        <a:pt x="58" y="135"/>
                        <a:pt x="58" y="135"/>
                        <a:pt x="58" y="135"/>
                      </a:cubicBezTo>
                      <a:cubicBezTo>
                        <a:pt x="57" y="135"/>
                        <a:pt x="57" y="135"/>
                        <a:pt x="57" y="135"/>
                      </a:cubicBezTo>
                      <a:cubicBezTo>
                        <a:pt x="57" y="135"/>
                        <a:pt x="57" y="135"/>
                        <a:pt x="57" y="135"/>
                      </a:cubicBezTo>
                      <a:cubicBezTo>
                        <a:pt x="57" y="135"/>
                        <a:pt x="57" y="135"/>
                        <a:pt x="57" y="135"/>
                      </a:cubicBezTo>
                      <a:cubicBezTo>
                        <a:pt x="57" y="136"/>
                        <a:pt x="57" y="136"/>
                        <a:pt x="57" y="136"/>
                      </a:cubicBezTo>
                      <a:cubicBezTo>
                        <a:pt x="57" y="136"/>
                        <a:pt x="57" y="136"/>
                        <a:pt x="57" y="136"/>
                      </a:cubicBezTo>
                      <a:cubicBezTo>
                        <a:pt x="56" y="137"/>
                        <a:pt x="56" y="137"/>
                        <a:pt x="56" y="137"/>
                      </a:cubicBezTo>
                      <a:cubicBezTo>
                        <a:pt x="56" y="137"/>
                        <a:pt x="56" y="137"/>
                        <a:pt x="56" y="137"/>
                      </a:cubicBezTo>
                      <a:cubicBezTo>
                        <a:pt x="55" y="138"/>
                        <a:pt x="55" y="138"/>
                        <a:pt x="55" y="138"/>
                      </a:cubicBezTo>
                      <a:cubicBezTo>
                        <a:pt x="55" y="138"/>
                        <a:pt x="54" y="138"/>
                        <a:pt x="54" y="138"/>
                      </a:cubicBezTo>
                      <a:cubicBezTo>
                        <a:pt x="53" y="138"/>
                        <a:pt x="53" y="138"/>
                        <a:pt x="53" y="138"/>
                      </a:cubicBezTo>
                      <a:cubicBezTo>
                        <a:pt x="53" y="138"/>
                        <a:pt x="53" y="138"/>
                        <a:pt x="53" y="138"/>
                      </a:cubicBezTo>
                      <a:cubicBezTo>
                        <a:pt x="53" y="138"/>
                        <a:pt x="53" y="138"/>
                        <a:pt x="53" y="138"/>
                      </a:cubicBezTo>
                      <a:cubicBezTo>
                        <a:pt x="52" y="139"/>
                        <a:pt x="52" y="139"/>
                        <a:pt x="52" y="139"/>
                      </a:cubicBezTo>
                      <a:cubicBezTo>
                        <a:pt x="50" y="139"/>
                        <a:pt x="50" y="139"/>
                        <a:pt x="50" y="139"/>
                      </a:cubicBezTo>
                      <a:cubicBezTo>
                        <a:pt x="51" y="139"/>
                        <a:pt x="51" y="139"/>
                        <a:pt x="51" y="139"/>
                      </a:cubicBezTo>
                      <a:cubicBezTo>
                        <a:pt x="50" y="139"/>
                        <a:pt x="50" y="139"/>
                        <a:pt x="50" y="139"/>
                      </a:cubicBezTo>
                      <a:cubicBezTo>
                        <a:pt x="48" y="140"/>
                        <a:pt x="48" y="140"/>
                        <a:pt x="48" y="140"/>
                      </a:cubicBezTo>
                      <a:cubicBezTo>
                        <a:pt x="47" y="141"/>
                        <a:pt x="47" y="141"/>
                        <a:pt x="47" y="141"/>
                      </a:cubicBezTo>
                      <a:cubicBezTo>
                        <a:pt x="47" y="142"/>
                        <a:pt x="47" y="142"/>
                        <a:pt x="47" y="142"/>
                      </a:cubicBezTo>
                      <a:cubicBezTo>
                        <a:pt x="46" y="142"/>
                        <a:pt x="46" y="142"/>
                        <a:pt x="46" y="142"/>
                      </a:cubicBezTo>
                      <a:cubicBezTo>
                        <a:pt x="46" y="143"/>
                        <a:pt x="46" y="143"/>
                        <a:pt x="46" y="143"/>
                      </a:cubicBezTo>
                      <a:cubicBezTo>
                        <a:pt x="44" y="144"/>
                        <a:pt x="44" y="144"/>
                        <a:pt x="44" y="144"/>
                      </a:cubicBezTo>
                      <a:cubicBezTo>
                        <a:pt x="42" y="146"/>
                        <a:pt x="42" y="146"/>
                        <a:pt x="42" y="146"/>
                      </a:cubicBezTo>
                      <a:cubicBezTo>
                        <a:pt x="41" y="146"/>
                        <a:pt x="41" y="146"/>
                        <a:pt x="41" y="146"/>
                      </a:cubicBezTo>
                      <a:cubicBezTo>
                        <a:pt x="40" y="146"/>
                        <a:pt x="40" y="146"/>
                        <a:pt x="40" y="146"/>
                      </a:cubicBezTo>
                      <a:cubicBezTo>
                        <a:pt x="39" y="146"/>
                        <a:pt x="39" y="146"/>
                        <a:pt x="39" y="146"/>
                      </a:cubicBezTo>
                      <a:cubicBezTo>
                        <a:pt x="39" y="146"/>
                        <a:pt x="39" y="146"/>
                        <a:pt x="39" y="146"/>
                      </a:cubicBezTo>
                      <a:cubicBezTo>
                        <a:pt x="35" y="143"/>
                        <a:pt x="35" y="143"/>
                        <a:pt x="35" y="143"/>
                      </a:cubicBezTo>
                      <a:cubicBezTo>
                        <a:pt x="35" y="143"/>
                        <a:pt x="35" y="143"/>
                        <a:pt x="35" y="143"/>
                      </a:cubicBezTo>
                      <a:cubicBezTo>
                        <a:pt x="33" y="143"/>
                        <a:pt x="33" y="143"/>
                        <a:pt x="33" y="143"/>
                      </a:cubicBezTo>
                      <a:cubicBezTo>
                        <a:pt x="31" y="142"/>
                        <a:pt x="31" y="142"/>
                        <a:pt x="31" y="142"/>
                      </a:cubicBezTo>
                      <a:cubicBezTo>
                        <a:pt x="31" y="142"/>
                        <a:pt x="31" y="142"/>
                        <a:pt x="31" y="142"/>
                      </a:cubicBezTo>
                      <a:cubicBezTo>
                        <a:pt x="30" y="141"/>
                        <a:pt x="30" y="141"/>
                        <a:pt x="30" y="141"/>
                      </a:cubicBezTo>
                      <a:cubicBezTo>
                        <a:pt x="30" y="141"/>
                        <a:pt x="30" y="141"/>
                        <a:pt x="30" y="141"/>
                      </a:cubicBezTo>
                      <a:cubicBezTo>
                        <a:pt x="29" y="140"/>
                        <a:pt x="29" y="140"/>
                        <a:pt x="29" y="140"/>
                      </a:cubicBezTo>
                      <a:cubicBezTo>
                        <a:pt x="28" y="143"/>
                        <a:pt x="28" y="143"/>
                        <a:pt x="28" y="143"/>
                      </a:cubicBezTo>
                      <a:cubicBezTo>
                        <a:pt x="27" y="142"/>
                        <a:pt x="27" y="142"/>
                        <a:pt x="27" y="142"/>
                      </a:cubicBezTo>
                      <a:cubicBezTo>
                        <a:pt x="25" y="141"/>
                        <a:pt x="25" y="141"/>
                        <a:pt x="25" y="141"/>
                      </a:cubicBezTo>
                      <a:cubicBezTo>
                        <a:pt x="24" y="140"/>
                        <a:pt x="24" y="140"/>
                        <a:pt x="24" y="140"/>
                      </a:cubicBezTo>
                      <a:cubicBezTo>
                        <a:pt x="23" y="140"/>
                        <a:pt x="23" y="140"/>
                        <a:pt x="23" y="140"/>
                      </a:cubicBezTo>
                      <a:cubicBezTo>
                        <a:pt x="18" y="142"/>
                        <a:pt x="18" y="142"/>
                        <a:pt x="18" y="142"/>
                      </a:cubicBezTo>
                      <a:cubicBezTo>
                        <a:pt x="17" y="142"/>
                        <a:pt x="17" y="142"/>
                        <a:pt x="17" y="142"/>
                      </a:cubicBezTo>
                      <a:cubicBezTo>
                        <a:pt x="15" y="142"/>
                        <a:pt x="15" y="142"/>
                        <a:pt x="15" y="142"/>
                      </a:cubicBezTo>
                      <a:cubicBezTo>
                        <a:pt x="14" y="143"/>
                        <a:pt x="14" y="143"/>
                        <a:pt x="14" y="143"/>
                      </a:cubicBezTo>
                      <a:cubicBezTo>
                        <a:pt x="14" y="143"/>
                        <a:pt x="14" y="143"/>
                        <a:pt x="14" y="143"/>
                      </a:cubicBezTo>
                      <a:cubicBezTo>
                        <a:pt x="13" y="143"/>
                        <a:pt x="13" y="143"/>
                        <a:pt x="13" y="143"/>
                      </a:cubicBezTo>
                      <a:cubicBezTo>
                        <a:pt x="13" y="143"/>
                        <a:pt x="13" y="143"/>
                        <a:pt x="13" y="143"/>
                      </a:cubicBezTo>
                      <a:cubicBezTo>
                        <a:pt x="12" y="143"/>
                        <a:pt x="12" y="143"/>
                        <a:pt x="12" y="143"/>
                      </a:cubicBezTo>
                      <a:cubicBezTo>
                        <a:pt x="12" y="143"/>
                        <a:pt x="12" y="143"/>
                        <a:pt x="12" y="143"/>
                      </a:cubicBezTo>
                      <a:cubicBezTo>
                        <a:pt x="12" y="143"/>
                        <a:pt x="12" y="143"/>
                        <a:pt x="12" y="143"/>
                      </a:cubicBezTo>
                      <a:cubicBezTo>
                        <a:pt x="12" y="143"/>
                        <a:pt x="12" y="143"/>
                        <a:pt x="12" y="143"/>
                      </a:cubicBezTo>
                      <a:cubicBezTo>
                        <a:pt x="12" y="143"/>
                        <a:pt x="12" y="143"/>
                        <a:pt x="12" y="143"/>
                      </a:cubicBezTo>
                      <a:cubicBezTo>
                        <a:pt x="7" y="141"/>
                        <a:pt x="7" y="141"/>
                        <a:pt x="7" y="141"/>
                      </a:cubicBezTo>
                      <a:cubicBezTo>
                        <a:pt x="5" y="140"/>
                        <a:pt x="5" y="140"/>
                        <a:pt x="5" y="140"/>
                      </a:cubicBezTo>
                      <a:cubicBezTo>
                        <a:pt x="3" y="139"/>
                        <a:pt x="3" y="139"/>
                        <a:pt x="3" y="139"/>
                      </a:cubicBezTo>
                      <a:cubicBezTo>
                        <a:pt x="2" y="137"/>
                        <a:pt x="2" y="137"/>
                        <a:pt x="2" y="137"/>
                      </a:cubicBezTo>
                      <a:cubicBezTo>
                        <a:pt x="1" y="136"/>
                        <a:pt x="1" y="136"/>
                        <a:pt x="1" y="136"/>
                      </a:cubicBezTo>
                      <a:cubicBezTo>
                        <a:pt x="0" y="135"/>
                        <a:pt x="0" y="135"/>
                        <a:pt x="0" y="135"/>
                      </a:cubicBezTo>
                      <a:cubicBezTo>
                        <a:pt x="0" y="133"/>
                        <a:pt x="0" y="133"/>
                        <a:pt x="0" y="133"/>
                      </a:cubicBezTo>
                      <a:cubicBezTo>
                        <a:pt x="0" y="132"/>
                        <a:pt x="0" y="132"/>
                        <a:pt x="0" y="132"/>
                      </a:cubicBezTo>
                      <a:cubicBezTo>
                        <a:pt x="1" y="131"/>
                        <a:pt x="1" y="131"/>
                        <a:pt x="1" y="131"/>
                      </a:cubicBezTo>
                      <a:cubicBezTo>
                        <a:pt x="1" y="129"/>
                        <a:pt x="1" y="129"/>
                        <a:pt x="1" y="129"/>
                      </a:cubicBezTo>
                      <a:cubicBezTo>
                        <a:pt x="1" y="128"/>
                        <a:pt x="1" y="128"/>
                        <a:pt x="1" y="128"/>
                      </a:cubicBezTo>
                      <a:cubicBezTo>
                        <a:pt x="1" y="127"/>
                        <a:pt x="1" y="127"/>
                        <a:pt x="1" y="127"/>
                      </a:cubicBezTo>
                      <a:cubicBezTo>
                        <a:pt x="1" y="127"/>
                        <a:pt x="1" y="127"/>
                        <a:pt x="1" y="127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1" y="115"/>
                        <a:pt x="1" y="115"/>
                        <a:pt x="1" y="115"/>
                      </a:cubicBezTo>
                      <a:cubicBezTo>
                        <a:pt x="6" y="104"/>
                        <a:pt x="6" y="104"/>
                        <a:pt x="6" y="104"/>
                      </a:cubicBezTo>
                      <a:cubicBezTo>
                        <a:pt x="12" y="101"/>
                        <a:pt x="12" y="101"/>
                        <a:pt x="12" y="101"/>
                      </a:cubicBezTo>
                      <a:cubicBezTo>
                        <a:pt x="27" y="101"/>
                        <a:pt x="27" y="101"/>
                        <a:pt x="27" y="101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99"/>
                        <a:pt x="27" y="99"/>
                        <a:pt x="27" y="99"/>
                      </a:cubicBezTo>
                      <a:cubicBezTo>
                        <a:pt x="27" y="98"/>
                        <a:pt x="27" y="98"/>
                        <a:pt x="27" y="98"/>
                      </a:cubicBezTo>
                      <a:cubicBezTo>
                        <a:pt x="28" y="98"/>
                        <a:pt x="28" y="98"/>
                        <a:pt x="28" y="98"/>
                      </a:cubicBezTo>
                      <a:cubicBezTo>
                        <a:pt x="28" y="98"/>
                        <a:pt x="28" y="98"/>
                        <a:pt x="28" y="98"/>
                      </a:cubicBezTo>
                      <a:cubicBezTo>
                        <a:pt x="29" y="98"/>
                        <a:pt x="29" y="98"/>
                        <a:pt x="29" y="98"/>
                      </a:cubicBezTo>
                      <a:cubicBezTo>
                        <a:pt x="30" y="99"/>
                        <a:pt x="30" y="99"/>
                        <a:pt x="30" y="99"/>
                      </a:cubicBezTo>
                      <a:cubicBezTo>
                        <a:pt x="31" y="100"/>
                        <a:pt x="31" y="100"/>
                        <a:pt x="31" y="100"/>
                      </a:cubicBezTo>
                      <a:cubicBezTo>
                        <a:pt x="32" y="101"/>
                        <a:pt x="32" y="101"/>
                        <a:pt x="32" y="101"/>
                      </a:cubicBezTo>
                      <a:cubicBezTo>
                        <a:pt x="39" y="96"/>
                        <a:pt x="39" y="96"/>
                        <a:pt x="39" y="96"/>
                      </a:cubicBezTo>
                      <a:cubicBezTo>
                        <a:pt x="39" y="97"/>
                        <a:pt x="39" y="97"/>
                        <a:pt x="39" y="97"/>
                      </a:cubicBezTo>
                      <a:cubicBezTo>
                        <a:pt x="40" y="98"/>
                        <a:pt x="40" y="98"/>
                        <a:pt x="40" y="98"/>
                      </a:cubicBezTo>
                      <a:cubicBezTo>
                        <a:pt x="40" y="99"/>
                        <a:pt x="40" y="99"/>
                        <a:pt x="40" y="99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2" y="100"/>
                        <a:pt x="42" y="100"/>
                        <a:pt x="42" y="100"/>
                      </a:cubicBezTo>
                      <a:cubicBezTo>
                        <a:pt x="43" y="100"/>
                        <a:pt x="43" y="100"/>
                        <a:pt x="43" y="100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46" y="100"/>
                        <a:pt x="46" y="100"/>
                        <a:pt x="46" y="100"/>
                      </a:cubicBezTo>
                      <a:cubicBezTo>
                        <a:pt x="68" y="96"/>
                        <a:pt x="68" y="96"/>
                        <a:pt x="68" y="96"/>
                      </a:cubicBezTo>
                      <a:cubicBezTo>
                        <a:pt x="89" y="86"/>
                        <a:pt x="89" y="86"/>
                        <a:pt x="89" y="86"/>
                      </a:cubicBezTo>
                      <a:cubicBezTo>
                        <a:pt x="89" y="85"/>
                        <a:pt x="89" y="85"/>
                        <a:pt x="89" y="85"/>
                      </a:cubicBezTo>
                      <a:cubicBezTo>
                        <a:pt x="89" y="84"/>
                        <a:pt x="89" y="84"/>
                        <a:pt x="89" y="84"/>
                      </a:cubicBezTo>
                      <a:cubicBezTo>
                        <a:pt x="90" y="84"/>
                        <a:pt x="90" y="84"/>
                        <a:pt x="90" y="84"/>
                      </a:cubicBezTo>
                      <a:cubicBezTo>
                        <a:pt x="92" y="83"/>
                        <a:pt x="92" y="83"/>
                        <a:pt x="92" y="83"/>
                      </a:cubicBezTo>
                      <a:cubicBezTo>
                        <a:pt x="93" y="83"/>
                        <a:pt x="93" y="83"/>
                        <a:pt x="93" y="83"/>
                      </a:cubicBezTo>
                      <a:cubicBezTo>
                        <a:pt x="93" y="83"/>
                        <a:pt x="93" y="83"/>
                        <a:pt x="93" y="83"/>
                      </a:cubicBezTo>
                      <a:cubicBezTo>
                        <a:pt x="94" y="83"/>
                        <a:pt x="94" y="83"/>
                        <a:pt x="94" y="83"/>
                      </a:cubicBezTo>
                      <a:cubicBezTo>
                        <a:pt x="94" y="83"/>
                        <a:pt x="94" y="83"/>
                        <a:pt x="94" y="83"/>
                      </a:cubicBezTo>
                      <a:cubicBezTo>
                        <a:pt x="95" y="83"/>
                        <a:pt x="95" y="83"/>
                        <a:pt x="95" y="83"/>
                      </a:cubicBezTo>
                      <a:cubicBezTo>
                        <a:pt x="96" y="83"/>
                        <a:pt x="96" y="83"/>
                        <a:pt x="96" y="83"/>
                      </a:cubicBezTo>
                      <a:cubicBezTo>
                        <a:pt x="96" y="83"/>
                        <a:pt x="96" y="83"/>
                        <a:pt x="96" y="83"/>
                      </a:cubicBezTo>
                      <a:cubicBezTo>
                        <a:pt x="96" y="83"/>
                        <a:pt x="96" y="83"/>
                        <a:pt x="96" y="83"/>
                      </a:cubicBezTo>
                      <a:cubicBezTo>
                        <a:pt x="96" y="82"/>
                        <a:pt x="96" y="82"/>
                        <a:pt x="96" y="82"/>
                      </a:cubicBezTo>
                      <a:cubicBezTo>
                        <a:pt x="96" y="82"/>
                        <a:pt x="96" y="82"/>
                        <a:pt x="96" y="82"/>
                      </a:cubicBezTo>
                      <a:cubicBezTo>
                        <a:pt x="97" y="82"/>
                        <a:pt x="97" y="82"/>
                        <a:pt x="97" y="82"/>
                      </a:cubicBezTo>
                      <a:cubicBezTo>
                        <a:pt x="97" y="82"/>
                        <a:pt x="97" y="82"/>
                        <a:pt x="97" y="82"/>
                      </a:cubicBezTo>
                      <a:cubicBezTo>
                        <a:pt x="97" y="82"/>
                        <a:pt x="97" y="82"/>
                        <a:pt x="97" y="82"/>
                      </a:cubicBezTo>
                      <a:cubicBezTo>
                        <a:pt x="97" y="82"/>
                        <a:pt x="97" y="82"/>
                        <a:pt x="97" y="82"/>
                      </a:cubicBezTo>
                      <a:cubicBezTo>
                        <a:pt x="98" y="81"/>
                        <a:pt x="98" y="81"/>
                        <a:pt x="98" y="81"/>
                      </a:cubicBezTo>
                      <a:cubicBezTo>
                        <a:pt x="98" y="81"/>
                        <a:pt x="98" y="81"/>
                        <a:pt x="98" y="81"/>
                      </a:cubicBezTo>
                      <a:cubicBezTo>
                        <a:pt x="98" y="81"/>
                        <a:pt x="98" y="81"/>
                        <a:pt x="98" y="81"/>
                      </a:cubicBezTo>
                      <a:cubicBezTo>
                        <a:pt x="98" y="80"/>
                        <a:pt x="98" y="80"/>
                        <a:pt x="98" y="80"/>
                      </a:cubicBezTo>
                      <a:cubicBezTo>
                        <a:pt x="98" y="80"/>
                        <a:pt x="98" y="80"/>
                        <a:pt x="98" y="80"/>
                      </a:cubicBezTo>
                      <a:cubicBezTo>
                        <a:pt x="98" y="80"/>
                        <a:pt x="98" y="80"/>
                        <a:pt x="98" y="80"/>
                      </a:cubicBezTo>
                      <a:cubicBezTo>
                        <a:pt x="98" y="79"/>
                        <a:pt x="98" y="79"/>
                        <a:pt x="98" y="79"/>
                      </a:cubicBezTo>
                      <a:cubicBezTo>
                        <a:pt x="109" y="77"/>
                        <a:pt x="109" y="77"/>
                        <a:pt x="109" y="77"/>
                      </a:cubicBezTo>
                      <a:cubicBezTo>
                        <a:pt x="113" y="74"/>
                        <a:pt x="113" y="74"/>
                        <a:pt x="113" y="74"/>
                      </a:cubicBezTo>
                      <a:cubicBezTo>
                        <a:pt x="117" y="72"/>
                        <a:pt x="117" y="72"/>
                        <a:pt x="117" y="72"/>
                      </a:cubicBezTo>
                      <a:cubicBezTo>
                        <a:pt x="118" y="72"/>
                        <a:pt x="118" y="72"/>
                        <a:pt x="118" y="72"/>
                      </a:cubicBezTo>
                      <a:cubicBezTo>
                        <a:pt x="118" y="71"/>
                        <a:pt x="118" y="71"/>
                        <a:pt x="118" y="71"/>
                      </a:cubicBezTo>
                      <a:cubicBezTo>
                        <a:pt x="121" y="70"/>
                        <a:pt x="121" y="70"/>
                        <a:pt x="121" y="70"/>
                      </a:cubicBezTo>
                      <a:cubicBezTo>
                        <a:pt x="122" y="70"/>
                        <a:pt x="122" y="70"/>
                        <a:pt x="122" y="70"/>
                      </a:cubicBezTo>
                      <a:cubicBezTo>
                        <a:pt x="126" y="69"/>
                        <a:pt x="126" y="69"/>
                        <a:pt x="126" y="69"/>
                      </a:cubicBezTo>
                      <a:cubicBezTo>
                        <a:pt x="130" y="68"/>
                        <a:pt x="130" y="68"/>
                        <a:pt x="130" y="68"/>
                      </a:cubicBezTo>
                      <a:cubicBezTo>
                        <a:pt x="131" y="68"/>
                        <a:pt x="131" y="68"/>
                        <a:pt x="131" y="68"/>
                      </a:cubicBezTo>
                      <a:cubicBezTo>
                        <a:pt x="132" y="67"/>
                        <a:pt x="132" y="67"/>
                        <a:pt x="132" y="67"/>
                      </a:cubicBezTo>
                      <a:cubicBezTo>
                        <a:pt x="133" y="66"/>
                        <a:pt x="133" y="66"/>
                        <a:pt x="133" y="66"/>
                      </a:cubicBezTo>
                      <a:cubicBezTo>
                        <a:pt x="151" y="63"/>
                        <a:pt x="151" y="63"/>
                        <a:pt x="151" y="63"/>
                      </a:cubicBezTo>
                      <a:cubicBezTo>
                        <a:pt x="166" y="58"/>
                        <a:pt x="166" y="58"/>
                        <a:pt x="166" y="58"/>
                      </a:cubicBezTo>
                      <a:cubicBezTo>
                        <a:pt x="170" y="56"/>
                        <a:pt x="175" y="53"/>
                        <a:pt x="179" y="51"/>
                      </a:cubicBezTo>
                      <a:cubicBezTo>
                        <a:pt x="193" y="48"/>
                        <a:pt x="193" y="48"/>
                        <a:pt x="193" y="48"/>
                      </a:cubicBezTo>
                      <a:cubicBezTo>
                        <a:pt x="209" y="42"/>
                        <a:pt x="209" y="42"/>
                        <a:pt x="209" y="42"/>
                      </a:cubicBezTo>
                      <a:cubicBezTo>
                        <a:pt x="212" y="43"/>
                        <a:pt x="212" y="43"/>
                        <a:pt x="212" y="43"/>
                      </a:cubicBezTo>
                      <a:cubicBezTo>
                        <a:pt x="214" y="39"/>
                        <a:pt x="214" y="39"/>
                        <a:pt x="214" y="39"/>
                      </a:cubicBezTo>
                      <a:cubicBezTo>
                        <a:pt x="215" y="39"/>
                        <a:pt x="215" y="39"/>
                        <a:pt x="215" y="39"/>
                      </a:cubicBezTo>
                      <a:cubicBezTo>
                        <a:pt x="215" y="39"/>
                        <a:pt x="215" y="39"/>
                        <a:pt x="215" y="39"/>
                      </a:cubicBezTo>
                      <a:cubicBezTo>
                        <a:pt x="215" y="39"/>
                        <a:pt x="215" y="39"/>
                        <a:pt x="215" y="39"/>
                      </a:cubicBezTo>
                      <a:cubicBezTo>
                        <a:pt x="216" y="39"/>
                        <a:pt x="216" y="39"/>
                        <a:pt x="216" y="39"/>
                      </a:cubicBezTo>
                      <a:cubicBezTo>
                        <a:pt x="216" y="39"/>
                        <a:pt x="216" y="39"/>
                        <a:pt x="216" y="39"/>
                      </a:cubicBezTo>
                      <a:cubicBezTo>
                        <a:pt x="219" y="38"/>
                        <a:pt x="219" y="38"/>
                        <a:pt x="219" y="38"/>
                      </a:cubicBezTo>
                      <a:cubicBezTo>
                        <a:pt x="224" y="36"/>
                        <a:pt x="224" y="36"/>
                        <a:pt x="224" y="36"/>
                      </a:cubicBezTo>
                      <a:cubicBezTo>
                        <a:pt x="230" y="32"/>
                        <a:pt x="230" y="32"/>
                        <a:pt x="230" y="32"/>
                      </a:cubicBezTo>
                      <a:cubicBezTo>
                        <a:pt x="234" y="32"/>
                        <a:pt x="234" y="32"/>
                        <a:pt x="234" y="32"/>
                      </a:cubicBezTo>
                      <a:cubicBezTo>
                        <a:pt x="234" y="32"/>
                        <a:pt x="234" y="32"/>
                        <a:pt x="234" y="32"/>
                      </a:cubicBezTo>
                      <a:cubicBezTo>
                        <a:pt x="235" y="31"/>
                        <a:pt x="235" y="31"/>
                        <a:pt x="235" y="31"/>
                      </a:cubicBezTo>
                      <a:cubicBezTo>
                        <a:pt x="235" y="31"/>
                        <a:pt x="235" y="31"/>
                        <a:pt x="235" y="31"/>
                      </a:cubicBezTo>
                      <a:cubicBezTo>
                        <a:pt x="235" y="31"/>
                        <a:pt x="235" y="31"/>
                        <a:pt x="235" y="31"/>
                      </a:cubicBezTo>
                      <a:cubicBezTo>
                        <a:pt x="237" y="30"/>
                        <a:pt x="237" y="30"/>
                        <a:pt x="237" y="30"/>
                      </a:cubicBezTo>
                      <a:cubicBezTo>
                        <a:pt x="239" y="30"/>
                        <a:pt x="239" y="30"/>
                        <a:pt x="239" y="30"/>
                      </a:cubicBezTo>
                      <a:cubicBezTo>
                        <a:pt x="241" y="29"/>
                        <a:pt x="241" y="29"/>
                        <a:pt x="241" y="29"/>
                      </a:cubicBezTo>
                      <a:cubicBezTo>
                        <a:pt x="242" y="29"/>
                        <a:pt x="242" y="29"/>
                        <a:pt x="242" y="29"/>
                      </a:cubicBezTo>
                      <a:cubicBezTo>
                        <a:pt x="244" y="27"/>
                        <a:pt x="244" y="27"/>
                        <a:pt x="244" y="27"/>
                      </a:cubicBezTo>
                      <a:cubicBezTo>
                        <a:pt x="247" y="26"/>
                        <a:pt x="247" y="26"/>
                        <a:pt x="247" y="26"/>
                      </a:cubicBezTo>
                      <a:cubicBezTo>
                        <a:pt x="253" y="24"/>
                        <a:pt x="253" y="24"/>
                        <a:pt x="253" y="24"/>
                      </a:cubicBezTo>
                    </a:path>
                  </a:pathLst>
                </a:custGeom>
                <a:gradFill>
                  <a:gsLst>
                    <a:gs pos="0">
                      <a:srgbClr val="D90000"/>
                    </a:gs>
                    <a:gs pos="97975">
                      <a:srgbClr val="7E0000"/>
                    </a:gs>
                    <a:gs pos="56000">
                      <a:srgbClr val="C000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7579937" y="1561396"/>
                <a:ext cx="3765550" cy="1617663"/>
                <a:chOff x="7464152" y="1561396"/>
                <a:chExt cx="3765550" cy="1617663"/>
              </a:xfrm>
            </p:grpSpPr>
            <p:sp>
              <p:nvSpPr>
                <p:cNvPr id="31" name="Freeform 19"/>
                <p:cNvSpPr>
                  <a:spLocks noEditPoints="1"/>
                </p:cNvSpPr>
                <p:nvPr/>
              </p:nvSpPr>
              <p:spPr bwMode="auto">
                <a:xfrm>
                  <a:off x="7464152" y="1624896"/>
                  <a:ext cx="1514475" cy="1493838"/>
                </a:xfrm>
                <a:custGeom>
                  <a:avLst/>
                  <a:gdLst>
                    <a:gd name="T0" fmla="*/ 225 w 357"/>
                    <a:gd name="T1" fmla="*/ 19 h 350"/>
                    <a:gd name="T2" fmla="*/ 252 w 357"/>
                    <a:gd name="T3" fmla="*/ 8 h 350"/>
                    <a:gd name="T4" fmla="*/ 234 w 357"/>
                    <a:gd name="T5" fmla="*/ 46 h 350"/>
                    <a:gd name="T6" fmla="*/ 246 w 357"/>
                    <a:gd name="T7" fmla="*/ 53 h 350"/>
                    <a:gd name="T8" fmla="*/ 225 w 357"/>
                    <a:gd name="T9" fmla="*/ 107 h 350"/>
                    <a:gd name="T10" fmla="*/ 258 w 357"/>
                    <a:gd name="T11" fmla="*/ 96 h 350"/>
                    <a:gd name="T12" fmla="*/ 304 w 357"/>
                    <a:gd name="T13" fmla="*/ 94 h 350"/>
                    <a:gd name="T14" fmla="*/ 304 w 357"/>
                    <a:gd name="T15" fmla="*/ 115 h 350"/>
                    <a:gd name="T16" fmla="*/ 277 w 357"/>
                    <a:gd name="T17" fmla="*/ 117 h 350"/>
                    <a:gd name="T18" fmla="*/ 249 w 357"/>
                    <a:gd name="T19" fmla="*/ 151 h 350"/>
                    <a:gd name="T20" fmla="*/ 233 w 357"/>
                    <a:gd name="T21" fmla="*/ 171 h 350"/>
                    <a:gd name="T22" fmla="*/ 236 w 357"/>
                    <a:gd name="T23" fmla="*/ 191 h 350"/>
                    <a:gd name="T24" fmla="*/ 232 w 357"/>
                    <a:gd name="T25" fmla="*/ 211 h 350"/>
                    <a:gd name="T26" fmla="*/ 272 w 357"/>
                    <a:gd name="T27" fmla="*/ 165 h 350"/>
                    <a:gd name="T28" fmla="*/ 255 w 357"/>
                    <a:gd name="T29" fmla="*/ 211 h 350"/>
                    <a:gd name="T30" fmla="*/ 236 w 357"/>
                    <a:gd name="T31" fmla="*/ 280 h 350"/>
                    <a:gd name="T32" fmla="*/ 252 w 357"/>
                    <a:gd name="T33" fmla="*/ 288 h 350"/>
                    <a:gd name="T34" fmla="*/ 269 w 357"/>
                    <a:gd name="T35" fmla="*/ 285 h 350"/>
                    <a:gd name="T36" fmla="*/ 307 w 357"/>
                    <a:gd name="T37" fmla="*/ 279 h 350"/>
                    <a:gd name="T38" fmla="*/ 354 w 357"/>
                    <a:gd name="T39" fmla="*/ 283 h 350"/>
                    <a:gd name="T40" fmla="*/ 337 w 357"/>
                    <a:gd name="T41" fmla="*/ 291 h 350"/>
                    <a:gd name="T42" fmla="*/ 236 w 357"/>
                    <a:gd name="T43" fmla="*/ 309 h 350"/>
                    <a:gd name="T44" fmla="*/ 170 w 357"/>
                    <a:gd name="T45" fmla="*/ 290 h 350"/>
                    <a:gd name="T46" fmla="*/ 142 w 357"/>
                    <a:gd name="T47" fmla="*/ 285 h 350"/>
                    <a:gd name="T48" fmla="*/ 119 w 357"/>
                    <a:gd name="T49" fmla="*/ 319 h 350"/>
                    <a:gd name="T50" fmla="*/ 66 w 357"/>
                    <a:gd name="T51" fmla="*/ 348 h 350"/>
                    <a:gd name="T52" fmla="*/ 84 w 357"/>
                    <a:gd name="T53" fmla="*/ 325 h 350"/>
                    <a:gd name="T54" fmla="*/ 109 w 357"/>
                    <a:gd name="T55" fmla="*/ 274 h 350"/>
                    <a:gd name="T56" fmla="*/ 53 w 357"/>
                    <a:gd name="T57" fmla="*/ 263 h 350"/>
                    <a:gd name="T58" fmla="*/ 12 w 357"/>
                    <a:gd name="T59" fmla="*/ 262 h 350"/>
                    <a:gd name="T60" fmla="*/ 5 w 357"/>
                    <a:gd name="T61" fmla="*/ 249 h 350"/>
                    <a:gd name="T62" fmla="*/ 122 w 357"/>
                    <a:gd name="T63" fmla="*/ 270 h 350"/>
                    <a:gd name="T64" fmla="*/ 118 w 357"/>
                    <a:gd name="T65" fmla="*/ 222 h 350"/>
                    <a:gd name="T66" fmla="*/ 120 w 357"/>
                    <a:gd name="T67" fmla="*/ 202 h 350"/>
                    <a:gd name="T68" fmla="*/ 130 w 357"/>
                    <a:gd name="T69" fmla="*/ 215 h 350"/>
                    <a:gd name="T70" fmla="*/ 142 w 357"/>
                    <a:gd name="T71" fmla="*/ 266 h 350"/>
                    <a:gd name="T72" fmla="*/ 167 w 357"/>
                    <a:gd name="T73" fmla="*/ 278 h 350"/>
                    <a:gd name="T74" fmla="*/ 194 w 357"/>
                    <a:gd name="T75" fmla="*/ 280 h 350"/>
                    <a:gd name="T76" fmla="*/ 210 w 357"/>
                    <a:gd name="T77" fmla="*/ 248 h 350"/>
                    <a:gd name="T78" fmla="*/ 166 w 357"/>
                    <a:gd name="T79" fmla="*/ 242 h 350"/>
                    <a:gd name="T80" fmla="*/ 183 w 357"/>
                    <a:gd name="T81" fmla="*/ 233 h 350"/>
                    <a:gd name="T82" fmla="*/ 187 w 357"/>
                    <a:gd name="T83" fmla="*/ 232 h 350"/>
                    <a:gd name="T84" fmla="*/ 206 w 357"/>
                    <a:gd name="T85" fmla="*/ 228 h 350"/>
                    <a:gd name="T86" fmla="*/ 199 w 357"/>
                    <a:gd name="T87" fmla="*/ 215 h 350"/>
                    <a:gd name="T88" fmla="*/ 209 w 357"/>
                    <a:gd name="T89" fmla="*/ 193 h 350"/>
                    <a:gd name="T90" fmla="*/ 204 w 357"/>
                    <a:gd name="T91" fmla="*/ 181 h 350"/>
                    <a:gd name="T92" fmla="*/ 196 w 357"/>
                    <a:gd name="T93" fmla="*/ 165 h 350"/>
                    <a:gd name="T94" fmla="*/ 204 w 357"/>
                    <a:gd name="T95" fmla="*/ 159 h 350"/>
                    <a:gd name="T96" fmla="*/ 209 w 357"/>
                    <a:gd name="T97" fmla="*/ 134 h 350"/>
                    <a:gd name="T98" fmla="*/ 182 w 357"/>
                    <a:gd name="T99" fmla="*/ 142 h 350"/>
                    <a:gd name="T100" fmla="*/ 127 w 357"/>
                    <a:gd name="T101" fmla="*/ 169 h 350"/>
                    <a:gd name="T102" fmla="*/ 108 w 357"/>
                    <a:gd name="T103" fmla="*/ 177 h 350"/>
                    <a:gd name="T104" fmla="*/ 99 w 357"/>
                    <a:gd name="T105" fmla="*/ 165 h 350"/>
                    <a:gd name="T106" fmla="*/ 113 w 357"/>
                    <a:gd name="T107" fmla="*/ 118 h 350"/>
                    <a:gd name="T108" fmla="*/ 110 w 357"/>
                    <a:gd name="T109" fmla="*/ 92 h 350"/>
                    <a:gd name="T110" fmla="*/ 137 w 357"/>
                    <a:gd name="T111" fmla="*/ 136 h 350"/>
                    <a:gd name="T112" fmla="*/ 143 w 357"/>
                    <a:gd name="T113" fmla="*/ 149 h 350"/>
                    <a:gd name="T114" fmla="*/ 187 w 357"/>
                    <a:gd name="T115" fmla="*/ 130 h 350"/>
                    <a:gd name="T116" fmla="*/ 211 w 357"/>
                    <a:gd name="T117" fmla="*/ 85 h 350"/>
                    <a:gd name="T118" fmla="*/ 197 w 357"/>
                    <a:gd name="T119" fmla="*/ 67 h 3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357" h="350">
                      <a:moveTo>
                        <a:pt x="234" y="123"/>
                      </a:moveTo>
                      <a:cubicBezTo>
                        <a:pt x="233" y="123"/>
                        <a:pt x="233" y="123"/>
                        <a:pt x="233" y="123"/>
                      </a:cubicBezTo>
                      <a:cubicBezTo>
                        <a:pt x="232" y="123"/>
                        <a:pt x="232" y="123"/>
                        <a:pt x="232" y="123"/>
                      </a:cubicBezTo>
                      <a:cubicBezTo>
                        <a:pt x="231" y="123"/>
                        <a:pt x="231" y="123"/>
                        <a:pt x="231" y="123"/>
                      </a:cubicBezTo>
                      <a:cubicBezTo>
                        <a:pt x="230" y="124"/>
                        <a:pt x="230" y="124"/>
                        <a:pt x="230" y="124"/>
                      </a:cubicBezTo>
                      <a:cubicBezTo>
                        <a:pt x="229" y="125"/>
                        <a:pt x="229" y="125"/>
                        <a:pt x="229" y="125"/>
                      </a:cubicBezTo>
                      <a:cubicBezTo>
                        <a:pt x="227" y="128"/>
                        <a:pt x="227" y="128"/>
                        <a:pt x="227" y="128"/>
                      </a:cubicBezTo>
                      <a:cubicBezTo>
                        <a:pt x="226" y="130"/>
                        <a:pt x="226" y="130"/>
                        <a:pt x="226" y="130"/>
                      </a:cubicBezTo>
                      <a:cubicBezTo>
                        <a:pt x="227" y="131"/>
                        <a:pt x="227" y="131"/>
                        <a:pt x="227" y="131"/>
                      </a:cubicBezTo>
                      <a:cubicBezTo>
                        <a:pt x="228" y="133"/>
                        <a:pt x="228" y="133"/>
                        <a:pt x="228" y="133"/>
                      </a:cubicBezTo>
                      <a:cubicBezTo>
                        <a:pt x="228" y="134"/>
                        <a:pt x="228" y="134"/>
                        <a:pt x="228" y="134"/>
                      </a:cubicBezTo>
                      <a:cubicBezTo>
                        <a:pt x="228" y="136"/>
                        <a:pt x="228" y="136"/>
                        <a:pt x="228" y="136"/>
                      </a:cubicBezTo>
                      <a:cubicBezTo>
                        <a:pt x="228" y="138"/>
                        <a:pt x="228" y="138"/>
                        <a:pt x="228" y="138"/>
                      </a:cubicBezTo>
                      <a:cubicBezTo>
                        <a:pt x="234" y="123"/>
                        <a:pt x="234" y="123"/>
                        <a:pt x="234" y="123"/>
                      </a:cubicBezTo>
                      <a:moveTo>
                        <a:pt x="223" y="26"/>
                      </a:moveTo>
                      <a:cubicBezTo>
                        <a:pt x="225" y="19"/>
                        <a:pt x="225" y="19"/>
                        <a:pt x="225" y="19"/>
                      </a:cubicBezTo>
                      <a:cubicBezTo>
                        <a:pt x="225" y="13"/>
                        <a:pt x="225" y="13"/>
                        <a:pt x="225" y="13"/>
                      </a:cubicBezTo>
                      <a:cubicBezTo>
                        <a:pt x="234" y="0"/>
                        <a:pt x="234" y="0"/>
                        <a:pt x="234" y="0"/>
                      </a:cubicBezTo>
                      <a:cubicBezTo>
                        <a:pt x="237" y="3"/>
                        <a:pt x="237" y="3"/>
                        <a:pt x="237" y="3"/>
                      </a:cubicBezTo>
                      <a:cubicBezTo>
                        <a:pt x="239" y="0"/>
                        <a:pt x="239" y="0"/>
                        <a:pt x="239" y="0"/>
                      </a:cubicBezTo>
                      <a:cubicBezTo>
                        <a:pt x="243" y="1"/>
                        <a:pt x="243" y="1"/>
                        <a:pt x="243" y="1"/>
                      </a:cubicBezTo>
                      <a:cubicBezTo>
                        <a:pt x="245" y="1"/>
                        <a:pt x="245" y="1"/>
                        <a:pt x="245" y="1"/>
                      </a:cubicBezTo>
                      <a:cubicBezTo>
                        <a:pt x="245" y="1"/>
                        <a:pt x="245" y="1"/>
                        <a:pt x="245" y="1"/>
                      </a:cubicBezTo>
                      <a:cubicBezTo>
                        <a:pt x="246" y="1"/>
                        <a:pt x="246" y="1"/>
                        <a:pt x="246" y="1"/>
                      </a:cubicBezTo>
                      <a:cubicBezTo>
                        <a:pt x="248" y="0"/>
                        <a:pt x="248" y="0"/>
                        <a:pt x="248" y="0"/>
                      </a:cubicBezTo>
                      <a:cubicBezTo>
                        <a:pt x="249" y="0"/>
                        <a:pt x="249" y="0"/>
                        <a:pt x="249" y="0"/>
                      </a:cubicBezTo>
                      <a:cubicBezTo>
                        <a:pt x="251" y="0"/>
                        <a:pt x="251" y="0"/>
                        <a:pt x="251" y="0"/>
                      </a:cubicBezTo>
                      <a:cubicBezTo>
                        <a:pt x="253" y="0"/>
                        <a:pt x="253" y="0"/>
                        <a:pt x="253" y="0"/>
                      </a:cubicBezTo>
                      <a:cubicBezTo>
                        <a:pt x="253" y="0"/>
                        <a:pt x="253" y="0"/>
                        <a:pt x="253" y="0"/>
                      </a:cubicBezTo>
                      <a:cubicBezTo>
                        <a:pt x="254" y="2"/>
                        <a:pt x="254" y="2"/>
                        <a:pt x="254" y="2"/>
                      </a:cubicBezTo>
                      <a:cubicBezTo>
                        <a:pt x="253" y="4"/>
                        <a:pt x="253" y="4"/>
                        <a:pt x="253" y="4"/>
                      </a:cubicBezTo>
                      <a:cubicBezTo>
                        <a:pt x="252" y="8"/>
                        <a:pt x="252" y="8"/>
                        <a:pt x="252" y="8"/>
                      </a:cubicBezTo>
                      <a:cubicBezTo>
                        <a:pt x="248" y="15"/>
                        <a:pt x="248" y="15"/>
                        <a:pt x="248" y="15"/>
                      </a:cubicBezTo>
                      <a:cubicBezTo>
                        <a:pt x="245" y="21"/>
                        <a:pt x="245" y="21"/>
                        <a:pt x="245" y="21"/>
                      </a:cubicBezTo>
                      <a:cubicBezTo>
                        <a:pt x="240" y="29"/>
                        <a:pt x="240" y="29"/>
                        <a:pt x="240" y="29"/>
                      </a:cubicBezTo>
                      <a:cubicBezTo>
                        <a:pt x="239" y="31"/>
                        <a:pt x="239" y="31"/>
                        <a:pt x="239" y="31"/>
                      </a:cubicBezTo>
                      <a:cubicBezTo>
                        <a:pt x="239" y="34"/>
                        <a:pt x="239" y="34"/>
                        <a:pt x="239" y="34"/>
                      </a:cubicBezTo>
                      <a:cubicBezTo>
                        <a:pt x="239" y="36"/>
                        <a:pt x="239" y="36"/>
                        <a:pt x="239" y="36"/>
                      </a:cubicBezTo>
                      <a:cubicBezTo>
                        <a:pt x="237" y="39"/>
                        <a:pt x="237" y="39"/>
                        <a:pt x="237" y="39"/>
                      </a:cubicBezTo>
                      <a:cubicBezTo>
                        <a:pt x="236" y="41"/>
                        <a:pt x="236" y="41"/>
                        <a:pt x="236" y="41"/>
                      </a:cubicBezTo>
                      <a:cubicBezTo>
                        <a:pt x="236" y="41"/>
                        <a:pt x="236" y="41"/>
                        <a:pt x="236" y="41"/>
                      </a:cubicBezTo>
                      <a:cubicBezTo>
                        <a:pt x="236" y="42"/>
                        <a:pt x="236" y="42"/>
                        <a:pt x="236" y="42"/>
                      </a:cubicBezTo>
                      <a:cubicBezTo>
                        <a:pt x="236" y="43"/>
                        <a:pt x="236" y="43"/>
                        <a:pt x="236" y="43"/>
                      </a:cubicBezTo>
                      <a:cubicBezTo>
                        <a:pt x="235" y="44"/>
                        <a:pt x="235" y="44"/>
                        <a:pt x="235" y="44"/>
                      </a:cubicBezTo>
                      <a:cubicBezTo>
                        <a:pt x="235" y="44"/>
                        <a:pt x="235" y="44"/>
                        <a:pt x="235" y="44"/>
                      </a:cubicBezTo>
                      <a:cubicBezTo>
                        <a:pt x="235" y="44"/>
                        <a:pt x="235" y="44"/>
                        <a:pt x="235" y="44"/>
                      </a:cubicBezTo>
                      <a:cubicBezTo>
                        <a:pt x="235" y="45"/>
                        <a:pt x="235" y="45"/>
                        <a:pt x="235" y="45"/>
                      </a:cubicBezTo>
                      <a:cubicBezTo>
                        <a:pt x="234" y="46"/>
                        <a:pt x="234" y="46"/>
                        <a:pt x="234" y="46"/>
                      </a:cubicBezTo>
                      <a:cubicBezTo>
                        <a:pt x="234" y="46"/>
                        <a:pt x="234" y="46"/>
                        <a:pt x="234" y="46"/>
                      </a:cubicBezTo>
                      <a:cubicBezTo>
                        <a:pt x="234" y="46"/>
                        <a:pt x="234" y="46"/>
                        <a:pt x="234" y="46"/>
                      </a:cubicBezTo>
                      <a:cubicBezTo>
                        <a:pt x="233" y="46"/>
                        <a:pt x="233" y="46"/>
                        <a:pt x="233" y="46"/>
                      </a:cubicBezTo>
                      <a:cubicBezTo>
                        <a:pt x="233" y="46"/>
                        <a:pt x="233" y="46"/>
                        <a:pt x="233" y="46"/>
                      </a:cubicBezTo>
                      <a:cubicBezTo>
                        <a:pt x="233" y="46"/>
                        <a:pt x="233" y="46"/>
                        <a:pt x="233" y="46"/>
                      </a:cubicBezTo>
                      <a:cubicBezTo>
                        <a:pt x="233" y="47"/>
                        <a:pt x="233" y="47"/>
                        <a:pt x="233" y="47"/>
                      </a:cubicBezTo>
                      <a:cubicBezTo>
                        <a:pt x="233" y="49"/>
                        <a:pt x="233" y="49"/>
                        <a:pt x="233" y="49"/>
                      </a:cubicBezTo>
                      <a:cubicBezTo>
                        <a:pt x="233" y="50"/>
                        <a:pt x="233" y="50"/>
                        <a:pt x="233" y="50"/>
                      </a:cubicBezTo>
                      <a:cubicBezTo>
                        <a:pt x="233" y="51"/>
                        <a:pt x="233" y="51"/>
                        <a:pt x="233" y="51"/>
                      </a:cubicBezTo>
                      <a:cubicBezTo>
                        <a:pt x="234" y="52"/>
                        <a:pt x="234" y="52"/>
                        <a:pt x="234" y="52"/>
                      </a:cubicBezTo>
                      <a:cubicBezTo>
                        <a:pt x="234" y="53"/>
                        <a:pt x="234" y="53"/>
                        <a:pt x="234" y="53"/>
                      </a:cubicBezTo>
                      <a:cubicBezTo>
                        <a:pt x="239" y="53"/>
                        <a:pt x="239" y="53"/>
                        <a:pt x="239" y="53"/>
                      </a:cubicBezTo>
                      <a:cubicBezTo>
                        <a:pt x="241" y="54"/>
                        <a:pt x="241" y="54"/>
                        <a:pt x="241" y="54"/>
                      </a:cubicBezTo>
                      <a:cubicBezTo>
                        <a:pt x="243" y="54"/>
                        <a:pt x="243" y="54"/>
                        <a:pt x="243" y="54"/>
                      </a:cubicBezTo>
                      <a:cubicBezTo>
                        <a:pt x="243" y="54"/>
                        <a:pt x="243" y="54"/>
                        <a:pt x="243" y="54"/>
                      </a:cubicBezTo>
                      <a:cubicBezTo>
                        <a:pt x="246" y="53"/>
                        <a:pt x="246" y="53"/>
                        <a:pt x="246" y="53"/>
                      </a:cubicBezTo>
                      <a:cubicBezTo>
                        <a:pt x="251" y="52"/>
                        <a:pt x="251" y="52"/>
                        <a:pt x="251" y="52"/>
                      </a:cubicBezTo>
                      <a:cubicBezTo>
                        <a:pt x="263" y="52"/>
                        <a:pt x="263" y="52"/>
                        <a:pt x="263" y="52"/>
                      </a:cubicBezTo>
                      <a:cubicBezTo>
                        <a:pt x="275" y="54"/>
                        <a:pt x="275" y="54"/>
                        <a:pt x="275" y="54"/>
                      </a:cubicBezTo>
                      <a:cubicBezTo>
                        <a:pt x="276" y="55"/>
                        <a:pt x="276" y="55"/>
                        <a:pt x="276" y="55"/>
                      </a:cubicBezTo>
                      <a:cubicBezTo>
                        <a:pt x="277" y="56"/>
                        <a:pt x="277" y="56"/>
                        <a:pt x="277" y="56"/>
                      </a:cubicBezTo>
                      <a:cubicBezTo>
                        <a:pt x="279" y="57"/>
                        <a:pt x="279" y="57"/>
                        <a:pt x="279" y="57"/>
                      </a:cubicBezTo>
                      <a:cubicBezTo>
                        <a:pt x="280" y="57"/>
                        <a:pt x="280" y="57"/>
                        <a:pt x="280" y="57"/>
                      </a:cubicBezTo>
                      <a:cubicBezTo>
                        <a:pt x="281" y="57"/>
                        <a:pt x="281" y="57"/>
                        <a:pt x="281" y="57"/>
                      </a:cubicBezTo>
                      <a:cubicBezTo>
                        <a:pt x="282" y="57"/>
                        <a:pt x="282" y="57"/>
                        <a:pt x="282" y="57"/>
                      </a:cubicBezTo>
                      <a:cubicBezTo>
                        <a:pt x="283" y="57"/>
                        <a:pt x="283" y="57"/>
                        <a:pt x="283" y="57"/>
                      </a:cubicBezTo>
                      <a:cubicBezTo>
                        <a:pt x="251" y="69"/>
                        <a:pt x="251" y="69"/>
                        <a:pt x="251" y="69"/>
                      </a:cubicBezTo>
                      <a:cubicBezTo>
                        <a:pt x="234" y="79"/>
                        <a:pt x="234" y="79"/>
                        <a:pt x="234" y="79"/>
                      </a:cubicBezTo>
                      <a:cubicBezTo>
                        <a:pt x="230" y="79"/>
                        <a:pt x="230" y="79"/>
                        <a:pt x="230" y="79"/>
                      </a:cubicBezTo>
                      <a:cubicBezTo>
                        <a:pt x="225" y="104"/>
                        <a:pt x="225" y="104"/>
                        <a:pt x="225" y="104"/>
                      </a:cubicBezTo>
                      <a:cubicBezTo>
                        <a:pt x="225" y="105"/>
                        <a:pt x="225" y="105"/>
                        <a:pt x="225" y="105"/>
                      </a:cubicBezTo>
                      <a:cubicBezTo>
                        <a:pt x="225" y="107"/>
                        <a:pt x="225" y="107"/>
                        <a:pt x="225" y="107"/>
                      </a:cubicBezTo>
                      <a:cubicBezTo>
                        <a:pt x="226" y="109"/>
                        <a:pt x="226" y="109"/>
                        <a:pt x="226" y="109"/>
                      </a:cubicBezTo>
                      <a:cubicBezTo>
                        <a:pt x="227" y="110"/>
                        <a:pt x="227" y="110"/>
                        <a:pt x="227" y="110"/>
                      </a:cubicBezTo>
                      <a:cubicBezTo>
                        <a:pt x="228" y="111"/>
                        <a:pt x="228" y="111"/>
                        <a:pt x="228" y="111"/>
                      </a:cubicBezTo>
                      <a:cubicBezTo>
                        <a:pt x="229" y="111"/>
                        <a:pt x="229" y="111"/>
                        <a:pt x="229" y="111"/>
                      </a:cubicBezTo>
                      <a:cubicBezTo>
                        <a:pt x="232" y="110"/>
                        <a:pt x="232" y="110"/>
                        <a:pt x="232" y="110"/>
                      </a:cubicBezTo>
                      <a:cubicBezTo>
                        <a:pt x="236" y="108"/>
                        <a:pt x="236" y="108"/>
                        <a:pt x="236" y="108"/>
                      </a:cubicBezTo>
                      <a:cubicBezTo>
                        <a:pt x="237" y="108"/>
                        <a:pt x="237" y="108"/>
                        <a:pt x="237" y="108"/>
                      </a:cubicBezTo>
                      <a:cubicBezTo>
                        <a:pt x="243" y="107"/>
                        <a:pt x="243" y="107"/>
                        <a:pt x="243" y="107"/>
                      </a:cubicBezTo>
                      <a:cubicBezTo>
                        <a:pt x="244" y="107"/>
                        <a:pt x="244" y="107"/>
                        <a:pt x="244" y="107"/>
                      </a:cubicBezTo>
                      <a:cubicBezTo>
                        <a:pt x="251" y="103"/>
                        <a:pt x="251" y="103"/>
                        <a:pt x="251" y="103"/>
                      </a:cubicBezTo>
                      <a:cubicBezTo>
                        <a:pt x="251" y="102"/>
                        <a:pt x="251" y="102"/>
                        <a:pt x="251" y="102"/>
                      </a:cubicBezTo>
                      <a:cubicBezTo>
                        <a:pt x="251" y="101"/>
                        <a:pt x="251" y="101"/>
                        <a:pt x="251" y="101"/>
                      </a:cubicBezTo>
                      <a:cubicBezTo>
                        <a:pt x="253" y="99"/>
                        <a:pt x="253" y="99"/>
                        <a:pt x="253" y="99"/>
                      </a:cubicBezTo>
                      <a:cubicBezTo>
                        <a:pt x="258" y="97"/>
                        <a:pt x="258" y="97"/>
                        <a:pt x="258" y="97"/>
                      </a:cubicBezTo>
                      <a:cubicBezTo>
                        <a:pt x="258" y="96"/>
                        <a:pt x="258" y="96"/>
                        <a:pt x="258" y="96"/>
                      </a:cubicBezTo>
                      <a:cubicBezTo>
                        <a:pt x="258" y="96"/>
                        <a:pt x="258" y="96"/>
                        <a:pt x="258" y="96"/>
                      </a:cubicBezTo>
                      <a:cubicBezTo>
                        <a:pt x="258" y="96"/>
                        <a:pt x="258" y="96"/>
                        <a:pt x="258" y="96"/>
                      </a:cubicBezTo>
                      <a:cubicBezTo>
                        <a:pt x="259" y="96"/>
                        <a:pt x="259" y="96"/>
                        <a:pt x="259" y="96"/>
                      </a:cubicBezTo>
                      <a:cubicBezTo>
                        <a:pt x="260" y="94"/>
                        <a:pt x="260" y="94"/>
                        <a:pt x="260" y="94"/>
                      </a:cubicBezTo>
                      <a:cubicBezTo>
                        <a:pt x="260" y="93"/>
                        <a:pt x="260" y="93"/>
                        <a:pt x="260" y="93"/>
                      </a:cubicBezTo>
                      <a:cubicBezTo>
                        <a:pt x="260" y="92"/>
                        <a:pt x="260" y="92"/>
                        <a:pt x="260" y="92"/>
                      </a:cubicBezTo>
                      <a:cubicBezTo>
                        <a:pt x="261" y="91"/>
                        <a:pt x="261" y="91"/>
                        <a:pt x="261" y="91"/>
                      </a:cubicBezTo>
                      <a:cubicBezTo>
                        <a:pt x="262" y="90"/>
                        <a:pt x="262" y="90"/>
                        <a:pt x="262" y="90"/>
                      </a:cubicBezTo>
                      <a:cubicBezTo>
                        <a:pt x="263" y="90"/>
                        <a:pt x="263" y="90"/>
                        <a:pt x="263" y="90"/>
                      </a:cubicBezTo>
                      <a:cubicBezTo>
                        <a:pt x="264" y="90"/>
                        <a:pt x="264" y="90"/>
                        <a:pt x="264" y="90"/>
                      </a:cubicBezTo>
                      <a:cubicBezTo>
                        <a:pt x="267" y="99"/>
                        <a:pt x="267" y="99"/>
                        <a:pt x="267" y="99"/>
                      </a:cubicBezTo>
                      <a:cubicBezTo>
                        <a:pt x="280" y="96"/>
                        <a:pt x="280" y="96"/>
                        <a:pt x="280" y="96"/>
                      </a:cubicBezTo>
                      <a:cubicBezTo>
                        <a:pt x="284" y="94"/>
                        <a:pt x="284" y="94"/>
                        <a:pt x="284" y="94"/>
                      </a:cubicBezTo>
                      <a:cubicBezTo>
                        <a:pt x="289" y="93"/>
                        <a:pt x="289" y="93"/>
                        <a:pt x="289" y="93"/>
                      </a:cubicBezTo>
                      <a:cubicBezTo>
                        <a:pt x="294" y="92"/>
                        <a:pt x="294" y="92"/>
                        <a:pt x="294" y="92"/>
                      </a:cubicBezTo>
                      <a:cubicBezTo>
                        <a:pt x="299" y="93"/>
                        <a:pt x="299" y="93"/>
                        <a:pt x="299" y="93"/>
                      </a:cubicBezTo>
                      <a:cubicBezTo>
                        <a:pt x="304" y="94"/>
                        <a:pt x="304" y="94"/>
                        <a:pt x="304" y="94"/>
                      </a:cubicBezTo>
                      <a:cubicBezTo>
                        <a:pt x="307" y="96"/>
                        <a:pt x="307" y="96"/>
                        <a:pt x="307" y="96"/>
                      </a:cubicBezTo>
                      <a:cubicBezTo>
                        <a:pt x="309" y="100"/>
                        <a:pt x="309" y="100"/>
                        <a:pt x="309" y="100"/>
                      </a:cubicBezTo>
                      <a:cubicBezTo>
                        <a:pt x="310" y="100"/>
                        <a:pt x="310" y="100"/>
                        <a:pt x="310" y="100"/>
                      </a:cubicBezTo>
                      <a:cubicBezTo>
                        <a:pt x="310" y="100"/>
                        <a:pt x="310" y="100"/>
                        <a:pt x="310" y="100"/>
                      </a:cubicBezTo>
                      <a:cubicBezTo>
                        <a:pt x="310" y="101"/>
                        <a:pt x="310" y="101"/>
                        <a:pt x="310" y="101"/>
                      </a:cubicBezTo>
                      <a:cubicBezTo>
                        <a:pt x="310" y="101"/>
                        <a:pt x="310" y="101"/>
                        <a:pt x="310" y="101"/>
                      </a:cubicBezTo>
                      <a:cubicBezTo>
                        <a:pt x="310" y="102"/>
                        <a:pt x="310" y="102"/>
                        <a:pt x="310" y="102"/>
                      </a:cubicBezTo>
                      <a:cubicBezTo>
                        <a:pt x="309" y="105"/>
                        <a:pt x="309" y="105"/>
                        <a:pt x="309" y="105"/>
                      </a:cubicBezTo>
                      <a:cubicBezTo>
                        <a:pt x="309" y="108"/>
                        <a:pt x="309" y="108"/>
                        <a:pt x="309" y="108"/>
                      </a:cubicBezTo>
                      <a:cubicBezTo>
                        <a:pt x="309" y="108"/>
                        <a:pt x="309" y="108"/>
                        <a:pt x="309" y="108"/>
                      </a:cubicBezTo>
                      <a:cubicBezTo>
                        <a:pt x="307" y="109"/>
                        <a:pt x="307" y="109"/>
                        <a:pt x="307" y="109"/>
                      </a:cubicBezTo>
                      <a:cubicBezTo>
                        <a:pt x="306" y="110"/>
                        <a:pt x="306" y="110"/>
                        <a:pt x="306" y="110"/>
                      </a:cubicBezTo>
                      <a:cubicBezTo>
                        <a:pt x="305" y="111"/>
                        <a:pt x="305" y="111"/>
                        <a:pt x="305" y="111"/>
                      </a:cubicBezTo>
                      <a:cubicBezTo>
                        <a:pt x="305" y="112"/>
                        <a:pt x="305" y="112"/>
                        <a:pt x="305" y="112"/>
                      </a:cubicBezTo>
                      <a:cubicBezTo>
                        <a:pt x="305" y="112"/>
                        <a:pt x="305" y="112"/>
                        <a:pt x="305" y="112"/>
                      </a:cubicBezTo>
                      <a:cubicBezTo>
                        <a:pt x="304" y="115"/>
                        <a:pt x="304" y="115"/>
                        <a:pt x="304" y="115"/>
                      </a:cubicBezTo>
                      <a:cubicBezTo>
                        <a:pt x="304" y="116"/>
                        <a:pt x="304" y="116"/>
                        <a:pt x="304" y="116"/>
                      </a:cubicBezTo>
                      <a:cubicBezTo>
                        <a:pt x="305" y="117"/>
                        <a:pt x="305" y="117"/>
                        <a:pt x="305" y="117"/>
                      </a:cubicBezTo>
                      <a:cubicBezTo>
                        <a:pt x="303" y="116"/>
                        <a:pt x="303" y="116"/>
                        <a:pt x="303" y="116"/>
                      </a:cubicBezTo>
                      <a:cubicBezTo>
                        <a:pt x="302" y="116"/>
                        <a:pt x="302" y="116"/>
                        <a:pt x="302" y="116"/>
                      </a:cubicBezTo>
                      <a:cubicBezTo>
                        <a:pt x="301" y="116"/>
                        <a:pt x="301" y="116"/>
                        <a:pt x="301" y="116"/>
                      </a:cubicBezTo>
                      <a:cubicBezTo>
                        <a:pt x="298" y="116"/>
                        <a:pt x="298" y="116"/>
                        <a:pt x="298" y="116"/>
                      </a:cubicBezTo>
                      <a:cubicBezTo>
                        <a:pt x="298" y="116"/>
                        <a:pt x="298" y="116"/>
                        <a:pt x="298" y="116"/>
                      </a:cubicBezTo>
                      <a:cubicBezTo>
                        <a:pt x="297" y="117"/>
                        <a:pt x="297" y="117"/>
                        <a:pt x="297" y="117"/>
                      </a:cubicBezTo>
                      <a:cubicBezTo>
                        <a:pt x="295" y="118"/>
                        <a:pt x="295" y="118"/>
                        <a:pt x="295" y="118"/>
                      </a:cubicBezTo>
                      <a:cubicBezTo>
                        <a:pt x="291" y="121"/>
                        <a:pt x="291" y="121"/>
                        <a:pt x="291" y="121"/>
                      </a:cubicBezTo>
                      <a:cubicBezTo>
                        <a:pt x="290" y="122"/>
                        <a:pt x="290" y="122"/>
                        <a:pt x="290" y="122"/>
                      </a:cubicBezTo>
                      <a:cubicBezTo>
                        <a:pt x="287" y="119"/>
                        <a:pt x="287" y="119"/>
                        <a:pt x="287" y="119"/>
                      </a:cubicBezTo>
                      <a:cubicBezTo>
                        <a:pt x="283" y="119"/>
                        <a:pt x="283" y="119"/>
                        <a:pt x="283" y="119"/>
                      </a:cubicBezTo>
                      <a:cubicBezTo>
                        <a:pt x="281" y="118"/>
                        <a:pt x="281" y="118"/>
                        <a:pt x="281" y="118"/>
                      </a:cubicBezTo>
                      <a:cubicBezTo>
                        <a:pt x="279" y="117"/>
                        <a:pt x="279" y="117"/>
                        <a:pt x="279" y="117"/>
                      </a:cubicBezTo>
                      <a:cubicBezTo>
                        <a:pt x="277" y="117"/>
                        <a:pt x="277" y="117"/>
                        <a:pt x="277" y="117"/>
                      </a:cubicBezTo>
                      <a:cubicBezTo>
                        <a:pt x="276" y="116"/>
                        <a:pt x="276" y="116"/>
                        <a:pt x="276" y="116"/>
                      </a:cubicBezTo>
                      <a:cubicBezTo>
                        <a:pt x="275" y="117"/>
                        <a:pt x="275" y="117"/>
                        <a:pt x="275" y="117"/>
                      </a:cubicBezTo>
                      <a:cubicBezTo>
                        <a:pt x="274" y="117"/>
                        <a:pt x="274" y="117"/>
                        <a:pt x="274" y="117"/>
                      </a:cubicBezTo>
                      <a:cubicBezTo>
                        <a:pt x="273" y="117"/>
                        <a:pt x="273" y="117"/>
                        <a:pt x="273" y="117"/>
                      </a:cubicBezTo>
                      <a:cubicBezTo>
                        <a:pt x="272" y="118"/>
                        <a:pt x="272" y="118"/>
                        <a:pt x="272" y="118"/>
                      </a:cubicBezTo>
                      <a:cubicBezTo>
                        <a:pt x="271" y="119"/>
                        <a:pt x="271" y="119"/>
                        <a:pt x="271" y="119"/>
                      </a:cubicBezTo>
                      <a:cubicBezTo>
                        <a:pt x="270" y="119"/>
                        <a:pt x="270" y="119"/>
                        <a:pt x="270" y="119"/>
                      </a:cubicBezTo>
                      <a:cubicBezTo>
                        <a:pt x="269" y="119"/>
                        <a:pt x="269" y="119"/>
                        <a:pt x="269" y="119"/>
                      </a:cubicBezTo>
                      <a:cubicBezTo>
                        <a:pt x="269" y="119"/>
                        <a:pt x="269" y="119"/>
                        <a:pt x="269" y="119"/>
                      </a:cubicBezTo>
                      <a:cubicBezTo>
                        <a:pt x="269" y="118"/>
                        <a:pt x="269" y="118"/>
                        <a:pt x="269" y="118"/>
                      </a:cubicBezTo>
                      <a:cubicBezTo>
                        <a:pt x="268" y="118"/>
                        <a:pt x="268" y="118"/>
                        <a:pt x="268" y="118"/>
                      </a:cubicBezTo>
                      <a:cubicBezTo>
                        <a:pt x="255" y="131"/>
                        <a:pt x="255" y="131"/>
                        <a:pt x="255" y="131"/>
                      </a:cubicBezTo>
                      <a:cubicBezTo>
                        <a:pt x="245" y="148"/>
                        <a:pt x="245" y="148"/>
                        <a:pt x="245" y="148"/>
                      </a:cubicBezTo>
                      <a:cubicBezTo>
                        <a:pt x="247" y="149"/>
                        <a:pt x="247" y="149"/>
                        <a:pt x="247" y="149"/>
                      </a:cubicBezTo>
                      <a:cubicBezTo>
                        <a:pt x="248" y="150"/>
                        <a:pt x="248" y="150"/>
                        <a:pt x="248" y="150"/>
                      </a:cubicBezTo>
                      <a:cubicBezTo>
                        <a:pt x="249" y="151"/>
                        <a:pt x="249" y="151"/>
                        <a:pt x="249" y="151"/>
                      </a:cubicBezTo>
                      <a:cubicBezTo>
                        <a:pt x="250" y="153"/>
                        <a:pt x="250" y="153"/>
                        <a:pt x="250" y="153"/>
                      </a:cubicBezTo>
                      <a:cubicBezTo>
                        <a:pt x="250" y="155"/>
                        <a:pt x="250" y="155"/>
                        <a:pt x="250" y="155"/>
                      </a:cubicBezTo>
                      <a:cubicBezTo>
                        <a:pt x="250" y="157"/>
                        <a:pt x="250" y="157"/>
                        <a:pt x="250" y="157"/>
                      </a:cubicBezTo>
                      <a:cubicBezTo>
                        <a:pt x="249" y="161"/>
                        <a:pt x="249" y="161"/>
                        <a:pt x="249" y="161"/>
                      </a:cubicBezTo>
                      <a:cubicBezTo>
                        <a:pt x="248" y="163"/>
                        <a:pt x="248" y="163"/>
                        <a:pt x="248" y="163"/>
                      </a:cubicBezTo>
                      <a:cubicBezTo>
                        <a:pt x="248" y="163"/>
                        <a:pt x="248" y="163"/>
                        <a:pt x="248" y="163"/>
                      </a:cubicBezTo>
                      <a:cubicBezTo>
                        <a:pt x="247" y="164"/>
                        <a:pt x="247" y="164"/>
                        <a:pt x="247" y="164"/>
                      </a:cubicBezTo>
                      <a:cubicBezTo>
                        <a:pt x="245" y="165"/>
                        <a:pt x="245" y="165"/>
                        <a:pt x="245" y="165"/>
                      </a:cubicBezTo>
                      <a:cubicBezTo>
                        <a:pt x="243" y="167"/>
                        <a:pt x="243" y="167"/>
                        <a:pt x="243" y="167"/>
                      </a:cubicBezTo>
                      <a:cubicBezTo>
                        <a:pt x="239" y="169"/>
                        <a:pt x="239" y="169"/>
                        <a:pt x="239" y="169"/>
                      </a:cubicBezTo>
                      <a:cubicBezTo>
                        <a:pt x="239" y="169"/>
                        <a:pt x="239" y="169"/>
                        <a:pt x="239" y="169"/>
                      </a:cubicBezTo>
                      <a:cubicBezTo>
                        <a:pt x="236" y="170"/>
                        <a:pt x="236" y="170"/>
                        <a:pt x="236" y="170"/>
                      </a:cubicBezTo>
                      <a:cubicBezTo>
                        <a:pt x="235" y="170"/>
                        <a:pt x="235" y="170"/>
                        <a:pt x="235" y="170"/>
                      </a:cubicBezTo>
                      <a:cubicBezTo>
                        <a:pt x="235" y="170"/>
                        <a:pt x="235" y="170"/>
                        <a:pt x="235" y="170"/>
                      </a:cubicBezTo>
                      <a:cubicBezTo>
                        <a:pt x="235" y="170"/>
                        <a:pt x="235" y="170"/>
                        <a:pt x="235" y="170"/>
                      </a:cubicBezTo>
                      <a:cubicBezTo>
                        <a:pt x="233" y="171"/>
                        <a:pt x="233" y="171"/>
                        <a:pt x="233" y="171"/>
                      </a:cubicBezTo>
                      <a:cubicBezTo>
                        <a:pt x="231" y="173"/>
                        <a:pt x="231" y="173"/>
                        <a:pt x="231" y="173"/>
                      </a:cubicBezTo>
                      <a:cubicBezTo>
                        <a:pt x="230" y="176"/>
                        <a:pt x="230" y="176"/>
                        <a:pt x="230" y="176"/>
                      </a:cubicBezTo>
                      <a:cubicBezTo>
                        <a:pt x="229" y="179"/>
                        <a:pt x="229" y="179"/>
                        <a:pt x="229" y="179"/>
                      </a:cubicBezTo>
                      <a:cubicBezTo>
                        <a:pt x="229" y="180"/>
                        <a:pt x="229" y="180"/>
                        <a:pt x="229" y="180"/>
                      </a:cubicBezTo>
                      <a:cubicBezTo>
                        <a:pt x="229" y="180"/>
                        <a:pt x="229" y="180"/>
                        <a:pt x="229" y="180"/>
                      </a:cubicBezTo>
                      <a:cubicBezTo>
                        <a:pt x="230" y="182"/>
                        <a:pt x="230" y="182"/>
                        <a:pt x="230" y="182"/>
                      </a:cubicBezTo>
                      <a:cubicBezTo>
                        <a:pt x="230" y="183"/>
                        <a:pt x="230" y="183"/>
                        <a:pt x="230" y="183"/>
                      </a:cubicBezTo>
                      <a:cubicBezTo>
                        <a:pt x="230" y="183"/>
                        <a:pt x="230" y="183"/>
                        <a:pt x="230" y="183"/>
                      </a:cubicBezTo>
                      <a:cubicBezTo>
                        <a:pt x="230" y="183"/>
                        <a:pt x="230" y="183"/>
                        <a:pt x="230" y="183"/>
                      </a:cubicBezTo>
                      <a:cubicBezTo>
                        <a:pt x="230" y="184"/>
                        <a:pt x="230" y="184"/>
                        <a:pt x="230" y="184"/>
                      </a:cubicBezTo>
                      <a:cubicBezTo>
                        <a:pt x="230" y="184"/>
                        <a:pt x="230" y="184"/>
                        <a:pt x="230" y="184"/>
                      </a:cubicBezTo>
                      <a:cubicBezTo>
                        <a:pt x="229" y="185"/>
                        <a:pt x="229" y="185"/>
                        <a:pt x="229" y="185"/>
                      </a:cubicBezTo>
                      <a:cubicBezTo>
                        <a:pt x="229" y="185"/>
                        <a:pt x="229" y="185"/>
                        <a:pt x="229" y="185"/>
                      </a:cubicBezTo>
                      <a:cubicBezTo>
                        <a:pt x="229" y="185"/>
                        <a:pt x="229" y="185"/>
                        <a:pt x="229" y="185"/>
                      </a:cubicBezTo>
                      <a:cubicBezTo>
                        <a:pt x="235" y="189"/>
                        <a:pt x="235" y="189"/>
                        <a:pt x="235" y="189"/>
                      </a:cubicBezTo>
                      <a:cubicBezTo>
                        <a:pt x="236" y="191"/>
                        <a:pt x="236" y="191"/>
                        <a:pt x="236" y="191"/>
                      </a:cubicBezTo>
                      <a:cubicBezTo>
                        <a:pt x="237" y="192"/>
                        <a:pt x="237" y="192"/>
                        <a:pt x="237" y="192"/>
                      </a:cubicBezTo>
                      <a:cubicBezTo>
                        <a:pt x="238" y="193"/>
                        <a:pt x="238" y="193"/>
                        <a:pt x="238" y="193"/>
                      </a:cubicBezTo>
                      <a:cubicBezTo>
                        <a:pt x="238" y="194"/>
                        <a:pt x="238" y="194"/>
                        <a:pt x="238" y="194"/>
                      </a:cubicBezTo>
                      <a:cubicBezTo>
                        <a:pt x="239" y="194"/>
                        <a:pt x="239" y="194"/>
                        <a:pt x="239" y="194"/>
                      </a:cubicBezTo>
                      <a:cubicBezTo>
                        <a:pt x="239" y="195"/>
                        <a:pt x="239" y="195"/>
                        <a:pt x="239" y="195"/>
                      </a:cubicBezTo>
                      <a:cubicBezTo>
                        <a:pt x="239" y="196"/>
                        <a:pt x="239" y="196"/>
                        <a:pt x="239" y="196"/>
                      </a:cubicBezTo>
                      <a:cubicBezTo>
                        <a:pt x="239" y="196"/>
                        <a:pt x="239" y="196"/>
                        <a:pt x="239" y="196"/>
                      </a:cubicBezTo>
                      <a:cubicBezTo>
                        <a:pt x="234" y="203"/>
                        <a:pt x="234" y="203"/>
                        <a:pt x="234" y="203"/>
                      </a:cubicBezTo>
                      <a:cubicBezTo>
                        <a:pt x="232" y="206"/>
                        <a:pt x="232" y="206"/>
                        <a:pt x="232" y="206"/>
                      </a:cubicBezTo>
                      <a:cubicBezTo>
                        <a:pt x="232" y="207"/>
                        <a:pt x="232" y="207"/>
                        <a:pt x="232" y="207"/>
                      </a:cubicBezTo>
                      <a:cubicBezTo>
                        <a:pt x="231" y="208"/>
                        <a:pt x="231" y="208"/>
                        <a:pt x="231" y="208"/>
                      </a:cubicBezTo>
                      <a:cubicBezTo>
                        <a:pt x="231" y="210"/>
                        <a:pt x="231" y="210"/>
                        <a:pt x="231" y="210"/>
                      </a:cubicBezTo>
                      <a:cubicBezTo>
                        <a:pt x="230" y="211"/>
                        <a:pt x="230" y="211"/>
                        <a:pt x="230" y="211"/>
                      </a:cubicBezTo>
                      <a:cubicBezTo>
                        <a:pt x="230" y="212"/>
                        <a:pt x="230" y="212"/>
                        <a:pt x="230" y="212"/>
                      </a:cubicBezTo>
                      <a:cubicBezTo>
                        <a:pt x="230" y="212"/>
                        <a:pt x="230" y="212"/>
                        <a:pt x="230" y="212"/>
                      </a:cubicBezTo>
                      <a:cubicBezTo>
                        <a:pt x="232" y="211"/>
                        <a:pt x="232" y="211"/>
                        <a:pt x="232" y="211"/>
                      </a:cubicBezTo>
                      <a:cubicBezTo>
                        <a:pt x="234" y="209"/>
                        <a:pt x="234" y="209"/>
                        <a:pt x="234" y="209"/>
                      </a:cubicBezTo>
                      <a:cubicBezTo>
                        <a:pt x="235" y="209"/>
                        <a:pt x="235" y="209"/>
                        <a:pt x="236" y="208"/>
                      </a:cubicBezTo>
                      <a:cubicBezTo>
                        <a:pt x="237" y="208"/>
                        <a:pt x="237" y="208"/>
                        <a:pt x="237" y="208"/>
                      </a:cubicBezTo>
                      <a:cubicBezTo>
                        <a:pt x="238" y="208"/>
                        <a:pt x="238" y="208"/>
                        <a:pt x="238" y="208"/>
                      </a:cubicBezTo>
                      <a:cubicBezTo>
                        <a:pt x="239" y="208"/>
                        <a:pt x="239" y="208"/>
                        <a:pt x="239" y="208"/>
                      </a:cubicBezTo>
                      <a:cubicBezTo>
                        <a:pt x="248" y="200"/>
                        <a:pt x="248" y="200"/>
                        <a:pt x="248" y="200"/>
                      </a:cubicBezTo>
                      <a:cubicBezTo>
                        <a:pt x="256" y="192"/>
                        <a:pt x="256" y="192"/>
                        <a:pt x="256" y="192"/>
                      </a:cubicBezTo>
                      <a:cubicBezTo>
                        <a:pt x="258" y="191"/>
                        <a:pt x="258" y="191"/>
                        <a:pt x="258" y="191"/>
                      </a:cubicBezTo>
                      <a:cubicBezTo>
                        <a:pt x="259" y="190"/>
                        <a:pt x="259" y="190"/>
                        <a:pt x="259" y="190"/>
                      </a:cubicBezTo>
                      <a:cubicBezTo>
                        <a:pt x="261" y="187"/>
                        <a:pt x="261" y="187"/>
                        <a:pt x="261" y="187"/>
                      </a:cubicBezTo>
                      <a:cubicBezTo>
                        <a:pt x="263" y="184"/>
                        <a:pt x="263" y="184"/>
                        <a:pt x="263" y="184"/>
                      </a:cubicBezTo>
                      <a:cubicBezTo>
                        <a:pt x="266" y="177"/>
                        <a:pt x="266" y="177"/>
                        <a:pt x="266" y="177"/>
                      </a:cubicBezTo>
                      <a:cubicBezTo>
                        <a:pt x="270" y="167"/>
                        <a:pt x="270" y="167"/>
                        <a:pt x="270" y="167"/>
                      </a:cubicBezTo>
                      <a:cubicBezTo>
                        <a:pt x="268" y="165"/>
                        <a:pt x="268" y="165"/>
                        <a:pt x="268" y="165"/>
                      </a:cubicBezTo>
                      <a:cubicBezTo>
                        <a:pt x="272" y="162"/>
                        <a:pt x="272" y="162"/>
                        <a:pt x="272" y="162"/>
                      </a:cubicBezTo>
                      <a:cubicBezTo>
                        <a:pt x="272" y="165"/>
                        <a:pt x="272" y="165"/>
                        <a:pt x="272" y="165"/>
                      </a:cubicBezTo>
                      <a:cubicBezTo>
                        <a:pt x="271" y="168"/>
                        <a:pt x="271" y="168"/>
                        <a:pt x="271" y="168"/>
                      </a:cubicBezTo>
                      <a:cubicBezTo>
                        <a:pt x="272" y="169"/>
                        <a:pt x="272" y="169"/>
                        <a:pt x="272" y="169"/>
                      </a:cubicBezTo>
                      <a:cubicBezTo>
                        <a:pt x="274" y="168"/>
                        <a:pt x="274" y="168"/>
                        <a:pt x="274" y="168"/>
                      </a:cubicBezTo>
                      <a:cubicBezTo>
                        <a:pt x="274" y="168"/>
                        <a:pt x="274" y="168"/>
                        <a:pt x="274" y="168"/>
                      </a:cubicBezTo>
                      <a:cubicBezTo>
                        <a:pt x="276" y="170"/>
                        <a:pt x="276" y="170"/>
                        <a:pt x="276" y="170"/>
                      </a:cubicBezTo>
                      <a:cubicBezTo>
                        <a:pt x="277" y="171"/>
                        <a:pt x="277" y="171"/>
                        <a:pt x="277" y="171"/>
                      </a:cubicBezTo>
                      <a:cubicBezTo>
                        <a:pt x="278" y="172"/>
                        <a:pt x="278" y="172"/>
                        <a:pt x="278" y="172"/>
                      </a:cubicBezTo>
                      <a:cubicBezTo>
                        <a:pt x="278" y="173"/>
                        <a:pt x="278" y="173"/>
                        <a:pt x="278" y="173"/>
                      </a:cubicBezTo>
                      <a:cubicBezTo>
                        <a:pt x="278" y="175"/>
                        <a:pt x="278" y="175"/>
                        <a:pt x="278" y="175"/>
                      </a:cubicBezTo>
                      <a:cubicBezTo>
                        <a:pt x="277" y="175"/>
                        <a:pt x="277" y="175"/>
                        <a:pt x="277" y="175"/>
                      </a:cubicBezTo>
                      <a:cubicBezTo>
                        <a:pt x="276" y="177"/>
                        <a:pt x="276" y="177"/>
                        <a:pt x="276" y="177"/>
                      </a:cubicBezTo>
                      <a:cubicBezTo>
                        <a:pt x="259" y="203"/>
                        <a:pt x="259" y="203"/>
                        <a:pt x="259" y="203"/>
                      </a:cubicBezTo>
                      <a:cubicBezTo>
                        <a:pt x="259" y="206"/>
                        <a:pt x="259" y="206"/>
                        <a:pt x="259" y="206"/>
                      </a:cubicBezTo>
                      <a:cubicBezTo>
                        <a:pt x="255" y="208"/>
                        <a:pt x="255" y="208"/>
                        <a:pt x="255" y="208"/>
                      </a:cubicBezTo>
                      <a:cubicBezTo>
                        <a:pt x="255" y="210"/>
                        <a:pt x="255" y="210"/>
                        <a:pt x="255" y="210"/>
                      </a:cubicBezTo>
                      <a:cubicBezTo>
                        <a:pt x="255" y="211"/>
                        <a:pt x="255" y="211"/>
                        <a:pt x="255" y="211"/>
                      </a:cubicBezTo>
                      <a:cubicBezTo>
                        <a:pt x="255" y="212"/>
                        <a:pt x="255" y="212"/>
                        <a:pt x="255" y="212"/>
                      </a:cubicBezTo>
                      <a:cubicBezTo>
                        <a:pt x="254" y="212"/>
                        <a:pt x="254" y="212"/>
                        <a:pt x="254" y="212"/>
                      </a:cubicBezTo>
                      <a:cubicBezTo>
                        <a:pt x="254" y="213"/>
                        <a:pt x="254" y="213"/>
                        <a:pt x="254" y="213"/>
                      </a:cubicBezTo>
                      <a:cubicBezTo>
                        <a:pt x="254" y="213"/>
                        <a:pt x="254" y="213"/>
                        <a:pt x="254" y="213"/>
                      </a:cubicBezTo>
                      <a:cubicBezTo>
                        <a:pt x="251" y="214"/>
                        <a:pt x="251" y="214"/>
                        <a:pt x="251" y="214"/>
                      </a:cubicBezTo>
                      <a:cubicBezTo>
                        <a:pt x="250" y="216"/>
                        <a:pt x="250" y="216"/>
                        <a:pt x="250" y="216"/>
                      </a:cubicBezTo>
                      <a:cubicBezTo>
                        <a:pt x="248" y="217"/>
                        <a:pt x="248" y="217"/>
                        <a:pt x="248" y="217"/>
                      </a:cubicBezTo>
                      <a:cubicBezTo>
                        <a:pt x="248" y="218"/>
                        <a:pt x="248" y="218"/>
                        <a:pt x="248" y="218"/>
                      </a:cubicBezTo>
                      <a:cubicBezTo>
                        <a:pt x="248" y="219"/>
                        <a:pt x="248" y="219"/>
                        <a:pt x="248" y="219"/>
                      </a:cubicBezTo>
                      <a:cubicBezTo>
                        <a:pt x="232" y="234"/>
                        <a:pt x="232" y="234"/>
                        <a:pt x="232" y="234"/>
                      </a:cubicBezTo>
                      <a:cubicBezTo>
                        <a:pt x="229" y="234"/>
                        <a:pt x="229" y="234"/>
                        <a:pt x="229" y="234"/>
                      </a:cubicBezTo>
                      <a:cubicBezTo>
                        <a:pt x="228" y="234"/>
                        <a:pt x="228" y="234"/>
                        <a:pt x="228" y="234"/>
                      </a:cubicBezTo>
                      <a:cubicBezTo>
                        <a:pt x="228" y="235"/>
                        <a:pt x="228" y="235"/>
                        <a:pt x="228" y="235"/>
                      </a:cubicBezTo>
                      <a:cubicBezTo>
                        <a:pt x="228" y="235"/>
                        <a:pt x="228" y="235"/>
                        <a:pt x="228" y="235"/>
                      </a:cubicBezTo>
                      <a:cubicBezTo>
                        <a:pt x="236" y="279"/>
                        <a:pt x="236" y="279"/>
                        <a:pt x="236" y="279"/>
                      </a:cubicBezTo>
                      <a:cubicBezTo>
                        <a:pt x="236" y="280"/>
                        <a:pt x="236" y="280"/>
                        <a:pt x="236" y="280"/>
                      </a:cubicBezTo>
                      <a:cubicBezTo>
                        <a:pt x="237" y="282"/>
                        <a:pt x="237" y="282"/>
                        <a:pt x="237" y="282"/>
                      </a:cubicBezTo>
                      <a:cubicBezTo>
                        <a:pt x="239" y="285"/>
                        <a:pt x="239" y="285"/>
                        <a:pt x="239" y="285"/>
                      </a:cubicBezTo>
                      <a:cubicBezTo>
                        <a:pt x="241" y="286"/>
                        <a:pt x="241" y="286"/>
                        <a:pt x="241" y="286"/>
                      </a:cubicBezTo>
                      <a:cubicBezTo>
                        <a:pt x="242" y="287"/>
                        <a:pt x="242" y="287"/>
                        <a:pt x="242" y="287"/>
                      </a:cubicBezTo>
                      <a:cubicBezTo>
                        <a:pt x="244" y="288"/>
                        <a:pt x="244" y="288"/>
                        <a:pt x="244" y="288"/>
                      </a:cubicBezTo>
                      <a:cubicBezTo>
                        <a:pt x="245" y="288"/>
                        <a:pt x="245" y="288"/>
                        <a:pt x="245" y="288"/>
                      </a:cubicBezTo>
                      <a:cubicBezTo>
                        <a:pt x="247" y="287"/>
                        <a:pt x="247" y="287"/>
                        <a:pt x="247" y="287"/>
                      </a:cubicBezTo>
                      <a:cubicBezTo>
                        <a:pt x="248" y="287"/>
                        <a:pt x="248" y="287"/>
                        <a:pt x="248" y="287"/>
                      </a:cubicBezTo>
                      <a:cubicBezTo>
                        <a:pt x="249" y="288"/>
                        <a:pt x="249" y="288"/>
                        <a:pt x="249" y="288"/>
                      </a:cubicBezTo>
                      <a:cubicBezTo>
                        <a:pt x="249" y="288"/>
                        <a:pt x="249" y="288"/>
                        <a:pt x="249" y="288"/>
                      </a:cubicBezTo>
                      <a:cubicBezTo>
                        <a:pt x="249" y="288"/>
                        <a:pt x="249" y="288"/>
                        <a:pt x="249" y="288"/>
                      </a:cubicBezTo>
                      <a:cubicBezTo>
                        <a:pt x="250" y="288"/>
                        <a:pt x="250" y="288"/>
                        <a:pt x="250" y="288"/>
                      </a:cubicBezTo>
                      <a:cubicBezTo>
                        <a:pt x="250" y="288"/>
                        <a:pt x="250" y="288"/>
                        <a:pt x="250" y="288"/>
                      </a:cubicBezTo>
                      <a:cubicBezTo>
                        <a:pt x="251" y="288"/>
                        <a:pt x="251" y="288"/>
                        <a:pt x="251" y="288"/>
                      </a:cubicBezTo>
                      <a:cubicBezTo>
                        <a:pt x="252" y="288"/>
                        <a:pt x="252" y="288"/>
                        <a:pt x="252" y="288"/>
                      </a:cubicBezTo>
                      <a:cubicBezTo>
                        <a:pt x="252" y="288"/>
                        <a:pt x="252" y="288"/>
                        <a:pt x="252" y="288"/>
                      </a:cubicBezTo>
                      <a:cubicBezTo>
                        <a:pt x="253" y="288"/>
                        <a:pt x="253" y="288"/>
                        <a:pt x="253" y="288"/>
                      </a:cubicBezTo>
                      <a:cubicBezTo>
                        <a:pt x="253" y="287"/>
                        <a:pt x="253" y="287"/>
                        <a:pt x="253" y="287"/>
                      </a:cubicBezTo>
                      <a:cubicBezTo>
                        <a:pt x="253" y="287"/>
                        <a:pt x="253" y="287"/>
                        <a:pt x="253" y="287"/>
                      </a:cubicBezTo>
                      <a:cubicBezTo>
                        <a:pt x="255" y="287"/>
                        <a:pt x="255" y="287"/>
                        <a:pt x="255" y="287"/>
                      </a:cubicBezTo>
                      <a:cubicBezTo>
                        <a:pt x="255" y="287"/>
                        <a:pt x="255" y="287"/>
                        <a:pt x="255" y="287"/>
                      </a:cubicBezTo>
                      <a:cubicBezTo>
                        <a:pt x="256" y="288"/>
                        <a:pt x="256" y="288"/>
                        <a:pt x="256" y="288"/>
                      </a:cubicBezTo>
                      <a:cubicBezTo>
                        <a:pt x="256" y="288"/>
                        <a:pt x="256" y="288"/>
                        <a:pt x="256" y="288"/>
                      </a:cubicBezTo>
                      <a:cubicBezTo>
                        <a:pt x="257" y="288"/>
                        <a:pt x="257" y="288"/>
                        <a:pt x="257" y="288"/>
                      </a:cubicBezTo>
                      <a:cubicBezTo>
                        <a:pt x="257" y="288"/>
                        <a:pt x="257" y="288"/>
                        <a:pt x="257" y="288"/>
                      </a:cubicBezTo>
                      <a:cubicBezTo>
                        <a:pt x="257" y="288"/>
                        <a:pt x="257" y="288"/>
                        <a:pt x="257" y="288"/>
                      </a:cubicBezTo>
                      <a:cubicBezTo>
                        <a:pt x="257" y="288"/>
                        <a:pt x="257" y="288"/>
                        <a:pt x="257" y="288"/>
                      </a:cubicBezTo>
                      <a:cubicBezTo>
                        <a:pt x="264" y="285"/>
                        <a:pt x="264" y="285"/>
                        <a:pt x="264" y="285"/>
                      </a:cubicBezTo>
                      <a:cubicBezTo>
                        <a:pt x="265" y="285"/>
                        <a:pt x="265" y="285"/>
                        <a:pt x="265" y="285"/>
                      </a:cubicBezTo>
                      <a:cubicBezTo>
                        <a:pt x="268" y="285"/>
                        <a:pt x="268" y="285"/>
                        <a:pt x="268" y="285"/>
                      </a:cubicBezTo>
                      <a:cubicBezTo>
                        <a:pt x="269" y="285"/>
                        <a:pt x="269" y="285"/>
                        <a:pt x="269" y="285"/>
                      </a:cubicBezTo>
                      <a:cubicBezTo>
                        <a:pt x="269" y="285"/>
                        <a:pt x="269" y="285"/>
                        <a:pt x="269" y="285"/>
                      </a:cubicBezTo>
                      <a:cubicBezTo>
                        <a:pt x="270" y="286"/>
                        <a:pt x="270" y="286"/>
                        <a:pt x="270" y="286"/>
                      </a:cubicBezTo>
                      <a:cubicBezTo>
                        <a:pt x="270" y="286"/>
                        <a:pt x="270" y="286"/>
                        <a:pt x="270" y="286"/>
                      </a:cubicBezTo>
                      <a:cubicBezTo>
                        <a:pt x="271" y="287"/>
                        <a:pt x="271" y="287"/>
                        <a:pt x="271" y="287"/>
                      </a:cubicBezTo>
                      <a:cubicBezTo>
                        <a:pt x="288" y="281"/>
                        <a:pt x="288" y="281"/>
                        <a:pt x="288" y="281"/>
                      </a:cubicBezTo>
                      <a:cubicBezTo>
                        <a:pt x="297" y="281"/>
                        <a:pt x="297" y="281"/>
                        <a:pt x="297" y="281"/>
                      </a:cubicBezTo>
                      <a:cubicBezTo>
                        <a:pt x="298" y="280"/>
                        <a:pt x="298" y="280"/>
                        <a:pt x="298" y="280"/>
                      </a:cubicBezTo>
                      <a:cubicBezTo>
                        <a:pt x="299" y="280"/>
                        <a:pt x="299" y="280"/>
                        <a:pt x="299" y="280"/>
                      </a:cubicBezTo>
                      <a:cubicBezTo>
                        <a:pt x="299" y="281"/>
                        <a:pt x="299" y="281"/>
                        <a:pt x="299" y="281"/>
                      </a:cubicBezTo>
                      <a:cubicBezTo>
                        <a:pt x="300" y="281"/>
                        <a:pt x="300" y="281"/>
                        <a:pt x="300" y="281"/>
                      </a:cubicBezTo>
                      <a:cubicBezTo>
                        <a:pt x="301" y="281"/>
                        <a:pt x="301" y="281"/>
                        <a:pt x="301" y="281"/>
                      </a:cubicBezTo>
                      <a:cubicBezTo>
                        <a:pt x="301" y="280"/>
                        <a:pt x="301" y="280"/>
                        <a:pt x="301" y="280"/>
                      </a:cubicBezTo>
                      <a:cubicBezTo>
                        <a:pt x="303" y="281"/>
                        <a:pt x="303" y="281"/>
                        <a:pt x="303" y="281"/>
                      </a:cubicBezTo>
                      <a:cubicBezTo>
                        <a:pt x="304" y="281"/>
                        <a:pt x="304" y="281"/>
                        <a:pt x="304" y="281"/>
                      </a:cubicBezTo>
                      <a:cubicBezTo>
                        <a:pt x="305" y="280"/>
                        <a:pt x="305" y="280"/>
                        <a:pt x="305" y="280"/>
                      </a:cubicBezTo>
                      <a:cubicBezTo>
                        <a:pt x="306" y="279"/>
                        <a:pt x="306" y="279"/>
                        <a:pt x="306" y="279"/>
                      </a:cubicBezTo>
                      <a:cubicBezTo>
                        <a:pt x="307" y="279"/>
                        <a:pt x="307" y="279"/>
                        <a:pt x="307" y="279"/>
                      </a:cubicBezTo>
                      <a:cubicBezTo>
                        <a:pt x="311" y="278"/>
                        <a:pt x="311" y="278"/>
                        <a:pt x="311" y="278"/>
                      </a:cubicBezTo>
                      <a:cubicBezTo>
                        <a:pt x="312" y="278"/>
                        <a:pt x="312" y="278"/>
                        <a:pt x="312" y="278"/>
                      </a:cubicBezTo>
                      <a:cubicBezTo>
                        <a:pt x="313" y="277"/>
                        <a:pt x="313" y="277"/>
                        <a:pt x="313" y="277"/>
                      </a:cubicBezTo>
                      <a:cubicBezTo>
                        <a:pt x="314" y="276"/>
                        <a:pt x="314" y="276"/>
                        <a:pt x="314" y="276"/>
                      </a:cubicBezTo>
                      <a:cubicBezTo>
                        <a:pt x="326" y="276"/>
                        <a:pt x="326" y="276"/>
                        <a:pt x="326" y="276"/>
                      </a:cubicBezTo>
                      <a:cubicBezTo>
                        <a:pt x="338" y="273"/>
                        <a:pt x="338" y="273"/>
                        <a:pt x="338" y="273"/>
                      </a:cubicBezTo>
                      <a:cubicBezTo>
                        <a:pt x="350" y="273"/>
                        <a:pt x="350" y="273"/>
                        <a:pt x="350" y="273"/>
                      </a:cubicBezTo>
                      <a:cubicBezTo>
                        <a:pt x="352" y="273"/>
                        <a:pt x="352" y="273"/>
                        <a:pt x="352" y="273"/>
                      </a:cubicBezTo>
                      <a:cubicBezTo>
                        <a:pt x="354" y="274"/>
                        <a:pt x="354" y="274"/>
                        <a:pt x="354" y="274"/>
                      </a:cubicBezTo>
                      <a:cubicBezTo>
                        <a:pt x="357" y="276"/>
                        <a:pt x="357" y="276"/>
                        <a:pt x="357" y="276"/>
                      </a:cubicBezTo>
                      <a:cubicBezTo>
                        <a:pt x="357" y="278"/>
                        <a:pt x="357" y="278"/>
                        <a:pt x="357" y="278"/>
                      </a:cubicBezTo>
                      <a:cubicBezTo>
                        <a:pt x="357" y="279"/>
                        <a:pt x="357" y="279"/>
                        <a:pt x="357" y="279"/>
                      </a:cubicBezTo>
                      <a:cubicBezTo>
                        <a:pt x="356" y="281"/>
                        <a:pt x="356" y="281"/>
                        <a:pt x="356" y="281"/>
                      </a:cubicBezTo>
                      <a:cubicBezTo>
                        <a:pt x="355" y="282"/>
                        <a:pt x="355" y="282"/>
                        <a:pt x="355" y="282"/>
                      </a:cubicBezTo>
                      <a:cubicBezTo>
                        <a:pt x="355" y="283"/>
                        <a:pt x="355" y="283"/>
                        <a:pt x="355" y="283"/>
                      </a:cubicBezTo>
                      <a:cubicBezTo>
                        <a:pt x="354" y="283"/>
                        <a:pt x="354" y="283"/>
                        <a:pt x="354" y="283"/>
                      </a:cubicBezTo>
                      <a:cubicBezTo>
                        <a:pt x="353" y="284"/>
                        <a:pt x="353" y="284"/>
                        <a:pt x="353" y="284"/>
                      </a:cubicBezTo>
                      <a:cubicBezTo>
                        <a:pt x="353" y="284"/>
                        <a:pt x="353" y="284"/>
                        <a:pt x="353" y="284"/>
                      </a:cubicBezTo>
                      <a:cubicBezTo>
                        <a:pt x="351" y="283"/>
                        <a:pt x="351" y="283"/>
                        <a:pt x="351" y="283"/>
                      </a:cubicBezTo>
                      <a:cubicBezTo>
                        <a:pt x="348" y="281"/>
                        <a:pt x="348" y="281"/>
                        <a:pt x="348" y="281"/>
                      </a:cubicBezTo>
                      <a:cubicBezTo>
                        <a:pt x="348" y="281"/>
                        <a:pt x="348" y="281"/>
                        <a:pt x="348" y="281"/>
                      </a:cubicBezTo>
                      <a:cubicBezTo>
                        <a:pt x="348" y="282"/>
                        <a:pt x="348" y="282"/>
                        <a:pt x="348" y="282"/>
                      </a:cubicBezTo>
                      <a:cubicBezTo>
                        <a:pt x="348" y="282"/>
                        <a:pt x="348" y="282"/>
                        <a:pt x="348" y="282"/>
                      </a:cubicBezTo>
                      <a:cubicBezTo>
                        <a:pt x="348" y="283"/>
                        <a:pt x="348" y="283"/>
                        <a:pt x="348" y="283"/>
                      </a:cubicBezTo>
                      <a:cubicBezTo>
                        <a:pt x="348" y="284"/>
                        <a:pt x="348" y="284"/>
                        <a:pt x="348" y="284"/>
                      </a:cubicBezTo>
                      <a:cubicBezTo>
                        <a:pt x="347" y="284"/>
                        <a:pt x="347" y="284"/>
                        <a:pt x="347" y="284"/>
                      </a:cubicBezTo>
                      <a:cubicBezTo>
                        <a:pt x="347" y="285"/>
                        <a:pt x="347" y="285"/>
                        <a:pt x="347" y="285"/>
                      </a:cubicBezTo>
                      <a:cubicBezTo>
                        <a:pt x="347" y="285"/>
                        <a:pt x="347" y="285"/>
                        <a:pt x="347" y="285"/>
                      </a:cubicBezTo>
                      <a:cubicBezTo>
                        <a:pt x="344" y="288"/>
                        <a:pt x="344" y="288"/>
                        <a:pt x="344" y="288"/>
                      </a:cubicBezTo>
                      <a:cubicBezTo>
                        <a:pt x="341" y="289"/>
                        <a:pt x="341" y="289"/>
                        <a:pt x="341" y="289"/>
                      </a:cubicBezTo>
                      <a:cubicBezTo>
                        <a:pt x="339" y="290"/>
                        <a:pt x="339" y="290"/>
                        <a:pt x="339" y="290"/>
                      </a:cubicBezTo>
                      <a:cubicBezTo>
                        <a:pt x="337" y="291"/>
                        <a:pt x="337" y="291"/>
                        <a:pt x="337" y="291"/>
                      </a:cubicBezTo>
                      <a:cubicBezTo>
                        <a:pt x="326" y="296"/>
                        <a:pt x="326" y="296"/>
                        <a:pt x="326" y="296"/>
                      </a:cubicBezTo>
                      <a:cubicBezTo>
                        <a:pt x="303" y="302"/>
                        <a:pt x="303" y="302"/>
                        <a:pt x="303" y="302"/>
                      </a:cubicBezTo>
                      <a:cubicBezTo>
                        <a:pt x="272" y="306"/>
                        <a:pt x="272" y="306"/>
                        <a:pt x="272" y="306"/>
                      </a:cubicBezTo>
                      <a:cubicBezTo>
                        <a:pt x="255" y="304"/>
                        <a:pt x="255" y="304"/>
                        <a:pt x="255" y="304"/>
                      </a:cubicBezTo>
                      <a:cubicBezTo>
                        <a:pt x="251" y="311"/>
                        <a:pt x="251" y="311"/>
                        <a:pt x="251" y="311"/>
                      </a:cubicBezTo>
                      <a:cubicBezTo>
                        <a:pt x="250" y="313"/>
                        <a:pt x="250" y="313"/>
                        <a:pt x="250" y="313"/>
                      </a:cubicBezTo>
                      <a:cubicBezTo>
                        <a:pt x="250" y="314"/>
                        <a:pt x="250" y="314"/>
                        <a:pt x="250" y="314"/>
                      </a:cubicBezTo>
                      <a:cubicBezTo>
                        <a:pt x="249" y="314"/>
                        <a:pt x="249" y="314"/>
                        <a:pt x="249" y="314"/>
                      </a:cubicBezTo>
                      <a:cubicBezTo>
                        <a:pt x="249" y="314"/>
                        <a:pt x="249" y="314"/>
                        <a:pt x="249" y="314"/>
                      </a:cubicBezTo>
                      <a:cubicBezTo>
                        <a:pt x="248" y="315"/>
                        <a:pt x="248" y="315"/>
                        <a:pt x="248" y="315"/>
                      </a:cubicBezTo>
                      <a:cubicBezTo>
                        <a:pt x="247" y="315"/>
                        <a:pt x="247" y="315"/>
                        <a:pt x="247" y="315"/>
                      </a:cubicBezTo>
                      <a:cubicBezTo>
                        <a:pt x="246" y="315"/>
                        <a:pt x="246" y="315"/>
                        <a:pt x="246" y="315"/>
                      </a:cubicBezTo>
                      <a:cubicBezTo>
                        <a:pt x="245" y="315"/>
                        <a:pt x="245" y="315"/>
                        <a:pt x="245" y="315"/>
                      </a:cubicBezTo>
                      <a:cubicBezTo>
                        <a:pt x="241" y="313"/>
                        <a:pt x="241" y="313"/>
                        <a:pt x="241" y="313"/>
                      </a:cubicBezTo>
                      <a:cubicBezTo>
                        <a:pt x="240" y="312"/>
                        <a:pt x="240" y="312"/>
                        <a:pt x="240" y="312"/>
                      </a:cubicBezTo>
                      <a:cubicBezTo>
                        <a:pt x="236" y="309"/>
                        <a:pt x="236" y="309"/>
                        <a:pt x="236" y="309"/>
                      </a:cubicBezTo>
                      <a:cubicBezTo>
                        <a:pt x="228" y="302"/>
                        <a:pt x="228" y="302"/>
                        <a:pt x="228" y="302"/>
                      </a:cubicBezTo>
                      <a:cubicBezTo>
                        <a:pt x="226" y="301"/>
                        <a:pt x="226" y="301"/>
                        <a:pt x="226" y="301"/>
                      </a:cubicBezTo>
                      <a:cubicBezTo>
                        <a:pt x="224" y="300"/>
                        <a:pt x="224" y="300"/>
                        <a:pt x="224" y="300"/>
                      </a:cubicBezTo>
                      <a:cubicBezTo>
                        <a:pt x="222" y="300"/>
                        <a:pt x="222" y="300"/>
                        <a:pt x="222" y="300"/>
                      </a:cubicBezTo>
                      <a:cubicBezTo>
                        <a:pt x="221" y="301"/>
                        <a:pt x="221" y="301"/>
                        <a:pt x="221" y="301"/>
                      </a:cubicBezTo>
                      <a:cubicBezTo>
                        <a:pt x="220" y="301"/>
                        <a:pt x="220" y="301"/>
                        <a:pt x="220" y="301"/>
                      </a:cubicBezTo>
                      <a:cubicBezTo>
                        <a:pt x="220" y="300"/>
                        <a:pt x="220" y="300"/>
                        <a:pt x="220" y="300"/>
                      </a:cubicBezTo>
                      <a:cubicBezTo>
                        <a:pt x="219" y="300"/>
                        <a:pt x="219" y="300"/>
                        <a:pt x="219" y="300"/>
                      </a:cubicBezTo>
                      <a:cubicBezTo>
                        <a:pt x="219" y="300"/>
                        <a:pt x="219" y="300"/>
                        <a:pt x="219" y="300"/>
                      </a:cubicBezTo>
                      <a:cubicBezTo>
                        <a:pt x="218" y="299"/>
                        <a:pt x="218" y="299"/>
                        <a:pt x="218" y="299"/>
                      </a:cubicBezTo>
                      <a:cubicBezTo>
                        <a:pt x="198" y="292"/>
                        <a:pt x="198" y="292"/>
                        <a:pt x="198" y="292"/>
                      </a:cubicBezTo>
                      <a:cubicBezTo>
                        <a:pt x="175" y="289"/>
                        <a:pt x="175" y="289"/>
                        <a:pt x="175" y="289"/>
                      </a:cubicBezTo>
                      <a:cubicBezTo>
                        <a:pt x="174" y="289"/>
                        <a:pt x="174" y="289"/>
                        <a:pt x="174" y="289"/>
                      </a:cubicBezTo>
                      <a:cubicBezTo>
                        <a:pt x="174" y="289"/>
                        <a:pt x="174" y="289"/>
                        <a:pt x="174" y="289"/>
                      </a:cubicBezTo>
                      <a:cubicBezTo>
                        <a:pt x="170" y="290"/>
                        <a:pt x="170" y="290"/>
                        <a:pt x="170" y="290"/>
                      </a:cubicBezTo>
                      <a:cubicBezTo>
                        <a:pt x="170" y="290"/>
                        <a:pt x="170" y="290"/>
                        <a:pt x="170" y="290"/>
                      </a:cubicBezTo>
                      <a:cubicBezTo>
                        <a:pt x="169" y="289"/>
                        <a:pt x="169" y="289"/>
                        <a:pt x="169" y="289"/>
                      </a:cubicBezTo>
                      <a:cubicBezTo>
                        <a:pt x="169" y="289"/>
                        <a:pt x="169" y="289"/>
                        <a:pt x="169" y="289"/>
                      </a:cubicBezTo>
                      <a:cubicBezTo>
                        <a:pt x="168" y="289"/>
                        <a:pt x="168" y="289"/>
                        <a:pt x="168" y="289"/>
                      </a:cubicBezTo>
                      <a:cubicBezTo>
                        <a:pt x="167" y="289"/>
                        <a:pt x="167" y="289"/>
                        <a:pt x="167" y="289"/>
                      </a:cubicBezTo>
                      <a:cubicBezTo>
                        <a:pt x="167" y="289"/>
                        <a:pt x="167" y="289"/>
                        <a:pt x="167" y="289"/>
                      </a:cubicBezTo>
                      <a:cubicBezTo>
                        <a:pt x="166" y="289"/>
                        <a:pt x="166" y="289"/>
                        <a:pt x="166" y="289"/>
                      </a:cubicBezTo>
                      <a:cubicBezTo>
                        <a:pt x="165" y="289"/>
                        <a:pt x="165" y="289"/>
                        <a:pt x="165" y="289"/>
                      </a:cubicBezTo>
                      <a:cubicBezTo>
                        <a:pt x="164" y="289"/>
                        <a:pt x="164" y="289"/>
                        <a:pt x="164" y="289"/>
                      </a:cubicBezTo>
                      <a:cubicBezTo>
                        <a:pt x="164" y="289"/>
                        <a:pt x="164" y="289"/>
                        <a:pt x="164" y="289"/>
                      </a:cubicBezTo>
                      <a:cubicBezTo>
                        <a:pt x="160" y="288"/>
                        <a:pt x="160" y="288"/>
                        <a:pt x="160" y="288"/>
                      </a:cubicBezTo>
                      <a:cubicBezTo>
                        <a:pt x="151" y="285"/>
                        <a:pt x="151" y="285"/>
                        <a:pt x="151" y="285"/>
                      </a:cubicBezTo>
                      <a:cubicBezTo>
                        <a:pt x="149" y="288"/>
                        <a:pt x="149" y="288"/>
                        <a:pt x="149" y="288"/>
                      </a:cubicBezTo>
                      <a:cubicBezTo>
                        <a:pt x="148" y="287"/>
                        <a:pt x="148" y="287"/>
                        <a:pt x="148" y="287"/>
                      </a:cubicBezTo>
                      <a:cubicBezTo>
                        <a:pt x="146" y="286"/>
                        <a:pt x="146" y="286"/>
                        <a:pt x="146" y="286"/>
                      </a:cubicBezTo>
                      <a:cubicBezTo>
                        <a:pt x="144" y="285"/>
                        <a:pt x="144" y="285"/>
                        <a:pt x="144" y="285"/>
                      </a:cubicBezTo>
                      <a:cubicBezTo>
                        <a:pt x="142" y="285"/>
                        <a:pt x="142" y="285"/>
                        <a:pt x="142" y="285"/>
                      </a:cubicBezTo>
                      <a:cubicBezTo>
                        <a:pt x="139" y="285"/>
                        <a:pt x="139" y="285"/>
                        <a:pt x="139" y="285"/>
                      </a:cubicBezTo>
                      <a:cubicBezTo>
                        <a:pt x="139" y="285"/>
                        <a:pt x="139" y="285"/>
                        <a:pt x="139" y="285"/>
                      </a:cubicBezTo>
                      <a:cubicBezTo>
                        <a:pt x="128" y="307"/>
                        <a:pt x="128" y="307"/>
                        <a:pt x="128" y="307"/>
                      </a:cubicBezTo>
                      <a:cubicBezTo>
                        <a:pt x="126" y="308"/>
                        <a:pt x="126" y="308"/>
                        <a:pt x="126" y="308"/>
                      </a:cubicBezTo>
                      <a:cubicBezTo>
                        <a:pt x="123" y="311"/>
                        <a:pt x="123" y="311"/>
                        <a:pt x="123" y="311"/>
                      </a:cubicBezTo>
                      <a:cubicBezTo>
                        <a:pt x="122" y="312"/>
                        <a:pt x="122" y="312"/>
                        <a:pt x="122" y="312"/>
                      </a:cubicBezTo>
                      <a:cubicBezTo>
                        <a:pt x="122" y="314"/>
                        <a:pt x="122" y="314"/>
                        <a:pt x="122" y="314"/>
                      </a:cubicBezTo>
                      <a:cubicBezTo>
                        <a:pt x="122" y="314"/>
                        <a:pt x="122" y="314"/>
                        <a:pt x="122" y="314"/>
                      </a:cubicBezTo>
                      <a:cubicBezTo>
                        <a:pt x="122" y="315"/>
                        <a:pt x="122" y="315"/>
                        <a:pt x="122" y="315"/>
                      </a:cubicBezTo>
                      <a:cubicBezTo>
                        <a:pt x="121" y="316"/>
                        <a:pt x="121" y="316"/>
                        <a:pt x="121" y="316"/>
                      </a:cubicBezTo>
                      <a:cubicBezTo>
                        <a:pt x="121" y="317"/>
                        <a:pt x="121" y="317"/>
                        <a:pt x="121" y="317"/>
                      </a:cubicBezTo>
                      <a:cubicBezTo>
                        <a:pt x="120" y="317"/>
                        <a:pt x="120" y="317"/>
                        <a:pt x="120" y="317"/>
                      </a:cubicBezTo>
                      <a:cubicBezTo>
                        <a:pt x="120" y="318"/>
                        <a:pt x="120" y="318"/>
                        <a:pt x="120" y="318"/>
                      </a:cubicBezTo>
                      <a:cubicBezTo>
                        <a:pt x="120" y="318"/>
                        <a:pt x="120" y="318"/>
                        <a:pt x="120" y="318"/>
                      </a:cubicBezTo>
                      <a:cubicBezTo>
                        <a:pt x="120" y="318"/>
                        <a:pt x="120" y="318"/>
                        <a:pt x="120" y="318"/>
                      </a:cubicBezTo>
                      <a:cubicBezTo>
                        <a:pt x="119" y="319"/>
                        <a:pt x="119" y="319"/>
                        <a:pt x="119" y="319"/>
                      </a:cubicBezTo>
                      <a:cubicBezTo>
                        <a:pt x="99" y="333"/>
                        <a:pt x="99" y="333"/>
                        <a:pt x="99" y="333"/>
                      </a:cubicBezTo>
                      <a:cubicBezTo>
                        <a:pt x="99" y="333"/>
                        <a:pt x="99" y="333"/>
                        <a:pt x="99" y="333"/>
                      </a:cubicBezTo>
                      <a:cubicBezTo>
                        <a:pt x="99" y="335"/>
                        <a:pt x="99" y="335"/>
                        <a:pt x="99" y="335"/>
                      </a:cubicBezTo>
                      <a:cubicBezTo>
                        <a:pt x="98" y="336"/>
                        <a:pt x="98" y="336"/>
                        <a:pt x="98" y="336"/>
                      </a:cubicBezTo>
                      <a:cubicBezTo>
                        <a:pt x="97" y="337"/>
                        <a:pt x="97" y="337"/>
                        <a:pt x="97" y="337"/>
                      </a:cubicBezTo>
                      <a:cubicBezTo>
                        <a:pt x="93" y="339"/>
                        <a:pt x="93" y="339"/>
                        <a:pt x="93" y="339"/>
                      </a:cubicBezTo>
                      <a:cubicBezTo>
                        <a:pt x="89" y="341"/>
                        <a:pt x="89" y="341"/>
                        <a:pt x="89" y="341"/>
                      </a:cubicBezTo>
                      <a:cubicBezTo>
                        <a:pt x="87" y="341"/>
                        <a:pt x="87" y="341"/>
                        <a:pt x="87" y="341"/>
                      </a:cubicBezTo>
                      <a:cubicBezTo>
                        <a:pt x="85" y="342"/>
                        <a:pt x="85" y="342"/>
                        <a:pt x="85" y="342"/>
                      </a:cubicBezTo>
                      <a:cubicBezTo>
                        <a:pt x="84" y="343"/>
                        <a:pt x="84" y="343"/>
                        <a:pt x="84" y="343"/>
                      </a:cubicBezTo>
                      <a:cubicBezTo>
                        <a:pt x="84" y="344"/>
                        <a:pt x="84" y="344"/>
                        <a:pt x="84" y="344"/>
                      </a:cubicBezTo>
                      <a:cubicBezTo>
                        <a:pt x="83" y="345"/>
                        <a:pt x="83" y="345"/>
                        <a:pt x="83" y="345"/>
                      </a:cubicBezTo>
                      <a:cubicBezTo>
                        <a:pt x="83" y="346"/>
                        <a:pt x="83" y="346"/>
                        <a:pt x="83" y="346"/>
                      </a:cubicBezTo>
                      <a:cubicBezTo>
                        <a:pt x="68" y="349"/>
                        <a:pt x="68" y="349"/>
                        <a:pt x="68" y="349"/>
                      </a:cubicBezTo>
                      <a:cubicBezTo>
                        <a:pt x="67" y="349"/>
                        <a:pt x="67" y="349"/>
                        <a:pt x="67" y="349"/>
                      </a:cubicBezTo>
                      <a:cubicBezTo>
                        <a:pt x="66" y="348"/>
                        <a:pt x="66" y="348"/>
                        <a:pt x="66" y="348"/>
                      </a:cubicBezTo>
                      <a:cubicBezTo>
                        <a:pt x="66" y="348"/>
                        <a:pt x="66" y="348"/>
                        <a:pt x="66" y="348"/>
                      </a:cubicBezTo>
                      <a:cubicBezTo>
                        <a:pt x="66" y="348"/>
                        <a:pt x="66" y="348"/>
                        <a:pt x="66" y="348"/>
                      </a:cubicBezTo>
                      <a:cubicBezTo>
                        <a:pt x="66" y="348"/>
                        <a:pt x="66" y="348"/>
                        <a:pt x="66" y="348"/>
                      </a:cubicBezTo>
                      <a:cubicBezTo>
                        <a:pt x="66" y="347"/>
                        <a:pt x="66" y="347"/>
                        <a:pt x="66" y="347"/>
                      </a:cubicBezTo>
                      <a:cubicBezTo>
                        <a:pt x="65" y="348"/>
                        <a:pt x="65" y="348"/>
                        <a:pt x="65" y="348"/>
                      </a:cubicBezTo>
                      <a:cubicBezTo>
                        <a:pt x="64" y="348"/>
                        <a:pt x="64" y="348"/>
                        <a:pt x="64" y="348"/>
                      </a:cubicBezTo>
                      <a:cubicBezTo>
                        <a:pt x="63" y="349"/>
                        <a:pt x="63" y="349"/>
                        <a:pt x="63" y="349"/>
                      </a:cubicBezTo>
                      <a:cubicBezTo>
                        <a:pt x="62" y="350"/>
                        <a:pt x="62" y="350"/>
                        <a:pt x="62" y="350"/>
                      </a:cubicBezTo>
                      <a:cubicBezTo>
                        <a:pt x="61" y="350"/>
                        <a:pt x="61" y="350"/>
                        <a:pt x="61" y="350"/>
                      </a:cubicBezTo>
                      <a:cubicBezTo>
                        <a:pt x="61" y="349"/>
                        <a:pt x="61" y="349"/>
                        <a:pt x="61" y="349"/>
                      </a:cubicBezTo>
                      <a:cubicBezTo>
                        <a:pt x="60" y="349"/>
                        <a:pt x="60" y="349"/>
                        <a:pt x="60" y="349"/>
                      </a:cubicBezTo>
                      <a:cubicBezTo>
                        <a:pt x="59" y="349"/>
                        <a:pt x="59" y="349"/>
                        <a:pt x="59" y="349"/>
                      </a:cubicBezTo>
                      <a:cubicBezTo>
                        <a:pt x="59" y="348"/>
                        <a:pt x="59" y="348"/>
                        <a:pt x="59" y="348"/>
                      </a:cubicBezTo>
                      <a:cubicBezTo>
                        <a:pt x="56" y="346"/>
                        <a:pt x="56" y="346"/>
                        <a:pt x="56" y="346"/>
                      </a:cubicBezTo>
                      <a:cubicBezTo>
                        <a:pt x="55" y="345"/>
                        <a:pt x="55" y="345"/>
                        <a:pt x="55" y="345"/>
                      </a:cubicBezTo>
                      <a:cubicBezTo>
                        <a:pt x="84" y="325"/>
                        <a:pt x="84" y="325"/>
                        <a:pt x="84" y="325"/>
                      </a:cubicBezTo>
                      <a:cubicBezTo>
                        <a:pt x="94" y="317"/>
                        <a:pt x="94" y="317"/>
                        <a:pt x="94" y="317"/>
                      </a:cubicBezTo>
                      <a:cubicBezTo>
                        <a:pt x="104" y="306"/>
                        <a:pt x="104" y="306"/>
                        <a:pt x="104" y="306"/>
                      </a:cubicBezTo>
                      <a:cubicBezTo>
                        <a:pt x="120" y="284"/>
                        <a:pt x="120" y="284"/>
                        <a:pt x="120" y="284"/>
                      </a:cubicBezTo>
                      <a:cubicBezTo>
                        <a:pt x="119" y="283"/>
                        <a:pt x="119" y="283"/>
                        <a:pt x="119" y="283"/>
                      </a:cubicBezTo>
                      <a:cubicBezTo>
                        <a:pt x="119" y="281"/>
                        <a:pt x="119" y="281"/>
                        <a:pt x="119" y="281"/>
                      </a:cubicBezTo>
                      <a:cubicBezTo>
                        <a:pt x="119" y="281"/>
                        <a:pt x="119" y="281"/>
                        <a:pt x="119" y="281"/>
                      </a:cubicBezTo>
                      <a:cubicBezTo>
                        <a:pt x="120" y="280"/>
                        <a:pt x="120" y="280"/>
                        <a:pt x="120" y="280"/>
                      </a:cubicBezTo>
                      <a:cubicBezTo>
                        <a:pt x="120" y="280"/>
                        <a:pt x="120" y="280"/>
                        <a:pt x="120" y="280"/>
                      </a:cubicBezTo>
                      <a:cubicBezTo>
                        <a:pt x="121" y="280"/>
                        <a:pt x="121" y="280"/>
                        <a:pt x="121" y="280"/>
                      </a:cubicBezTo>
                      <a:cubicBezTo>
                        <a:pt x="118" y="278"/>
                        <a:pt x="118" y="278"/>
                        <a:pt x="118" y="278"/>
                      </a:cubicBezTo>
                      <a:cubicBezTo>
                        <a:pt x="116" y="276"/>
                        <a:pt x="116" y="276"/>
                        <a:pt x="116" y="276"/>
                      </a:cubicBezTo>
                      <a:cubicBezTo>
                        <a:pt x="113" y="276"/>
                        <a:pt x="113" y="276"/>
                        <a:pt x="113" y="276"/>
                      </a:cubicBezTo>
                      <a:cubicBezTo>
                        <a:pt x="111" y="275"/>
                        <a:pt x="111" y="275"/>
                        <a:pt x="111" y="275"/>
                      </a:cubicBezTo>
                      <a:cubicBezTo>
                        <a:pt x="110" y="275"/>
                        <a:pt x="110" y="275"/>
                        <a:pt x="110" y="275"/>
                      </a:cubicBezTo>
                      <a:cubicBezTo>
                        <a:pt x="110" y="274"/>
                        <a:pt x="110" y="274"/>
                        <a:pt x="110" y="274"/>
                      </a:cubicBezTo>
                      <a:cubicBezTo>
                        <a:pt x="109" y="274"/>
                        <a:pt x="109" y="274"/>
                        <a:pt x="109" y="274"/>
                      </a:cubicBezTo>
                      <a:cubicBezTo>
                        <a:pt x="109" y="273"/>
                        <a:pt x="109" y="273"/>
                        <a:pt x="109" y="273"/>
                      </a:cubicBezTo>
                      <a:cubicBezTo>
                        <a:pt x="107" y="273"/>
                        <a:pt x="107" y="273"/>
                        <a:pt x="107" y="273"/>
                      </a:cubicBezTo>
                      <a:cubicBezTo>
                        <a:pt x="107" y="273"/>
                        <a:pt x="107" y="273"/>
                        <a:pt x="107" y="273"/>
                      </a:cubicBezTo>
                      <a:cubicBezTo>
                        <a:pt x="106" y="273"/>
                        <a:pt x="106" y="273"/>
                        <a:pt x="106" y="273"/>
                      </a:cubicBezTo>
                      <a:cubicBezTo>
                        <a:pt x="104" y="273"/>
                        <a:pt x="104" y="273"/>
                        <a:pt x="104" y="273"/>
                      </a:cubicBezTo>
                      <a:cubicBezTo>
                        <a:pt x="102" y="273"/>
                        <a:pt x="102" y="273"/>
                        <a:pt x="102" y="273"/>
                      </a:cubicBezTo>
                      <a:cubicBezTo>
                        <a:pt x="102" y="272"/>
                        <a:pt x="102" y="272"/>
                        <a:pt x="102" y="272"/>
                      </a:cubicBezTo>
                      <a:cubicBezTo>
                        <a:pt x="99" y="272"/>
                        <a:pt x="99" y="272"/>
                        <a:pt x="99" y="272"/>
                      </a:cubicBezTo>
                      <a:cubicBezTo>
                        <a:pt x="97" y="271"/>
                        <a:pt x="97" y="271"/>
                        <a:pt x="97" y="271"/>
                      </a:cubicBezTo>
                      <a:cubicBezTo>
                        <a:pt x="91" y="268"/>
                        <a:pt x="91" y="268"/>
                        <a:pt x="91" y="268"/>
                      </a:cubicBezTo>
                      <a:cubicBezTo>
                        <a:pt x="82" y="266"/>
                        <a:pt x="82" y="266"/>
                        <a:pt x="82" y="266"/>
                      </a:cubicBezTo>
                      <a:cubicBezTo>
                        <a:pt x="72" y="266"/>
                        <a:pt x="72" y="266"/>
                        <a:pt x="72" y="266"/>
                      </a:cubicBezTo>
                      <a:cubicBezTo>
                        <a:pt x="56" y="264"/>
                        <a:pt x="56" y="264"/>
                        <a:pt x="56" y="264"/>
                      </a:cubicBezTo>
                      <a:cubicBezTo>
                        <a:pt x="56" y="264"/>
                        <a:pt x="56" y="264"/>
                        <a:pt x="56" y="264"/>
                      </a:cubicBezTo>
                      <a:cubicBezTo>
                        <a:pt x="55" y="263"/>
                        <a:pt x="55" y="263"/>
                        <a:pt x="55" y="263"/>
                      </a:cubicBezTo>
                      <a:cubicBezTo>
                        <a:pt x="53" y="263"/>
                        <a:pt x="53" y="263"/>
                        <a:pt x="53" y="263"/>
                      </a:cubicBezTo>
                      <a:cubicBezTo>
                        <a:pt x="32" y="262"/>
                        <a:pt x="32" y="262"/>
                        <a:pt x="32" y="262"/>
                      </a:cubicBezTo>
                      <a:cubicBezTo>
                        <a:pt x="31" y="262"/>
                        <a:pt x="31" y="262"/>
                        <a:pt x="31" y="262"/>
                      </a:cubicBezTo>
                      <a:cubicBezTo>
                        <a:pt x="31" y="261"/>
                        <a:pt x="31" y="261"/>
                        <a:pt x="31" y="261"/>
                      </a:cubicBezTo>
                      <a:cubicBezTo>
                        <a:pt x="30" y="261"/>
                        <a:pt x="30" y="261"/>
                        <a:pt x="30" y="261"/>
                      </a:cubicBezTo>
                      <a:cubicBezTo>
                        <a:pt x="29" y="261"/>
                        <a:pt x="29" y="261"/>
                        <a:pt x="29" y="261"/>
                      </a:cubicBezTo>
                      <a:cubicBezTo>
                        <a:pt x="28" y="261"/>
                        <a:pt x="28" y="261"/>
                        <a:pt x="28" y="261"/>
                      </a:cubicBezTo>
                      <a:cubicBezTo>
                        <a:pt x="28" y="261"/>
                        <a:pt x="28" y="261"/>
                        <a:pt x="28" y="261"/>
                      </a:cubicBezTo>
                      <a:cubicBezTo>
                        <a:pt x="27" y="262"/>
                        <a:pt x="27" y="262"/>
                        <a:pt x="27" y="262"/>
                      </a:cubicBezTo>
                      <a:cubicBezTo>
                        <a:pt x="26" y="262"/>
                        <a:pt x="26" y="262"/>
                        <a:pt x="26" y="262"/>
                      </a:cubicBezTo>
                      <a:cubicBezTo>
                        <a:pt x="25" y="260"/>
                        <a:pt x="25" y="260"/>
                        <a:pt x="25" y="260"/>
                      </a:cubicBezTo>
                      <a:cubicBezTo>
                        <a:pt x="24" y="261"/>
                        <a:pt x="24" y="261"/>
                        <a:pt x="24" y="261"/>
                      </a:cubicBezTo>
                      <a:cubicBezTo>
                        <a:pt x="23" y="261"/>
                        <a:pt x="23" y="261"/>
                        <a:pt x="23" y="261"/>
                      </a:cubicBezTo>
                      <a:cubicBezTo>
                        <a:pt x="20" y="260"/>
                        <a:pt x="20" y="260"/>
                        <a:pt x="20" y="260"/>
                      </a:cubicBezTo>
                      <a:cubicBezTo>
                        <a:pt x="18" y="260"/>
                        <a:pt x="18" y="260"/>
                        <a:pt x="18" y="260"/>
                      </a:cubicBezTo>
                      <a:cubicBezTo>
                        <a:pt x="17" y="261"/>
                        <a:pt x="17" y="261"/>
                        <a:pt x="17" y="261"/>
                      </a:cubicBezTo>
                      <a:cubicBezTo>
                        <a:pt x="12" y="262"/>
                        <a:pt x="12" y="262"/>
                        <a:pt x="12" y="262"/>
                      </a:cubicBezTo>
                      <a:cubicBezTo>
                        <a:pt x="11" y="262"/>
                        <a:pt x="11" y="262"/>
                        <a:pt x="11" y="262"/>
                      </a:cubicBezTo>
                      <a:cubicBezTo>
                        <a:pt x="10" y="261"/>
                        <a:pt x="10" y="261"/>
                        <a:pt x="10" y="261"/>
                      </a:cubicBezTo>
                      <a:cubicBezTo>
                        <a:pt x="9" y="261"/>
                        <a:pt x="9" y="261"/>
                        <a:pt x="9" y="261"/>
                      </a:cubicBezTo>
                      <a:cubicBezTo>
                        <a:pt x="9" y="261"/>
                        <a:pt x="9" y="261"/>
                        <a:pt x="9" y="261"/>
                      </a:cubicBezTo>
                      <a:cubicBezTo>
                        <a:pt x="9" y="260"/>
                        <a:pt x="9" y="260"/>
                        <a:pt x="9" y="260"/>
                      </a:cubicBezTo>
                      <a:cubicBezTo>
                        <a:pt x="9" y="260"/>
                        <a:pt x="9" y="260"/>
                        <a:pt x="9" y="260"/>
                      </a:cubicBezTo>
                      <a:cubicBezTo>
                        <a:pt x="8" y="260"/>
                        <a:pt x="8" y="260"/>
                        <a:pt x="8" y="260"/>
                      </a:cubicBezTo>
                      <a:cubicBezTo>
                        <a:pt x="8" y="260"/>
                        <a:pt x="8" y="260"/>
                        <a:pt x="8" y="260"/>
                      </a:cubicBezTo>
                      <a:cubicBezTo>
                        <a:pt x="2" y="256"/>
                        <a:pt x="2" y="256"/>
                        <a:pt x="2" y="256"/>
                      </a:cubicBezTo>
                      <a:cubicBezTo>
                        <a:pt x="1" y="256"/>
                        <a:pt x="1" y="256"/>
                        <a:pt x="1" y="256"/>
                      </a:cubicBezTo>
                      <a:cubicBezTo>
                        <a:pt x="0" y="254"/>
                        <a:pt x="0" y="254"/>
                        <a:pt x="0" y="254"/>
                      </a:cubicBezTo>
                      <a:cubicBezTo>
                        <a:pt x="0" y="253"/>
                        <a:pt x="0" y="253"/>
                        <a:pt x="0" y="253"/>
                      </a:cubicBezTo>
                      <a:cubicBezTo>
                        <a:pt x="0" y="252"/>
                        <a:pt x="0" y="252"/>
                        <a:pt x="0" y="252"/>
                      </a:cubicBezTo>
                      <a:cubicBezTo>
                        <a:pt x="1" y="251"/>
                        <a:pt x="1" y="251"/>
                        <a:pt x="1" y="251"/>
                      </a:cubicBezTo>
                      <a:cubicBezTo>
                        <a:pt x="2" y="250"/>
                        <a:pt x="2" y="250"/>
                        <a:pt x="2" y="250"/>
                      </a:cubicBezTo>
                      <a:cubicBezTo>
                        <a:pt x="5" y="249"/>
                        <a:pt x="5" y="249"/>
                        <a:pt x="5" y="249"/>
                      </a:cubicBezTo>
                      <a:cubicBezTo>
                        <a:pt x="11" y="249"/>
                        <a:pt x="11" y="249"/>
                        <a:pt x="11" y="249"/>
                      </a:cubicBezTo>
                      <a:cubicBezTo>
                        <a:pt x="11" y="248"/>
                        <a:pt x="11" y="248"/>
                        <a:pt x="11" y="248"/>
                      </a:cubicBezTo>
                      <a:cubicBezTo>
                        <a:pt x="12" y="248"/>
                        <a:pt x="12" y="248"/>
                        <a:pt x="12" y="248"/>
                      </a:cubicBezTo>
                      <a:cubicBezTo>
                        <a:pt x="17" y="247"/>
                        <a:pt x="17" y="247"/>
                        <a:pt x="17" y="247"/>
                      </a:cubicBezTo>
                      <a:cubicBezTo>
                        <a:pt x="19" y="247"/>
                        <a:pt x="19" y="247"/>
                        <a:pt x="19" y="247"/>
                      </a:cubicBezTo>
                      <a:cubicBezTo>
                        <a:pt x="21" y="247"/>
                        <a:pt x="21" y="247"/>
                        <a:pt x="21" y="247"/>
                      </a:cubicBezTo>
                      <a:cubicBezTo>
                        <a:pt x="23" y="248"/>
                        <a:pt x="23" y="248"/>
                        <a:pt x="23" y="248"/>
                      </a:cubicBezTo>
                      <a:cubicBezTo>
                        <a:pt x="24" y="249"/>
                        <a:pt x="24" y="249"/>
                        <a:pt x="24" y="249"/>
                      </a:cubicBezTo>
                      <a:cubicBezTo>
                        <a:pt x="51" y="253"/>
                        <a:pt x="51" y="253"/>
                        <a:pt x="51" y="253"/>
                      </a:cubicBezTo>
                      <a:cubicBezTo>
                        <a:pt x="62" y="253"/>
                        <a:pt x="62" y="253"/>
                        <a:pt x="62" y="253"/>
                      </a:cubicBezTo>
                      <a:cubicBezTo>
                        <a:pt x="71" y="257"/>
                        <a:pt x="71" y="257"/>
                        <a:pt x="71" y="257"/>
                      </a:cubicBezTo>
                      <a:cubicBezTo>
                        <a:pt x="113" y="265"/>
                        <a:pt x="113" y="265"/>
                        <a:pt x="113" y="265"/>
                      </a:cubicBezTo>
                      <a:cubicBezTo>
                        <a:pt x="115" y="265"/>
                        <a:pt x="115" y="265"/>
                        <a:pt x="115" y="265"/>
                      </a:cubicBezTo>
                      <a:cubicBezTo>
                        <a:pt x="118" y="267"/>
                        <a:pt x="118" y="267"/>
                        <a:pt x="118" y="267"/>
                      </a:cubicBezTo>
                      <a:cubicBezTo>
                        <a:pt x="121" y="269"/>
                        <a:pt x="121" y="269"/>
                        <a:pt x="121" y="269"/>
                      </a:cubicBezTo>
                      <a:cubicBezTo>
                        <a:pt x="122" y="270"/>
                        <a:pt x="122" y="270"/>
                        <a:pt x="122" y="270"/>
                      </a:cubicBezTo>
                      <a:cubicBezTo>
                        <a:pt x="122" y="270"/>
                        <a:pt x="122" y="270"/>
                        <a:pt x="122" y="270"/>
                      </a:cubicBezTo>
                      <a:cubicBezTo>
                        <a:pt x="123" y="270"/>
                        <a:pt x="123" y="270"/>
                        <a:pt x="123" y="270"/>
                      </a:cubicBezTo>
                      <a:cubicBezTo>
                        <a:pt x="123" y="268"/>
                        <a:pt x="123" y="268"/>
                        <a:pt x="123" y="268"/>
                      </a:cubicBezTo>
                      <a:cubicBezTo>
                        <a:pt x="123" y="268"/>
                        <a:pt x="123" y="268"/>
                        <a:pt x="123" y="268"/>
                      </a:cubicBezTo>
                      <a:cubicBezTo>
                        <a:pt x="123" y="266"/>
                        <a:pt x="123" y="266"/>
                        <a:pt x="123" y="266"/>
                      </a:cubicBezTo>
                      <a:cubicBezTo>
                        <a:pt x="123" y="266"/>
                        <a:pt x="123" y="266"/>
                        <a:pt x="123" y="266"/>
                      </a:cubicBezTo>
                      <a:cubicBezTo>
                        <a:pt x="123" y="264"/>
                        <a:pt x="123" y="264"/>
                        <a:pt x="123" y="264"/>
                      </a:cubicBezTo>
                      <a:cubicBezTo>
                        <a:pt x="123" y="260"/>
                        <a:pt x="123" y="260"/>
                        <a:pt x="123" y="260"/>
                      </a:cubicBezTo>
                      <a:cubicBezTo>
                        <a:pt x="123" y="260"/>
                        <a:pt x="123" y="260"/>
                        <a:pt x="123" y="260"/>
                      </a:cubicBezTo>
                      <a:cubicBezTo>
                        <a:pt x="124" y="252"/>
                        <a:pt x="124" y="252"/>
                        <a:pt x="124" y="252"/>
                      </a:cubicBezTo>
                      <a:cubicBezTo>
                        <a:pt x="124" y="251"/>
                        <a:pt x="124" y="251"/>
                        <a:pt x="124" y="251"/>
                      </a:cubicBezTo>
                      <a:cubicBezTo>
                        <a:pt x="124" y="247"/>
                        <a:pt x="124" y="247"/>
                        <a:pt x="124" y="247"/>
                      </a:cubicBezTo>
                      <a:cubicBezTo>
                        <a:pt x="124" y="246"/>
                        <a:pt x="124" y="246"/>
                        <a:pt x="124" y="246"/>
                      </a:cubicBezTo>
                      <a:cubicBezTo>
                        <a:pt x="120" y="235"/>
                        <a:pt x="120" y="235"/>
                        <a:pt x="120" y="235"/>
                      </a:cubicBezTo>
                      <a:cubicBezTo>
                        <a:pt x="118" y="223"/>
                        <a:pt x="118" y="223"/>
                        <a:pt x="118" y="223"/>
                      </a:cubicBezTo>
                      <a:cubicBezTo>
                        <a:pt x="118" y="222"/>
                        <a:pt x="118" y="222"/>
                        <a:pt x="118" y="222"/>
                      </a:cubicBezTo>
                      <a:cubicBezTo>
                        <a:pt x="118" y="221"/>
                        <a:pt x="118" y="221"/>
                        <a:pt x="118" y="221"/>
                      </a:cubicBezTo>
                      <a:cubicBezTo>
                        <a:pt x="118" y="221"/>
                        <a:pt x="118" y="221"/>
                        <a:pt x="118" y="221"/>
                      </a:cubicBezTo>
                      <a:cubicBezTo>
                        <a:pt x="118" y="220"/>
                        <a:pt x="118" y="220"/>
                        <a:pt x="118" y="220"/>
                      </a:cubicBezTo>
                      <a:cubicBezTo>
                        <a:pt x="119" y="218"/>
                        <a:pt x="119" y="218"/>
                        <a:pt x="119" y="218"/>
                      </a:cubicBezTo>
                      <a:cubicBezTo>
                        <a:pt x="120" y="217"/>
                        <a:pt x="120" y="217"/>
                        <a:pt x="120" y="217"/>
                      </a:cubicBezTo>
                      <a:cubicBezTo>
                        <a:pt x="120" y="216"/>
                        <a:pt x="120" y="216"/>
                        <a:pt x="120" y="216"/>
                      </a:cubicBezTo>
                      <a:cubicBezTo>
                        <a:pt x="119" y="216"/>
                        <a:pt x="119" y="216"/>
                        <a:pt x="119" y="216"/>
                      </a:cubicBezTo>
                      <a:cubicBezTo>
                        <a:pt x="119" y="215"/>
                        <a:pt x="119" y="215"/>
                        <a:pt x="119" y="215"/>
                      </a:cubicBezTo>
                      <a:cubicBezTo>
                        <a:pt x="118" y="215"/>
                        <a:pt x="118" y="215"/>
                        <a:pt x="118" y="215"/>
                      </a:cubicBezTo>
                      <a:cubicBezTo>
                        <a:pt x="119" y="214"/>
                        <a:pt x="119" y="214"/>
                        <a:pt x="119" y="214"/>
                      </a:cubicBezTo>
                      <a:cubicBezTo>
                        <a:pt x="120" y="213"/>
                        <a:pt x="120" y="213"/>
                        <a:pt x="120" y="213"/>
                      </a:cubicBezTo>
                      <a:cubicBezTo>
                        <a:pt x="120" y="212"/>
                        <a:pt x="120" y="212"/>
                        <a:pt x="120" y="212"/>
                      </a:cubicBezTo>
                      <a:cubicBezTo>
                        <a:pt x="119" y="212"/>
                        <a:pt x="119" y="212"/>
                        <a:pt x="119" y="212"/>
                      </a:cubicBezTo>
                      <a:cubicBezTo>
                        <a:pt x="119" y="211"/>
                        <a:pt x="119" y="211"/>
                        <a:pt x="119" y="211"/>
                      </a:cubicBezTo>
                      <a:cubicBezTo>
                        <a:pt x="118" y="211"/>
                        <a:pt x="118" y="211"/>
                        <a:pt x="118" y="211"/>
                      </a:cubicBezTo>
                      <a:cubicBezTo>
                        <a:pt x="120" y="202"/>
                        <a:pt x="120" y="202"/>
                        <a:pt x="120" y="202"/>
                      </a:cubicBezTo>
                      <a:cubicBezTo>
                        <a:pt x="121" y="198"/>
                        <a:pt x="121" y="198"/>
                        <a:pt x="121" y="198"/>
                      </a:cubicBezTo>
                      <a:cubicBezTo>
                        <a:pt x="121" y="197"/>
                        <a:pt x="121" y="197"/>
                        <a:pt x="121" y="197"/>
                      </a:cubicBezTo>
                      <a:cubicBezTo>
                        <a:pt x="121" y="197"/>
                        <a:pt x="121" y="197"/>
                        <a:pt x="121" y="197"/>
                      </a:cubicBezTo>
                      <a:cubicBezTo>
                        <a:pt x="121" y="192"/>
                        <a:pt x="121" y="192"/>
                        <a:pt x="121" y="192"/>
                      </a:cubicBezTo>
                      <a:cubicBezTo>
                        <a:pt x="121" y="191"/>
                        <a:pt x="121" y="191"/>
                        <a:pt x="121" y="191"/>
                      </a:cubicBezTo>
                      <a:cubicBezTo>
                        <a:pt x="122" y="190"/>
                        <a:pt x="122" y="190"/>
                        <a:pt x="122" y="190"/>
                      </a:cubicBezTo>
                      <a:cubicBezTo>
                        <a:pt x="124" y="188"/>
                        <a:pt x="124" y="188"/>
                        <a:pt x="124" y="188"/>
                      </a:cubicBezTo>
                      <a:cubicBezTo>
                        <a:pt x="126" y="186"/>
                        <a:pt x="126" y="186"/>
                        <a:pt x="126" y="186"/>
                      </a:cubicBezTo>
                      <a:cubicBezTo>
                        <a:pt x="128" y="185"/>
                        <a:pt x="128" y="185"/>
                        <a:pt x="128" y="185"/>
                      </a:cubicBezTo>
                      <a:cubicBezTo>
                        <a:pt x="129" y="207"/>
                        <a:pt x="129" y="207"/>
                        <a:pt x="129" y="207"/>
                      </a:cubicBezTo>
                      <a:cubicBezTo>
                        <a:pt x="129" y="208"/>
                        <a:pt x="129" y="208"/>
                        <a:pt x="129" y="208"/>
                      </a:cubicBezTo>
                      <a:cubicBezTo>
                        <a:pt x="128" y="210"/>
                        <a:pt x="128" y="210"/>
                        <a:pt x="128" y="210"/>
                      </a:cubicBezTo>
                      <a:cubicBezTo>
                        <a:pt x="128" y="212"/>
                        <a:pt x="128" y="212"/>
                        <a:pt x="128" y="212"/>
                      </a:cubicBezTo>
                      <a:cubicBezTo>
                        <a:pt x="129" y="213"/>
                        <a:pt x="129" y="213"/>
                        <a:pt x="129" y="213"/>
                      </a:cubicBezTo>
                      <a:cubicBezTo>
                        <a:pt x="129" y="214"/>
                        <a:pt x="129" y="214"/>
                        <a:pt x="129" y="214"/>
                      </a:cubicBezTo>
                      <a:cubicBezTo>
                        <a:pt x="130" y="215"/>
                        <a:pt x="130" y="215"/>
                        <a:pt x="130" y="215"/>
                      </a:cubicBezTo>
                      <a:cubicBezTo>
                        <a:pt x="130" y="216"/>
                        <a:pt x="130" y="216"/>
                        <a:pt x="130" y="216"/>
                      </a:cubicBezTo>
                      <a:cubicBezTo>
                        <a:pt x="130" y="217"/>
                        <a:pt x="130" y="217"/>
                        <a:pt x="130" y="217"/>
                      </a:cubicBezTo>
                      <a:cubicBezTo>
                        <a:pt x="130" y="218"/>
                        <a:pt x="130" y="218"/>
                        <a:pt x="130" y="218"/>
                      </a:cubicBezTo>
                      <a:cubicBezTo>
                        <a:pt x="130" y="218"/>
                        <a:pt x="130" y="218"/>
                        <a:pt x="130" y="218"/>
                      </a:cubicBezTo>
                      <a:cubicBezTo>
                        <a:pt x="130" y="218"/>
                        <a:pt x="130" y="218"/>
                        <a:pt x="130" y="218"/>
                      </a:cubicBezTo>
                      <a:cubicBezTo>
                        <a:pt x="130" y="219"/>
                        <a:pt x="130" y="219"/>
                        <a:pt x="130" y="219"/>
                      </a:cubicBezTo>
                      <a:cubicBezTo>
                        <a:pt x="129" y="219"/>
                        <a:pt x="129" y="219"/>
                        <a:pt x="129" y="219"/>
                      </a:cubicBezTo>
                      <a:cubicBezTo>
                        <a:pt x="139" y="241"/>
                        <a:pt x="139" y="241"/>
                        <a:pt x="139" y="241"/>
                      </a:cubicBezTo>
                      <a:cubicBezTo>
                        <a:pt x="139" y="242"/>
                        <a:pt x="139" y="242"/>
                        <a:pt x="139" y="242"/>
                      </a:cubicBezTo>
                      <a:cubicBezTo>
                        <a:pt x="140" y="243"/>
                        <a:pt x="140" y="243"/>
                        <a:pt x="140" y="243"/>
                      </a:cubicBezTo>
                      <a:cubicBezTo>
                        <a:pt x="142" y="249"/>
                        <a:pt x="142" y="249"/>
                        <a:pt x="142" y="249"/>
                      </a:cubicBezTo>
                      <a:cubicBezTo>
                        <a:pt x="144" y="262"/>
                        <a:pt x="144" y="262"/>
                        <a:pt x="144" y="262"/>
                      </a:cubicBezTo>
                      <a:cubicBezTo>
                        <a:pt x="143" y="263"/>
                        <a:pt x="143" y="263"/>
                        <a:pt x="143" y="263"/>
                      </a:cubicBezTo>
                      <a:cubicBezTo>
                        <a:pt x="142" y="264"/>
                        <a:pt x="142" y="264"/>
                        <a:pt x="142" y="264"/>
                      </a:cubicBezTo>
                      <a:cubicBezTo>
                        <a:pt x="142" y="265"/>
                        <a:pt x="142" y="265"/>
                        <a:pt x="142" y="265"/>
                      </a:cubicBezTo>
                      <a:cubicBezTo>
                        <a:pt x="142" y="266"/>
                        <a:pt x="142" y="266"/>
                        <a:pt x="142" y="266"/>
                      </a:cubicBezTo>
                      <a:cubicBezTo>
                        <a:pt x="142" y="266"/>
                        <a:pt x="142" y="266"/>
                        <a:pt x="142" y="266"/>
                      </a:cubicBezTo>
                      <a:cubicBezTo>
                        <a:pt x="142" y="267"/>
                        <a:pt x="142" y="267"/>
                        <a:pt x="142" y="267"/>
                      </a:cubicBezTo>
                      <a:cubicBezTo>
                        <a:pt x="143" y="267"/>
                        <a:pt x="143" y="267"/>
                        <a:pt x="143" y="267"/>
                      </a:cubicBezTo>
                      <a:cubicBezTo>
                        <a:pt x="144" y="268"/>
                        <a:pt x="144" y="268"/>
                        <a:pt x="144" y="268"/>
                      </a:cubicBezTo>
                      <a:cubicBezTo>
                        <a:pt x="143" y="269"/>
                        <a:pt x="143" y="269"/>
                        <a:pt x="143" y="269"/>
                      </a:cubicBezTo>
                      <a:cubicBezTo>
                        <a:pt x="143" y="271"/>
                        <a:pt x="143" y="271"/>
                        <a:pt x="143" y="271"/>
                      </a:cubicBezTo>
                      <a:cubicBezTo>
                        <a:pt x="143" y="272"/>
                        <a:pt x="143" y="272"/>
                        <a:pt x="143" y="272"/>
                      </a:cubicBezTo>
                      <a:cubicBezTo>
                        <a:pt x="144" y="272"/>
                        <a:pt x="144" y="272"/>
                        <a:pt x="144" y="272"/>
                      </a:cubicBezTo>
                      <a:cubicBezTo>
                        <a:pt x="145" y="272"/>
                        <a:pt x="145" y="272"/>
                        <a:pt x="145" y="272"/>
                      </a:cubicBezTo>
                      <a:cubicBezTo>
                        <a:pt x="148" y="274"/>
                        <a:pt x="148" y="274"/>
                        <a:pt x="148" y="274"/>
                      </a:cubicBezTo>
                      <a:cubicBezTo>
                        <a:pt x="151" y="274"/>
                        <a:pt x="151" y="274"/>
                        <a:pt x="151" y="274"/>
                      </a:cubicBezTo>
                      <a:cubicBezTo>
                        <a:pt x="152" y="274"/>
                        <a:pt x="152" y="274"/>
                        <a:pt x="152" y="274"/>
                      </a:cubicBezTo>
                      <a:cubicBezTo>
                        <a:pt x="162" y="276"/>
                        <a:pt x="162" y="276"/>
                        <a:pt x="162" y="276"/>
                      </a:cubicBezTo>
                      <a:cubicBezTo>
                        <a:pt x="164" y="277"/>
                        <a:pt x="164" y="277"/>
                        <a:pt x="164" y="277"/>
                      </a:cubicBezTo>
                      <a:cubicBezTo>
                        <a:pt x="165" y="278"/>
                        <a:pt x="165" y="278"/>
                        <a:pt x="165" y="278"/>
                      </a:cubicBezTo>
                      <a:cubicBezTo>
                        <a:pt x="167" y="278"/>
                        <a:pt x="167" y="278"/>
                        <a:pt x="167" y="278"/>
                      </a:cubicBezTo>
                      <a:cubicBezTo>
                        <a:pt x="168" y="277"/>
                        <a:pt x="168" y="277"/>
                        <a:pt x="168" y="277"/>
                      </a:cubicBezTo>
                      <a:cubicBezTo>
                        <a:pt x="172" y="278"/>
                        <a:pt x="172" y="278"/>
                        <a:pt x="172" y="278"/>
                      </a:cubicBezTo>
                      <a:cubicBezTo>
                        <a:pt x="172" y="278"/>
                        <a:pt x="172" y="278"/>
                        <a:pt x="172" y="278"/>
                      </a:cubicBezTo>
                      <a:cubicBezTo>
                        <a:pt x="173" y="278"/>
                        <a:pt x="173" y="278"/>
                        <a:pt x="173" y="278"/>
                      </a:cubicBezTo>
                      <a:cubicBezTo>
                        <a:pt x="174" y="279"/>
                        <a:pt x="174" y="279"/>
                        <a:pt x="174" y="279"/>
                      </a:cubicBezTo>
                      <a:cubicBezTo>
                        <a:pt x="189" y="279"/>
                        <a:pt x="189" y="279"/>
                        <a:pt x="189" y="279"/>
                      </a:cubicBezTo>
                      <a:cubicBezTo>
                        <a:pt x="190" y="280"/>
                        <a:pt x="190" y="280"/>
                        <a:pt x="190" y="280"/>
                      </a:cubicBezTo>
                      <a:cubicBezTo>
                        <a:pt x="190" y="279"/>
                        <a:pt x="190" y="279"/>
                        <a:pt x="190" y="279"/>
                      </a:cubicBezTo>
                      <a:cubicBezTo>
                        <a:pt x="191" y="278"/>
                        <a:pt x="191" y="278"/>
                        <a:pt x="191" y="278"/>
                      </a:cubicBezTo>
                      <a:cubicBezTo>
                        <a:pt x="191" y="278"/>
                        <a:pt x="191" y="278"/>
                        <a:pt x="191" y="278"/>
                      </a:cubicBezTo>
                      <a:cubicBezTo>
                        <a:pt x="191" y="278"/>
                        <a:pt x="191" y="278"/>
                        <a:pt x="191" y="278"/>
                      </a:cubicBezTo>
                      <a:cubicBezTo>
                        <a:pt x="191" y="278"/>
                        <a:pt x="191" y="278"/>
                        <a:pt x="191" y="278"/>
                      </a:cubicBezTo>
                      <a:cubicBezTo>
                        <a:pt x="191" y="278"/>
                        <a:pt x="191" y="278"/>
                        <a:pt x="191" y="278"/>
                      </a:cubicBezTo>
                      <a:cubicBezTo>
                        <a:pt x="191" y="279"/>
                        <a:pt x="191" y="279"/>
                        <a:pt x="191" y="279"/>
                      </a:cubicBezTo>
                      <a:cubicBezTo>
                        <a:pt x="193" y="280"/>
                        <a:pt x="193" y="280"/>
                        <a:pt x="193" y="280"/>
                      </a:cubicBezTo>
                      <a:cubicBezTo>
                        <a:pt x="194" y="280"/>
                        <a:pt x="194" y="280"/>
                        <a:pt x="194" y="280"/>
                      </a:cubicBezTo>
                      <a:cubicBezTo>
                        <a:pt x="195" y="280"/>
                        <a:pt x="195" y="280"/>
                        <a:pt x="195" y="280"/>
                      </a:cubicBezTo>
                      <a:cubicBezTo>
                        <a:pt x="195" y="280"/>
                        <a:pt x="195" y="280"/>
                        <a:pt x="195" y="280"/>
                      </a:cubicBezTo>
                      <a:cubicBezTo>
                        <a:pt x="197" y="281"/>
                        <a:pt x="197" y="281"/>
                        <a:pt x="197" y="281"/>
                      </a:cubicBezTo>
                      <a:cubicBezTo>
                        <a:pt x="198" y="281"/>
                        <a:pt x="198" y="281"/>
                        <a:pt x="198" y="281"/>
                      </a:cubicBezTo>
                      <a:cubicBezTo>
                        <a:pt x="198" y="281"/>
                        <a:pt x="198" y="281"/>
                        <a:pt x="198" y="281"/>
                      </a:cubicBezTo>
                      <a:cubicBezTo>
                        <a:pt x="200" y="280"/>
                        <a:pt x="200" y="280"/>
                        <a:pt x="200" y="280"/>
                      </a:cubicBezTo>
                      <a:cubicBezTo>
                        <a:pt x="201" y="280"/>
                        <a:pt x="201" y="280"/>
                        <a:pt x="201" y="280"/>
                      </a:cubicBezTo>
                      <a:cubicBezTo>
                        <a:pt x="201" y="280"/>
                        <a:pt x="201" y="280"/>
                        <a:pt x="201" y="280"/>
                      </a:cubicBezTo>
                      <a:cubicBezTo>
                        <a:pt x="202" y="280"/>
                        <a:pt x="202" y="280"/>
                        <a:pt x="202" y="280"/>
                      </a:cubicBezTo>
                      <a:cubicBezTo>
                        <a:pt x="202" y="280"/>
                        <a:pt x="202" y="280"/>
                        <a:pt x="202" y="280"/>
                      </a:cubicBezTo>
                      <a:cubicBezTo>
                        <a:pt x="217" y="281"/>
                        <a:pt x="217" y="281"/>
                        <a:pt x="217" y="281"/>
                      </a:cubicBezTo>
                      <a:cubicBezTo>
                        <a:pt x="212" y="250"/>
                        <a:pt x="212" y="250"/>
                        <a:pt x="212" y="250"/>
                      </a:cubicBezTo>
                      <a:cubicBezTo>
                        <a:pt x="211" y="249"/>
                        <a:pt x="211" y="249"/>
                        <a:pt x="211" y="249"/>
                      </a:cubicBezTo>
                      <a:cubicBezTo>
                        <a:pt x="211" y="249"/>
                        <a:pt x="211" y="249"/>
                        <a:pt x="211" y="249"/>
                      </a:cubicBezTo>
                      <a:cubicBezTo>
                        <a:pt x="210" y="249"/>
                        <a:pt x="210" y="249"/>
                        <a:pt x="210" y="249"/>
                      </a:cubicBezTo>
                      <a:cubicBezTo>
                        <a:pt x="210" y="248"/>
                        <a:pt x="210" y="248"/>
                        <a:pt x="210" y="248"/>
                      </a:cubicBezTo>
                      <a:cubicBezTo>
                        <a:pt x="209" y="248"/>
                        <a:pt x="209" y="248"/>
                        <a:pt x="209" y="248"/>
                      </a:cubicBezTo>
                      <a:cubicBezTo>
                        <a:pt x="208" y="248"/>
                        <a:pt x="208" y="248"/>
                        <a:pt x="208" y="248"/>
                      </a:cubicBezTo>
                      <a:cubicBezTo>
                        <a:pt x="206" y="249"/>
                        <a:pt x="206" y="249"/>
                        <a:pt x="206" y="249"/>
                      </a:cubicBezTo>
                      <a:cubicBezTo>
                        <a:pt x="203" y="250"/>
                        <a:pt x="203" y="250"/>
                        <a:pt x="203" y="250"/>
                      </a:cubicBezTo>
                      <a:cubicBezTo>
                        <a:pt x="199" y="250"/>
                        <a:pt x="199" y="250"/>
                        <a:pt x="199" y="250"/>
                      </a:cubicBezTo>
                      <a:cubicBezTo>
                        <a:pt x="189" y="254"/>
                        <a:pt x="189" y="254"/>
                        <a:pt x="189" y="254"/>
                      </a:cubicBezTo>
                      <a:cubicBezTo>
                        <a:pt x="181" y="256"/>
                        <a:pt x="181" y="256"/>
                        <a:pt x="181" y="256"/>
                      </a:cubicBezTo>
                      <a:cubicBezTo>
                        <a:pt x="177" y="256"/>
                        <a:pt x="177" y="256"/>
                        <a:pt x="177" y="256"/>
                      </a:cubicBezTo>
                      <a:cubicBezTo>
                        <a:pt x="174" y="256"/>
                        <a:pt x="174" y="256"/>
                        <a:pt x="174" y="256"/>
                      </a:cubicBezTo>
                      <a:cubicBezTo>
                        <a:pt x="171" y="255"/>
                        <a:pt x="171" y="255"/>
                        <a:pt x="171" y="255"/>
                      </a:cubicBezTo>
                      <a:cubicBezTo>
                        <a:pt x="168" y="254"/>
                        <a:pt x="168" y="254"/>
                        <a:pt x="168" y="254"/>
                      </a:cubicBezTo>
                      <a:cubicBezTo>
                        <a:pt x="168" y="254"/>
                        <a:pt x="168" y="254"/>
                        <a:pt x="168" y="254"/>
                      </a:cubicBezTo>
                      <a:cubicBezTo>
                        <a:pt x="167" y="253"/>
                        <a:pt x="167" y="253"/>
                        <a:pt x="167" y="253"/>
                      </a:cubicBezTo>
                      <a:cubicBezTo>
                        <a:pt x="167" y="252"/>
                        <a:pt x="167" y="252"/>
                        <a:pt x="167" y="252"/>
                      </a:cubicBezTo>
                      <a:cubicBezTo>
                        <a:pt x="166" y="249"/>
                        <a:pt x="166" y="249"/>
                        <a:pt x="166" y="249"/>
                      </a:cubicBezTo>
                      <a:cubicBezTo>
                        <a:pt x="166" y="242"/>
                        <a:pt x="166" y="242"/>
                        <a:pt x="166" y="242"/>
                      </a:cubicBezTo>
                      <a:cubicBezTo>
                        <a:pt x="172" y="237"/>
                        <a:pt x="172" y="237"/>
                        <a:pt x="172" y="237"/>
                      </a:cubicBezTo>
                      <a:cubicBezTo>
                        <a:pt x="173" y="236"/>
                        <a:pt x="173" y="236"/>
                        <a:pt x="173" y="236"/>
                      </a:cubicBezTo>
                      <a:cubicBezTo>
                        <a:pt x="175" y="234"/>
                        <a:pt x="175" y="234"/>
                        <a:pt x="175" y="234"/>
                      </a:cubicBezTo>
                      <a:cubicBezTo>
                        <a:pt x="177" y="234"/>
                        <a:pt x="177" y="234"/>
                        <a:pt x="177" y="234"/>
                      </a:cubicBezTo>
                      <a:cubicBezTo>
                        <a:pt x="178" y="234"/>
                        <a:pt x="178" y="234"/>
                        <a:pt x="178" y="234"/>
                      </a:cubicBezTo>
                      <a:cubicBezTo>
                        <a:pt x="179" y="234"/>
                        <a:pt x="179" y="234"/>
                        <a:pt x="179" y="234"/>
                      </a:cubicBezTo>
                      <a:cubicBezTo>
                        <a:pt x="180" y="234"/>
                        <a:pt x="180" y="234"/>
                        <a:pt x="180" y="234"/>
                      </a:cubicBezTo>
                      <a:cubicBezTo>
                        <a:pt x="181" y="234"/>
                        <a:pt x="181" y="234"/>
                        <a:pt x="181" y="234"/>
                      </a:cubicBezTo>
                      <a:cubicBezTo>
                        <a:pt x="181" y="234"/>
                        <a:pt x="181" y="234"/>
                        <a:pt x="181" y="234"/>
                      </a:cubicBezTo>
                      <a:cubicBezTo>
                        <a:pt x="181" y="234"/>
                        <a:pt x="181" y="234"/>
                        <a:pt x="181" y="234"/>
                      </a:cubicBezTo>
                      <a:cubicBezTo>
                        <a:pt x="182" y="234"/>
                        <a:pt x="182" y="234"/>
                        <a:pt x="182" y="234"/>
                      </a:cubicBezTo>
                      <a:cubicBezTo>
                        <a:pt x="182" y="234"/>
                        <a:pt x="182" y="234"/>
                        <a:pt x="182" y="234"/>
                      </a:cubicBezTo>
                      <a:cubicBezTo>
                        <a:pt x="182" y="234"/>
                        <a:pt x="182" y="234"/>
                        <a:pt x="182" y="234"/>
                      </a:cubicBezTo>
                      <a:cubicBezTo>
                        <a:pt x="182" y="233"/>
                        <a:pt x="182" y="233"/>
                        <a:pt x="182" y="233"/>
                      </a:cubicBezTo>
                      <a:cubicBezTo>
                        <a:pt x="183" y="233"/>
                        <a:pt x="183" y="233"/>
                        <a:pt x="183" y="233"/>
                      </a:cubicBezTo>
                      <a:cubicBezTo>
                        <a:pt x="183" y="233"/>
                        <a:pt x="183" y="233"/>
                        <a:pt x="183" y="233"/>
                      </a:cubicBezTo>
                      <a:cubicBezTo>
                        <a:pt x="183" y="233"/>
                        <a:pt x="183" y="233"/>
                        <a:pt x="183" y="233"/>
                      </a:cubicBezTo>
                      <a:cubicBezTo>
                        <a:pt x="183" y="232"/>
                        <a:pt x="183" y="232"/>
                        <a:pt x="183" y="232"/>
                      </a:cubicBezTo>
                      <a:cubicBezTo>
                        <a:pt x="183" y="232"/>
                        <a:pt x="183" y="232"/>
                        <a:pt x="183" y="232"/>
                      </a:cubicBezTo>
                      <a:cubicBezTo>
                        <a:pt x="183" y="231"/>
                        <a:pt x="183" y="231"/>
                        <a:pt x="183" y="231"/>
                      </a:cubicBezTo>
                      <a:cubicBezTo>
                        <a:pt x="183" y="231"/>
                        <a:pt x="183" y="231"/>
                        <a:pt x="183" y="231"/>
                      </a:cubicBezTo>
                      <a:cubicBezTo>
                        <a:pt x="183" y="230"/>
                        <a:pt x="183" y="230"/>
                        <a:pt x="183" y="230"/>
                      </a:cubicBezTo>
                      <a:cubicBezTo>
                        <a:pt x="183" y="230"/>
                        <a:pt x="183" y="230"/>
                        <a:pt x="183" y="230"/>
                      </a:cubicBezTo>
                      <a:cubicBezTo>
                        <a:pt x="183" y="229"/>
                        <a:pt x="183" y="229"/>
                        <a:pt x="183" y="229"/>
                      </a:cubicBezTo>
                      <a:cubicBezTo>
                        <a:pt x="183" y="229"/>
                        <a:pt x="183" y="229"/>
                        <a:pt x="183" y="229"/>
                      </a:cubicBezTo>
                      <a:cubicBezTo>
                        <a:pt x="183" y="229"/>
                        <a:pt x="183" y="229"/>
                        <a:pt x="183" y="229"/>
                      </a:cubicBezTo>
                      <a:cubicBezTo>
                        <a:pt x="187" y="227"/>
                        <a:pt x="187" y="227"/>
                        <a:pt x="187" y="227"/>
                      </a:cubicBezTo>
                      <a:cubicBezTo>
                        <a:pt x="188" y="227"/>
                        <a:pt x="188" y="227"/>
                        <a:pt x="188" y="227"/>
                      </a:cubicBezTo>
                      <a:cubicBezTo>
                        <a:pt x="189" y="226"/>
                        <a:pt x="189" y="226"/>
                        <a:pt x="189" y="226"/>
                      </a:cubicBezTo>
                      <a:cubicBezTo>
                        <a:pt x="188" y="230"/>
                        <a:pt x="188" y="230"/>
                        <a:pt x="188" y="230"/>
                      </a:cubicBezTo>
                      <a:cubicBezTo>
                        <a:pt x="188" y="231"/>
                        <a:pt x="188" y="231"/>
                        <a:pt x="188" y="231"/>
                      </a:cubicBezTo>
                      <a:cubicBezTo>
                        <a:pt x="187" y="232"/>
                        <a:pt x="187" y="232"/>
                        <a:pt x="187" y="232"/>
                      </a:cubicBezTo>
                      <a:cubicBezTo>
                        <a:pt x="187" y="233"/>
                        <a:pt x="187" y="233"/>
                        <a:pt x="187" y="233"/>
                      </a:cubicBezTo>
                      <a:cubicBezTo>
                        <a:pt x="187" y="233"/>
                        <a:pt x="187" y="233"/>
                        <a:pt x="187" y="233"/>
                      </a:cubicBezTo>
                      <a:cubicBezTo>
                        <a:pt x="187" y="233"/>
                        <a:pt x="187" y="233"/>
                        <a:pt x="187" y="233"/>
                      </a:cubicBezTo>
                      <a:cubicBezTo>
                        <a:pt x="187" y="234"/>
                        <a:pt x="187" y="234"/>
                        <a:pt x="187" y="234"/>
                      </a:cubicBezTo>
                      <a:cubicBezTo>
                        <a:pt x="187" y="234"/>
                        <a:pt x="187" y="234"/>
                        <a:pt x="187" y="234"/>
                      </a:cubicBezTo>
                      <a:cubicBezTo>
                        <a:pt x="187" y="234"/>
                        <a:pt x="187" y="234"/>
                        <a:pt x="187" y="234"/>
                      </a:cubicBezTo>
                      <a:cubicBezTo>
                        <a:pt x="188" y="234"/>
                        <a:pt x="188" y="234"/>
                        <a:pt x="188" y="234"/>
                      </a:cubicBezTo>
                      <a:cubicBezTo>
                        <a:pt x="188" y="234"/>
                        <a:pt x="188" y="234"/>
                        <a:pt x="188" y="234"/>
                      </a:cubicBezTo>
                      <a:cubicBezTo>
                        <a:pt x="189" y="234"/>
                        <a:pt x="189" y="234"/>
                        <a:pt x="189" y="234"/>
                      </a:cubicBezTo>
                      <a:cubicBezTo>
                        <a:pt x="192" y="234"/>
                        <a:pt x="192" y="234"/>
                        <a:pt x="192" y="234"/>
                      </a:cubicBezTo>
                      <a:cubicBezTo>
                        <a:pt x="192" y="234"/>
                        <a:pt x="192" y="234"/>
                        <a:pt x="192" y="234"/>
                      </a:cubicBezTo>
                      <a:cubicBezTo>
                        <a:pt x="193" y="234"/>
                        <a:pt x="193" y="234"/>
                        <a:pt x="193" y="234"/>
                      </a:cubicBezTo>
                      <a:cubicBezTo>
                        <a:pt x="194" y="233"/>
                        <a:pt x="194" y="233"/>
                        <a:pt x="194" y="233"/>
                      </a:cubicBezTo>
                      <a:cubicBezTo>
                        <a:pt x="203" y="230"/>
                        <a:pt x="203" y="230"/>
                        <a:pt x="203" y="230"/>
                      </a:cubicBezTo>
                      <a:cubicBezTo>
                        <a:pt x="206" y="228"/>
                        <a:pt x="206" y="228"/>
                        <a:pt x="206" y="228"/>
                      </a:cubicBezTo>
                      <a:cubicBezTo>
                        <a:pt x="206" y="228"/>
                        <a:pt x="206" y="228"/>
                        <a:pt x="206" y="228"/>
                      </a:cubicBezTo>
                      <a:cubicBezTo>
                        <a:pt x="206" y="228"/>
                        <a:pt x="206" y="228"/>
                        <a:pt x="206" y="228"/>
                      </a:cubicBezTo>
                      <a:cubicBezTo>
                        <a:pt x="207" y="228"/>
                        <a:pt x="207" y="228"/>
                        <a:pt x="207" y="228"/>
                      </a:cubicBezTo>
                      <a:cubicBezTo>
                        <a:pt x="208" y="227"/>
                        <a:pt x="208" y="227"/>
                        <a:pt x="208" y="227"/>
                      </a:cubicBezTo>
                      <a:cubicBezTo>
                        <a:pt x="208" y="226"/>
                        <a:pt x="208" y="226"/>
                        <a:pt x="208" y="226"/>
                      </a:cubicBezTo>
                      <a:cubicBezTo>
                        <a:pt x="209" y="225"/>
                        <a:pt x="209" y="225"/>
                        <a:pt x="209" y="225"/>
                      </a:cubicBezTo>
                      <a:cubicBezTo>
                        <a:pt x="209" y="225"/>
                        <a:pt x="209" y="225"/>
                        <a:pt x="209" y="225"/>
                      </a:cubicBezTo>
                      <a:cubicBezTo>
                        <a:pt x="209" y="225"/>
                        <a:pt x="209" y="225"/>
                        <a:pt x="209" y="225"/>
                      </a:cubicBezTo>
                      <a:cubicBezTo>
                        <a:pt x="210" y="224"/>
                        <a:pt x="210" y="224"/>
                        <a:pt x="210" y="224"/>
                      </a:cubicBezTo>
                      <a:cubicBezTo>
                        <a:pt x="210" y="223"/>
                        <a:pt x="210" y="223"/>
                        <a:pt x="210" y="223"/>
                      </a:cubicBezTo>
                      <a:cubicBezTo>
                        <a:pt x="211" y="219"/>
                        <a:pt x="211" y="219"/>
                        <a:pt x="211" y="219"/>
                      </a:cubicBezTo>
                      <a:cubicBezTo>
                        <a:pt x="211" y="216"/>
                        <a:pt x="211" y="216"/>
                        <a:pt x="211" y="216"/>
                      </a:cubicBezTo>
                      <a:cubicBezTo>
                        <a:pt x="211" y="215"/>
                        <a:pt x="211" y="215"/>
                        <a:pt x="211" y="215"/>
                      </a:cubicBezTo>
                      <a:cubicBezTo>
                        <a:pt x="210" y="214"/>
                        <a:pt x="210" y="214"/>
                        <a:pt x="210" y="214"/>
                      </a:cubicBezTo>
                      <a:cubicBezTo>
                        <a:pt x="210" y="213"/>
                        <a:pt x="210" y="213"/>
                        <a:pt x="210" y="213"/>
                      </a:cubicBezTo>
                      <a:cubicBezTo>
                        <a:pt x="209" y="212"/>
                        <a:pt x="209" y="212"/>
                        <a:pt x="209" y="212"/>
                      </a:cubicBezTo>
                      <a:cubicBezTo>
                        <a:pt x="199" y="215"/>
                        <a:pt x="199" y="215"/>
                        <a:pt x="199" y="215"/>
                      </a:cubicBezTo>
                      <a:cubicBezTo>
                        <a:pt x="198" y="214"/>
                        <a:pt x="198" y="214"/>
                        <a:pt x="198" y="214"/>
                      </a:cubicBezTo>
                      <a:cubicBezTo>
                        <a:pt x="197" y="214"/>
                        <a:pt x="197" y="214"/>
                        <a:pt x="197" y="214"/>
                      </a:cubicBezTo>
                      <a:cubicBezTo>
                        <a:pt x="197" y="213"/>
                        <a:pt x="197" y="213"/>
                        <a:pt x="197" y="213"/>
                      </a:cubicBezTo>
                      <a:cubicBezTo>
                        <a:pt x="195" y="212"/>
                        <a:pt x="195" y="212"/>
                        <a:pt x="195" y="212"/>
                      </a:cubicBezTo>
                      <a:cubicBezTo>
                        <a:pt x="195" y="212"/>
                        <a:pt x="195" y="212"/>
                        <a:pt x="195" y="212"/>
                      </a:cubicBezTo>
                      <a:cubicBezTo>
                        <a:pt x="195" y="210"/>
                        <a:pt x="195" y="210"/>
                        <a:pt x="195" y="210"/>
                      </a:cubicBezTo>
                      <a:cubicBezTo>
                        <a:pt x="194" y="210"/>
                        <a:pt x="194" y="210"/>
                        <a:pt x="194" y="210"/>
                      </a:cubicBezTo>
                      <a:cubicBezTo>
                        <a:pt x="194" y="209"/>
                        <a:pt x="194" y="209"/>
                        <a:pt x="194" y="209"/>
                      </a:cubicBezTo>
                      <a:cubicBezTo>
                        <a:pt x="195" y="206"/>
                        <a:pt x="195" y="206"/>
                        <a:pt x="195" y="206"/>
                      </a:cubicBezTo>
                      <a:cubicBezTo>
                        <a:pt x="195" y="205"/>
                        <a:pt x="195" y="205"/>
                        <a:pt x="195" y="205"/>
                      </a:cubicBezTo>
                      <a:cubicBezTo>
                        <a:pt x="195" y="204"/>
                        <a:pt x="195" y="204"/>
                        <a:pt x="195" y="204"/>
                      </a:cubicBezTo>
                      <a:cubicBezTo>
                        <a:pt x="199" y="200"/>
                        <a:pt x="199" y="200"/>
                        <a:pt x="199" y="200"/>
                      </a:cubicBezTo>
                      <a:cubicBezTo>
                        <a:pt x="202" y="197"/>
                        <a:pt x="202" y="197"/>
                        <a:pt x="202" y="197"/>
                      </a:cubicBezTo>
                      <a:cubicBezTo>
                        <a:pt x="204" y="196"/>
                        <a:pt x="204" y="196"/>
                        <a:pt x="204" y="196"/>
                      </a:cubicBezTo>
                      <a:cubicBezTo>
                        <a:pt x="207" y="194"/>
                        <a:pt x="207" y="194"/>
                        <a:pt x="207" y="194"/>
                      </a:cubicBezTo>
                      <a:cubicBezTo>
                        <a:pt x="209" y="193"/>
                        <a:pt x="209" y="193"/>
                        <a:pt x="209" y="193"/>
                      </a:cubicBezTo>
                      <a:cubicBezTo>
                        <a:pt x="209" y="193"/>
                        <a:pt x="209" y="193"/>
                        <a:pt x="209" y="193"/>
                      </a:cubicBezTo>
                      <a:cubicBezTo>
                        <a:pt x="209" y="193"/>
                        <a:pt x="209" y="193"/>
                        <a:pt x="209" y="193"/>
                      </a:cubicBezTo>
                      <a:cubicBezTo>
                        <a:pt x="209" y="193"/>
                        <a:pt x="209" y="193"/>
                        <a:pt x="209" y="193"/>
                      </a:cubicBezTo>
                      <a:cubicBezTo>
                        <a:pt x="210" y="193"/>
                        <a:pt x="210" y="193"/>
                        <a:pt x="210" y="193"/>
                      </a:cubicBezTo>
                      <a:cubicBezTo>
                        <a:pt x="210" y="192"/>
                        <a:pt x="210" y="192"/>
                        <a:pt x="210" y="192"/>
                      </a:cubicBezTo>
                      <a:cubicBezTo>
                        <a:pt x="211" y="190"/>
                        <a:pt x="211" y="190"/>
                        <a:pt x="211" y="190"/>
                      </a:cubicBezTo>
                      <a:cubicBezTo>
                        <a:pt x="211" y="189"/>
                        <a:pt x="211" y="189"/>
                        <a:pt x="211" y="189"/>
                      </a:cubicBezTo>
                      <a:cubicBezTo>
                        <a:pt x="211" y="189"/>
                        <a:pt x="211" y="189"/>
                        <a:pt x="211" y="189"/>
                      </a:cubicBezTo>
                      <a:cubicBezTo>
                        <a:pt x="211" y="188"/>
                        <a:pt x="211" y="188"/>
                        <a:pt x="211" y="188"/>
                      </a:cubicBezTo>
                      <a:cubicBezTo>
                        <a:pt x="211" y="188"/>
                        <a:pt x="211" y="188"/>
                        <a:pt x="211" y="188"/>
                      </a:cubicBezTo>
                      <a:cubicBezTo>
                        <a:pt x="211" y="186"/>
                        <a:pt x="211" y="186"/>
                        <a:pt x="211" y="186"/>
                      </a:cubicBezTo>
                      <a:cubicBezTo>
                        <a:pt x="212" y="181"/>
                        <a:pt x="212" y="181"/>
                        <a:pt x="212" y="181"/>
                      </a:cubicBezTo>
                      <a:cubicBezTo>
                        <a:pt x="210" y="181"/>
                        <a:pt x="210" y="181"/>
                        <a:pt x="210" y="181"/>
                      </a:cubicBezTo>
                      <a:cubicBezTo>
                        <a:pt x="207" y="181"/>
                        <a:pt x="207" y="181"/>
                        <a:pt x="207" y="181"/>
                      </a:cubicBezTo>
                      <a:cubicBezTo>
                        <a:pt x="205" y="181"/>
                        <a:pt x="205" y="181"/>
                        <a:pt x="205" y="181"/>
                      </a:cubicBezTo>
                      <a:cubicBezTo>
                        <a:pt x="204" y="181"/>
                        <a:pt x="204" y="181"/>
                        <a:pt x="204" y="181"/>
                      </a:cubicBezTo>
                      <a:cubicBezTo>
                        <a:pt x="203" y="181"/>
                        <a:pt x="203" y="181"/>
                        <a:pt x="203" y="181"/>
                      </a:cubicBezTo>
                      <a:cubicBezTo>
                        <a:pt x="200" y="182"/>
                        <a:pt x="200" y="182"/>
                        <a:pt x="200" y="182"/>
                      </a:cubicBezTo>
                      <a:cubicBezTo>
                        <a:pt x="198" y="183"/>
                        <a:pt x="198" y="183"/>
                        <a:pt x="198" y="183"/>
                      </a:cubicBezTo>
                      <a:cubicBezTo>
                        <a:pt x="197" y="184"/>
                        <a:pt x="197" y="184"/>
                        <a:pt x="197" y="184"/>
                      </a:cubicBezTo>
                      <a:cubicBezTo>
                        <a:pt x="187" y="185"/>
                        <a:pt x="187" y="185"/>
                        <a:pt x="187" y="185"/>
                      </a:cubicBezTo>
                      <a:cubicBezTo>
                        <a:pt x="179" y="181"/>
                        <a:pt x="179" y="181"/>
                        <a:pt x="179" y="181"/>
                      </a:cubicBezTo>
                      <a:cubicBezTo>
                        <a:pt x="181" y="177"/>
                        <a:pt x="181" y="177"/>
                        <a:pt x="181" y="177"/>
                      </a:cubicBezTo>
                      <a:cubicBezTo>
                        <a:pt x="183" y="173"/>
                        <a:pt x="183" y="173"/>
                        <a:pt x="183" y="173"/>
                      </a:cubicBezTo>
                      <a:cubicBezTo>
                        <a:pt x="183" y="172"/>
                        <a:pt x="183" y="172"/>
                        <a:pt x="183" y="172"/>
                      </a:cubicBezTo>
                      <a:cubicBezTo>
                        <a:pt x="184" y="170"/>
                        <a:pt x="184" y="170"/>
                        <a:pt x="184" y="170"/>
                      </a:cubicBezTo>
                      <a:cubicBezTo>
                        <a:pt x="185" y="170"/>
                        <a:pt x="185" y="170"/>
                        <a:pt x="185" y="170"/>
                      </a:cubicBezTo>
                      <a:cubicBezTo>
                        <a:pt x="185" y="170"/>
                        <a:pt x="185" y="170"/>
                        <a:pt x="185" y="170"/>
                      </a:cubicBezTo>
                      <a:cubicBezTo>
                        <a:pt x="185" y="169"/>
                        <a:pt x="185" y="169"/>
                        <a:pt x="185" y="169"/>
                      </a:cubicBezTo>
                      <a:cubicBezTo>
                        <a:pt x="191" y="168"/>
                        <a:pt x="191" y="168"/>
                        <a:pt x="191" y="168"/>
                      </a:cubicBezTo>
                      <a:cubicBezTo>
                        <a:pt x="194" y="167"/>
                        <a:pt x="194" y="167"/>
                        <a:pt x="194" y="167"/>
                      </a:cubicBezTo>
                      <a:cubicBezTo>
                        <a:pt x="196" y="165"/>
                        <a:pt x="196" y="165"/>
                        <a:pt x="196" y="165"/>
                      </a:cubicBezTo>
                      <a:cubicBezTo>
                        <a:pt x="196" y="164"/>
                        <a:pt x="196" y="164"/>
                        <a:pt x="196" y="164"/>
                      </a:cubicBezTo>
                      <a:cubicBezTo>
                        <a:pt x="197" y="164"/>
                        <a:pt x="197" y="164"/>
                        <a:pt x="197" y="164"/>
                      </a:cubicBezTo>
                      <a:cubicBezTo>
                        <a:pt x="197" y="164"/>
                        <a:pt x="197" y="164"/>
                        <a:pt x="197" y="164"/>
                      </a:cubicBezTo>
                      <a:cubicBezTo>
                        <a:pt x="198" y="164"/>
                        <a:pt x="198" y="164"/>
                        <a:pt x="198" y="164"/>
                      </a:cubicBezTo>
                      <a:cubicBezTo>
                        <a:pt x="198" y="164"/>
                        <a:pt x="198" y="164"/>
                        <a:pt x="198" y="164"/>
                      </a:cubicBezTo>
                      <a:cubicBezTo>
                        <a:pt x="199" y="164"/>
                        <a:pt x="199" y="164"/>
                        <a:pt x="199" y="164"/>
                      </a:cubicBezTo>
                      <a:cubicBezTo>
                        <a:pt x="199" y="164"/>
                        <a:pt x="199" y="164"/>
                        <a:pt x="199" y="164"/>
                      </a:cubicBezTo>
                      <a:cubicBezTo>
                        <a:pt x="199" y="164"/>
                        <a:pt x="199" y="164"/>
                        <a:pt x="199" y="164"/>
                      </a:cubicBezTo>
                      <a:cubicBezTo>
                        <a:pt x="200" y="164"/>
                        <a:pt x="200" y="164"/>
                        <a:pt x="200" y="164"/>
                      </a:cubicBezTo>
                      <a:cubicBezTo>
                        <a:pt x="202" y="163"/>
                        <a:pt x="202" y="163"/>
                        <a:pt x="202" y="163"/>
                      </a:cubicBezTo>
                      <a:cubicBezTo>
                        <a:pt x="202" y="163"/>
                        <a:pt x="202" y="163"/>
                        <a:pt x="202" y="163"/>
                      </a:cubicBezTo>
                      <a:cubicBezTo>
                        <a:pt x="202" y="162"/>
                        <a:pt x="202" y="162"/>
                        <a:pt x="202" y="162"/>
                      </a:cubicBezTo>
                      <a:cubicBezTo>
                        <a:pt x="203" y="162"/>
                        <a:pt x="203" y="162"/>
                        <a:pt x="203" y="162"/>
                      </a:cubicBezTo>
                      <a:cubicBezTo>
                        <a:pt x="203" y="161"/>
                        <a:pt x="203" y="161"/>
                        <a:pt x="203" y="161"/>
                      </a:cubicBezTo>
                      <a:cubicBezTo>
                        <a:pt x="203" y="158"/>
                        <a:pt x="203" y="158"/>
                        <a:pt x="203" y="158"/>
                      </a:cubicBezTo>
                      <a:cubicBezTo>
                        <a:pt x="204" y="159"/>
                        <a:pt x="204" y="159"/>
                        <a:pt x="204" y="159"/>
                      </a:cubicBezTo>
                      <a:cubicBezTo>
                        <a:pt x="205" y="160"/>
                        <a:pt x="205" y="160"/>
                        <a:pt x="205" y="160"/>
                      </a:cubicBezTo>
                      <a:cubicBezTo>
                        <a:pt x="206" y="161"/>
                        <a:pt x="206" y="161"/>
                        <a:pt x="206" y="161"/>
                      </a:cubicBezTo>
                      <a:cubicBezTo>
                        <a:pt x="207" y="161"/>
                        <a:pt x="207" y="161"/>
                        <a:pt x="207" y="161"/>
                      </a:cubicBezTo>
                      <a:cubicBezTo>
                        <a:pt x="207" y="161"/>
                        <a:pt x="207" y="161"/>
                        <a:pt x="207" y="161"/>
                      </a:cubicBezTo>
                      <a:cubicBezTo>
                        <a:pt x="210" y="157"/>
                        <a:pt x="210" y="157"/>
                        <a:pt x="210" y="157"/>
                      </a:cubicBezTo>
                      <a:cubicBezTo>
                        <a:pt x="209" y="144"/>
                        <a:pt x="209" y="144"/>
                        <a:pt x="209" y="144"/>
                      </a:cubicBezTo>
                      <a:cubicBezTo>
                        <a:pt x="209" y="142"/>
                        <a:pt x="209" y="142"/>
                        <a:pt x="209" y="142"/>
                      </a:cubicBezTo>
                      <a:cubicBezTo>
                        <a:pt x="209" y="141"/>
                        <a:pt x="209" y="141"/>
                        <a:pt x="209" y="141"/>
                      </a:cubicBezTo>
                      <a:cubicBezTo>
                        <a:pt x="209" y="141"/>
                        <a:pt x="209" y="141"/>
                        <a:pt x="209" y="141"/>
                      </a:cubicBezTo>
                      <a:cubicBezTo>
                        <a:pt x="209" y="140"/>
                        <a:pt x="209" y="140"/>
                        <a:pt x="209" y="140"/>
                      </a:cubicBezTo>
                      <a:cubicBezTo>
                        <a:pt x="209" y="140"/>
                        <a:pt x="209" y="140"/>
                        <a:pt x="209" y="140"/>
                      </a:cubicBezTo>
                      <a:cubicBezTo>
                        <a:pt x="208" y="138"/>
                        <a:pt x="208" y="138"/>
                        <a:pt x="208" y="138"/>
                      </a:cubicBezTo>
                      <a:cubicBezTo>
                        <a:pt x="208" y="137"/>
                        <a:pt x="208" y="137"/>
                        <a:pt x="208" y="137"/>
                      </a:cubicBezTo>
                      <a:cubicBezTo>
                        <a:pt x="208" y="135"/>
                        <a:pt x="208" y="135"/>
                        <a:pt x="208" y="135"/>
                      </a:cubicBezTo>
                      <a:cubicBezTo>
                        <a:pt x="208" y="134"/>
                        <a:pt x="208" y="134"/>
                        <a:pt x="208" y="134"/>
                      </a:cubicBezTo>
                      <a:cubicBezTo>
                        <a:pt x="209" y="134"/>
                        <a:pt x="209" y="134"/>
                        <a:pt x="209" y="134"/>
                      </a:cubicBezTo>
                      <a:cubicBezTo>
                        <a:pt x="208" y="133"/>
                        <a:pt x="208" y="133"/>
                        <a:pt x="208" y="133"/>
                      </a:cubicBezTo>
                      <a:cubicBezTo>
                        <a:pt x="208" y="132"/>
                        <a:pt x="208" y="132"/>
                        <a:pt x="208" y="132"/>
                      </a:cubicBezTo>
                      <a:cubicBezTo>
                        <a:pt x="207" y="132"/>
                        <a:pt x="207" y="132"/>
                        <a:pt x="207" y="132"/>
                      </a:cubicBezTo>
                      <a:cubicBezTo>
                        <a:pt x="206" y="132"/>
                        <a:pt x="206" y="132"/>
                        <a:pt x="206" y="132"/>
                      </a:cubicBezTo>
                      <a:cubicBezTo>
                        <a:pt x="205" y="132"/>
                        <a:pt x="205" y="132"/>
                        <a:pt x="205" y="132"/>
                      </a:cubicBezTo>
                      <a:cubicBezTo>
                        <a:pt x="203" y="132"/>
                        <a:pt x="203" y="132"/>
                        <a:pt x="203" y="132"/>
                      </a:cubicBezTo>
                      <a:cubicBezTo>
                        <a:pt x="191" y="138"/>
                        <a:pt x="191" y="138"/>
                        <a:pt x="191" y="138"/>
                      </a:cubicBezTo>
                      <a:cubicBezTo>
                        <a:pt x="189" y="140"/>
                        <a:pt x="189" y="140"/>
                        <a:pt x="189" y="140"/>
                      </a:cubicBezTo>
                      <a:cubicBezTo>
                        <a:pt x="188" y="140"/>
                        <a:pt x="188" y="140"/>
                        <a:pt x="188" y="140"/>
                      </a:cubicBezTo>
                      <a:cubicBezTo>
                        <a:pt x="188" y="141"/>
                        <a:pt x="188" y="141"/>
                        <a:pt x="188" y="141"/>
                      </a:cubicBezTo>
                      <a:cubicBezTo>
                        <a:pt x="188" y="141"/>
                        <a:pt x="188" y="141"/>
                        <a:pt x="188" y="141"/>
                      </a:cubicBezTo>
                      <a:cubicBezTo>
                        <a:pt x="187" y="141"/>
                        <a:pt x="187" y="141"/>
                        <a:pt x="187" y="141"/>
                      </a:cubicBezTo>
                      <a:cubicBezTo>
                        <a:pt x="186" y="141"/>
                        <a:pt x="186" y="141"/>
                        <a:pt x="186" y="141"/>
                      </a:cubicBezTo>
                      <a:cubicBezTo>
                        <a:pt x="184" y="141"/>
                        <a:pt x="184" y="141"/>
                        <a:pt x="184" y="141"/>
                      </a:cubicBezTo>
                      <a:cubicBezTo>
                        <a:pt x="183" y="142"/>
                        <a:pt x="183" y="142"/>
                        <a:pt x="183" y="142"/>
                      </a:cubicBezTo>
                      <a:cubicBezTo>
                        <a:pt x="182" y="142"/>
                        <a:pt x="182" y="142"/>
                        <a:pt x="182" y="142"/>
                      </a:cubicBezTo>
                      <a:cubicBezTo>
                        <a:pt x="182" y="143"/>
                        <a:pt x="182" y="143"/>
                        <a:pt x="182" y="143"/>
                      </a:cubicBezTo>
                      <a:cubicBezTo>
                        <a:pt x="182" y="144"/>
                        <a:pt x="182" y="144"/>
                        <a:pt x="182" y="144"/>
                      </a:cubicBezTo>
                      <a:cubicBezTo>
                        <a:pt x="181" y="143"/>
                        <a:pt x="181" y="143"/>
                        <a:pt x="181" y="143"/>
                      </a:cubicBezTo>
                      <a:cubicBezTo>
                        <a:pt x="180" y="143"/>
                        <a:pt x="180" y="143"/>
                        <a:pt x="180" y="143"/>
                      </a:cubicBezTo>
                      <a:cubicBezTo>
                        <a:pt x="180" y="143"/>
                        <a:pt x="180" y="143"/>
                        <a:pt x="180" y="143"/>
                      </a:cubicBezTo>
                      <a:cubicBezTo>
                        <a:pt x="179" y="142"/>
                        <a:pt x="179" y="142"/>
                        <a:pt x="179" y="142"/>
                      </a:cubicBezTo>
                      <a:cubicBezTo>
                        <a:pt x="172" y="146"/>
                        <a:pt x="172" y="146"/>
                        <a:pt x="172" y="146"/>
                      </a:cubicBezTo>
                      <a:cubicBezTo>
                        <a:pt x="169" y="149"/>
                        <a:pt x="169" y="149"/>
                        <a:pt x="169" y="149"/>
                      </a:cubicBezTo>
                      <a:cubicBezTo>
                        <a:pt x="167" y="150"/>
                        <a:pt x="167" y="150"/>
                        <a:pt x="167" y="150"/>
                      </a:cubicBezTo>
                      <a:cubicBezTo>
                        <a:pt x="166" y="150"/>
                        <a:pt x="166" y="150"/>
                        <a:pt x="166" y="150"/>
                      </a:cubicBezTo>
                      <a:cubicBezTo>
                        <a:pt x="166" y="150"/>
                        <a:pt x="166" y="150"/>
                        <a:pt x="166" y="150"/>
                      </a:cubicBezTo>
                      <a:cubicBezTo>
                        <a:pt x="163" y="149"/>
                        <a:pt x="163" y="149"/>
                        <a:pt x="163" y="149"/>
                      </a:cubicBezTo>
                      <a:cubicBezTo>
                        <a:pt x="149" y="157"/>
                        <a:pt x="149" y="157"/>
                        <a:pt x="149" y="157"/>
                      </a:cubicBezTo>
                      <a:cubicBezTo>
                        <a:pt x="129" y="168"/>
                        <a:pt x="129" y="168"/>
                        <a:pt x="129" y="168"/>
                      </a:cubicBezTo>
                      <a:cubicBezTo>
                        <a:pt x="127" y="168"/>
                        <a:pt x="127" y="168"/>
                        <a:pt x="127" y="168"/>
                      </a:cubicBezTo>
                      <a:cubicBezTo>
                        <a:pt x="127" y="169"/>
                        <a:pt x="127" y="169"/>
                        <a:pt x="127" y="169"/>
                      </a:cubicBezTo>
                      <a:cubicBezTo>
                        <a:pt x="126" y="169"/>
                        <a:pt x="126" y="169"/>
                        <a:pt x="126" y="169"/>
                      </a:cubicBezTo>
                      <a:cubicBezTo>
                        <a:pt x="125" y="170"/>
                        <a:pt x="125" y="170"/>
                        <a:pt x="125" y="170"/>
                      </a:cubicBezTo>
                      <a:cubicBezTo>
                        <a:pt x="125" y="171"/>
                        <a:pt x="125" y="171"/>
                        <a:pt x="125" y="171"/>
                      </a:cubicBezTo>
                      <a:cubicBezTo>
                        <a:pt x="124" y="170"/>
                        <a:pt x="124" y="170"/>
                        <a:pt x="124" y="170"/>
                      </a:cubicBezTo>
                      <a:cubicBezTo>
                        <a:pt x="123" y="170"/>
                        <a:pt x="123" y="170"/>
                        <a:pt x="123" y="170"/>
                      </a:cubicBezTo>
                      <a:cubicBezTo>
                        <a:pt x="122" y="170"/>
                        <a:pt x="122" y="170"/>
                        <a:pt x="122" y="170"/>
                      </a:cubicBezTo>
                      <a:cubicBezTo>
                        <a:pt x="119" y="171"/>
                        <a:pt x="119" y="171"/>
                        <a:pt x="119" y="171"/>
                      </a:cubicBezTo>
                      <a:cubicBezTo>
                        <a:pt x="118" y="172"/>
                        <a:pt x="118" y="172"/>
                        <a:pt x="118" y="172"/>
                      </a:cubicBezTo>
                      <a:cubicBezTo>
                        <a:pt x="117" y="173"/>
                        <a:pt x="117" y="173"/>
                        <a:pt x="117" y="173"/>
                      </a:cubicBezTo>
                      <a:cubicBezTo>
                        <a:pt x="115" y="175"/>
                        <a:pt x="115" y="175"/>
                        <a:pt x="115" y="175"/>
                      </a:cubicBezTo>
                      <a:cubicBezTo>
                        <a:pt x="113" y="176"/>
                        <a:pt x="113" y="176"/>
                        <a:pt x="113" y="176"/>
                      </a:cubicBezTo>
                      <a:cubicBezTo>
                        <a:pt x="112" y="176"/>
                        <a:pt x="112" y="176"/>
                        <a:pt x="112" y="176"/>
                      </a:cubicBezTo>
                      <a:cubicBezTo>
                        <a:pt x="111" y="176"/>
                        <a:pt x="111" y="176"/>
                        <a:pt x="111" y="176"/>
                      </a:cubicBezTo>
                      <a:cubicBezTo>
                        <a:pt x="110" y="176"/>
                        <a:pt x="110" y="176"/>
                        <a:pt x="110" y="176"/>
                      </a:cubicBezTo>
                      <a:cubicBezTo>
                        <a:pt x="109" y="176"/>
                        <a:pt x="109" y="176"/>
                        <a:pt x="109" y="176"/>
                      </a:cubicBezTo>
                      <a:cubicBezTo>
                        <a:pt x="108" y="177"/>
                        <a:pt x="108" y="177"/>
                        <a:pt x="108" y="177"/>
                      </a:cubicBezTo>
                      <a:cubicBezTo>
                        <a:pt x="108" y="177"/>
                        <a:pt x="108" y="177"/>
                        <a:pt x="108" y="177"/>
                      </a:cubicBezTo>
                      <a:cubicBezTo>
                        <a:pt x="108" y="177"/>
                        <a:pt x="108" y="177"/>
                        <a:pt x="108" y="177"/>
                      </a:cubicBezTo>
                      <a:cubicBezTo>
                        <a:pt x="106" y="178"/>
                        <a:pt x="106" y="178"/>
                        <a:pt x="106" y="178"/>
                      </a:cubicBezTo>
                      <a:cubicBezTo>
                        <a:pt x="105" y="178"/>
                        <a:pt x="105" y="178"/>
                        <a:pt x="105" y="178"/>
                      </a:cubicBezTo>
                      <a:cubicBezTo>
                        <a:pt x="104" y="178"/>
                        <a:pt x="104" y="178"/>
                        <a:pt x="104" y="178"/>
                      </a:cubicBezTo>
                      <a:cubicBezTo>
                        <a:pt x="104" y="178"/>
                        <a:pt x="104" y="178"/>
                        <a:pt x="104" y="178"/>
                      </a:cubicBezTo>
                      <a:cubicBezTo>
                        <a:pt x="103" y="178"/>
                        <a:pt x="103" y="178"/>
                        <a:pt x="103" y="178"/>
                      </a:cubicBezTo>
                      <a:cubicBezTo>
                        <a:pt x="99" y="179"/>
                        <a:pt x="99" y="179"/>
                        <a:pt x="99" y="179"/>
                      </a:cubicBezTo>
                      <a:cubicBezTo>
                        <a:pt x="96" y="177"/>
                        <a:pt x="96" y="177"/>
                        <a:pt x="96" y="177"/>
                      </a:cubicBezTo>
                      <a:cubicBezTo>
                        <a:pt x="95" y="177"/>
                        <a:pt x="95" y="177"/>
                        <a:pt x="95" y="177"/>
                      </a:cubicBezTo>
                      <a:cubicBezTo>
                        <a:pt x="94" y="176"/>
                        <a:pt x="94" y="176"/>
                        <a:pt x="94" y="176"/>
                      </a:cubicBezTo>
                      <a:cubicBezTo>
                        <a:pt x="96" y="172"/>
                        <a:pt x="96" y="172"/>
                        <a:pt x="96" y="172"/>
                      </a:cubicBezTo>
                      <a:cubicBezTo>
                        <a:pt x="97" y="169"/>
                        <a:pt x="97" y="169"/>
                        <a:pt x="97" y="169"/>
                      </a:cubicBezTo>
                      <a:cubicBezTo>
                        <a:pt x="97" y="168"/>
                        <a:pt x="97" y="168"/>
                        <a:pt x="97" y="168"/>
                      </a:cubicBezTo>
                      <a:cubicBezTo>
                        <a:pt x="98" y="167"/>
                        <a:pt x="98" y="167"/>
                        <a:pt x="98" y="167"/>
                      </a:cubicBezTo>
                      <a:cubicBezTo>
                        <a:pt x="99" y="165"/>
                        <a:pt x="99" y="165"/>
                        <a:pt x="99" y="165"/>
                      </a:cubicBezTo>
                      <a:cubicBezTo>
                        <a:pt x="100" y="165"/>
                        <a:pt x="101" y="164"/>
                        <a:pt x="101" y="164"/>
                      </a:cubicBezTo>
                      <a:cubicBezTo>
                        <a:pt x="102" y="164"/>
                        <a:pt x="102" y="164"/>
                        <a:pt x="102" y="164"/>
                      </a:cubicBezTo>
                      <a:cubicBezTo>
                        <a:pt x="116" y="161"/>
                        <a:pt x="116" y="161"/>
                        <a:pt x="116" y="161"/>
                      </a:cubicBezTo>
                      <a:cubicBezTo>
                        <a:pt x="122" y="154"/>
                        <a:pt x="122" y="154"/>
                        <a:pt x="122" y="154"/>
                      </a:cubicBezTo>
                      <a:cubicBezTo>
                        <a:pt x="118" y="134"/>
                        <a:pt x="118" y="134"/>
                        <a:pt x="118" y="134"/>
                      </a:cubicBezTo>
                      <a:cubicBezTo>
                        <a:pt x="118" y="132"/>
                        <a:pt x="118" y="132"/>
                        <a:pt x="118" y="132"/>
                      </a:cubicBezTo>
                      <a:cubicBezTo>
                        <a:pt x="118" y="131"/>
                        <a:pt x="118" y="131"/>
                        <a:pt x="118" y="131"/>
                      </a:cubicBezTo>
                      <a:cubicBezTo>
                        <a:pt x="117" y="130"/>
                        <a:pt x="117" y="130"/>
                        <a:pt x="117" y="130"/>
                      </a:cubicBezTo>
                      <a:cubicBezTo>
                        <a:pt x="117" y="129"/>
                        <a:pt x="117" y="129"/>
                        <a:pt x="117" y="129"/>
                      </a:cubicBezTo>
                      <a:cubicBezTo>
                        <a:pt x="116" y="129"/>
                        <a:pt x="116" y="129"/>
                        <a:pt x="116" y="129"/>
                      </a:cubicBezTo>
                      <a:cubicBezTo>
                        <a:pt x="116" y="129"/>
                        <a:pt x="116" y="129"/>
                        <a:pt x="116" y="129"/>
                      </a:cubicBezTo>
                      <a:cubicBezTo>
                        <a:pt x="115" y="121"/>
                        <a:pt x="115" y="121"/>
                        <a:pt x="115" y="121"/>
                      </a:cubicBezTo>
                      <a:cubicBezTo>
                        <a:pt x="114" y="120"/>
                        <a:pt x="114" y="120"/>
                        <a:pt x="114" y="120"/>
                      </a:cubicBezTo>
                      <a:cubicBezTo>
                        <a:pt x="114" y="119"/>
                        <a:pt x="114" y="119"/>
                        <a:pt x="114" y="119"/>
                      </a:cubicBezTo>
                      <a:cubicBezTo>
                        <a:pt x="114" y="118"/>
                        <a:pt x="114" y="118"/>
                        <a:pt x="114" y="118"/>
                      </a:cubicBezTo>
                      <a:cubicBezTo>
                        <a:pt x="113" y="118"/>
                        <a:pt x="113" y="118"/>
                        <a:pt x="113" y="118"/>
                      </a:cubicBezTo>
                      <a:cubicBezTo>
                        <a:pt x="108" y="96"/>
                        <a:pt x="108" y="96"/>
                        <a:pt x="108" y="96"/>
                      </a:cubicBezTo>
                      <a:cubicBezTo>
                        <a:pt x="108" y="96"/>
                        <a:pt x="108" y="96"/>
                        <a:pt x="108" y="96"/>
                      </a:cubicBezTo>
                      <a:cubicBezTo>
                        <a:pt x="108" y="96"/>
                        <a:pt x="108" y="96"/>
                        <a:pt x="108" y="96"/>
                      </a:cubicBezTo>
                      <a:cubicBezTo>
                        <a:pt x="108" y="96"/>
                        <a:pt x="108" y="96"/>
                        <a:pt x="108" y="96"/>
                      </a:cubicBezTo>
                      <a:cubicBezTo>
                        <a:pt x="109" y="96"/>
                        <a:pt x="109" y="96"/>
                        <a:pt x="109" y="96"/>
                      </a:cubicBezTo>
                      <a:cubicBezTo>
                        <a:pt x="109" y="96"/>
                        <a:pt x="109" y="96"/>
                        <a:pt x="109" y="96"/>
                      </a:cubicBezTo>
                      <a:cubicBezTo>
                        <a:pt x="110" y="95"/>
                        <a:pt x="110" y="95"/>
                        <a:pt x="110" y="95"/>
                      </a:cubicBezTo>
                      <a:cubicBezTo>
                        <a:pt x="110" y="95"/>
                        <a:pt x="110" y="95"/>
                        <a:pt x="110" y="95"/>
                      </a:cubicBezTo>
                      <a:cubicBezTo>
                        <a:pt x="110" y="95"/>
                        <a:pt x="110" y="95"/>
                        <a:pt x="110" y="95"/>
                      </a:cubicBezTo>
                      <a:cubicBezTo>
                        <a:pt x="110" y="95"/>
                        <a:pt x="110" y="95"/>
                        <a:pt x="110" y="95"/>
                      </a:cubicBezTo>
                      <a:cubicBezTo>
                        <a:pt x="110" y="94"/>
                        <a:pt x="110" y="94"/>
                        <a:pt x="110" y="94"/>
                      </a:cubicBezTo>
                      <a:cubicBezTo>
                        <a:pt x="110" y="94"/>
                        <a:pt x="110" y="94"/>
                        <a:pt x="110" y="94"/>
                      </a:cubicBezTo>
                      <a:cubicBezTo>
                        <a:pt x="110" y="94"/>
                        <a:pt x="110" y="94"/>
                        <a:pt x="110" y="94"/>
                      </a:cubicBezTo>
                      <a:cubicBezTo>
                        <a:pt x="110" y="92"/>
                        <a:pt x="110" y="92"/>
                        <a:pt x="110" y="92"/>
                      </a:cubicBezTo>
                      <a:cubicBezTo>
                        <a:pt x="111" y="92"/>
                        <a:pt x="111" y="92"/>
                        <a:pt x="111" y="92"/>
                      </a:cubicBezTo>
                      <a:cubicBezTo>
                        <a:pt x="110" y="92"/>
                        <a:pt x="110" y="92"/>
                        <a:pt x="110" y="92"/>
                      </a:cubicBezTo>
                      <a:cubicBezTo>
                        <a:pt x="110" y="91"/>
                        <a:pt x="110" y="91"/>
                        <a:pt x="110" y="91"/>
                      </a:cubicBezTo>
                      <a:cubicBezTo>
                        <a:pt x="110" y="90"/>
                        <a:pt x="110" y="90"/>
                        <a:pt x="110" y="90"/>
                      </a:cubicBezTo>
                      <a:cubicBezTo>
                        <a:pt x="128" y="90"/>
                        <a:pt x="128" y="90"/>
                        <a:pt x="128" y="90"/>
                      </a:cubicBezTo>
                      <a:cubicBezTo>
                        <a:pt x="136" y="99"/>
                        <a:pt x="136" y="99"/>
                        <a:pt x="136" y="99"/>
                      </a:cubicBezTo>
                      <a:cubicBezTo>
                        <a:pt x="136" y="125"/>
                        <a:pt x="136" y="125"/>
                        <a:pt x="136" y="125"/>
                      </a:cubicBezTo>
                      <a:cubicBezTo>
                        <a:pt x="135" y="125"/>
                        <a:pt x="135" y="125"/>
                        <a:pt x="135" y="125"/>
                      </a:cubicBezTo>
                      <a:cubicBezTo>
                        <a:pt x="134" y="126"/>
                        <a:pt x="134" y="126"/>
                        <a:pt x="134" y="126"/>
                      </a:cubicBezTo>
                      <a:cubicBezTo>
                        <a:pt x="134" y="127"/>
                        <a:pt x="134" y="127"/>
                        <a:pt x="134" y="127"/>
                      </a:cubicBezTo>
                      <a:cubicBezTo>
                        <a:pt x="133" y="128"/>
                        <a:pt x="133" y="128"/>
                        <a:pt x="133" y="128"/>
                      </a:cubicBezTo>
                      <a:cubicBezTo>
                        <a:pt x="133" y="129"/>
                        <a:pt x="133" y="129"/>
                        <a:pt x="133" y="129"/>
                      </a:cubicBezTo>
                      <a:cubicBezTo>
                        <a:pt x="134" y="131"/>
                        <a:pt x="134" y="131"/>
                        <a:pt x="134" y="131"/>
                      </a:cubicBezTo>
                      <a:cubicBezTo>
                        <a:pt x="135" y="134"/>
                        <a:pt x="135" y="134"/>
                        <a:pt x="135" y="134"/>
                      </a:cubicBezTo>
                      <a:cubicBezTo>
                        <a:pt x="135" y="134"/>
                        <a:pt x="135" y="134"/>
                        <a:pt x="135" y="134"/>
                      </a:cubicBezTo>
                      <a:cubicBezTo>
                        <a:pt x="136" y="135"/>
                        <a:pt x="136" y="135"/>
                        <a:pt x="136" y="135"/>
                      </a:cubicBezTo>
                      <a:cubicBezTo>
                        <a:pt x="136" y="135"/>
                        <a:pt x="136" y="135"/>
                        <a:pt x="136" y="135"/>
                      </a:cubicBezTo>
                      <a:cubicBezTo>
                        <a:pt x="137" y="136"/>
                        <a:pt x="137" y="136"/>
                        <a:pt x="137" y="136"/>
                      </a:cubicBezTo>
                      <a:cubicBezTo>
                        <a:pt x="136" y="137"/>
                        <a:pt x="136" y="137"/>
                        <a:pt x="136" y="137"/>
                      </a:cubicBezTo>
                      <a:cubicBezTo>
                        <a:pt x="136" y="138"/>
                        <a:pt x="136" y="138"/>
                        <a:pt x="136" y="138"/>
                      </a:cubicBezTo>
                      <a:cubicBezTo>
                        <a:pt x="135" y="140"/>
                        <a:pt x="135" y="140"/>
                        <a:pt x="135" y="140"/>
                      </a:cubicBezTo>
                      <a:cubicBezTo>
                        <a:pt x="135" y="146"/>
                        <a:pt x="135" y="146"/>
                        <a:pt x="135" y="146"/>
                      </a:cubicBezTo>
                      <a:cubicBezTo>
                        <a:pt x="135" y="147"/>
                        <a:pt x="135" y="147"/>
                        <a:pt x="135" y="147"/>
                      </a:cubicBezTo>
                      <a:cubicBezTo>
                        <a:pt x="135" y="148"/>
                        <a:pt x="135" y="148"/>
                        <a:pt x="135" y="148"/>
                      </a:cubicBezTo>
                      <a:cubicBezTo>
                        <a:pt x="135" y="148"/>
                        <a:pt x="135" y="148"/>
                        <a:pt x="135" y="148"/>
                      </a:cubicBezTo>
                      <a:cubicBezTo>
                        <a:pt x="135" y="149"/>
                        <a:pt x="135" y="149"/>
                        <a:pt x="135" y="149"/>
                      </a:cubicBezTo>
                      <a:cubicBezTo>
                        <a:pt x="135" y="149"/>
                        <a:pt x="135" y="149"/>
                        <a:pt x="135" y="149"/>
                      </a:cubicBezTo>
                      <a:cubicBezTo>
                        <a:pt x="137" y="149"/>
                        <a:pt x="137" y="149"/>
                        <a:pt x="137" y="149"/>
                      </a:cubicBezTo>
                      <a:cubicBezTo>
                        <a:pt x="138" y="149"/>
                        <a:pt x="138" y="149"/>
                        <a:pt x="138" y="149"/>
                      </a:cubicBezTo>
                      <a:cubicBezTo>
                        <a:pt x="140" y="150"/>
                        <a:pt x="140" y="150"/>
                        <a:pt x="140" y="150"/>
                      </a:cubicBezTo>
                      <a:cubicBezTo>
                        <a:pt x="141" y="149"/>
                        <a:pt x="141" y="149"/>
                        <a:pt x="141" y="149"/>
                      </a:cubicBezTo>
                      <a:cubicBezTo>
                        <a:pt x="142" y="149"/>
                        <a:pt x="142" y="149"/>
                        <a:pt x="142" y="149"/>
                      </a:cubicBezTo>
                      <a:cubicBezTo>
                        <a:pt x="142" y="149"/>
                        <a:pt x="142" y="149"/>
                        <a:pt x="142" y="149"/>
                      </a:cubicBezTo>
                      <a:cubicBezTo>
                        <a:pt x="143" y="149"/>
                        <a:pt x="143" y="149"/>
                        <a:pt x="143" y="149"/>
                      </a:cubicBezTo>
                      <a:cubicBezTo>
                        <a:pt x="144" y="148"/>
                        <a:pt x="144" y="148"/>
                        <a:pt x="144" y="148"/>
                      </a:cubicBezTo>
                      <a:cubicBezTo>
                        <a:pt x="145" y="147"/>
                        <a:pt x="145" y="147"/>
                        <a:pt x="145" y="147"/>
                      </a:cubicBezTo>
                      <a:cubicBezTo>
                        <a:pt x="147" y="147"/>
                        <a:pt x="147" y="147"/>
                        <a:pt x="147" y="147"/>
                      </a:cubicBezTo>
                      <a:cubicBezTo>
                        <a:pt x="149" y="147"/>
                        <a:pt x="149" y="147"/>
                        <a:pt x="149" y="147"/>
                      </a:cubicBezTo>
                      <a:cubicBezTo>
                        <a:pt x="149" y="148"/>
                        <a:pt x="149" y="148"/>
                        <a:pt x="149" y="148"/>
                      </a:cubicBezTo>
                      <a:cubicBezTo>
                        <a:pt x="166" y="138"/>
                        <a:pt x="166" y="138"/>
                        <a:pt x="166" y="138"/>
                      </a:cubicBezTo>
                      <a:cubicBezTo>
                        <a:pt x="173" y="136"/>
                        <a:pt x="173" y="136"/>
                        <a:pt x="173" y="136"/>
                      </a:cubicBezTo>
                      <a:cubicBezTo>
                        <a:pt x="175" y="135"/>
                        <a:pt x="175" y="135"/>
                        <a:pt x="175" y="135"/>
                      </a:cubicBezTo>
                      <a:cubicBezTo>
                        <a:pt x="175" y="135"/>
                        <a:pt x="175" y="135"/>
                        <a:pt x="175" y="135"/>
                      </a:cubicBezTo>
                      <a:cubicBezTo>
                        <a:pt x="177" y="134"/>
                        <a:pt x="177" y="134"/>
                        <a:pt x="177" y="134"/>
                      </a:cubicBezTo>
                      <a:cubicBezTo>
                        <a:pt x="178" y="134"/>
                        <a:pt x="178" y="134"/>
                        <a:pt x="178" y="134"/>
                      </a:cubicBezTo>
                      <a:cubicBezTo>
                        <a:pt x="179" y="133"/>
                        <a:pt x="179" y="133"/>
                        <a:pt x="179" y="133"/>
                      </a:cubicBezTo>
                      <a:cubicBezTo>
                        <a:pt x="179" y="134"/>
                        <a:pt x="179" y="134"/>
                        <a:pt x="179" y="134"/>
                      </a:cubicBezTo>
                      <a:cubicBezTo>
                        <a:pt x="184" y="130"/>
                        <a:pt x="184" y="130"/>
                        <a:pt x="184" y="130"/>
                      </a:cubicBezTo>
                      <a:cubicBezTo>
                        <a:pt x="186" y="130"/>
                        <a:pt x="186" y="130"/>
                        <a:pt x="186" y="130"/>
                      </a:cubicBezTo>
                      <a:cubicBezTo>
                        <a:pt x="187" y="130"/>
                        <a:pt x="187" y="130"/>
                        <a:pt x="187" y="130"/>
                      </a:cubicBezTo>
                      <a:cubicBezTo>
                        <a:pt x="188" y="130"/>
                        <a:pt x="188" y="130"/>
                        <a:pt x="188" y="130"/>
                      </a:cubicBezTo>
                      <a:cubicBezTo>
                        <a:pt x="189" y="130"/>
                        <a:pt x="189" y="130"/>
                        <a:pt x="189" y="130"/>
                      </a:cubicBezTo>
                      <a:cubicBezTo>
                        <a:pt x="189" y="129"/>
                        <a:pt x="189" y="129"/>
                        <a:pt x="189" y="129"/>
                      </a:cubicBezTo>
                      <a:cubicBezTo>
                        <a:pt x="189" y="129"/>
                        <a:pt x="189" y="129"/>
                        <a:pt x="189" y="129"/>
                      </a:cubicBezTo>
                      <a:cubicBezTo>
                        <a:pt x="189" y="129"/>
                        <a:pt x="189" y="129"/>
                        <a:pt x="189" y="129"/>
                      </a:cubicBezTo>
                      <a:cubicBezTo>
                        <a:pt x="191" y="128"/>
                        <a:pt x="191" y="128"/>
                        <a:pt x="191" y="128"/>
                      </a:cubicBezTo>
                      <a:cubicBezTo>
                        <a:pt x="191" y="128"/>
                        <a:pt x="191" y="128"/>
                        <a:pt x="191" y="128"/>
                      </a:cubicBezTo>
                      <a:cubicBezTo>
                        <a:pt x="191" y="128"/>
                        <a:pt x="191" y="128"/>
                        <a:pt x="191" y="128"/>
                      </a:cubicBezTo>
                      <a:cubicBezTo>
                        <a:pt x="191" y="127"/>
                        <a:pt x="191" y="127"/>
                        <a:pt x="191" y="127"/>
                      </a:cubicBezTo>
                      <a:cubicBezTo>
                        <a:pt x="209" y="119"/>
                        <a:pt x="209" y="119"/>
                        <a:pt x="209" y="119"/>
                      </a:cubicBezTo>
                      <a:cubicBezTo>
                        <a:pt x="209" y="87"/>
                        <a:pt x="209" y="87"/>
                        <a:pt x="209" y="87"/>
                      </a:cubicBezTo>
                      <a:cubicBezTo>
                        <a:pt x="210" y="86"/>
                        <a:pt x="210" y="86"/>
                        <a:pt x="210" y="86"/>
                      </a:cubicBezTo>
                      <a:cubicBezTo>
                        <a:pt x="210" y="86"/>
                        <a:pt x="210" y="86"/>
                        <a:pt x="210" y="86"/>
                      </a:cubicBezTo>
                      <a:cubicBezTo>
                        <a:pt x="210" y="86"/>
                        <a:pt x="210" y="86"/>
                        <a:pt x="210" y="86"/>
                      </a:cubicBezTo>
                      <a:cubicBezTo>
                        <a:pt x="210" y="85"/>
                        <a:pt x="210" y="85"/>
                        <a:pt x="210" y="85"/>
                      </a:cubicBezTo>
                      <a:cubicBezTo>
                        <a:pt x="211" y="85"/>
                        <a:pt x="211" y="85"/>
                        <a:pt x="211" y="85"/>
                      </a:cubicBezTo>
                      <a:cubicBezTo>
                        <a:pt x="211" y="84"/>
                        <a:pt x="211" y="84"/>
                        <a:pt x="211" y="84"/>
                      </a:cubicBezTo>
                      <a:cubicBezTo>
                        <a:pt x="211" y="84"/>
                        <a:pt x="211" y="84"/>
                        <a:pt x="211" y="84"/>
                      </a:cubicBezTo>
                      <a:cubicBezTo>
                        <a:pt x="211" y="84"/>
                        <a:pt x="211" y="84"/>
                        <a:pt x="211" y="84"/>
                      </a:cubicBezTo>
                      <a:cubicBezTo>
                        <a:pt x="211" y="83"/>
                        <a:pt x="211" y="83"/>
                        <a:pt x="211" y="83"/>
                      </a:cubicBezTo>
                      <a:cubicBezTo>
                        <a:pt x="210" y="83"/>
                        <a:pt x="210" y="83"/>
                        <a:pt x="210" y="83"/>
                      </a:cubicBezTo>
                      <a:cubicBezTo>
                        <a:pt x="210" y="83"/>
                        <a:pt x="210" y="83"/>
                        <a:pt x="210" y="83"/>
                      </a:cubicBezTo>
                      <a:cubicBezTo>
                        <a:pt x="210" y="82"/>
                        <a:pt x="210" y="82"/>
                        <a:pt x="210" y="82"/>
                      </a:cubicBezTo>
                      <a:cubicBezTo>
                        <a:pt x="209" y="80"/>
                        <a:pt x="209" y="80"/>
                        <a:pt x="209" y="80"/>
                      </a:cubicBezTo>
                      <a:cubicBezTo>
                        <a:pt x="195" y="79"/>
                        <a:pt x="195" y="79"/>
                        <a:pt x="195" y="79"/>
                      </a:cubicBezTo>
                      <a:cubicBezTo>
                        <a:pt x="193" y="79"/>
                        <a:pt x="193" y="79"/>
                        <a:pt x="193" y="79"/>
                      </a:cubicBezTo>
                      <a:cubicBezTo>
                        <a:pt x="192" y="77"/>
                        <a:pt x="192" y="77"/>
                        <a:pt x="192" y="77"/>
                      </a:cubicBezTo>
                      <a:cubicBezTo>
                        <a:pt x="191" y="75"/>
                        <a:pt x="191" y="75"/>
                        <a:pt x="191" y="75"/>
                      </a:cubicBezTo>
                      <a:cubicBezTo>
                        <a:pt x="191" y="75"/>
                        <a:pt x="191" y="75"/>
                        <a:pt x="191" y="75"/>
                      </a:cubicBezTo>
                      <a:cubicBezTo>
                        <a:pt x="194" y="70"/>
                        <a:pt x="194" y="70"/>
                        <a:pt x="194" y="70"/>
                      </a:cubicBezTo>
                      <a:cubicBezTo>
                        <a:pt x="196" y="68"/>
                        <a:pt x="196" y="68"/>
                        <a:pt x="196" y="68"/>
                      </a:cubicBezTo>
                      <a:cubicBezTo>
                        <a:pt x="197" y="67"/>
                        <a:pt x="197" y="67"/>
                        <a:pt x="197" y="67"/>
                      </a:cubicBezTo>
                      <a:cubicBezTo>
                        <a:pt x="199" y="65"/>
                        <a:pt x="199" y="65"/>
                        <a:pt x="199" y="65"/>
                      </a:cubicBezTo>
                      <a:cubicBezTo>
                        <a:pt x="212" y="58"/>
                        <a:pt x="212" y="58"/>
                        <a:pt x="212" y="58"/>
                      </a:cubicBezTo>
                      <a:cubicBezTo>
                        <a:pt x="223" y="26"/>
                        <a:pt x="223" y="26"/>
                        <a:pt x="223" y="26"/>
                      </a:cubicBezTo>
                    </a:path>
                  </a:pathLst>
                </a:custGeom>
                <a:gradFill>
                  <a:gsLst>
                    <a:gs pos="0">
                      <a:srgbClr val="D90000"/>
                    </a:gs>
                    <a:gs pos="97975">
                      <a:srgbClr val="7E0000"/>
                    </a:gs>
                    <a:gs pos="56000">
                      <a:srgbClr val="C000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Freeform 20"/>
                <p:cNvSpPr>
                  <a:spLocks noEditPoints="1"/>
                </p:cNvSpPr>
                <p:nvPr/>
              </p:nvSpPr>
              <p:spPr bwMode="auto">
                <a:xfrm>
                  <a:off x="8978627" y="1561396"/>
                  <a:ext cx="1122363" cy="1617663"/>
                </a:xfrm>
                <a:custGeom>
                  <a:avLst/>
                  <a:gdLst>
                    <a:gd name="T0" fmla="*/ 312 w 707"/>
                    <a:gd name="T1" fmla="*/ 608 h 1019"/>
                    <a:gd name="T2" fmla="*/ 307 w 707"/>
                    <a:gd name="T3" fmla="*/ 629 h 1019"/>
                    <a:gd name="T4" fmla="*/ 550 w 707"/>
                    <a:gd name="T5" fmla="*/ 347 h 1019"/>
                    <a:gd name="T6" fmla="*/ 424 w 707"/>
                    <a:gd name="T7" fmla="*/ 384 h 1019"/>
                    <a:gd name="T8" fmla="*/ 456 w 707"/>
                    <a:gd name="T9" fmla="*/ 73 h 1019"/>
                    <a:gd name="T10" fmla="*/ 406 w 707"/>
                    <a:gd name="T11" fmla="*/ 89 h 1019"/>
                    <a:gd name="T12" fmla="*/ 432 w 707"/>
                    <a:gd name="T13" fmla="*/ 129 h 1019"/>
                    <a:gd name="T14" fmla="*/ 446 w 707"/>
                    <a:gd name="T15" fmla="*/ 153 h 1019"/>
                    <a:gd name="T16" fmla="*/ 475 w 707"/>
                    <a:gd name="T17" fmla="*/ 132 h 1019"/>
                    <a:gd name="T18" fmla="*/ 459 w 707"/>
                    <a:gd name="T19" fmla="*/ 67 h 1019"/>
                    <a:gd name="T20" fmla="*/ 499 w 707"/>
                    <a:gd name="T21" fmla="*/ 180 h 1019"/>
                    <a:gd name="T22" fmla="*/ 467 w 707"/>
                    <a:gd name="T23" fmla="*/ 245 h 1019"/>
                    <a:gd name="T24" fmla="*/ 427 w 707"/>
                    <a:gd name="T25" fmla="*/ 331 h 1019"/>
                    <a:gd name="T26" fmla="*/ 579 w 707"/>
                    <a:gd name="T27" fmla="*/ 309 h 1019"/>
                    <a:gd name="T28" fmla="*/ 608 w 707"/>
                    <a:gd name="T29" fmla="*/ 344 h 1019"/>
                    <a:gd name="T30" fmla="*/ 550 w 707"/>
                    <a:gd name="T31" fmla="*/ 435 h 1019"/>
                    <a:gd name="T32" fmla="*/ 531 w 707"/>
                    <a:gd name="T33" fmla="*/ 446 h 1019"/>
                    <a:gd name="T34" fmla="*/ 438 w 707"/>
                    <a:gd name="T35" fmla="*/ 505 h 1019"/>
                    <a:gd name="T36" fmla="*/ 414 w 707"/>
                    <a:gd name="T37" fmla="*/ 538 h 1019"/>
                    <a:gd name="T38" fmla="*/ 510 w 707"/>
                    <a:gd name="T39" fmla="*/ 591 h 1019"/>
                    <a:gd name="T40" fmla="*/ 611 w 707"/>
                    <a:gd name="T41" fmla="*/ 599 h 1019"/>
                    <a:gd name="T42" fmla="*/ 630 w 707"/>
                    <a:gd name="T43" fmla="*/ 608 h 1019"/>
                    <a:gd name="T44" fmla="*/ 627 w 707"/>
                    <a:gd name="T45" fmla="*/ 656 h 1019"/>
                    <a:gd name="T46" fmla="*/ 560 w 707"/>
                    <a:gd name="T47" fmla="*/ 661 h 1019"/>
                    <a:gd name="T48" fmla="*/ 552 w 707"/>
                    <a:gd name="T49" fmla="*/ 664 h 1019"/>
                    <a:gd name="T50" fmla="*/ 430 w 707"/>
                    <a:gd name="T51" fmla="*/ 653 h 1019"/>
                    <a:gd name="T52" fmla="*/ 395 w 707"/>
                    <a:gd name="T53" fmla="*/ 820 h 1019"/>
                    <a:gd name="T54" fmla="*/ 398 w 707"/>
                    <a:gd name="T55" fmla="*/ 836 h 1019"/>
                    <a:gd name="T56" fmla="*/ 395 w 707"/>
                    <a:gd name="T57" fmla="*/ 844 h 1019"/>
                    <a:gd name="T58" fmla="*/ 371 w 707"/>
                    <a:gd name="T59" fmla="*/ 1003 h 1019"/>
                    <a:gd name="T60" fmla="*/ 363 w 707"/>
                    <a:gd name="T61" fmla="*/ 1019 h 1019"/>
                    <a:gd name="T62" fmla="*/ 355 w 707"/>
                    <a:gd name="T63" fmla="*/ 1019 h 1019"/>
                    <a:gd name="T64" fmla="*/ 360 w 707"/>
                    <a:gd name="T65" fmla="*/ 677 h 1019"/>
                    <a:gd name="T66" fmla="*/ 168 w 707"/>
                    <a:gd name="T67" fmla="*/ 728 h 1019"/>
                    <a:gd name="T68" fmla="*/ 109 w 707"/>
                    <a:gd name="T69" fmla="*/ 702 h 1019"/>
                    <a:gd name="T70" fmla="*/ 147 w 707"/>
                    <a:gd name="T71" fmla="*/ 653 h 1019"/>
                    <a:gd name="T72" fmla="*/ 259 w 707"/>
                    <a:gd name="T73" fmla="*/ 589 h 1019"/>
                    <a:gd name="T74" fmla="*/ 331 w 707"/>
                    <a:gd name="T75" fmla="*/ 522 h 1019"/>
                    <a:gd name="T76" fmla="*/ 277 w 707"/>
                    <a:gd name="T77" fmla="*/ 505 h 1019"/>
                    <a:gd name="T78" fmla="*/ 283 w 707"/>
                    <a:gd name="T79" fmla="*/ 460 h 1019"/>
                    <a:gd name="T80" fmla="*/ 275 w 707"/>
                    <a:gd name="T81" fmla="*/ 468 h 1019"/>
                    <a:gd name="T82" fmla="*/ 187 w 707"/>
                    <a:gd name="T83" fmla="*/ 462 h 1019"/>
                    <a:gd name="T84" fmla="*/ 349 w 707"/>
                    <a:gd name="T85" fmla="*/ 272 h 1019"/>
                    <a:gd name="T86" fmla="*/ 272 w 707"/>
                    <a:gd name="T87" fmla="*/ 293 h 1019"/>
                    <a:gd name="T88" fmla="*/ 264 w 707"/>
                    <a:gd name="T89" fmla="*/ 258 h 1019"/>
                    <a:gd name="T90" fmla="*/ 333 w 707"/>
                    <a:gd name="T91" fmla="*/ 202 h 1019"/>
                    <a:gd name="T92" fmla="*/ 347 w 707"/>
                    <a:gd name="T93" fmla="*/ 196 h 1019"/>
                    <a:gd name="T94" fmla="*/ 352 w 707"/>
                    <a:gd name="T95" fmla="*/ 188 h 1019"/>
                    <a:gd name="T96" fmla="*/ 336 w 707"/>
                    <a:gd name="T97" fmla="*/ 137 h 1019"/>
                    <a:gd name="T98" fmla="*/ 309 w 707"/>
                    <a:gd name="T99" fmla="*/ 124 h 1019"/>
                    <a:gd name="T100" fmla="*/ 128 w 707"/>
                    <a:gd name="T101" fmla="*/ 204 h 1019"/>
                    <a:gd name="T102" fmla="*/ 109 w 707"/>
                    <a:gd name="T103" fmla="*/ 231 h 1019"/>
                    <a:gd name="T104" fmla="*/ 106 w 707"/>
                    <a:gd name="T105" fmla="*/ 239 h 1019"/>
                    <a:gd name="T106" fmla="*/ 106 w 707"/>
                    <a:gd name="T107" fmla="*/ 306 h 1019"/>
                    <a:gd name="T108" fmla="*/ 8 w 707"/>
                    <a:gd name="T109" fmla="*/ 298 h 1019"/>
                    <a:gd name="T110" fmla="*/ 10 w 707"/>
                    <a:gd name="T111" fmla="*/ 191 h 1019"/>
                    <a:gd name="T112" fmla="*/ 50 w 707"/>
                    <a:gd name="T113" fmla="*/ 121 h 1019"/>
                    <a:gd name="T114" fmla="*/ 98 w 707"/>
                    <a:gd name="T115" fmla="*/ 140 h 1019"/>
                    <a:gd name="T116" fmla="*/ 130 w 707"/>
                    <a:gd name="T117" fmla="*/ 142 h 1019"/>
                    <a:gd name="T118" fmla="*/ 523 w 707"/>
                    <a:gd name="T119" fmla="*/ 3 h 1019"/>
                    <a:gd name="T120" fmla="*/ 702 w 707"/>
                    <a:gd name="T121" fmla="*/ 43 h 10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707" h="1019">
                      <a:moveTo>
                        <a:pt x="357" y="578"/>
                      </a:moveTo>
                      <a:lnTo>
                        <a:pt x="355" y="578"/>
                      </a:lnTo>
                      <a:lnTo>
                        <a:pt x="349" y="581"/>
                      </a:lnTo>
                      <a:lnTo>
                        <a:pt x="339" y="583"/>
                      </a:lnTo>
                      <a:lnTo>
                        <a:pt x="333" y="589"/>
                      </a:lnTo>
                      <a:lnTo>
                        <a:pt x="323" y="602"/>
                      </a:lnTo>
                      <a:lnTo>
                        <a:pt x="317" y="605"/>
                      </a:lnTo>
                      <a:lnTo>
                        <a:pt x="312" y="608"/>
                      </a:lnTo>
                      <a:lnTo>
                        <a:pt x="312" y="610"/>
                      </a:lnTo>
                      <a:lnTo>
                        <a:pt x="312" y="610"/>
                      </a:lnTo>
                      <a:lnTo>
                        <a:pt x="312" y="613"/>
                      </a:lnTo>
                      <a:lnTo>
                        <a:pt x="312" y="616"/>
                      </a:lnTo>
                      <a:lnTo>
                        <a:pt x="309" y="618"/>
                      </a:lnTo>
                      <a:lnTo>
                        <a:pt x="304" y="624"/>
                      </a:lnTo>
                      <a:lnTo>
                        <a:pt x="304" y="624"/>
                      </a:lnTo>
                      <a:lnTo>
                        <a:pt x="307" y="629"/>
                      </a:lnTo>
                      <a:lnTo>
                        <a:pt x="307" y="634"/>
                      </a:lnTo>
                      <a:lnTo>
                        <a:pt x="333" y="629"/>
                      </a:lnTo>
                      <a:lnTo>
                        <a:pt x="339" y="632"/>
                      </a:lnTo>
                      <a:lnTo>
                        <a:pt x="344" y="629"/>
                      </a:lnTo>
                      <a:lnTo>
                        <a:pt x="347" y="629"/>
                      </a:lnTo>
                      <a:lnTo>
                        <a:pt x="357" y="626"/>
                      </a:lnTo>
                      <a:lnTo>
                        <a:pt x="357" y="578"/>
                      </a:lnTo>
                      <a:close/>
                      <a:moveTo>
                        <a:pt x="550" y="347"/>
                      </a:moveTo>
                      <a:lnTo>
                        <a:pt x="547" y="347"/>
                      </a:lnTo>
                      <a:lnTo>
                        <a:pt x="536" y="344"/>
                      </a:lnTo>
                      <a:lnTo>
                        <a:pt x="531" y="347"/>
                      </a:lnTo>
                      <a:lnTo>
                        <a:pt x="440" y="360"/>
                      </a:lnTo>
                      <a:lnTo>
                        <a:pt x="438" y="363"/>
                      </a:lnTo>
                      <a:lnTo>
                        <a:pt x="432" y="368"/>
                      </a:lnTo>
                      <a:lnTo>
                        <a:pt x="427" y="376"/>
                      </a:lnTo>
                      <a:lnTo>
                        <a:pt x="424" y="384"/>
                      </a:lnTo>
                      <a:lnTo>
                        <a:pt x="424" y="395"/>
                      </a:lnTo>
                      <a:lnTo>
                        <a:pt x="419" y="454"/>
                      </a:lnTo>
                      <a:lnTo>
                        <a:pt x="422" y="460"/>
                      </a:lnTo>
                      <a:lnTo>
                        <a:pt x="488" y="411"/>
                      </a:lnTo>
                      <a:lnTo>
                        <a:pt x="550" y="347"/>
                      </a:lnTo>
                      <a:close/>
                      <a:moveTo>
                        <a:pt x="459" y="67"/>
                      </a:moveTo>
                      <a:lnTo>
                        <a:pt x="456" y="70"/>
                      </a:lnTo>
                      <a:lnTo>
                        <a:pt x="456" y="73"/>
                      </a:lnTo>
                      <a:lnTo>
                        <a:pt x="448" y="75"/>
                      </a:lnTo>
                      <a:lnTo>
                        <a:pt x="443" y="78"/>
                      </a:lnTo>
                      <a:lnTo>
                        <a:pt x="443" y="78"/>
                      </a:lnTo>
                      <a:lnTo>
                        <a:pt x="443" y="78"/>
                      </a:lnTo>
                      <a:lnTo>
                        <a:pt x="440" y="78"/>
                      </a:lnTo>
                      <a:lnTo>
                        <a:pt x="416" y="83"/>
                      </a:lnTo>
                      <a:lnTo>
                        <a:pt x="414" y="86"/>
                      </a:lnTo>
                      <a:lnTo>
                        <a:pt x="406" y="89"/>
                      </a:lnTo>
                      <a:lnTo>
                        <a:pt x="403" y="94"/>
                      </a:lnTo>
                      <a:lnTo>
                        <a:pt x="403" y="97"/>
                      </a:lnTo>
                      <a:lnTo>
                        <a:pt x="400" y="99"/>
                      </a:lnTo>
                      <a:lnTo>
                        <a:pt x="406" y="102"/>
                      </a:lnTo>
                      <a:lnTo>
                        <a:pt x="416" y="110"/>
                      </a:lnTo>
                      <a:lnTo>
                        <a:pt x="424" y="118"/>
                      </a:lnTo>
                      <a:lnTo>
                        <a:pt x="427" y="121"/>
                      </a:lnTo>
                      <a:lnTo>
                        <a:pt x="432" y="129"/>
                      </a:lnTo>
                      <a:lnTo>
                        <a:pt x="435" y="137"/>
                      </a:lnTo>
                      <a:lnTo>
                        <a:pt x="438" y="145"/>
                      </a:lnTo>
                      <a:lnTo>
                        <a:pt x="438" y="153"/>
                      </a:lnTo>
                      <a:lnTo>
                        <a:pt x="440" y="153"/>
                      </a:lnTo>
                      <a:lnTo>
                        <a:pt x="440" y="153"/>
                      </a:lnTo>
                      <a:lnTo>
                        <a:pt x="443" y="156"/>
                      </a:lnTo>
                      <a:lnTo>
                        <a:pt x="443" y="153"/>
                      </a:lnTo>
                      <a:lnTo>
                        <a:pt x="446" y="153"/>
                      </a:lnTo>
                      <a:lnTo>
                        <a:pt x="448" y="153"/>
                      </a:lnTo>
                      <a:lnTo>
                        <a:pt x="451" y="151"/>
                      </a:lnTo>
                      <a:lnTo>
                        <a:pt x="451" y="151"/>
                      </a:lnTo>
                      <a:lnTo>
                        <a:pt x="454" y="151"/>
                      </a:lnTo>
                      <a:lnTo>
                        <a:pt x="454" y="148"/>
                      </a:lnTo>
                      <a:lnTo>
                        <a:pt x="456" y="148"/>
                      </a:lnTo>
                      <a:lnTo>
                        <a:pt x="472" y="132"/>
                      </a:lnTo>
                      <a:lnTo>
                        <a:pt x="475" y="132"/>
                      </a:lnTo>
                      <a:lnTo>
                        <a:pt x="510" y="116"/>
                      </a:lnTo>
                      <a:lnTo>
                        <a:pt x="544" y="97"/>
                      </a:lnTo>
                      <a:lnTo>
                        <a:pt x="566" y="81"/>
                      </a:lnTo>
                      <a:lnTo>
                        <a:pt x="568" y="78"/>
                      </a:lnTo>
                      <a:lnTo>
                        <a:pt x="574" y="75"/>
                      </a:lnTo>
                      <a:lnTo>
                        <a:pt x="600" y="51"/>
                      </a:lnTo>
                      <a:lnTo>
                        <a:pt x="518" y="59"/>
                      </a:lnTo>
                      <a:lnTo>
                        <a:pt x="459" y="67"/>
                      </a:lnTo>
                      <a:close/>
                      <a:moveTo>
                        <a:pt x="707" y="56"/>
                      </a:moveTo>
                      <a:lnTo>
                        <a:pt x="705" y="67"/>
                      </a:lnTo>
                      <a:lnTo>
                        <a:pt x="697" y="78"/>
                      </a:lnTo>
                      <a:lnTo>
                        <a:pt x="694" y="83"/>
                      </a:lnTo>
                      <a:lnTo>
                        <a:pt x="675" y="99"/>
                      </a:lnTo>
                      <a:lnTo>
                        <a:pt x="606" y="118"/>
                      </a:lnTo>
                      <a:lnTo>
                        <a:pt x="472" y="169"/>
                      </a:lnTo>
                      <a:lnTo>
                        <a:pt x="499" y="180"/>
                      </a:lnTo>
                      <a:lnTo>
                        <a:pt x="518" y="196"/>
                      </a:lnTo>
                      <a:lnTo>
                        <a:pt x="510" y="212"/>
                      </a:lnTo>
                      <a:lnTo>
                        <a:pt x="499" y="223"/>
                      </a:lnTo>
                      <a:lnTo>
                        <a:pt x="496" y="226"/>
                      </a:lnTo>
                      <a:lnTo>
                        <a:pt x="483" y="234"/>
                      </a:lnTo>
                      <a:lnTo>
                        <a:pt x="475" y="239"/>
                      </a:lnTo>
                      <a:lnTo>
                        <a:pt x="472" y="242"/>
                      </a:lnTo>
                      <a:lnTo>
                        <a:pt x="467" y="245"/>
                      </a:lnTo>
                      <a:lnTo>
                        <a:pt x="448" y="258"/>
                      </a:lnTo>
                      <a:lnTo>
                        <a:pt x="440" y="269"/>
                      </a:lnTo>
                      <a:lnTo>
                        <a:pt x="432" y="280"/>
                      </a:lnTo>
                      <a:lnTo>
                        <a:pt x="430" y="290"/>
                      </a:lnTo>
                      <a:lnTo>
                        <a:pt x="424" y="301"/>
                      </a:lnTo>
                      <a:lnTo>
                        <a:pt x="424" y="312"/>
                      </a:lnTo>
                      <a:lnTo>
                        <a:pt x="424" y="325"/>
                      </a:lnTo>
                      <a:lnTo>
                        <a:pt x="427" y="331"/>
                      </a:lnTo>
                      <a:lnTo>
                        <a:pt x="443" y="336"/>
                      </a:lnTo>
                      <a:lnTo>
                        <a:pt x="448" y="336"/>
                      </a:lnTo>
                      <a:lnTo>
                        <a:pt x="451" y="333"/>
                      </a:lnTo>
                      <a:lnTo>
                        <a:pt x="451" y="333"/>
                      </a:lnTo>
                      <a:lnTo>
                        <a:pt x="462" y="328"/>
                      </a:lnTo>
                      <a:lnTo>
                        <a:pt x="531" y="298"/>
                      </a:lnTo>
                      <a:lnTo>
                        <a:pt x="574" y="304"/>
                      </a:lnTo>
                      <a:lnTo>
                        <a:pt x="579" y="309"/>
                      </a:lnTo>
                      <a:lnTo>
                        <a:pt x="587" y="317"/>
                      </a:lnTo>
                      <a:lnTo>
                        <a:pt x="590" y="320"/>
                      </a:lnTo>
                      <a:lnTo>
                        <a:pt x="600" y="325"/>
                      </a:lnTo>
                      <a:lnTo>
                        <a:pt x="603" y="328"/>
                      </a:lnTo>
                      <a:lnTo>
                        <a:pt x="603" y="331"/>
                      </a:lnTo>
                      <a:lnTo>
                        <a:pt x="606" y="331"/>
                      </a:lnTo>
                      <a:lnTo>
                        <a:pt x="606" y="333"/>
                      </a:lnTo>
                      <a:lnTo>
                        <a:pt x="608" y="344"/>
                      </a:lnTo>
                      <a:lnTo>
                        <a:pt x="606" y="360"/>
                      </a:lnTo>
                      <a:lnTo>
                        <a:pt x="606" y="368"/>
                      </a:lnTo>
                      <a:lnTo>
                        <a:pt x="598" y="387"/>
                      </a:lnTo>
                      <a:lnTo>
                        <a:pt x="584" y="403"/>
                      </a:lnTo>
                      <a:lnTo>
                        <a:pt x="555" y="427"/>
                      </a:lnTo>
                      <a:lnTo>
                        <a:pt x="552" y="433"/>
                      </a:lnTo>
                      <a:lnTo>
                        <a:pt x="550" y="435"/>
                      </a:lnTo>
                      <a:lnTo>
                        <a:pt x="550" y="435"/>
                      </a:lnTo>
                      <a:lnTo>
                        <a:pt x="547" y="438"/>
                      </a:lnTo>
                      <a:lnTo>
                        <a:pt x="547" y="438"/>
                      </a:lnTo>
                      <a:lnTo>
                        <a:pt x="544" y="444"/>
                      </a:lnTo>
                      <a:lnTo>
                        <a:pt x="542" y="444"/>
                      </a:lnTo>
                      <a:lnTo>
                        <a:pt x="539" y="444"/>
                      </a:lnTo>
                      <a:lnTo>
                        <a:pt x="536" y="446"/>
                      </a:lnTo>
                      <a:lnTo>
                        <a:pt x="536" y="446"/>
                      </a:lnTo>
                      <a:lnTo>
                        <a:pt x="531" y="446"/>
                      </a:lnTo>
                      <a:lnTo>
                        <a:pt x="531" y="446"/>
                      </a:lnTo>
                      <a:lnTo>
                        <a:pt x="528" y="449"/>
                      </a:lnTo>
                      <a:lnTo>
                        <a:pt x="528" y="449"/>
                      </a:lnTo>
                      <a:lnTo>
                        <a:pt x="491" y="473"/>
                      </a:lnTo>
                      <a:lnTo>
                        <a:pt x="456" y="503"/>
                      </a:lnTo>
                      <a:lnTo>
                        <a:pt x="448" y="503"/>
                      </a:lnTo>
                      <a:lnTo>
                        <a:pt x="443" y="503"/>
                      </a:lnTo>
                      <a:lnTo>
                        <a:pt x="438" y="505"/>
                      </a:lnTo>
                      <a:lnTo>
                        <a:pt x="427" y="511"/>
                      </a:lnTo>
                      <a:lnTo>
                        <a:pt x="424" y="513"/>
                      </a:lnTo>
                      <a:lnTo>
                        <a:pt x="422" y="519"/>
                      </a:lnTo>
                      <a:lnTo>
                        <a:pt x="419" y="522"/>
                      </a:lnTo>
                      <a:lnTo>
                        <a:pt x="419" y="524"/>
                      </a:lnTo>
                      <a:lnTo>
                        <a:pt x="419" y="527"/>
                      </a:lnTo>
                      <a:lnTo>
                        <a:pt x="416" y="527"/>
                      </a:lnTo>
                      <a:lnTo>
                        <a:pt x="414" y="538"/>
                      </a:lnTo>
                      <a:lnTo>
                        <a:pt x="411" y="616"/>
                      </a:lnTo>
                      <a:lnTo>
                        <a:pt x="448" y="618"/>
                      </a:lnTo>
                      <a:lnTo>
                        <a:pt x="518" y="605"/>
                      </a:lnTo>
                      <a:lnTo>
                        <a:pt x="515" y="599"/>
                      </a:lnTo>
                      <a:lnTo>
                        <a:pt x="515" y="597"/>
                      </a:lnTo>
                      <a:lnTo>
                        <a:pt x="515" y="594"/>
                      </a:lnTo>
                      <a:lnTo>
                        <a:pt x="512" y="594"/>
                      </a:lnTo>
                      <a:lnTo>
                        <a:pt x="510" y="591"/>
                      </a:lnTo>
                      <a:lnTo>
                        <a:pt x="507" y="589"/>
                      </a:lnTo>
                      <a:lnTo>
                        <a:pt x="507" y="586"/>
                      </a:lnTo>
                      <a:lnTo>
                        <a:pt x="504" y="583"/>
                      </a:lnTo>
                      <a:lnTo>
                        <a:pt x="504" y="583"/>
                      </a:lnTo>
                      <a:lnTo>
                        <a:pt x="552" y="594"/>
                      </a:lnTo>
                      <a:lnTo>
                        <a:pt x="595" y="589"/>
                      </a:lnTo>
                      <a:lnTo>
                        <a:pt x="611" y="597"/>
                      </a:lnTo>
                      <a:lnTo>
                        <a:pt x="611" y="599"/>
                      </a:lnTo>
                      <a:lnTo>
                        <a:pt x="616" y="599"/>
                      </a:lnTo>
                      <a:lnTo>
                        <a:pt x="616" y="602"/>
                      </a:lnTo>
                      <a:lnTo>
                        <a:pt x="619" y="602"/>
                      </a:lnTo>
                      <a:lnTo>
                        <a:pt x="622" y="602"/>
                      </a:lnTo>
                      <a:lnTo>
                        <a:pt x="624" y="599"/>
                      </a:lnTo>
                      <a:lnTo>
                        <a:pt x="627" y="602"/>
                      </a:lnTo>
                      <a:lnTo>
                        <a:pt x="630" y="605"/>
                      </a:lnTo>
                      <a:lnTo>
                        <a:pt x="630" y="608"/>
                      </a:lnTo>
                      <a:lnTo>
                        <a:pt x="633" y="608"/>
                      </a:lnTo>
                      <a:lnTo>
                        <a:pt x="635" y="608"/>
                      </a:lnTo>
                      <a:lnTo>
                        <a:pt x="641" y="608"/>
                      </a:lnTo>
                      <a:lnTo>
                        <a:pt x="643" y="608"/>
                      </a:lnTo>
                      <a:lnTo>
                        <a:pt x="654" y="605"/>
                      </a:lnTo>
                      <a:lnTo>
                        <a:pt x="678" y="629"/>
                      </a:lnTo>
                      <a:lnTo>
                        <a:pt x="662" y="645"/>
                      </a:lnTo>
                      <a:lnTo>
                        <a:pt x="627" y="656"/>
                      </a:lnTo>
                      <a:lnTo>
                        <a:pt x="624" y="656"/>
                      </a:lnTo>
                      <a:lnTo>
                        <a:pt x="622" y="656"/>
                      </a:lnTo>
                      <a:lnTo>
                        <a:pt x="622" y="656"/>
                      </a:lnTo>
                      <a:lnTo>
                        <a:pt x="622" y="659"/>
                      </a:lnTo>
                      <a:lnTo>
                        <a:pt x="576" y="664"/>
                      </a:lnTo>
                      <a:lnTo>
                        <a:pt x="568" y="664"/>
                      </a:lnTo>
                      <a:lnTo>
                        <a:pt x="566" y="661"/>
                      </a:lnTo>
                      <a:lnTo>
                        <a:pt x="560" y="661"/>
                      </a:lnTo>
                      <a:lnTo>
                        <a:pt x="560" y="659"/>
                      </a:lnTo>
                      <a:lnTo>
                        <a:pt x="558" y="659"/>
                      </a:lnTo>
                      <a:lnTo>
                        <a:pt x="558" y="661"/>
                      </a:lnTo>
                      <a:lnTo>
                        <a:pt x="555" y="661"/>
                      </a:lnTo>
                      <a:lnTo>
                        <a:pt x="555" y="664"/>
                      </a:lnTo>
                      <a:lnTo>
                        <a:pt x="555" y="664"/>
                      </a:lnTo>
                      <a:lnTo>
                        <a:pt x="552" y="664"/>
                      </a:lnTo>
                      <a:lnTo>
                        <a:pt x="552" y="664"/>
                      </a:lnTo>
                      <a:lnTo>
                        <a:pt x="550" y="664"/>
                      </a:lnTo>
                      <a:lnTo>
                        <a:pt x="542" y="664"/>
                      </a:lnTo>
                      <a:lnTo>
                        <a:pt x="528" y="661"/>
                      </a:lnTo>
                      <a:lnTo>
                        <a:pt x="518" y="659"/>
                      </a:lnTo>
                      <a:lnTo>
                        <a:pt x="496" y="659"/>
                      </a:lnTo>
                      <a:lnTo>
                        <a:pt x="480" y="661"/>
                      </a:lnTo>
                      <a:lnTo>
                        <a:pt x="438" y="653"/>
                      </a:lnTo>
                      <a:lnTo>
                        <a:pt x="430" y="653"/>
                      </a:lnTo>
                      <a:lnTo>
                        <a:pt x="419" y="656"/>
                      </a:lnTo>
                      <a:lnTo>
                        <a:pt x="411" y="661"/>
                      </a:lnTo>
                      <a:lnTo>
                        <a:pt x="408" y="667"/>
                      </a:lnTo>
                      <a:lnTo>
                        <a:pt x="400" y="763"/>
                      </a:lnTo>
                      <a:lnTo>
                        <a:pt x="400" y="812"/>
                      </a:lnTo>
                      <a:lnTo>
                        <a:pt x="400" y="812"/>
                      </a:lnTo>
                      <a:lnTo>
                        <a:pt x="398" y="815"/>
                      </a:lnTo>
                      <a:lnTo>
                        <a:pt x="395" y="820"/>
                      </a:lnTo>
                      <a:lnTo>
                        <a:pt x="395" y="823"/>
                      </a:lnTo>
                      <a:lnTo>
                        <a:pt x="395" y="825"/>
                      </a:lnTo>
                      <a:lnTo>
                        <a:pt x="395" y="828"/>
                      </a:lnTo>
                      <a:lnTo>
                        <a:pt x="395" y="833"/>
                      </a:lnTo>
                      <a:lnTo>
                        <a:pt x="395" y="833"/>
                      </a:lnTo>
                      <a:lnTo>
                        <a:pt x="395" y="833"/>
                      </a:lnTo>
                      <a:lnTo>
                        <a:pt x="398" y="836"/>
                      </a:lnTo>
                      <a:lnTo>
                        <a:pt x="398" y="836"/>
                      </a:lnTo>
                      <a:lnTo>
                        <a:pt x="398" y="839"/>
                      </a:lnTo>
                      <a:lnTo>
                        <a:pt x="398" y="839"/>
                      </a:lnTo>
                      <a:lnTo>
                        <a:pt x="398" y="839"/>
                      </a:lnTo>
                      <a:lnTo>
                        <a:pt x="398" y="841"/>
                      </a:lnTo>
                      <a:lnTo>
                        <a:pt x="398" y="841"/>
                      </a:lnTo>
                      <a:lnTo>
                        <a:pt x="398" y="844"/>
                      </a:lnTo>
                      <a:lnTo>
                        <a:pt x="398" y="844"/>
                      </a:lnTo>
                      <a:lnTo>
                        <a:pt x="395" y="844"/>
                      </a:lnTo>
                      <a:lnTo>
                        <a:pt x="395" y="844"/>
                      </a:lnTo>
                      <a:lnTo>
                        <a:pt x="395" y="847"/>
                      </a:lnTo>
                      <a:lnTo>
                        <a:pt x="395" y="847"/>
                      </a:lnTo>
                      <a:lnTo>
                        <a:pt x="395" y="906"/>
                      </a:lnTo>
                      <a:lnTo>
                        <a:pt x="379" y="984"/>
                      </a:lnTo>
                      <a:lnTo>
                        <a:pt x="376" y="989"/>
                      </a:lnTo>
                      <a:lnTo>
                        <a:pt x="373" y="995"/>
                      </a:lnTo>
                      <a:lnTo>
                        <a:pt x="371" y="1003"/>
                      </a:lnTo>
                      <a:lnTo>
                        <a:pt x="371" y="1005"/>
                      </a:lnTo>
                      <a:lnTo>
                        <a:pt x="371" y="1008"/>
                      </a:lnTo>
                      <a:lnTo>
                        <a:pt x="373" y="1011"/>
                      </a:lnTo>
                      <a:lnTo>
                        <a:pt x="368" y="1013"/>
                      </a:lnTo>
                      <a:lnTo>
                        <a:pt x="365" y="1013"/>
                      </a:lnTo>
                      <a:lnTo>
                        <a:pt x="365" y="1016"/>
                      </a:lnTo>
                      <a:lnTo>
                        <a:pt x="365" y="1019"/>
                      </a:lnTo>
                      <a:lnTo>
                        <a:pt x="363" y="1019"/>
                      </a:lnTo>
                      <a:lnTo>
                        <a:pt x="363" y="1019"/>
                      </a:lnTo>
                      <a:lnTo>
                        <a:pt x="363" y="1019"/>
                      </a:lnTo>
                      <a:lnTo>
                        <a:pt x="363" y="1019"/>
                      </a:lnTo>
                      <a:lnTo>
                        <a:pt x="360" y="1019"/>
                      </a:lnTo>
                      <a:lnTo>
                        <a:pt x="357" y="1019"/>
                      </a:lnTo>
                      <a:lnTo>
                        <a:pt x="357" y="1019"/>
                      </a:lnTo>
                      <a:lnTo>
                        <a:pt x="357" y="1019"/>
                      </a:lnTo>
                      <a:lnTo>
                        <a:pt x="355" y="1019"/>
                      </a:lnTo>
                      <a:lnTo>
                        <a:pt x="355" y="987"/>
                      </a:lnTo>
                      <a:lnTo>
                        <a:pt x="355" y="976"/>
                      </a:lnTo>
                      <a:lnTo>
                        <a:pt x="357" y="962"/>
                      </a:lnTo>
                      <a:lnTo>
                        <a:pt x="357" y="688"/>
                      </a:lnTo>
                      <a:lnTo>
                        <a:pt x="360" y="680"/>
                      </a:lnTo>
                      <a:lnTo>
                        <a:pt x="360" y="680"/>
                      </a:lnTo>
                      <a:lnTo>
                        <a:pt x="360" y="677"/>
                      </a:lnTo>
                      <a:lnTo>
                        <a:pt x="360" y="677"/>
                      </a:lnTo>
                      <a:lnTo>
                        <a:pt x="357" y="677"/>
                      </a:lnTo>
                      <a:lnTo>
                        <a:pt x="309" y="677"/>
                      </a:lnTo>
                      <a:lnTo>
                        <a:pt x="291" y="683"/>
                      </a:lnTo>
                      <a:lnTo>
                        <a:pt x="285" y="683"/>
                      </a:lnTo>
                      <a:lnTo>
                        <a:pt x="280" y="685"/>
                      </a:lnTo>
                      <a:lnTo>
                        <a:pt x="277" y="688"/>
                      </a:lnTo>
                      <a:lnTo>
                        <a:pt x="200" y="712"/>
                      </a:lnTo>
                      <a:lnTo>
                        <a:pt x="168" y="728"/>
                      </a:lnTo>
                      <a:lnTo>
                        <a:pt x="130" y="739"/>
                      </a:lnTo>
                      <a:lnTo>
                        <a:pt x="130" y="734"/>
                      </a:lnTo>
                      <a:lnTo>
                        <a:pt x="128" y="728"/>
                      </a:lnTo>
                      <a:lnTo>
                        <a:pt x="125" y="723"/>
                      </a:lnTo>
                      <a:lnTo>
                        <a:pt x="122" y="720"/>
                      </a:lnTo>
                      <a:lnTo>
                        <a:pt x="114" y="710"/>
                      </a:lnTo>
                      <a:lnTo>
                        <a:pt x="112" y="707"/>
                      </a:lnTo>
                      <a:lnTo>
                        <a:pt x="109" y="702"/>
                      </a:lnTo>
                      <a:lnTo>
                        <a:pt x="133" y="659"/>
                      </a:lnTo>
                      <a:lnTo>
                        <a:pt x="139" y="661"/>
                      </a:lnTo>
                      <a:lnTo>
                        <a:pt x="139" y="659"/>
                      </a:lnTo>
                      <a:lnTo>
                        <a:pt x="139" y="656"/>
                      </a:lnTo>
                      <a:lnTo>
                        <a:pt x="141" y="656"/>
                      </a:lnTo>
                      <a:lnTo>
                        <a:pt x="141" y="656"/>
                      </a:lnTo>
                      <a:lnTo>
                        <a:pt x="144" y="653"/>
                      </a:lnTo>
                      <a:lnTo>
                        <a:pt x="147" y="653"/>
                      </a:lnTo>
                      <a:lnTo>
                        <a:pt x="147" y="653"/>
                      </a:lnTo>
                      <a:lnTo>
                        <a:pt x="149" y="656"/>
                      </a:lnTo>
                      <a:lnTo>
                        <a:pt x="168" y="656"/>
                      </a:lnTo>
                      <a:lnTo>
                        <a:pt x="235" y="608"/>
                      </a:lnTo>
                      <a:lnTo>
                        <a:pt x="251" y="594"/>
                      </a:lnTo>
                      <a:lnTo>
                        <a:pt x="253" y="591"/>
                      </a:lnTo>
                      <a:lnTo>
                        <a:pt x="256" y="589"/>
                      </a:lnTo>
                      <a:lnTo>
                        <a:pt x="259" y="589"/>
                      </a:lnTo>
                      <a:lnTo>
                        <a:pt x="261" y="586"/>
                      </a:lnTo>
                      <a:lnTo>
                        <a:pt x="267" y="586"/>
                      </a:lnTo>
                      <a:lnTo>
                        <a:pt x="267" y="586"/>
                      </a:lnTo>
                      <a:lnTo>
                        <a:pt x="336" y="532"/>
                      </a:lnTo>
                      <a:lnTo>
                        <a:pt x="333" y="527"/>
                      </a:lnTo>
                      <a:lnTo>
                        <a:pt x="333" y="524"/>
                      </a:lnTo>
                      <a:lnTo>
                        <a:pt x="331" y="524"/>
                      </a:lnTo>
                      <a:lnTo>
                        <a:pt x="331" y="522"/>
                      </a:lnTo>
                      <a:lnTo>
                        <a:pt x="325" y="522"/>
                      </a:lnTo>
                      <a:lnTo>
                        <a:pt x="325" y="522"/>
                      </a:lnTo>
                      <a:lnTo>
                        <a:pt x="317" y="519"/>
                      </a:lnTo>
                      <a:lnTo>
                        <a:pt x="315" y="516"/>
                      </a:lnTo>
                      <a:lnTo>
                        <a:pt x="309" y="513"/>
                      </a:lnTo>
                      <a:lnTo>
                        <a:pt x="309" y="511"/>
                      </a:lnTo>
                      <a:lnTo>
                        <a:pt x="307" y="511"/>
                      </a:lnTo>
                      <a:lnTo>
                        <a:pt x="277" y="505"/>
                      </a:lnTo>
                      <a:lnTo>
                        <a:pt x="293" y="481"/>
                      </a:lnTo>
                      <a:lnTo>
                        <a:pt x="296" y="473"/>
                      </a:lnTo>
                      <a:lnTo>
                        <a:pt x="296" y="468"/>
                      </a:lnTo>
                      <a:lnTo>
                        <a:pt x="296" y="460"/>
                      </a:lnTo>
                      <a:lnTo>
                        <a:pt x="293" y="454"/>
                      </a:lnTo>
                      <a:lnTo>
                        <a:pt x="288" y="457"/>
                      </a:lnTo>
                      <a:lnTo>
                        <a:pt x="285" y="457"/>
                      </a:lnTo>
                      <a:lnTo>
                        <a:pt x="283" y="460"/>
                      </a:lnTo>
                      <a:lnTo>
                        <a:pt x="283" y="460"/>
                      </a:lnTo>
                      <a:lnTo>
                        <a:pt x="283" y="462"/>
                      </a:lnTo>
                      <a:lnTo>
                        <a:pt x="280" y="465"/>
                      </a:lnTo>
                      <a:lnTo>
                        <a:pt x="280" y="465"/>
                      </a:lnTo>
                      <a:lnTo>
                        <a:pt x="280" y="465"/>
                      </a:lnTo>
                      <a:lnTo>
                        <a:pt x="277" y="468"/>
                      </a:lnTo>
                      <a:lnTo>
                        <a:pt x="277" y="468"/>
                      </a:lnTo>
                      <a:lnTo>
                        <a:pt x="275" y="468"/>
                      </a:lnTo>
                      <a:lnTo>
                        <a:pt x="275" y="468"/>
                      </a:lnTo>
                      <a:lnTo>
                        <a:pt x="272" y="468"/>
                      </a:lnTo>
                      <a:lnTo>
                        <a:pt x="272" y="465"/>
                      </a:lnTo>
                      <a:lnTo>
                        <a:pt x="272" y="465"/>
                      </a:lnTo>
                      <a:lnTo>
                        <a:pt x="240" y="495"/>
                      </a:lnTo>
                      <a:lnTo>
                        <a:pt x="200" y="511"/>
                      </a:lnTo>
                      <a:lnTo>
                        <a:pt x="192" y="492"/>
                      </a:lnTo>
                      <a:lnTo>
                        <a:pt x="187" y="462"/>
                      </a:lnTo>
                      <a:lnTo>
                        <a:pt x="187" y="454"/>
                      </a:lnTo>
                      <a:lnTo>
                        <a:pt x="187" y="444"/>
                      </a:lnTo>
                      <a:lnTo>
                        <a:pt x="187" y="441"/>
                      </a:lnTo>
                      <a:lnTo>
                        <a:pt x="189" y="438"/>
                      </a:lnTo>
                      <a:lnTo>
                        <a:pt x="349" y="282"/>
                      </a:lnTo>
                      <a:lnTo>
                        <a:pt x="349" y="277"/>
                      </a:lnTo>
                      <a:lnTo>
                        <a:pt x="349" y="272"/>
                      </a:lnTo>
                      <a:lnTo>
                        <a:pt x="349" y="272"/>
                      </a:lnTo>
                      <a:lnTo>
                        <a:pt x="349" y="272"/>
                      </a:lnTo>
                      <a:lnTo>
                        <a:pt x="347" y="269"/>
                      </a:lnTo>
                      <a:lnTo>
                        <a:pt x="336" y="272"/>
                      </a:lnTo>
                      <a:lnTo>
                        <a:pt x="320" y="274"/>
                      </a:lnTo>
                      <a:lnTo>
                        <a:pt x="304" y="282"/>
                      </a:lnTo>
                      <a:lnTo>
                        <a:pt x="283" y="293"/>
                      </a:lnTo>
                      <a:lnTo>
                        <a:pt x="277" y="296"/>
                      </a:lnTo>
                      <a:lnTo>
                        <a:pt x="272" y="293"/>
                      </a:lnTo>
                      <a:lnTo>
                        <a:pt x="269" y="288"/>
                      </a:lnTo>
                      <a:lnTo>
                        <a:pt x="267" y="288"/>
                      </a:lnTo>
                      <a:lnTo>
                        <a:pt x="264" y="282"/>
                      </a:lnTo>
                      <a:lnTo>
                        <a:pt x="264" y="280"/>
                      </a:lnTo>
                      <a:lnTo>
                        <a:pt x="261" y="274"/>
                      </a:lnTo>
                      <a:lnTo>
                        <a:pt x="261" y="269"/>
                      </a:lnTo>
                      <a:lnTo>
                        <a:pt x="264" y="261"/>
                      </a:lnTo>
                      <a:lnTo>
                        <a:pt x="264" y="258"/>
                      </a:lnTo>
                      <a:lnTo>
                        <a:pt x="269" y="250"/>
                      </a:lnTo>
                      <a:lnTo>
                        <a:pt x="269" y="245"/>
                      </a:lnTo>
                      <a:lnTo>
                        <a:pt x="272" y="242"/>
                      </a:lnTo>
                      <a:lnTo>
                        <a:pt x="277" y="226"/>
                      </a:lnTo>
                      <a:lnTo>
                        <a:pt x="277" y="223"/>
                      </a:lnTo>
                      <a:lnTo>
                        <a:pt x="304" y="212"/>
                      </a:lnTo>
                      <a:lnTo>
                        <a:pt x="333" y="204"/>
                      </a:lnTo>
                      <a:lnTo>
                        <a:pt x="333" y="202"/>
                      </a:lnTo>
                      <a:lnTo>
                        <a:pt x="336" y="199"/>
                      </a:lnTo>
                      <a:lnTo>
                        <a:pt x="339" y="199"/>
                      </a:lnTo>
                      <a:lnTo>
                        <a:pt x="339" y="199"/>
                      </a:lnTo>
                      <a:lnTo>
                        <a:pt x="341" y="196"/>
                      </a:lnTo>
                      <a:lnTo>
                        <a:pt x="344" y="196"/>
                      </a:lnTo>
                      <a:lnTo>
                        <a:pt x="347" y="196"/>
                      </a:lnTo>
                      <a:lnTo>
                        <a:pt x="347" y="196"/>
                      </a:lnTo>
                      <a:lnTo>
                        <a:pt x="347" y="196"/>
                      </a:lnTo>
                      <a:lnTo>
                        <a:pt x="347" y="196"/>
                      </a:lnTo>
                      <a:lnTo>
                        <a:pt x="347" y="196"/>
                      </a:lnTo>
                      <a:lnTo>
                        <a:pt x="349" y="194"/>
                      </a:lnTo>
                      <a:lnTo>
                        <a:pt x="352" y="191"/>
                      </a:lnTo>
                      <a:lnTo>
                        <a:pt x="352" y="191"/>
                      </a:lnTo>
                      <a:lnTo>
                        <a:pt x="352" y="191"/>
                      </a:lnTo>
                      <a:lnTo>
                        <a:pt x="352" y="188"/>
                      </a:lnTo>
                      <a:lnTo>
                        <a:pt x="352" y="188"/>
                      </a:lnTo>
                      <a:lnTo>
                        <a:pt x="349" y="185"/>
                      </a:lnTo>
                      <a:lnTo>
                        <a:pt x="349" y="164"/>
                      </a:lnTo>
                      <a:lnTo>
                        <a:pt x="347" y="161"/>
                      </a:lnTo>
                      <a:lnTo>
                        <a:pt x="347" y="156"/>
                      </a:lnTo>
                      <a:lnTo>
                        <a:pt x="344" y="151"/>
                      </a:lnTo>
                      <a:lnTo>
                        <a:pt x="341" y="145"/>
                      </a:lnTo>
                      <a:lnTo>
                        <a:pt x="339" y="140"/>
                      </a:lnTo>
                      <a:lnTo>
                        <a:pt x="336" y="137"/>
                      </a:lnTo>
                      <a:lnTo>
                        <a:pt x="333" y="132"/>
                      </a:lnTo>
                      <a:lnTo>
                        <a:pt x="333" y="126"/>
                      </a:lnTo>
                      <a:lnTo>
                        <a:pt x="333" y="124"/>
                      </a:lnTo>
                      <a:lnTo>
                        <a:pt x="331" y="124"/>
                      </a:lnTo>
                      <a:lnTo>
                        <a:pt x="328" y="121"/>
                      </a:lnTo>
                      <a:lnTo>
                        <a:pt x="325" y="121"/>
                      </a:lnTo>
                      <a:lnTo>
                        <a:pt x="323" y="121"/>
                      </a:lnTo>
                      <a:lnTo>
                        <a:pt x="309" y="124"/>
                      </a:lnTo>
                      <a:lnTo>
                        <a:pt x="304" y="124"/>
                      </a:lnTo>
                      <a:lnTo>
                        <a:pt x="176" y="196"/>
                      </a:lnTo>
                      <a:lnTo>
                        <a:pt x="157" y="202"/>
                      </a:lnTo>
                      <a:lnTo>
                        <a:pt x="144" y="207"/>
                      </a:lnTo>
                      <a:lnTo>
                        <a:pt x="136" y="207"/>
                      </a:lnTo>
                      <a:lnTo>
                        <a:pt x="130" y="204"/>
                      </a:lnTo>
                      <a:lnTo>
                        <a:pt x="128" y="204"/>
                      </a:lnTo>
                      <a:lnTo>
                        <a:pt x="128" y="204"/>
                      </a:lnTo>
                      <a:lnTo>
                        <a:pt x="122" y="204"/>
                      </a:lnTo>
                      <a:lnTo>
                        <a:pt x="122" y="204"/>
                      </a:lnTo>
                      <a:lnTo>
                        <a:pt x="120" y="207"/>
                      </a:lnTo>
                      <a:lnTo>
                        <a:pt x="117" y="207"/>
                      </a:lnTo>
                      <a:lnTo>
                        <a:pt x="109" y="215"/>
                      </a:lnTo>
                      <a:lnTo>
                        <a:pt x="106" y="220"/>
                      </a:lnTo>
                      <a:lnTo>
                        <a:pt x="106" y="223"/>
                      </a:lnTo>
                      <a:lnTo>
                        <a:pt x="109" y="231"/>
                      </a:lnTo>
                      <a:lnTo>
                        <a:pt x="109" y="234"/>
                      </a:lnTo>
                      <a:lnTo>
                        <a:pt x="109" y="234"/>
                      </a:lnTo>
                      <a:lnTo>
                        <a:pt x="109" y="234"/>
                      </a:lnTo>
                      <a:lnTo>
                        <a:pt x="109" y="237"/>
                      </a:lnTo>
                      <a:lnTo>
                        <a:pt x="109" y="239"/>
                      </a:lnTo>
                      <a:lnTo>
                        <a:pt x="109" y="239"/>
                      </a:lnTo>
                      <a:lnTo>
                        <a:pt x="109" y="239"/>
                      </a:lnTo>
                      <a:lnTo>
                        <a:pt x="106" y="239"/>
                      </a:lnTo>
                      <a:lnTo>
                        <a:pt x="106" y="239"/>
                      </a:lnTo>
                      <a:lnTo>
                        <a:pt x="106" y="242"/>
                      </a:lnTo>
                      <a:lnTo>
                        <a:pt x="106" y="242"/>
                      </a:lnTo>
                      <a:lnTo>
                        <a:pt x="106" y="245"/>
                      </a:lnTo>
                      <a:lnTo>
                        <a:pt x="106" y="245"/>
                      </a:lnTo>
                      <a:lnTo>
                        <a:pt x="109" y="282"/>
                      </a:lnTo>
                      <a:lnTo>
                        <a:pt x="109" y="293"/>
                      </a:lnTo>
                      <a:lnTo>
                        <a:pt x="106" y="306"/>
                      </a:lnTo>
                      <a:lnTo>
                        <a:pt x="98" y="320"/>
                      </a:lnTo>
                      <a:lnTo>
                        <a:pt x="90" y="336"/>
                      </a:lnTo>
                      <a:lnTo>
                        <a:pt x="77" y="349"/>
                      </a:lnTo>
                      <a:lnTo>
                        <a:pt x="40" y="336"/>
                      </a:lnTo>
                      <a:lnTo>
                        <a:pt x="10" y="304"/>
                      </a:lnTo>
                      <a:lnTo>
                        <a:pt x="10" y="304"/>
                      </a:lnTo>
                      <a:lnTo>
                        <a:pt x="8" y="301"/>
                      </a:lnTo>
                      <a:lnTo>
                        <a:pt x="8" y="298"/>
                      </a:lnTo>
                      <a:lnTo>
                        <a:pt x="5" y="293"/>
                      </a:lnTo>
                      <a:lnTo>
                        <a:pt x="5" y="285"/>
                      </a:lnTo>
                      <a:lnTo>
                        <a:pt x="5" y="258"/>
                      </a:lnTo>
                      <a:lnTo>
                        <a:pt x="5" y="258"/>
                      </a:lnTo>
                      <a:lnTo>
                        <a:pt x="5" y="255"/>
                      </a:lnTo>
                      <a:lnTo>
                        <a:pt x="2" y="245"/>
                      </a:lnTo>
                      <a:lnTo>
                        <a:pt x="0" y="234"/>
                      </a:lnTo>
                      <a:lnTo>
                        <a:pt x="10" y="191"/>
                      </a:lnTo>
                      <a:lnTo>
                        <a:pt x="10" y="185"/>
                      </a:lnTo>
                      <a:lnTo>
                        <a:pt x="13" y="180"/>
                      </a:lnTo>
                      <a:lnTo>
                        <a:pt x="13" y="175"/>
                      </a:lnTo>
                      <a:lnTo>
                        <a:pt x="18" y="169"/>
                      </a:lnTo>
                      <a:lnTo>
                        <a:pt x="18" y="169"/>
                      </a:lnTo>
                      <a:lnTo>
                        <a:pt x="16" y="169"/>
                      </a:lnTo>
                      <a:lnTo>
                        <a:pt x="48" y="124"/>
                      </a:lnTo>
                      <a:lnTo>
                        <a:pt x="50" y="121"/>
                      </a:lnTo>
                      <a:lnTo>
                        <a:pt x="53" y="116"/>
                      </a:lnTo>
                      <a:lnTo>
                        <a:pt x="56" y="113"/>
                      </a:lnTo>
                      <a:lnTo>
                        <a:pt x="56" y="110"/>
                      </a:lnTo>
                      <a:lnTo>
                        <a:pt x="58" y="110"/>
                      </a:lnTo>
                      <a:lnTo>
                        <a:pt x="58" y="110"/>
                      </a:lnTo>
                      <a:lnTo>
                        <a:pt x="96" y="124"/>
                      </a:lnTo>
                      <a:lnTo>
                        <a:pt x="96" y="132"/>
                      </a:lnTo>
                      <a:lnTo>
                        <a:pt x="98" y="140"/>
                      </a:lnTo>
                      <a:lnTo>
                        <a:pt x="101" y="142"/>
                      </a:lnTo>
                      <a:lnTo>
                        <a:pt x="101" y="142"/>
                      </a:lnTo>
                      <a:lnTo>
                        <a:pt x="106" y="148"/>
                      </a:lnTo>
                      <a:lnTo>
                        <a:pt x="109" y="148"/>
                      </a:lnTo>
                      <a:lnTo>
                        <a:pt x="112" y="148"/>
                      </a:lnTo>
                      <a:lnTo>
                        <a:pt x="117" y="148"/>
                      </a:lnTo>
                      <a:lnTo>
                        <a:pt x="120" y="148"/>
                      </a:lnTo>
                      <a:lnTo>
                        <a:pt x="130" y="142"/>
                      </a:lnTo>
                      <a:lnTo>
                        <a:pt x="136" y="137"/>
                      </a:lnTo>
                      <a:lnTo>
                        <a:pt x="147" y="134"/>
                      </a:lnTo>
                      <a:lnTo>
                        <a:pt x="149" y="132"/>
                      </a:lnTo>
                      <a:lnTo>
                        <a:pt x="152" y="132"/>
                      </a:lnTo>
                      <a:lnTo>
                        <a:pt x="304" y="70"/>
                      </a:lnTo>
                      <a:lnTo>
                        <a:pt x="357" y="51"/>
                      </a:lnTo>
                      <a:lnTo>
                        <a:pt x="406" y="35"/>
                      </a:lnTo>
                      <a:lnTo>
                        <a:pt x="523" y="3"/>
                      </a:lnTo>
                      <a:lnTo>
                        <a:pt x="558" y="0"/>
                      </a:lnTo>
                      <a:lnTo>
                        <a:pt x="606" y="0"/>
                      </a:lnTo>
                      <a:lnTo>
                        <a:pt x="657" y="8"/>
                      </a:lnTo>
                      <a:lnTo>
                        <a:pt x="673" y="16"/>
                      </a:lnTo>
                      <a:lnTo>
                        <a:pt x="689" y="30"/>
                      </a:lnTo>
                      <a:lnTo>
                        <a:pt x="697" y="35"/>
                      </a:lnTo>
                      <a:lnTo>
                        <a:pt x="702" y="40"/>
                      </a:lnTo>
                      <a:lnTo>
                        <a:pt x="702" y="43"/>
                      </a:lnTo>
                      <a:lnTo>
                        <a:pt x="705" y="48"/>
                      </a:lnTo>
                      <a:lnTo>
                        <a:pt x="707" y="56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90000"/>
                    </a:gs>
                    <a:gs pos="97975">
                      <a:srgbClr val="7E0000"/>
                    </a:gs>
                    <a:gs pos="56000">
                      <a:srgbClr val="C000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" name="Freeform 21"/>
                <p:cNvSpPr>
                  <a:spLocks noEditPoints="1"/>
                </p:cNvSpPr>
                <p:nvPr/>
              </p:nvSpPr>
              <p:spPr bwMode="auto">
                <a:xfrm>
                  <a:off x="8978627" y="1561396"/>
                  <a:ext cx="1122363" cy="1617663"/>
                </a:xfrm>
                <a:custGeom>
                  <a:avLst/>
                  <a:gdLst>
                    <a:gd name="T0" fmla="*/ 312 w 707"/>
                    <a:gd name="T1" fmla="*/ 608 h 1019"/>
                    <a:gd name="T2" fmla="*/ 307 w 707"/>
                    <a:gd name="T3" fmla="*/ 629 h 1019"/>
                    <a:gd name="T4" fmla="*/ 550 w 707"/>
                    <a:gd name="T5" fmla="*/ 347 h 1019"/>
                    <a:gd name="T6" fmla="*/ 424 w 707"/>
                    <a:gd name="T7" fmla="*/ 384 h 1019"/>
                    <a:gd name="T8" fmla="*/ 456 w 707"/>
                    <a:gd name="T9" fmla="*/ 73 h 1019"/>
                    <a:gd name="T10" fmla="*/ 406 w 707"/>
                    <a:gd name="T11" fmla="*/ 89 h 1019"/>
                    <a:gd name="T12" fmla="*/ 432 w 707"/>
                    <a:gd name="T13" fmla="*/ 129 h 1019"/>
                    <a:gd name="T14" fmla="*/ 446 w 707"/>
                    <a:gd name="T15" fmla="*/ 153 h 1019"/>
                    <a:gd name="T16" fmla="*/ 475 w 707"/>
                    <a:gd name="T17" fmla="*/ 132 h 1019"/>
                    <a:gd name="T18" fmla="*/ 459 w 707"/>
                    <a:gd name="T19" fmla="*/ 67 h 1019"/>
                    <a:gd name="T20" fmla="*/ 499 w 707"/>
                    <a:gd name="T21" fmla="*/ 180 h 1019"/>
                    <a:gd name="T22" fmla="*/ 467 w 707"/>
                    <a:gd name="T23" fmla="*/ 245 h 1019"/>
                    <a:gd name="T24" fmla="*/ 427 w 707"/>
                    <a:gd name="T25" fmla="*/ 331 h 1019"/>
                    <a:gd name="T26" fmla="*/ 579 w 707"/>
                    <a:gd name="T27" fmla="*/ 309 h 1019"/>
                    <a:gd name="T28" fmla="*/ 608 w 707"/>
                    <a:gd name="T29" fmla="*/ 344 h 1019"/>
                    <a:gd name="T30" fmla="*/ 550 w 707"/>
                    <a:gd name="T31" fmla="*/ 435 h 1019"/>
                    <a:gd name="T32" fmla="*/ 531 w 707"/>
                    <a:gd name="T33" fmla="*/ 446 h 1019"/>
                    <a:gd name="T34" fmla="*/ 438 w 707"/>
                    <a:gd name="T35" fmla="*/ 505 h 1019"/>
                    <a:gd name="T36" fmla="*/ 414 w 707"/>
                    <a:gd name="T37" fmla="*/ 538 h 1019"/>
                    <a:gd name="T38" fmla="*/ 510 w 707"/>
                    <a:gd name="T39" fmla="*/ 591 h 1019"/>
                    <a:gd name="T40" fmla="*/ 611 w 707"/>
                    <a:gd name="T41" fmla="*/ 599 h 1019"/>
                    <a:gd name="T42" fmla="*/ 630 w 707"/>
                    <a:gd name="T43" fmla="*/ 608 h 1019"/>
                    <a:gd name="T44" fmla="*/ 627 w 707"/>
                    <a:gd name="T45" fmla="*/ 656 h 1019"/>
                    <a:gd name="T46" fmla="*/ 560 w 707"/>
                    <a:gd name="T47" fmla="*/ 661 h 1019"/>
                    <a:gd name="T48" fmla="*/ 552 w 707"/>
                    <a:gd name="T49" fmla="*/ 664 h 1019"/>
                    <a:gd name="T50" fmla="*/ 430 w 707"/>
                    <a:gd name="T51" fmla="*/ 653 h 1019"/>
                    <a:gd name="T52" fmla="*/ 395 w 707"/>
                    <a:gd name="T53" fmla="*/ 820 h 1019"/>
                    <a:gd name="T54" fmla="*/ 398 w 707"/>
                    <a:gd name="T55" fmla="*/ 836 h 1019"/>
                    <a:gd name="T56" fmla="*/ 395 w 707"/>
                    <a:gd name="T57" fmla="*/ 844 h 1019"/>
                    <a:gd name="T58" fmla="*/ 371 w 707"/>
                    <a:gd name="T59" fmla="*/ 1003 h 1019"/>
                    <a:gd name="T60" fmla="*/ 363 w 707"/>
                    <a:gd name="T61" fmla="*/ 1019 h 1019"/>
                    <a:gd name="T62" fmla="*/ 355 w 707"/>
                    <a:gd name="T63" fmla="*/ 1019 h 1019"/>
                    <a:gd name="T64" fmla="*/ 360 w 707"/>
                    <a:gd name="T65" fmla="*/ 677 h 1019"/>
                    <a:gd name="T66" fmla="*/ 168 w 707"/>
                    <a:gd name="T67" fmla="*/ 728 h 1019"/>
                    <a:gd name="T68" fmla="*/ 109 w 707"/>
                    <a:gd name="T69" fmla="*/ 702 h 1019"/>
                    <a:gd name="T70" fmla="*/ 147 w 707"/>
                    <a:gd name="T71" fmla="*/ 653 h 1019"/>
                    <a:gd name="T72" fmla="*/ 259 w 707"/>
                    <a:gd name="T73" fmla="*/ 589 h 1019"/>
                    <a:gd name="T74" fmla="*/ 331 w 707"/>
                    <a:gd name="T75" fmla="*/ 522 h 1019"/>
                    <a:gd name="T76" fmla="*/ 277 w 707"/>
                    <a:gd name="T77" fmla="*/ 505 h 1019"/>
                    <a:gd name="T78" fmla="*/ 283 w 707"/>
                    <a:gd name="T79" fmla="*/ 460 h 1019"/>
                    <a:gd name="T80" fmla="*/ 275 w 707"/>
                    <a:gd name="T81" fmla="*/ 468 h 1019"/>
                    <a:gd name="T82" fmla="*/ 187 w 707"/>
                    <a:gd name="T83" fmla="*/ 462 h 1019"/>
                    <a:gd name="T84" fmla="*/ 349 w 707"/>
                    <a:gd name="T85" fmla="*/ 272 h 1019"/>
                    <a:gd name="T86" fmla="*/ 272 w 707"/>
                    <a:gd name="T87" fmla="*/ 293 h 1019"/>
                    <a:gd name="T88" fmla="*/ 264 w 707"/>
                    <a:gd name="T89" fmla="*/ 258 h 1019"/>
                    <a:gd name="T90" fmla="*/ 333 w 707"/>
                    <a:gd name="T91" fmla="*/ 202 h 1019"/>
                    <a:gd name="T92" fmla="*/ 347 w 707"/>
                    <a:gd name="T93" fmla="*/ 196 h 1019"/>
                    <a:gd name="T94" fmla="*/ 352 w 707"/>
                    <a:gd name="T95" fmla="*/ 188 h 1019"/>
                    <a:gd name="T96" fmla="*/ 336 w 707"/>
                    <a:gd name="T97" fmla="*/ 137 h 1019"/>
                    <a:gd name="T98" fmla="*/ 309 w 707"/>
                    <a:gd name="T99" fmla="*/ 124 h 1019"/>
                    <a:gd name="T100" fmla="*/ 128 w 707"/>
                    <a:gd name="T101" fmla="*/ 204 h 1019"/>
                    <a:gd name="T102" fmla="*/ 109 w 707"/>
                    <a:gd name="T103" fmla="*/ 231 h 1019"/>
                    <a:gd name="T104" fmla="*/ 106 w 707"/>
                    <a:gd name="T105" fmla="*/ 239 h 1019"/>
                    <a:gd name="T106" fmla="*/ 106 w 707"/>
                    <a:gd name="T107" fmla="*/ 306 h 1019"/>
                    <a:gd name="T108" fmla="*/ 8 w 707"/>
                    <a:gd name="T109" fmla="*/ 298 h 1019"/>
                    <a:gd name="T110" fmla="*/ 10 w 707"/>
                    <a:gd name="T111" fmla="*/ 191 h 1019"/>
                    <a:gd name="T112" fmla="*/ 50 w 707"/>
                    <a:gd name="T113" fmla="*/ 121 h 1019"/>
                    <a:gd name="T114" fmla="*/ 98 w 707"/>
                    <a:gd name="T115" fmla="*/ 140 h 1019"/>
                    <a:gd name="T116" fmla="*/ 130 w 707"/>
                    <a:gd name="T117" fmla="*/ 142 h 1019"/>
                    <a:gd name="T118" fmla="*/ 523 w 707"/>
                    <a:gd name="T119" fmla="*/ 3 h 1019"/>
                    <a:gd name="T120" fmla="*/ 702 w 707"/>
                    <a:gd name="T121" fmla="*/ 43 h 10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707" h="1019">
                      <a:moveTo>
                        <a:pt x="357" y="578"/>
                      </a:moveTo>
                      <a:lnTo>
                        <a:pt x="355" y="578"/>
                      </a:lnTo>
                      <a:lnTo>
                        <a:pt x="349" y="581"/>
                      </a:lnTo>
                      <a:lnTo>
                        <a:pt x="339" y="583"/>
                      </a:lnTo>
                      <a:lnTo>
                        <a:pt x="333" y="589"/>
                      </a:lnTo>
                      <a:lnTo>
                        <a:pt x="323" y="602"/>
                      </a:lnTo>
                      <a:lnTo>
                        <a:pt x="317" y="605"/>
                      </a:lnTo>
                      <a:lnTo>
                        <a:pt x="312" y="608"/>
                      </a:lnTo>
                      <a:lnTo>
                        <a:pt x="312" y="610"/>
                      </a:lnTo>
                      <a:lnTo>
                        <a:pt x="312" y="610"/>
                      </a:lnTo>
                      <a:lnTo>
                        <a:pt x="312" y="613"/>
                      </a:lnTo>
                      <a:lnTo>
                        <a:pt x="312" y="616"/>
                      </a:lnTo>
                      <a:lnTo>
                        <a:pt x="309" y="618"/>
                      </a:lnTo>
                      <a:lnTo>
                        <a:pt x="304" y="624"/>
                      </a:lnTo>
                      <a:lnTo>
                        <a:pt x="304" y="624"/>
                      </a:lnTo>
                      <a:lnTo>
                        <a:pt x="307" y="629"/>
                      </a:lnTo>
                      <a:lnTo>
                        <a:pt x="307" y="634"/>
                      </a:lnTo>
                      <a:lnTo>
                        <a:pt x="333" y="629"/>
                      </a:lnTo>
                      <a:lnTo>
                        <a:pt x="339" y="632"/>
                      </a:lnTo>
                      <a:lnTo>
                        <a:pt x="344" y="629"/>
                      </a:lnTo>
                      <a:lnTo>
                        <a:pt x="347" y="629"/>
                      </a:lnTo>
                      <a:lnTo>
                        <a:pt x="357" y="626"/>
                      </a:lnTo>
                      <a:lnTo>
                        <a:pt x="357" y="578"/>
                      </a:lnTo>
                      <a:moveTo>
                        <a:pt x="550" y="347"/>
                      </a:moveTo>
                      <a:lnTo>
                        <a:pt x="547" y="347"/>
                      </a:lnTo>
                      <a:lnTo>
                        <a:pt x="536" y="344"/>
                      </a:lnTo>
                      <a:lnTo>
                        <a:pt x="531" y="347"/>
                      </a:lnTo>
                      <a:lnTo>
                        <a:pt x="440" y="360"/>
                      </a:lnTo>
                      <a:lnTo>
                        <a:pt x="438" y="363"/>
                      </a:lnTo>
                      <a:lnTo>
                        <a:pt x="432" y="368"/>
                      </a:lnTo>
                      <a:lnTo>
                        <a:pt x="427" y="376"/>
                      </a:lnTo>
                      <a:lnTo>
                        <a:pt x="424" y="384"/>
                      </a:lnTo>
                      <a:lnTo>
                        <a:pt x="424" y="395"/>
                      </a:lnTo>
                      <a:lnTo>
                        <a:pt x="419" y="454"/>
                      </a:lnTo>
                      <a:lnTo>
                        <a:pt x="422" y="460"/>
                      </a:lnTo>
                      <a:lnTo>
                        <a:pt x="488" y="411"/>
                      </a:lnTo>
                      <a:lnTo>
                        <a:pt x="550" y="347"/>
                      </a:lnTo>
                      <a:moveTo>
                        <a:pt x="459" y="67"/>
                      </a:moveTo>
                      <a:lnTo>
                        <a:pt x="456" y="70"/>
                      </a:lnTo>
                      <a:lnTo>
                        <a:pt x="456" y="73"/>
                      </a:lnTo>
                      <a:lnTo>
                        <a:pt x="448" y="75"/>
                      </a:lnTo>
                      <a:lnTo>
                        <a:pt x="443" y="78"/>
                      </a:lnTo>
                      <a:lnTo>
                        <a:pt x="443" y="78"/>
                      </a:lnTo>
                      <a:lnTo>
                        <a:pt x="443" y="78"/>
                      </a:lnTo>
                      <a:lnTo>
                        <a:pt x="440" y="78"/>
                      </a:lnTo>
                      <a:lnTo>
                        <a:pt x="416" y="83"/>
                      </a:lnTo>
                      <a:lnTo>
                        <a:pt x="414" y="86"/>
                      </a:lnTo>
                      <a:lnTo>
                        <a:pt x="406" y="89"/>
                      </a:lnTo>
                      <a:lnTo>
                        <a:pt x="403" y="94"/>
                      </a:lnTo>
                      <a:lnTo>
                        <a:pt x="403" y="97"/>
                      </a:lnTo>
                      <a:lnTo>
                        <a:pt x="400" y="99"/>
                      </a:lnTo>
                      <a:lnTo>
                        <a:pt x="406" y="102"/>
                      </a:lnTo>
                      <a:lnTo>
                        <a:pt x="416" y="110"/>
                      </a:lnTo>
                      <a:lnTo>
                        <a:pt x="424" y="118"/>
                      </a:lnTo>
                      <a:lnTo>
                        <a:pt x="427" y="121"/>
                      </a:lnTo>
                      <a:lnTo>
                        <a:pt x="432" y="129"/>
                      </a:lnTo>
                      <a:lnTo>
                        <a:pt x="435" y="137"/>
                      </a:lnTo>
                      <a:lnTo>
                        <a:pt x="438" y="145"/>
                      </a:lnTo>
                      <a:lnTo>
                        <a:pt x="438" y="153"/>
                      </a:lnTo>
                      <a:lnTo>
                        <a:pt x="440" y="153"/>
                      </a:lnTo>
                      <a:lnTo>
                        <a:pt x="440" y="153"/>
                      </a:lnTo>
                      <a:lnTo>
                        <a:pt x="443" y="156"/>
                      </a:lnTo>
                      <a:lnTo>
                        <a:pt x="443" y="153"/>
                      </a:lnTo>
                      <a:lnTo>
                        <a:pt x="446" y="153"/>
                      </a:lnTo>
                      <a:lnTo>
                        <a:pt x="448" y="153"/>
                      </a:lnTo>
                      <a:lnTo>
                        <a:pt x="451" y="151"/>
                      </a:lnTo>
                      <a:lnTo>
                        <a:pt x="451" y="151"/>
                      </a:lnTo>
                      <a:lnTo>
                        <a:pt x="454" y="151"/>
                      </a:lnTo>
                      <a:lnTo>
                        <a:pt x="454" y="148"/>
                      </a:lnTo>
                      <a:lnTo>
                        <a:pt x="456" y="148"/>
                      </a:lnTo>
                      <a:lnTo>
                        <a:pt x="472" y="132"/>
                      </a:lnTo>
                      <a:lnTo>
                        <a:pt x="475" y="132"/>
                      </a:lnTo>
                      <a:lnTo>
                        <a:pt x="510" y="116"/>
                      </a:lnTo>
                      <a:lnTo>
                        <a:pt x="544" y="97"/>
                      </a:lnTo>
                      <a:lnTo>
                        <a:pt x="566" y="81"/>
                      </a:lnTo>
                      <a:lnTo>
                        <a:pt x="568" y="78"/>
                      </a:lnTo>
                      <a:lnTo>
                        <a:pt x="574" y="75"/>
                      </a:lnTo>
                      <a:lnTo>
                        <a:pt x="600" y="51"/>
                      </a:lnTo>
                      <a:lnTo>
                        <a:pt x="518" y="59"/>
                      </a:lnTo>
                      <a:lnTo>
                        <a:pt x="459" y="67"/>
                      </a:lnTo>
                      <a:moveTo>
                        <a:pt x="707" y="56"/>
                      </a:moveTo>
                      <a:lnTo>
                        <a:pt x="705" y="67"/>
                      </a:lnTo>
                      <a:lnTo>
                        <a:pt x="697" y="78"/>
                      </a:lnTo>
                      <a:lnTo>
                        <a:pt x="694" y="83"/>
                      </a:lnTo>
                      <a:lnTo>
                        <a:pt x="675" y="99"/>
                      </a:lnTo>
                      <a:lnTo>
                        <a:pt x="606" y="118"/>
                      </a:lnTo>
                      <a:lnTo>
                        <a:pt x="472" y="169"/>
                      </a:lnTo>
                      <a:lnTo>
                        <a:pt x="499" y="180"/>
                      </a:lnTo>
                      <a:lnTo>
                        <a:pt x="518" y="196"/>
                      </a:lnTo>
                      <a:lnTo>
                        <a:pt x="510" y="212"/>
                      </a:lnTo>
                      <a:lnTo>
                        <a:pt x="499" y="223"/>
                      </a:lnTo>
                      <a:lnTo>
                        <a:pt x="496" y="226"/>
                      </a:lnTo>
                      <a:lnTo>
                        <a:pt x="483" y="234"/>
                      </a:lnTo>
                      <a:lnTo>
                        <a:pt x="475" y="239"/>
                      </a:lnTo>
                      <a:lnTo>
                        <a:pt x="472" y="242"/>
                      </a:lnTo>
                      <a:lnTo>
                        <a:pt x="467" y="245"/>
                      </a:lnTo>
                      <a:lnTo>
                        <a:pt x="448" y="258"/>
                      </a:lnTo>
                      <a:lnTo>
                        <a:pt x="440" y="269"/>
                      </a:lnTo>
                      <a:lnTo>
                        <a:pt x="432" y="280"/>
                      </a:lnTo>
                      <a:lnTo>
                        <a:pt x="430" y="290"/>
                      </a:lnTo>
                      <a:lnTo>
                        <a:pt x="424" y="301"/>
                      </a:lnTo>
                      <a:lnTo>
                        <a:pt x="424" y="312"/>
                      </a:lnTo>
                      <a:lnTo>
                        <a:pt x="424" y="325"/>
                      </a:lnTo>
                      <a:lnTo>
                        <a:pt x="427" y="331"/>
                      </a:lnTo>
                      <a:lnTo>
                        <a:pt x="443" y="336"/>
                      </a:lnTo>
                      <a:lnTo>
                        <a:pt x="448" y="336"/>
                      </a:lnTo>
                      <a:lnTo>
                        <a:pt x="451" y="333"/>
                      </a:lnTo>
                      <a:lnTo>
                        <a:pt x="451" y="333"/>
                      </a:lnTo>
                      <a:lnTo>
                        <a:pt x="462" y="328"/>
                      </a:lnTo>
                      <a:lnTo>
                        <a:pt x="531" y="298"/>
                      </a:lnTo>
                      <a:lnTo>
                        <a:pt x="574" y="304"/>
                      </a:lnTo>
                      <a:lnTo>
                        <a:pt x="579" y="309"/>
                      </a:lnTo>
                      <a:lnTo>
                        <a:pt x="587" y="317"/>
                      </a:lnTo>
                      <a:lnTo>
                        <a:pt x="590" y="320"/>
                      </a:lnTo>
                      <a:lnTo>
                        <a:pt x="600" y="325"/>
                      </a:lnTo>
                      <a:lnTo>
                        <a:pt x="603" y="328"/>
                      </a:lnTo>
                      <a:lnTo>
                        <a:pt x="603" y="331"/>
                      </a:lnTo>
                      <a:lnTo>
                        <a:pt x="606" y="331"/>
                      </a:lnTo>
                      <a:lnTo>
                        <a:pt x="606" y="333"/>
                      </a:lnTo>
                      <a:lnTo>
                        <a:pt x="608" y="344"/>
                      </a:lnTo>
                      <a:lnTo>
                        <a:pt x="606" y="360"/>
                      </a:lnTo>
                      <a:lnTo>
                        <a:pt x="606" y="368"/>
                      </a:lnTo>
                      <a:lnTo>
                        <a:pt x="598" y="387"/>
                      </a:lnTo>
                      <a:lnTo>
                        <a:pt x="584" y="403"/>
                      </a:lnTo>
                      <a:lnTo>
                        <a:pt x="555" y="427"/>
                      </a:lnTo>
                      <a:lnTo>
                        <a:pt x="552" y="433"/>
                      </a:lnTo>
                      <a:lnTo>
                        <a:pt x="550" y="435"/>
                      </a:lnTo>
                      <a:lnTo>
                        <a:pt x="550" y="435"/>
                      </a:lnTo>
                      <a:lnTo>
                        <a:pt x="547" y="438"/>
                      </a:lnTo>
                      <a:lnTo>
                        <a:pt x="547" y="438"/>
                      </a:lnTo>
                      <a:lnTo>
                        <a:pt x="544" y="444"/>
                      </a:lnTo>
                      <a:lnTo>
                        <a:pt x="542" y="444"/>
                      </a:lnTo>
                      <a:lnTo>
                        <a:pt x="539" y="444"/>
                      </a:lnTo>
                      <a:lnTo>
                        <a:pt x="536" y="446"/>
                      </a:lnTo>
                      <a:lnTo>
                        <a:pt x="536" y="446"/>
                      </a:lnTo>
                      <a:lnTo>
                        <a:pt x="531" y="446"/>
                      </a:lnTo>
                      <a:lnTo>
                        <a:pt x="531" y="446"/>
                      </a:lnTo>
                      <a:lnTo>
                        <a:pt x="528" y="449"/>
                      </a:lnTo>
                      <a:lnTo>
                        <a:pt x="528" y="449"/>
                      </a:lnTo>
                      <a:lnTo>
                        <a:pt x="491" y="473"/>
                      </a:lnTo>
                      <a:lnTo>
                        <a:pt x="456" y="503"/>
                      </a:lnTo>
                      <a:lnTo>
                        <a:pt x="448" y="503"/>
                      </a:lnTo>
                      <a:lnTo>
                        <a:pt x="443" y="503"/>
                      </a:lnTo>
                      <a:lnTo>
                        <a:pt x="438" y="505"/>
                      </a:lnTo>
                      <a:lnTo>
                        <a:pt x="427" y="511"/>
                      </a:lnTo>
                      <a:lnTo>
                        <a:pt x="424" y="513"/>
                      </a:lnTo>
                      <a:lnTo>
                        <a:pt x="422" y="519"/>
                      </a:lnTo>
                      <a:lnTo>
                        <a:pt x="419" y="522"/>
                      </a:lnTo>
                      <a:lnTo>
                        <a:pt x="419" y="524"/>
                      </a:lnTo>
                      <a:lnTo>
                        <a:pt x="419" y="527"/>
                      </a:lnTo>
                      <a:lnTo>
                        <a:pt x="416" y="527"/>
                      </a:lnTo>
                      <a:lnTo>
                        <a:pt x="414" y="538"/>
                      </a:lnTo>
                      <a:lnTo>
                        <a:pt x="411" y="616"/>
                      </a:lnTo>
                      <a:lnTo>
                        <a:pt x="448" y="618"/>
                      </a:lnTo>
                      <a:lnTo>
                        <a:pt x="518" y="605"/>
                      </a:lnTo>
                      <a:lnTo>
                        <a:pt x="515" y="599"/>
                      </a:lnTo>
                      <a:lnTo>
                        <a:pt x="515" y="597"/>
                      </a:lnTo>
                      <a:lnTo>
                        <a:pt x="515" y="594"/>
                      </a:lnTo>
                      <a:lnTo>
                        <a:pt x="512" y="594"/>
                      </a:lnTo>
                      <a:lnTo>
                        <a:pt x="510" y="591"/>
                      </a:lnTo>
                      <a:lnTo>
                        <a:pt x="507" y="589"/>
                      </a:lnTo>
                      <a:lnTo>
                        <a:pt x="507" y="586"/>
                      </a:lnTo>
                      <a:lnTo>
                        <a:pt x="504" y="583"/>
                      </a:lnTo>
                      <a:lnTo>
                        <a:pt x="504" y="583"/>
                      </a:lnTo>
                      <a:lnTo>
                        <a:pt x="552" y="594"/>
                      </a:lnTo>
                      <a:lnTo>
                        <a:pt x="595" y="589"/>
                      </a:lnTo>
                      <a:lnTo>
                        <a:pt x="611" y="597"/>
                      </a:lnTo>
                      <a:lnTo>
                        <a:pt x="611" y="599"/>
                      </a:lnTo>
                      <a:lnTo>
                        <a:pt x="616" y="599"/>
                      </a:lnTo>
                      <a:lnTo>
                        <a:pt x="616" y="602"/>
                      </a:lnTo>
                      <a:lnTo>
                        <a:pt x="619" y="602"/>
                      </a:lnTo>
                      <a:lnTo>
                        <a:pt x="622" y="602"/>
                      </a:lnTo>
                      <a:lnTo>
                        <a:pt x="624" y="599"/>
                      </a:lnTo>
                      <a:lnTo>
                        <a:pt x="627" y="602"/>
                      </a:lnTo>
                      <a:lnTo>
                        <a:pt x="630" y="605"/>
                      </a:lnTo>
                      <a:lnTo>
                        <a:pt x="630" y="608"/>
                      </a:lnTo>
                      <a:lnTo>
                        <a:pt x="633" y="608"/>
                      </a:lnTo>
                      <a:lnTo>
                        <a:pt x="635" y="608"/>
                      </a:lnTo>
                      <a:lnTo>
                        <a:pt x="641" y="608"/>
                      </a:lnTo>
                      <a:lnTo>
                        <a:pt x="643" y="608"/>
                      </a:lnTo>
                      <a:lnTo>
                        <a:pt x="654" y="605"/>
                      </a:lnTo>
                      <a:lnTo>
                        <a:pt x="678" y="629"/>
                      </a:lnTo>
                      <a:lnTo>
                        <a:pt x="662" y="645"/>
                      </a:lnTo>
                      <a:lnTo>
                        <a:pt x="627" y="656"/>
                      </a:lnTo>
                      <a:lnTo>
                        <a:pt x="624" y="656"/>
                      </a:lnTo>
                      <a:lnTo>
                        <a:pt x="622" y="656"/>
                      </a:lnTo>
                      <a:lnTo>
                        <a:pt x="622" y="656"/>
                      </a:lnTo>
                      <a:lnTo>
                        <a:pt x="622" y="659"/>
                      </a:lnTo>
                      <a:lnTo>
                        <a:pt x="576" y="664"/>
                      </a:lnTo>
                      <a:lnTo>
                        <a:pt x="568" y="664"/>
                      </a:lnTo>
                      <a:lnTo>
                        <a:pt x="566" y="661"/>
                      </a:lnTo>
                      <a:lnTo>
                        <a:pt x="560" y="661"/>
                      </a:lnTo>
                      <a:lnTo>
                        <a:pt x="560" y="659"/>
                      </a:lnTo>
                      <a:lnTo>
                        <a:pt x="558" y="659"/>
                      </a:lnTo>
                      <a:lnTo>
                        <a:pt x="558" y="661"/>
                      </a:lnTo>
                      <a:lnTo>
                        <a:pt x="555" y="661"/>
                      </a:lnTo>
                      <a:lnTo>
                        <a:pt x="555" y="664"/>
                      </a:lnTo>
                      <a:lnTo>
                        <a:pt x="555" y="664"/>
                      </a:lnTo>
                      <a:lnTo>
                        <a:pt x="552" y="664"/>
                      </a:lnTo>
                      <a:lnTo>
                        <a:pt x="552" y="664"/>
                      </a:lnTo>
                      <a:lnTo>
                        <a:pt x="550" y="664"/>
                      </a:lnTo>
                      <a:lnTo>
                        <a:pt x="542" y="664"/>
                      </a:lnTo>
                      <a:lnTo>
                        <a:pt x="528" y="661"/>
                      </a:lnTo>
                      <a:lnTo>
                        <a:pt x="518" y="659"/>
                      </a:lnTo>
                      <a:lnTo>
                        <a:pt x="496" y="659"/>
                      </a:lnTo>
                      <a:lnTo>
                        <a:pt x="480" y="661"/>
                      </a:lnTo>
                      <a:lnTo>
                        <a:pt x="438" y="653"/>
                      </a:lnTo>
                      <a:lnTo>
                        <a:pt x="430" y="653"/>
                      </a:lnTo>
                      <a:lnTo>
                        <a:pt x="419" y="656"/>
                      </a:lnTo>
                      <a:lnTo>
                        <a:pt x="411" y="661"/>
                      </a:lnTo>
                      <a:lnTo>
                        <a:pt x="408" y="667"/>
                      </a:lnTo>
                      <a:lnTo>
                        <a:pt x="400" y="763"/>
                      </a:lnTo>
                      <a:lnTo>
                        <a:pt x="400" y="812"/>
                      </a:lnTo>
                      <a:lnTo>
                        <a:pt x="400" y="812"/>
                      </a:lnTo>
                      <a:lnTo>
                        <a:pt x="398" y="815"/>
                      </a:lnTo>
                      <a:lnTo>
                        <a:pt x="395" y="820"/>
                      </a:lnTo>
                      <a:lnTo>
                        <a:pt x="395" y="823"/>
                      </a:lnTo>
                      <a:lnTo>
                        <a:pt x="395" y="825"/>
                      </a:lnTo>
                      <a:lnTo>
                        <a:pt x="395" y="828"/>
                      </a:lnTo>
                      <a:lnTo>
                        <a:pt x="395" y="833"/>
                      </a:lnTo>
                      <a:lnTo>
                        <a:pt x="395" y="833"/>
                      </a:lnTo>
                      <a:lnTo>
                        <a:pt x="395" y="833"/>
                      </a:lnTo>
                      <a:lnTo>
                        <a:pt x="398" y="836"/>
                      </a:lnTo>
                      <a:lnTo>
                        <a:pt x="398" y="836"/>
                      </a:lnTo>
                      <a:lnTo>
                        <a:pt x="398" y="839"/>
                      </a:lnTo>
                      <a:lnTo>
                        <a:pt x="398" y="839"/>
                      </a:lnTo>
                      <a:lnTo>
                        <a:pt x="398" y="839"/>
                      </a:lnTo>
                      <a:lnTo>
                        <a:pt x="398" y="841"/>
                      </a:lnTo>
                      <a:lnTo>
                        <a:pt x="398" y="841"/>
                      </a:lnTo>
                      <a:lnTo>
                        <a:pt x="398" y="844"/>
                      </a:lnTo>
                      <a:lnTo>
                        <a:pt x="398" y="844"/>
                      </a:lnTo>
                      <a:lnTo>
                        <a:pt x="395" y="844"/>
                      </a:lnTo>
                      <a:lnTo>
                        <a:pt x="395" y="844"/>
                      </a:lnTo>
                      <a:lnTo>
                        <a:pt x="395" y="847"/>
                      </a:lnTo>
                      <a:lnTo>
                        <a:pt x="395" y="847"/>
                      </a:lnTo>
                      <a:lnTo>
                        <a:pt x="395" y="906"/>
                      </a:lnTo>
                      <a:lnTo>
                        <a:pt x="379" y="984"/>
                      </a:lnTo>
                      <a:lnTo>
                        <a:pt x="376" y="989"/>
                      </a:lnTo>
                      <a:lnTo>
                        <a:pt x="373" y="995"/>
                      </a:lnTo>
                      <a:lnTo>
                        <a:pt x="371" y="1003"/>
                      </a:lnTo>
                      <a:lnTo>
                        <a:pt x="371" y="1005"/>
                      </a:lnTo>
                      <a:lnTo>
                        <a:pt x="371" y="1008"/>
                      </a:lnTo>
                      <a:lnTo>
                        <a:pt x="373" y="1011"/>
                      </a:lnTo>
                      <a:lnTo>
                        <a:pt x="368" y="1013"/>
                      </a:lnTo>
                      <a:lnTo>
                        <a:pt x="365" y="1013"/>
                      </a:lnTo>
                      <a:lnTo>
                        <a:pt x="365" y="1016"/>
                      </a:lnTo>
                      <a:lnTo>
                        <a:pt x="365" y="1019"/>
                      </a:lnTo>
                      <a:lnTo>
                        <a:pt x="363" y="1019"/>
                      </a:lnTo>
                      <a:lnTo>
                        <a:pt x="363" y="1019"/>
                      </a:lnTo>
                      <a:lnTo>
                        <a:pt x="363" y="1019"/>
                      </a:lnTo>
                      <a:lnTo>
                        <a:pt x="363" y="1019"/>
                      </a:lnTo>
                      <a:lnTo>
                        <a:pt x="360" y="1019"/>
                      </a:lnTo>
                      <a:lnTo>
                        <a:pt x="357" y="1019"/>
                      </a:lnTo>
                      <a:lnTo>
                        <a:pt x="357" y="1019"/>
                      </a:lnTo>
                      <a:lnTo>
                        <a:pt x="357" y="1019"/>
                      </a:lnTo>
                      <a:lnTo>
                        <a:pt x="355" y="1019"/>
                      </a:lnTo>
                      <a:lnTo>
                        <a:pt x="355" y="987"/>
                      </a:lnTo>
                      <a:lnTo>
                        <a:pt x="355" y="976"/>
                      </a:lnTo>
                      <a:lnTo>
                        <a:pt x="357" y="962"/>
                      </a:lnTo>
                      <a:lnTo>
                        <a:pt x="357" y="688"/>
                      </a:lnTo>
                      <a:lnTo>
                        <a:pt x="360" y="680"/>
                      </a:lnTo>
                      <a:lnTo>
                        <a:pt x="360" y="680"/>
                      </a:lnTo>
                      <a:lnTo>
                        <a:pt x="360" y="677"/>
                      </a:lnTo>
                      <a:lnTo>
                        <a:pt x="360" y="677"/>
                      </a:lnTo>
                      <a:lnTo>
                        <a:pt x="357" y="677"/>
                      </a:lnTo>
                      <a:lnTo>
                        <a:pt x="309" y="677"/>
                      </a:lnTo>
                      <a:lnTo>
                        <a:pt x="291" y="683"/>
                      </a:lnTo>
                      <a:lnTo>
                        <a:pt x="285" y="683"/>
                      </a:lnTo>
                      <a:lnTo>
                        <a:pt x="280" y="685"/>
                      </a:lnTo>
                      <a:lnTo>
                        <a:pt x="277" y="688"/>
                      </a:lnTo>
                      <a:lnTo>
                        <a:pt x="200" y="712"/>
                      </a:lnTo>
                      <a:lnTo>
                        <a:pt x="168" y="728"/>
                      </a:lnTo>
                      <a:lnTo>
                        <a:pt x="130" y="739"/>
                      </a:lnTo>
                      <a:lnTo>
                        <a:pt x="130" y="734"/>
                      </a:lnTo>
                      <a:lnTo>
                        <a:pt x="128" y="728"/>
                      </a:lnTo>
                      <a:lnTo>
                        <a:pt x="125" y="723"/>
                      </a:lnTo>
                      <a:lnTo>
                        <a:pt x="122" y="720"/>
                      </a:lnTo>
                      <a:lnTo>
                        <a:pt x="114" y="710"/>
                      </a:lnTo>
                      <a:lnTo>
                        <a:pt x="112" y="707"/>
                      </a:lnTo>
                      <a:lnTo>
                        <a:pt x="109" y="702"/>
                      </a:lnTo>
                      <a:lnTo>
                        <a:pt x="133" y="659"/>
                      </a:lnTo>
                      <a:lnTo>
                        <a:pt x="139" y="661"/>
                      </a:lnTo>
                      <a:lnTo>
                        <a:pt x="139" y="659"/>
                      </a:lnTo>
                      <a:lnTo>
                        <a:pt x="139" y="656"/>
                      </a:lnTo>
                      <a:lnTo>
                        <a:pt x="141" y="656"/>
                      </a:lnTo>
                      <a:lnTo>
                        <a:pt x="141" y="656"/>
                      </a:lnTo>
                      <a:lnTo>
                        <a:pt x="144" y="653"/>
                      </a:lnTo>
                      <a:lnTo>
                        <a:pt x="147" y="653"/>
                      </a:lnTo>
                      <a:lnTo>
                        <a:pt x="147" y="653"/>
                      </a:lnTo>
                      <a:lnTo>
                        <a:pt x="149" y="656"/>
                      </a:lnTo>
                      <a:lnTo>
                        <a:pt x="168" y="656"/>
                      </a:lnTo>
                      <a:lnTo>
                        <a:pt x="235" y="608"/>
                      </a:lnTo>
                      <a:lnTo>
                        <a:pt x="251" y="594"/>
                      </a:lnTo>
                      <a:lnTo>
                        <a:pt x="253" y="591"/>
                      </a:lnTo>
                      <a:lnTo>
                        <a:pt x="256" y="589"/>
                      </a:lnTo>
                      <a:lnTo>
                        <a:pt x="259" y="589"/>
                      </a:lnTo>
                      <a:lnTo>
                        <a:pt x="261" y="586"/>
                      </a:lnTo>
                      <a:lnTo>
                        <a:pt x="267" y="586"/>
                      </a:lnTo>
                      <a:lnTo>
                        <a:pt x="267" y="586"/>
                      </a:lnTo>
                      <a:lnTo>
                        <a:pt x="336" y="532"/>
                      </a:lnTo>
                      <a:lnTo>
                        <a:pt x="333" y="527"/>
                      </a:lnTo>
                      <a:lnTo>
                        <a:pt x="333" y="524"/>
                      </a:lnTo>
                      <a:lnTo>
                        <a:pt x="331" y="524"/>
                      </a:lnTo>
                      <a:lnTo>
                        <a:pt x="331" y="522"/>
                      </a:lnTo>
                      <a:lnTo>
                        <a:pt x="325" y="522"/>
                      </a:lnTo>
                      <a:lnTo>
                        <a:pt x="325" y="522"/>
                      </a:lnTo>
                      <a:lnTo>
                        <a:pt x="317" y="519"/>
                      </a:lnTo>
                      <a:lnTo>
                        <a:pt x="315" y="516"/>
                      </a:lnTo>
                      <a:lnTo>
                        <a:pt x="309" y="513"/>
                      </a:lnTo>
                      <a:lnTo>
                        <a:pt x="309" y="511"/>
                      </a:lnTo>
                      <a:lnTo>
                        <a:pt x="307" y="511"/>
                      </a:lnTo>
                      <a:lnTo>
                        <a:pt x="277" y="505"/>
                      </a:lnTo>
                      <a:lnTo>
                        <a:pt x="293" y="481"/>
                      </a:lnTo>
                      <a:lnTo>
                        <a:pt x="296" y="473"/>
                      </a:lnTo>
                      <a:lnTo>
                        <a:pt x="296" y="468"/>
                      </a:lnTo>
                      <a:lnTo>
                        <a:pt x="296" y="460"/>
                      </a:lnTo>
                      <a:lnTo>
                        <a:pt x="293" y="454"/>
                      </a:lnTo>
                      <a:lnTo>
                        <a:pt x="288" y="457"/>
                      </a:lnTo>
                      <a:lnTo>
                        <a:pt x="285" y="457"/>
                      </a:lnTo>
                      <a:lnTo>
                        <a:pt x="283" y="460"/>
                      </a:lnTo>
                      <a:lnTo>
                        <a:pt x="283" y="460"/>
                      </a:lnTo>
                      <a:lnTo>
                        <a:pt x="283" y="462"/>
                      </a:lnTo>
                      <a:lnTo>
                        <a:pt x="280" y="465"/>
                      </a:lnTo>
                      <a:lnTo>
                        <a:pt x="280" y="465"/>
                      </a:lnTo>
                      <a:lnTo>
                        <a:pt x="280" y="465"/>
                      </a:lnTo>
                      <a:lnTo>
                        <a:pt x="277" y="468"/>
                      </a:lnTo>
                      <a:lnTo>
                        <a:pt x="277" y="468"/>
                      </a:lnTo>
                      <a:lnTo>
                        <a:pt x="275" y="468"/>
                      </a:lnTo>
                      <a:lnTo>
                        <a:pt x="275" y="468"/>
                      </a:lnTo>
                      <a:lnTo>
                        <a:pt x="272" y="468"/>
                      </a:lnTo>
                      <a:lnTo>
                        <a:pt x="272" y="465"/>
                      </a:lnTo>
                      <a:lnTo>
                        <a:pt x="272" y="465"/>
                      </a:lnTo>
                      <a:lnTo>
                        <a:pt x="240" y="495"/>
                      </a:lnTo>
                      <a:lnTo>
                        <a:pt x="200" y="511"/>
                      </a:lnTo>
                      <a:lnTo>
                        <a:pt x="192" y="492"/>
                      </a:lnTo>
                      <a:lnTo>
                        <a:pt x="187" y="462"/>
                      </a:lnTo>
                      <a:lnTo>
                        <a:pt x="187" y="454"/>
                      </a:lnTo>
                      <a:lnTo>
                        <a:pt x="187" y="444"/>
                      </a:lnTo>
                      <a:lnTo>
                        <a:pt x="187" y="441"/>
                      </a:lnTo>
                      <a:lnTo>
                        <a:pt x="189" y="438"/>
                      </a:lnTo>
                      <a:lnTo>
                        <a:pt x="349" y="282"/>
                      </a:lnTo>
                      <a:lnTo>
                        <a:pt x="349" y="277"/>
                      </a:lnTo>
                      <a:lnTo>
                        <a:pt x="349" y="272"/>
                      </a:lnTo>
                      <a:lnTo>
                        <a:pt x="349" y="272"/>
                      </a:lnTo>
                      <a:lnTo>
                        <a:pt x="349" y="272"/>
                      </a:lnTo>
                      <a:lnTo>
                        <a:pt x="347" y="269"/>
                      </a:lnTo>
                      <a:lnTo>
                        <a:pt x="336" y="272"/>
                      </a:lnTo>
                      <a:lnTo>
                        <a:pt x="320" y="274"/>
                      </a:lnTo>
                      <a:lnTo>
                        <a:pt x="304" y="282"/>
                      </a:lnTo>
                      <a:lnTo>
                        <a:pt x="283" y="293"/>
                      </a:lnTo>
                      <a:lnTo>
                        <a:pt x="277" y="296"/>
                      </a:lnTo>
                      <a:lnTo>
                        <a:pt x="272" y="293"/>
                      </a:lnTo>
                      <a:lnTo>
                        <a:pt x="269" y="288"/>
                      </a:lnTo>
                      <a:lnTo>
                        <a:pt x="267" y="288"/>
                      </a:lnTo>
                      <a:lnTo>
                        <a:pt x="264" y="282"/>
                      </a:lnTo>
                      <a:lnTo>
                        <a:pt x="264" y="280"/>
                      </a:lnTo>
                      <a:lnTo>
                        <a:pt x="261" y="274"/>
                      </a:lnTo>
                      <a:lnTo>
                        <a:pt x="261" y="269"/>
                      </a:lnTo>
                      <a:lnTo>
                        <a:pt x="264" y="261"/>
                      </a:lnTo>
                      <a:lnTo>
                        <a:pt x="264" y="258"/>
                      </a:lnTo>
                      <a:lnTo>
                        <a:pt x="269" y="250"/>
                      </a:lnTo>
                      <a:lnTo>
                        <a:pt x="269" y="245"/>
                      </a:lnTo>
                      <a:lnTo>
                        <a:pt x="272" y="242"/>
                      </a:lnTo>
                      <a:lnTo>
                        <a:pt x="277" y="226"/>
                      </a:lnTo>
                      <a:lnTo>
                        <a:pt x="277" y="223"/>
                      </a:lnTo>
                      <a:lnTo>
                        <a:pt x="304" y="212"/>
                      </a:lnTo>
                      <a:lnTo>
                        <a:pt x="333" y="204"/>
                      </a:lnTo>
                      <a:lnTo>
                        <a:pt x="333" y="202"/>
                      </a:lnTo>
                      <a:lnTo>
                        <a:pt x="336" y="199"/>
                      </a:lnTo>
                      <a:lnTo>
                        <a:pt x="339" y="199"/>
                      </a:lnTo>
                      <a:lnTo>
                        <a:pt x="339" y="199"/>
                      </a:lnTo>
                      <a:lnTo>
                        <a:pt x="341" y="196"/>
                      </a:lnTo>
                      <a:lnTo>
                        <a:pt x="344" y="196"/>
                      </a:lnTo>
                      <a:lnTo>
                        <a:pt x="347" y="196"/>
                      </a:lnTo>
                      <a:lnTo>
                        <a:pt x="347" y="196"/>
                      </a:lnTo>
                      <a:lnTo>
                        <a:pt x="347" y="196"/>
                      </a:lnTo>
                      <a:lnTo>
                        <a:pt x="347" y="196"/>
                      </a:lnTo>
                      <a:lnTo>
                        <a:pt x="347" y="196"/>
                      </a:lnTo>
                      <a:lnTo>
                        <a:pt x="349" y="194"/>
                      </a:lnTo>
                      <a:lnTo>
                        <a:pt x="352" y="191"/>
                      </a:lnTo>
                      <a:lnTo>
                        <a:pt x="352" y="191"/>
                      </a:lnTo>
                      <a:lnTo>
                        <a:pt x="352" y="191"/>
                      </a:lnTo>
                      <a:lnTo>
                        <a:pt x="352" y="188"/>
                      </a:lnTo>
                      <a:lnTo>
                        <a:pt x="352" y="188"/>
                      </a:lnTo>
                      <a:lnTo>
                        <a:pt x="349" y="185"/>
                      </a:lnTo>
                      <a:lnTo>
                        <a:pt x="349" y="164"/>
                      </a:lnTo>
                      <a:lnTo>
                        <a:pt x="347" y="161"/>
                      </a:lnTo>
                      <a:lnTo>
                        <a:pt x="347" y="156"/>
                      </a:lnTo>
                      <a:lnTo>
                        <a:pt x="344" y="151"/>
                      </a:lnTo>
                      <a:lnTo>
                        <a:pt x="341" y="145"/>
                      </a:lnTo>
                      <a:lnTo>
                        <a:pt x="339" y="140"/>
                      </a:lnTo>
                      <a:lnTo>
                        <a:pt x="336" y="137"/>
                      </a:lnTo>
                      <a:lnTo>
                        <a:pt x="333" y="132"/>
                      </a:lnTo>
                      <a:lnTo>
                        <a:pt x="333" y="126"/>
                      </a:lnTo>
                      <a:lnTo>
                        <a:pt x="333" y="124"/>
                      </a:lnTo>
                      <a:lnTo>
                        <a:pt x="331" y="124"/>
                      </a:lnTo>
                      <a:lnTo>
                        <a:pt x="328" y="121"/>
                      </a:lnTo>
                      <a:lnTo>
                        <a:pt x="325" y="121"/>
                      </a:lnTo>
                      <a:lnTo>
                        <a:pt x="323" y="121"/>
                      </a:lnTo>
                      <a:lnTo>
                        <a:pt x="309" y="124"/>
                      </a:lnTo>
                      <a:lnTo>
                        <a:pt x="304" y="124"/>
                      </a:lnTo>
                      <a:lnTo>
                        <a:pt x="176" y="196"/>
                      </a:lnTo>
                      <a:lnTo>
                        <a:pt x="157" y="202"/>
                      </a:lnTo>
                      <a:lnTo>
                        <a:pt x="144" y="207"/>
                      </a:lnTo>
                      <a:lnTo>
                        <a:pt x="136" y="207"/>
                      </a:lnTo>
                      <a:lnTo>
                        <a:pt x="130" y="204"/>
                      </a:lnTo>
                      <a:lnTo>
                        <a:pt x="128" y="204"/>
                      </a:lnTo>
                      <a:lnTo>
                        <a:pt x="128" y="204"/>
                      </a:lnTo>
                      <a:lnTo>
                        <a:pt x="122" y="204"/>
                      </a:lnTo>
                      <a:lnTo>
                        <a:pt x="122" y="204"/>
                      </a:lnTo>
                      <a:lnTo>
                        <a:pt x="120" y="207"/>
                      </a:lnTo>
                      <a:lnTo>
                        <a:pt x="117" y="207"/>
                      </a:lnTo>
                      <a:lnTo>
                        <a:pt x="109" y="215"/>
                      </a:lnTo>
                      <a:lnTo>
                        <a:pt x="106" y="220"/>
                      </a:lnTo>
                      <a:lnTo>
                        <a:pt x="106" y="223"/>
                      </a:lnTo>
                      <a:lnTo>
                        <a:pt x="109" y="231"/>
                      </a:lnTo>
                      <a:lnTo>
                        <a:pt x="109" y="234"/>
                      </a:lnTo>
                      <a:lnTo>
                        <a:pt x="109" y="234"/>
                      </a:lnTo>
                      <a:lnTo>
                        <a:pt x="109" y="234"/>
                      </a:lnTo>
                      <a:lnTo>
                        <a:pt x="109" y="237"/>
                      </a:lnTo>
                      <a:lnTo>
                        <a:pt x="109" y="239"/>
                      </a:lnTo>
                      <a:lnTo>
                        <a:pt x="109" y="239"/>
                      </a:lnTo>
                      <a:lnTo>
                        <a:pt x="109" y="239"/>
                      </a:lnTo>
                      <a:lnTo>
                        <a:pt x="106" y="239"/>
                      </a:lnTo>
                      <a:lnTo>
                        <a:pt x="106" y="239"/>
                      </a:lnTo>
                      <a:lnTo>
                        <a:pt x="106" y="242"/>
                      </a:lnTo>
                      <a:lnTo>
                        <a:pt x="106" y="242"/>
                      </a:lnTo>
                      <a:lnTo>
                        <a:pt x="106" y="245"/>
                      </a:lnTo>
                      <a:lnTo>
                        <a:pt x="106" y="245"/>
                      </a:lnTo>
                      <a:lnTo>
                        <a:pt x="109" y="282"/>
                      </a:lnTo>
                      <a:lnTo>
                        <a:pt x="109" y="293"/>
                      </a:lnTo>
                      <a:lnTo>
                        <a:pt x="106" y="306"/>
                      </a:lnTo>
                      <a:lnTo>
                        <a:pt x="98" y="320"/>
                      </a:lnTo>
                      <a:lnTo>
                        <a:pt x="90" y="336"/>
                      </a:lnTo>
                      <a:lnTo>
                        <a:pt x="77" y="349"/>
                      </a:lnTo>
                      <a:lnTo>
                        <a:pt x="40" y="336"/>
                      </a:lnTo>
                      <a:lnTo>
                        <a:pt x="10" y="304"/>
                      </a:lnTo>
                      <a:lnTo>
                        <a:pt x="10" y="304"/>
                      </a:lnTo>
                      <a:lnTo>
                        <a:pt x="8" y="301"/>
                      </a:lnTo>
                      <a:lnTo>
                        <a:pt x="8" y="298"/>
                      </a:lnTo>
                      <a:lnTo>
                        <a:pt x="5" y="293"/>
                      </a:lnTo>
                      <a:lnTo>
                        <a:pt x="5" y="285"/>
                      </a:lnTo>
                      <a:lnTo>
                        <a:pt x="5" y="258"/>
                      </a:lnTo>
                      <a:lnTo>
                        <a:pt x="5" y="258"/>
                      </a:lnTo>
                      <a:lnTo>
                        <a:pt x="5" y="255"/>
                      </a:lnTo>
                      <a:lnTo>
                        <a:pt x="2" y="245"/>
                      </a:lnTo>
                      <a:lnTo>
                        <a:pt x="0" y="234"/>
                      </a:lnTo>
                      <a:lnTo>
                        <a:pt x="10" y="191"/>
                      </a:lnTo>
                      <a:lnTo>
                        <a:pt x="10" y="185"/>
                      </a:lnTo>
                      <a:lnTo>
                        <a:pt x="13" y="180"/>
                      </a:lnTo>
                      <a:lnTo>
                        <a:pt x="13" y="175"/>
                      </a:lnTo>
                      <a:lnTo>
                        <a:pt x="18" y="169"/>
                      </a:lnTo>
                      <a:lnTo>
                        <a:pt x="18" y="169"/>
                      </a:lnTo>
                      <a:lnTo>
                        <a:pt x="16" y="169"/>
                      </a:lnTo>
                      <a:lnTo>
                        <a:pt x="48" y="124"/>
                      </a:lnTo>
                      <a:lnTo>
                        <a:pt x="50" y="121"/>
                      </a:lnTo>
                      <a:lnTo>
                        <a:pt x="53" y="116"/>
                      </a:lnTo>
                      <a:lnTo>
                        <a:pt x="56" y="113"/>
                      </a:lnTo>
                      <a:lnTo>
                        <a:pt x="56" y="110"/>
                      </a:lnTo>
                      <a:lnTo>
                        <a:pt x="58" y="110"/>
                      </a:lnTo>
                      <a:lnTo>
                        <a:pt x="58" y="110"/>
                      </a:lnTo>
                      <a:lnTo>
                        <a:pt x="96" y="124"/>
                      </a:lnTo>
                      <a:lnTo>
                        <a:pt x="96" y="132"/>
                      </a:lnTo>
                      <a:lnTo>
                        <a:pt x="98" y="140"/>
                      </a:lnTo>
                      <a:lnTo>
                        <a:pt x="101" y="142"/>
                      </a:lnTo>
                      <a:lnTo>
                        <a:pt x="101" y="142"/>
                      </a:lnTo>
                      <a:lnTo>
                        <a:pt x="106" y="148"/>
                      </a:lnTo>
                      <a:lnTo>
                        <a:pt x="109" y="148"/>
                      </a:lnTo>
                      <a:lnTo>
                        <a:pt x="112" y="148"/>
                      </a:lnTo>
                      <a:lnTo>
                        <a:pt x="117" y="148"/>
                      </a:lnTo>
                      <a:lnTo>
                        <a:pt x="120" y="148"/>
                      </a:lnTo>
                      <a:lnTo>
                        <a:pt x="130" y="142"/>
                      </a:lnTo>
                      <a:lnTo>
                        <a:pt x="136" y="137"/>
                      </a:lnTo>
                      <a:lnTo>
                        <a:pt x="147" y="134"/>
                      </a:lnTo>
                      <a:lnTo>
                        <a:pt x="149" y="132"/>
                      </a:lnTo>
                      <a:lnTo>
                        <a:pt x="152" y="132"/>
                      </a:lnTo>
                      <a:lnTo>
                        <a:pt x="304" y="70"/>
                      </a:lnTo>
                      <a:lnTo>
                        <a:pt x="357" y="51"/>
                      </a:lnTo>
                      <a:lnTo>
                        <a:pt x="406" y="35"/>
                      </a:lnTo>
                      <a:lnTo>
                        <a:pt x="523" y="3"/>
                      </a:lnTo>
                      <a:lnTo>
                        <a:pt x="558" y="0"/>
                      </a:lnTo>
                      <a:lnTo>
                        <a:pt x="606" y="0"/>
                      </a:lnTo>
                      <a:lnTo>
                        <a:pt x="657" y="8"/>
                      </a:lnTo>
                      <a:lnTo>
                        <a:pt x="673" y="16"/>
                      </a:lnTo>
                      <a:lnTo>
                        <a:pt x="689" y="30"/>
                      </a:lnTo>
                      <a:lnTo>
                        <a:pt x="697" y="35"/>
                      </a:lnTo>
                      <a:lnTo>
                        <a:pt x="702" y="40"/>
                      </a:lnTo>
                      <a:lnTo>
                        <a:pt x="702" y="43"/>
                      </a:lnTo>
                      <a:lnTo>
                        <a:pt x="705" y="48"/>
                      </a:lnTo>
                      <a:lnTo>
                        <a:pt x="707" y="56"/>
                      </a:lnTo>
                    </a:path>
                  </a:pathLst>
                </a:custGeom>
                <a:gradFill>
                  <a:gsLst>
                    <a:gs pos="0">
                      <a:srgbClr val="D90000"/>
                    </a:gs>
                    <a:gs pos="97975">
                      <a:srgbClr val="7E0000"/>
                    </a:gs>
                    <a:gs pos="56000">
                      <a:srgbClr val="C000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" name="Freeform 22"/>
                <p:cNvSpPr>
                  <a:spLocks noEditPoints="1"/>
                </p:cNvSpPr>
                <p:nvPr/>
              </p:nvSpPr>
              <p:spPr bwMode="auto">
                <a:xfrm>
                  <a:off x="10266089" y="1566159"/>
                  <a:ext cx="963613" cy="1603375"/>
                </a:xfrm>
                <a:custGeom>
                  <a:avLst/>
                  <a:gdLst>
                    <a:gd name="T0" fmla="*/ 134 w 227"/>
                    <a:gd name="T1" fmla="*/ 173 h 376"/>
                    <a:gd name="T2" fmla="*/ 174 w 227"/>
                    <a:gd name="T3" fmla="*/ 42 h 376"/>
                    <a:gd name="T4" fmla="*/ 177 w 227"/>
                    <a:gd name="T5" fmla="*/ 43 h 376"/>
                    <a:gd name="T6" fmla="*/ 180 w 227"/>
                    <a:gd name="T7" fmla="*/ 54 h 376"/>
                    <a:gd name="T8" fmla="*/ 180 w 227"/>
                    <a:gd name="T9" fmla="*/ 70 h 376"/>
                    <a:gd name="T10" fmla="*/ 175 w 227"/>
                    <a:gd name="T11" fmla="*/ 86 h 376"/>
                    <a:gd name="T12" fmla="*/ 177 w 227"/>
                    <a:gd name="T13" fmla="*/ 90 h 376"/>
                    <a:gd name="T14" fmla="*/ 181 w 227"/>
                    <a:gd name="T15" fmla="*/ 89 h 376"/>
                    <a:gd name="T16" fmla="*/ 200 w 227"/>
                    <a:gd name="T17" fmla="*/ 83 h 376"/>
                    <a:gd name="T18" fmla="*/ 203 w 227"/>
                    <a:gd name="T19" fmla="*/ 79 h 376"/>
                    <a:gd name="T20" fmla="*/ 218 w 227"/>
                    <a:gd name="T21" fmla="*/ 76 h 376"/>
                    <a:gd name="T22" fmla="*/ 166 w 227"/>
                    <a:gd name="T23" fmla="*/ 108 h 376"/>
                    <a:gd name="T24" fmla="*/ 166 w 227"/>
                    <a:gd name="T25" fmla="*/ 165 h 376"/>
                    <a:gd name="T26" fmla="*/ 169 w 227"/>
                    <a:gd name="T27" fmla="*/ 166 h 376"/>
                    <a:gd name="T28" fmla="*/ 211 w 227"/>
                    <a:gd name="T29" fmla="*/ 169 h 376"/>
                    <a:gd name="T30" fmla="*/ 223 w 227"/>
                    <a:gd name="T31" fmla="*/ 183 h 376"/>
                    <a:gd name="T32" fmla="*/ 142 w 227"/>
                    <a:gd name="T33" fmla="*/ 270 h 376"/>
                    <a:gd name="T34" fmla="*/ 140 w 227"/>
                    <a:gd name="T35" fmla="*/ 277 h 376"/>
                    <a:gd name="T36" fmla="*/ 141 w 227"/>
                    <a:gd name="T37" fmla="*/ 285 h 376"/>
                    <a:gd name="T38" fmla="*/ 141 w 227"/>
                    <a:gd name="T39" fmla="*/ 311 h 376"/>
                    <a:gd name="T40" fmla="*/ 129 w 227"/>
                    <a:gd name="T41" fmla="*/ 373 h 376"/>
                    <a:gd name="T42" fmla="*/ 123 w 227"/>
                    <a:gd name="T43" fmla="*/ 373 h 376"/>
                    <a:gd name="T44" fmla="*/ 118 w 227"/>
                    <a:gd name="T45" fmla="*/ 361 h 376"/>
                    <a:gd name="T46" fmla="*/ 120 w 227"/>
                    <a:gd name="T47" fmla="*/ 216 h 376"/>
                    <a:gd name="T48" fmla="*/ 122 w 227"/>
                    <a:gd name="T49" fmla="*/ 215 h 376"/>
                    <a:gd name="T50" fmla="*/ 129 w 227"/>
                    <a:gd name="T51" fmla="*/ 213 h 376"/>
                    <a:gd name="T52" fmla="*/ 143 w 227"/>
                    <a:gd name="T53" fmla="*/ 244 h 376"/>
                    <a:gd name="T54" fmla="*/ 153 w 227"/>
                    <a:gd name="T55" fmla="*/ 238 h 376"/>
                    <a:gd name="T56" fmla="*/ 187 w 227"/>
                    <a:gd name="T57" fmla="*/ 196 h 376"/>
                    <a:gd name="T58" fmla="*/ 192 w 227"/>
                    <a:gd name="T59" fmla="*/ 182 h 376"/>
                    <a:gd name="T60" fmla="*/ 189 w 227"/>
                    <a:gd name="T61" fmla="*/ 178 h 376"/>
                    <a:gd name="T62" fmla="*/ 74 w 227"/>
                    <a:gd name="T63" fmla="*/ 230 h 376"/>
                    <a:gd name="T64" fmla="*/ 72 w 227"/>
                    <a:gd name="T65" fmla="*/ 221 h 376"/>
                    <a:gd name="T66" fmla="*/ 68 w 227"/>
                    <a:gd name="T67" fmla="*/ 209 h 376"/>
                    <a:gd name="T68" fmla="*/ 68 w 227"/>
                    <a:gd name="T69" fmla="*/ 204 h 376"/>
                    <a:gd name="T70" fmla="*/ 66 w 227"/>
                    <a:gd name="T71" fmla="*/ 197 h 376"/>
                    <a:gd name="T72" fmla="*/ 73 w 227"/>
                    <a:gd name="T73" fmla="*/ 192 h 376"/>
                    <a:gd name="T74" fmla="*/ 79 w 227"/>
                    <a:gd name="T75" fmla="*/ 182 h 376"/>
                    <a:gd name="T76" fmla="*/ 134 w 227"/>
                    <a:gd name="T77" fmla="*/ 118 h 376"/>
                    <a:gd name="T78" fmla="*/ 107 w 227"/>
                    <a:gd name="T79" fmla="*/ 123 h 376"/>
                    <a:gd name="T80" fmla="*/ 104 w 227"/>
                    <a:gd name="T81" fmla="*/ 133 h 376"/>
                    <a:gd name="T82" fmla="*/ 106 w 227"/>
                    <a:gd name="T83" fmla="*/ 138 h 376"/>
                    <a:gd name="T84" fmla="*/ 105 w 227"/>
                    <a:gd name="T85" fmla="*/ 144 h 376"/>
                    <a:gd name="T86" fmla="*/ 102 w 227"/>
                    <a:gd name="T87" fmla="*/ 152 h 376"/>
                    <a:gd name="T88" fmla="*/ 81 w 227"/>
                    <a:gd name="T89" fmla="*/ 159 h 376"/>
                    <a:gd name="T90" fmla="*/ 75 w 227"/>
                    <a:gd name="T91" fmla="*/ 156 h 376"/>
                    <a:gd name="T92" fmla="*/ 66 w 227"/>
                    <a:gd name="T93" fmla="*/ 156 h 376"/>
                    <a:gd name="T94" fmla="*/ 59 w 227"/>
                    <a:gd name="T95" fmla="*/ 149 h 376"/>
                    <a:gd name="T96" fmla="*/ 57 w 227"/>
                    <a:gd name="T97" fmla="*/ 146 h 376"/>
                    <a:gd name="T98" fmla="*/ 54 w 227"/>
                    <a:gd name="T99" fmla="*/ 142 h 376"/>
                    <a:gd name="T100" fmla="*/ 78 w 227"/>
                    <a:gd name="T101" fmla="*/ 136 h 376"/>
                    <a:gd name="T102" fmla="*/ 77 w 227"/>
                    <a:gd name="T103" fmla="*/ 133 h 376"/>
                    <a:gd name="T104" fmla="*/ 34 w 227"/>
                    <a:gd name="T105" fmla="*/ 143 h 376"/>
                    <a:gd name="T106" fmla="*/ 1 w 227"/>
                    <a:gd name="T107" fmla="*/ 137 h 376"/>
                    <a:gd name="T108" fmla="*/ 4 w 227"/>
                    <a:gd name="T109" fmla="*/ 128 h 376"/>
                    <a:gd name="T110" fmla="*/ 19 w 227"/>
                    <a:gd name="T111" fmla="*/ 124 h 376"/>
                    <a:gd name="T112" fmla="*/ 72 w 227"/>
                    <a:gd name="T113" fmla="*/ 111 h 376"/>
                    <a:gd name="T114" fmla="*/ 58 w 227"/>
                    <a:gd name="T115" fmla="*/ 5 h 376"/>
                    <a:gd name="T116" fmla="*/ 62 w 227"/>
                    <a:gd name="T117" fmla="*/ 0 h 376"/>
                    <a:gd name="T118" fmla="*/ 98 w 227"/>
                    <a:gd name="T119" fmla="*/ 39 h 376"/>
                    <a:gd name="T120" fmla="*/ 97 w 227"/>
                    <a:gd name="T121" fmla="*/ 66 h 376"/>
                    <a:gd name="T122" fmla="*/ 100 w 227"/>
                    <a:gd name="T123" fmla="*/ 91 h 376"/>
                    <a:gd name="T124" fmla="*/ 104 w 227"/>
                    <a:gd name="T125" fmla="*/ 102 h 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227" h="376">
                      <a:moveTo>
                        <a:pt x="132" y="174"/>
                      </a:moveTo>
                      <a:cubicBezTo>
                        <a:pt x="131" y="175"/>
                        <a:pt x="131" y="175"/>
                        <a:pt x="131" y="175"/>
                      </a:cubicBezTo>
                      <a:cubicBezTo>
                        <a:pt x="130" y="175"/>
                        <a:pt x="130" y="175"/>
                        <a:pt x="130" y="175"/>
                      </a:cubicBezTo>
                      <a:cubicBezTo>
                        <a:pt x="130" y="176"/>
                        <a:pt x="130" y="176"/>
                        <a:pt x="130" y="176"/>
                      </a:cubicBezTo>
                      <a:cubicBezTo>
                        <a:pt x="130" y="177"/>
                        <a:pt x="130" y="177"/>
                        <a:pt x="130" y="177"/>
                      </a:cubicBezTo>
                      <a:cubicBezTo>
                        <a:pt x="134" y="173"/>
                        <a:pt x="134" y="173"/>
                        <a:pt x="134" y="173"/>
                      </a:cubicBezTo>
                      <a:cubicBezTo>
                        <a:pt x="132" y="173"/>
                        <a:pt x="132" y="173"/>
                        <a:pt x="132" y="173"/>
                      </a:cubicBezTo>
                      <a:cubicBezTo>
                        <a:pt x="132" y="174"/>
                        <a:pt x="132" y="174"/>
                        <a:pt x="132" y="174"/>
                      </a:cubicBezTo>
                      <a:moveTo>
                        <a:pt x="155" y="83"/>
                      </a:moveTo>
                      <a:cubicBezTo>
                        <a:pt x="163" y="70"/>
                        <a:pt x="163" y="70"/>
                        <a:pt x="163" y="70"/>
                      </a:cubicBezTo>
                      <a:cubicBezTo>
                        <a:pt x="173" y="42"/>
                        <a:pt x="173" y="42"/>
                        <a:pt x="173" y="42"/>
                      </a:cubicBezTo>
                      <a:cubicBezTo>
                        <a:pt x="174" y="42"/>
                        <a:pt x="174" y="42"/>
                        <a:pt x="174" y="42"/>
                      </a:cubicBezTo>
                      <a:cubicBezTo>
                        <a:pt x="175" y="41"/>
                        <a:pt x="175" y="41"/>
                        <a:pt x="175" y="41"/>
                      </a:cubicBezTo>
                      <a:cubicBezTo>
                        <a:pt x="176" y="42"/>
                        <a:pt x="176" y="42"/>
                        <a:pt x="176" y="42"/>
                      </a:cubicBezTo>
                      <a:cubicBezTo>
                        <a:pt x="176" y="42"/>
                        <a:pt x="176" y="42"/>
                        <a:pt x="176" y="42"/>
                      </a:cubicBezTo>
                      <a:cubicBezTo>
                        <a:pt x="177" y="42"/>
                        <a:pt x="177" y="42"/>
                        <a:pt x="177" y="42"/>
                      </a:cubicBezTo>
                      <a:cubicBezTo>
                        <a:pt x="177" y="43"/>
                        <a:pt x="177" y="43"/>
                        <a:pt x="177" y="43"/>
                      </a:cubicBezTo>
                      <a:cubicBezTo>
                        <a:pt x="177" y="43"/>
                        <a:pt x="177" y="43"/>
                        <a:pt x="177" y="43"/>
                      </a:cubicBezTo>
                      <a:cubicBezTo>
                        <a:pt x="178" y="45"/>
                        <a:pt x="178" y="45"/>
                        <a:pt x="178" y="45"/>
                      </a:cubicBezTo>
                      <a:cubicBezTo>
                        <a:pt x="179" y="47"/>
                        <a:pt x="179" y="47"/>
                        <a:pt x="179" y="47"/>
                      </a:cubicBezTo>
                      <a:cubicBezTo>
                        <a:pt x="180" y="48"/>
                        <a:pt x="180" y="48"/>
                        <a:pt x="180" y="48"/>
                      </a:cubicBezTo>
                      <a:cubicBezTo>
                        <a:pt x="181" y="49"/>
                        <a:pt x="181" y="49"/>
                        <a:pt x="181" y="49"/>
                      </a:cubicBezTo>
                      <a:cubicBezTo>
                        <a:pt x="181" y="50"/>
                        <a:pt x="181" y="50"/>
                        <a:pt x="181" y="50"/>
                      </a:cubicBezTo>
                      <a:cubicBezTo>
                        <a:pt x="180" y="54"/>
                        <a:pt x="180" y="54"/>
                        <a:pt x="180" y="54"/>
                      </a:cubicBezTo>
                      <a:cubicBezTo>
                        <a:pt x="180" y="56"/>
                        <a:pt x="180" y="56"/>
                        <a:pt x="180" y="56"/>
                      </a:cubicBezTo>
                      <a:cubicBezTo>
                        <a:pt x="181" y="58"/>
                        <a:pt x="181" y="58"/>
                        <a:pt x="181" y="58"/>
                      </a:cubicBezTo>
                      <a:cubicBezTo>
                        <a:pt x="181" y="59"/>
                        <a:pt x="181" y="59"/>
                        <a:pt x="181" y="59"/>
                      </a:cubicBezTo>
                      <a:cubicBezTo>
                        <a:pt x="181" y="61"/>
                        <a:pt x="181" y="61"/>
                        <a:pt x="181" y="61"/>
                      </a:cubicBezTo>
                      <a:cubicBezTo>
                        <a:pt x="181" y="62"/>
                        <a:pt x="181" y="62"/>
                        <a:pt x="181" y="62"/>
                      </a:cubicBezTo>
                      <a:cubicBezTo>
                        <a:pt x="180" y="70"/>
                        <a:pt x="180" y="70"/>
                        <a:pt x="180" y="70"/>
                      </a:cubicBezTo>
                      <a:cubicBezTo>
                        <a:pt x="180" y="73"/>
                        <a:pt x="180" y="73"/>
                        <a:pt x="180" y="73"/>
                      </a:cubicBezTo>
                      <a:cubicBezTo>
                        <a:pt x="176" y="83"/>
                        <a:pt x="176" y="83"/>
                        <a:pt x="176" y="83"/>
                      </a:cubicBezTo>
                      <a:cubicBezTo>
                        <a:pt x="175" y="83"/>
                        <a:pt x="175" y="83"/>
                        <a:pt x="175" y="83"/>
                      </a:cubicBezTo>
                      <a:cubicBezTo>
                        <a:pt x="175" y="84"/>
                        <a:pt x="175" y="84"/>
                        <a:pt x="175" y="84"/>
                      </a:cubicBezTo>
                      <a:cubicBezTo>
                        <a:pt x="175" y="84"/>
                        <a:pt x="175" y="84"/>
                        <a:pt x="175" y="84"/>
                      </a:cubicBezTo>
                      <a:cubicBezTo>
                        <a:pt x="175" y="86"/>
                        <a:pt x="175" y="86"/>
                        <a:pt x="175" y="86"/>
                      </a:cubicBezTo>
                      <a:cubicBezTo>
                        <a:pt x="175" y="87"/>
                        <a:pt x="175" y="87"/>
                        <a:pt x="175" y="87"/>
                      </a:cubicBezTo>
                      <a:cubicBezTo>
                        <a:pt x="174" y="87"/>
                        <a:pt x="174" y="87"/>
                        <a:pt x="174" y="87"/>
                      </a:cubicBezTo>
                      <a:cubicBezTo>
                        <a:pt x="174" y="88"/>
                        <a:pt x="174" y="88"/>
                        <a:pt x="174" y="88"/>
                      </a:cubicBezTo>
                      <a:cubicBezTo>
                        <a:pt x="175" y="89"/>
                        <a:pt x="175" y="89"/>
                        <a:pt x="175" y="89"/>
                      </a:cubicBezTo>
                      <a:cubicBezTo>
                        <a:pt x="176" y="89"/>
                        <a:pt x="176" y="89"/>
                        <a:pt x="176" y="89"/>
                      </a:cubicBezTo>
                      <a:cubicBezTo>
                        <a:pt x="177" y="90"/>
                        <a:pt x="177" y="90"/>
                        <a:pt x="177" y="90"/>
                      </a:cubicBezTo>
                      <a:cubicBezTo>
                        <a:pt x="177" y="90"/>
                        <a:pt x="177" y="90"/>
                        <a:pt x="177" y="90"/>
                      </a:cubicBezTo>
                      <a:cubicBezTo>
                        <a:pt x="177" y="90"/>
                        <a:pt x="177" y="90"/>
                        <a:pt x="177" y="90"/>
                      </a:cubicBezTo>
                      <a:cubicBezTo>
                        <a:pt x="178" y="89"/>
                        <a:pt x="178" y="89"/>
                        <a:pt x="178" y="89"/>
                      </a:cubicBezTo>
                      <a:cubicBezTo>
                        <a:pt x="179" y="89"/>
                        <a:pt x="179" y="89"/>
                        <a:pt x="179" y="89"/>
                      </a:cubicBezTo>
                      <a:cubicBezTo>
                        <a:pt x="180" y="89"/>
                        <a:pt x="180" y="89"/>
                        <a:pt x="180" y="89"/>
                      </a:cubicBezTo>
                      <a:cubicBezTo>
                        <a:pt x="181" y="89"/>
                        <a:pt x="181" y="89"/>
                        <a:pt x="181" y="89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98" y="85"/>
                        <a:pt x="198" y="85"/>
                        <a:pt x="198" y="85"/>
                      </a:cubicBezTo>
                      <a:cubicBezTo>
                        <a:pt x="199" y="84"/>
                        <a:pt x="199" y="84"/>
                        <a:pt x="199" y="84"/>
                      </a:cubicBezTo>
                      <a:cubicBezTo>
                        <a:pt x="199" y="84"/>
                        <a:pt x="199" y="84"/>
                        <a:pt x="199" y="84"/>
                      </a:cubicBezTo>
                      <a:cubicBezTo>
                        <a:pt x="200" y="83"/>
                        <a:pt x="200" y="83"/>
                        <a:pt x="200" y="83"/>
                      </a:cubicBezTo>
                      <a:cubicBezTo>
                        <a:pt x="201" y="83"/>
                        <a:pt x="201" y="83"/>
                        <a:pt x="201" y="83"/>
                      </a:cubicBezTo>
                      <a:cubicBezTo>
                        <a:pt x="201" y="83"/>
                        <a:pt x="201" y="83"/>
                        <a:pt x="201" y="83"/>
                      </a:cubicBezTo>
                      <a:cubicBezTo>
                        <a:pt x="202" y="83"/>
                        <a:pt x="202" y="83"/>
                        <a:pt x="202" y="83"/>
                      </a:cubicBezTo>
                      <a:cubicBezTo>
                        <a:pt x="202" y="81"/>
                        <a:pt x="202" y="81"/>
                        <a:pt x="202" y="81"/>
                      </a:cubicBezTo>
                      <a:cubicBezTo>
                        <a:pt x="203" y="80"/>
                        <a:pt x="203" y="80"/>
                        <a:pt x="203" y="80"/>
                      </a:cubicBezTo>
                      <a:cubicBezTo>
                        <a:pt x="203" y="79"/>
                        <a:pt x="203" y="79"/>
                        <a:pt x="203" y="79"/>
                      </a:cubicBezTo>
                      <a:cubicBezTo>
                        <a:pt x="203" y="79"/>
                        <a:pt x="203" y="79"/>
                        <a:pt x="203" y="79"/>
                      </a:cubicBezTo>
                      <a:cubicBezTo>
                        <a:pt x="203" y="79"/>
                        <a:pt x="203" y="79"/>
                        <a:pt x="203" y="79"/>
                      </a:cubicBezTo>
                      <a:cubicBezTo>
                        <a:pt x="203" y="77"/>
                        <a:pt x="203" y="77"/>
                        <a:pt x="203" y="77"/>
                      </a:cubicBezTo>
                      <a:cubicBezTo>
                        <a:pt x="193" y="62"/>
                        <a:pt x="193" y="62"/>
                        <a:pt x="193" y="62"/>
                      </a:cubicBezTo>
                      <a:cubicBezTo>
                        <a:pt x="193" y="56"/>
                        <a:pt x="193" y="56"/>
                        <a:pt x="193" y="56"/>
                      </a:cubicBezTo>
                      <a:cubicBezTo>
                        <a:pt x="218" y="76"/>
                        <a:pt x="218" y="76"/>
                        <a:pt x="218" y="76"/>
                      </a:cubicBezTo>
                      <a:cubicBezTo>
                        <a:pt x="218" y="76"/>
                        <a:pt x="218" y="76"/>
                        <a:pt x="218" y="76"/>
                      </a:cubicBezTo>
                      <a:cubicBezTo>
                        <a:pt x="220" y="77"/>
                        <a:pt x="220" y="77"/>
                        <a:pt x="220" y="77"/>
                      </a:cubicBezTo>
                      <a:cubicBezTo>
                        <a:pt x="227" y="84"/>
                        <a:pt x="227" y="84"/>
                        <a:pt x="227" y="84"/>
                      </a:cubicBezTo>
                      <a:cubicBezTo>
                        <a:pt x="215" y="93"/>
                        <a:pt x="215" y="93"/>
                        <a:pt x="215" y="93"/>
                      </a:cubicBezTo>
                      <a:cubicBezTo>
                        <a:pt x="190" y="102"/>
                        <a:pt x="190" y="102"/>
                        <a:pt x="190" y="102"/>
                      </a:cubicBezTo>
                      <a:cubicBezTo>
                        <a:pt x="166" y="108"/>
                        <a:pt x="166" y="108"/>
                        <a:pt x="166" y="108"/>
                      </a:cubicBezTo>
                      <a:cubicBezTo>
                        <a:pt x="119" y="176"/>
                        <a:pt x="119" y="176"/>
                        <a:pt x="119" y="176"/>
                      </a:cubicBezTo>
                      <a:cubicBezTo>
                        <a:pt x="120" y="177"/>
                        <a:pt x="120" y="177"/>
                        <a:pt x="120" y="177"/>
                      </a:cubicBezTo>
                      <a:cubicBezTo>
                        <a:pt x="122" y="176"/>
                        <a:pt x="122" y="176"/>
                        <a:pt x="122" y="176"/>
                      </a:cubicBezTo>
                      <a:cubicBezTo>
                        <a:pt x="131" y="173"/>
                        <a:pt x="131" y="173"/>
                        <a:pt x="131" y="173"/>
                      </a:cubicBezTo>
                      <a:cubicBezTo>
                        <a:pt x="165" y="166"/>
                        <a:pt x="165" y="166"/>
                        <a:pt x="165" y="166"/>
                      </a:cubicBezTo>
                      <a:cubicBezTo>
                        <a:pt x="166" y="165"/>
                        <a:pt x="166" y="165"/>
                        <a:pt x="166" y="165"/>
                      </a:cubicBezTo>
                      <a:cubicBezTo>
                        <a:pt x="166" y="165"/>
                        <a:pt x="166" y="165"/>
                        <a:pt x="166" y="165"/>
                      </a:cubicBezTo>
                      <a:cubicBezTo>
                        <a:pt x="166" y="164"/>
                        <a:pt x="166" y="164"/>
                        <a:pt x="166" y="164"/>
                      </a:cubicBezTo>
                      <a:cubicBezTo>
                        <a:pt x="168" y="164"/>
                        <a:pt x="168" y="164"/>
                        <a:pt x="168" y="164"/>
                      </a:cubicBezTo>
                      <a:cubicBezTo>
                        <a:pt x="169" y="164"/>
                        <a:pt x="169" y="164"/>
                        <a:pt x="169" y="164"/>
                      </a:cubicBezTo>
                      <a:cubicBezTo>
                        <a:pt x="169" y="166"/>
                        <a:pt x="169" y="166"/>
                        <a:pt x="169" y="166"/>
                      </a:cubicBezTo>
                      <a:cubicBezTo>
                        <a:pt x="169" y="166"/>
                        <a:pt x="169" y="166"/>
                        <a:pt x="169" y="166"/>
                      </a:cubicBezTo>
                      <a:cubicBezTo>
                        <a:pt x="170" y="166"/>
                        <a:pt x="170" y="166"/>
                        <a:pt x="170" y="166"/>
                      </a:cubicBezTo>
                      <a:cubicBezTo>
                        <a:pt x="170" y="166"/>
                        <a:pt x="170" y="165"/>
                        <a:pt x="170" y="165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97" y="164"/>
                        <a:pt x="197" y="164"/>
                        <a:pt x="197" y="164"/>
                      </a:cubicBezTo>
                      <a:cubicBezTo>
                        <a:pt x="207" y="167"/>
                        <a:pt x="207" y="167"/>
                        <a:pt x="207" y="167"/>
                      </a:cubicBezTo>
                      <a:cubicBezTo>
                        <a:pt x="211" y="169"/>
                        <a:pt x="211" y="169"/>
                        <a:pt x="211" y="169"/>
                      </a:cubicBezTo>
                      <a:cubicBezTo>
                        <a:pt x="216" y="172"/>
                        <a:pt x="216" y="172"/>
                        <a:pt x="216" y="172"/>
                      </a:cubicBezTo>
                      <a:cubicBezTo>
                        <a:pt x="218" y="174"/>
                        <a:pt x="218" y="174"/>
                        <a:pt x="218" y="174"/>
                      </a:cubicBezTo>
                      <a:cubicBezTo>
                        <a:pt x="220" y="176"/>
                        <a:pt x="220" y="176"/>
                        <a:pt x="220" y="176"/>
                      </a:cubicBezTo>
                      <a:cubicBezTo>
                        <a:pt x="222" y="178"/>
                        <a:pt x="222" y="178"/>
                        <a:pt x="222" y="178"/>
                      </a:cubicBezTo>
                      <a:cubicBezTo>
                        <a:pt x="223" y="181"/>
                        <a:pt x="223" y="181"/>
                        <a:pt x="223" y="181"/>
                      </a:cubicBezTo>
                      <a:cubicBezTo>
                        <a:pt x="223" y="183"/>
                        <a:pt x="223" y="183"/>
                        <a:pt x="223" y="183"/>
                      </a:cubicBezTo>
                      <a:cubicBezTo>
                        <a:pt x="222" y="190"/>
                        <a:pt x="222" y="190"/>
                        <a:pt x="222" y="190"/>
                      </a:cubicBezTo>
                      <a:cubicBezTo>
                        <a:pt x="220" y="199"/>
                        <a:pt x="220" y="199"/>
                        <a:pt x="220" y="199"/>
                      </a:cubicBezTo>
                      <a:cubicBezTo>
                        <a:pt x="215" y="208"/>
                        <a:pt x="215" y="208"/>
                        <a:pt x="215" y="208"/>
                      </a:cubicBezTo>
                      <a:cubicBezTo>
                        <a:pt x="208" y="218"/>
                        <a:pt x="208" y="218"/>
                        <a:pt x="208" y="218"/>
                      </a:cubicBezTo>
                      <a:cubicBezTo>
                        <a:pt x="143" y="269"/>
                        <a:pt x="143" y="269"/>
                        <a:pt x="143" y="269"/>
                      </a:cubicBezTo>
                      <a:cubicBezTo>
                        <a:pt x="142" y="270"/>
                        <a:pt x="142" y="270"/>
                        <a:pt x="142" y="270"/>
                      </a:cubicBezTo>
                      <a:cubicBezTo>
                        <a:pt x="141" y="271"/>
                        <a:pt x="141" y="271"/>
                        <a:pt x="141" y="271"/>
                      </a:cubicBezTo>
                      <a:cubicBezTo>
                        <a:pt x="140" y="271"/>
                        <a:pt x="140" y="271"/>
                        <a:pt x="140" y="271"/>
                      </a:cubicBezTo>
                      <a:cubicBezTo>
                        <a:pt x="140" y="273"/>
                        <a:pt x="140" y="273"/>
                        <a:pt x="140" y="273"/>
                      </a:cubicBezTo>
                      <a:cubicBezTo>
                        <a:pt x="139" y="274"/>
                        <a:pt x="139" y="274"/>
                        <a:pt x="139" y="274"/>
                      </a:cubicBezTo>
                      <a:cubicBezTo>
                        <a:pt x="140" y="275"/>
                        <a:pt x="140" y="275"/>
                        <a:pt x="140" y="275"/>
                      </a:cubicBezTo>
                      <a:cubicBezTo>
                        <a:pt x="140" y="277"/>
                        <a:pt x="140" y="277"/>
                        <a:pt x="140" y="277"/>
                      </a:cubicBezTo>
                      <a:cubicBezTo>
                        <a:pt x="141" y="278"/>
                        <a:pt x="141" y="278"/>
                        <a:pt x="141" y="278"/>
                      </a:cubicBezTo>
                      <a:cubicBezTo>
                        <a:pt x="141" y="280"/>
                        <a:pt x="141" y="280"/>
                        <a:pt x="141" y="280"/>
                      </a:cubicBezTo>
                      <a:cubicBezTo>
                        <a:pt x="141" y="283"/>
                        <a:pt x="141" y="283"/>
                        <a:pt x="141" y="283"/>
                      </a:cubicBezTo>
                      <a:cubicBezTo>
                        <a:pt x="141" y="283"/>
                        <a:pt x="141" y="283"/>
                        <a:pt x="141" y="283"/>
                      </a:cubicBezTo>
                      <a:cubicBezTo>
                        <a:pt x="141" y="284"/>
                        <a:pt x="141" y="284"/>
                        <a:pt x="141" y="284"/>
                      </a:cubicBezTo>
                      <a:cubicBezTo>
                        <a:pt x="141" y="285"/>
                        <a:pt x="141" y="285"/>
                        <a:pt x="141" y="285"/>
                      </a:cubicBezTo>
                      <a:cubicBezTo>
                        <a:pt x="140" y="286"/>
                        <a:pt x="140" y="286"/>
                        <a:pt x="140" y="286"/>
                      </a:cubicBezTo>
                      <a:cubicBezTo>
                        <a:pt x="140" y="286"/>
                        <a:pt x="140" y="286"/>
                        <a:pt x="140" y="286"/>
                      </a:cubicBezTo>
                      <a:cubicBezTo>
                        <a:pt x="140" y="287"/>
                        <a:pt x="140" y="287"/>
                        <a:pt x="140" y="287"/>
                      </a:cubicBezTo>
                      <a:cubicBezTo>
                        <a:pt x="139" y="287"/>
                        <a:pt x="139" y="287"/>
                        <a:pt x="139" y="287"/>
                      </a:cubicBezTo>
                      <a:cubicBezTo>
                        <a:pt x="139" y="288"/>
                        <a:pt x="139" y="288"/>
                        <a:pt x="139" y="288"/>
                      </a:cubicBezTo>
                      <a:cubicBezTo>
                        <a:pt x="141" y="311"/>
                        <a:pt x="141" y="311"/>
                        <a:pt x="141" y="311"/>
                      </a:cubicBezTo>
                      <a:cubicBezTo>
                        <a:pt x="138" y="334"/>
                        <a:pt x="138" y="334"/>
                        <a:pt x="138" y="334"/>
                      </a:cubicBezTo>
                      <a:cubicBezTo>
                        <a:pt x="139" y="359"/>
                        <a:pt x="139" y="359"/>
                        <a:pt x="139" y="359"/>
                      </a:cubicBezTo>
                      <a:cubicBezTo>
                        <a:pt x="131" y="374"/>
                        <a:pt x="131" y="374"/>
                        <a:pt x="131" y="374"/>
                      </a:cubicBezTo>
                      <a:cubicBezTo>
                        <a:pt x="131" y="374"/>
                        <a:pt x="131" y="374"/>
                        <a:pt x="131" y="374"/>
                      </a:cubicBezTo>
                      <a:cubicBezTo>
                        <a:pt x="130" y="374"/>
                        <a:pt x="130" y="374"/>
                        <a:pt x="130" y="374"/>
                      </a:cubicBezTo>
                      <a:cubicBezTo>
                        <a:pt x="129" y="373"/>
                        <a:pt x="129" y="373"/>
                        <a:pt x="129" y="373"/>
                      </a:cubicBezTo>
                      <a:cubicBezTo>
                        <a:pt x="128" y="373"/>
                        <a:pt x="128" y="373"/>
                        <a:pt x="128" y="373"/>
                      </a:cubicBezTo>
                      <a:cubicBezTo>
                        <a:pt x="127" y="373"/>
                        <a:pt x="127" y="373"/>
                        <a:pt x="127" y="373"/>
                      </a:cubicBezTo>
                      <a:cubicBezTo>
                        <a:pt x="127" y="376"/>
                        <a:pt x="127" y="376"/>
                        <a:pt x="127" y="376"/>
                      </a:cubicBezTo>
                      <a:cubicBezTo>
                        <a:pt x="125" y="375"/>
                        <a:pt x="125" y="375"/>
                        <a:pt x="125" y="375"/>
                      </a:cubicBezTo>
                      <a:cubicBezTo>
                        <a:pt x="124" y="374"/>
                        <a:pt x="124" y="374"/>
                        <a:pt x="124" y="374"/>
                      </a:cubicBezTo>
                      <a:cubicBezTo>
                        <a:pt x="123" y="373"/>
                        <a:pt x="123" y="373"/>
                        <a:pt x="123" y="373"/>
                      </a:cubicBezTo>
                      <a:cubicBezTo>
                        <a:pt x="122" y="373"/>
                        <a:pt x="122" y="373"/>
                        <a:pt x="122" y="373"/>
                      </a:cubicBezTo>
                      <a:cubicBezTo>
                        <a:pt x="122" y="372"/>
                        <a:pt x="122" y="372"/>
                        <a:pt x="122" y="372"/>
                      </a:cubicBezTo>
                      <a:cubicBezTo>
                        <a:pt x="122" y="371"/>
                        <a:pt x="122" y="371"/>
                        <a:pt x="122" y="371"/>
                      </a:cubicBezTo>
                      <a:cubicBezTo>
                        <a:pt x="122" y="370"/>
                        <a:pt x="122" y="370"/>
                        <a:pt x="122" y="370"/>
                      </a:cubicBezTo>
                      <a:cubicBezTo>
                        <a:pt x="122" y="369"/>
                        <a:pt x="122" y="369"/>
                        <a:pt x="122" y="369"/>
                      </a:cubicBezTo>
                      <a:cubicBezTo>
                        <a:pt x="118" y="361"/>
                        <a:pt x="118" y="361"/>
                        <a:pt x="118" y="361"/>
                      </a:cubicBezTo>
                      <a:cubicBezTo>
                        <a:pt x="117" y="356"/>
                        <a:pt x="117" y="356"/>
                        <a:pt x="117" y="356"/>
                      </a:cubicBezTo>
                      <a:cubicBezTo>
                        <a:pt x="116" y="341"/>
                        <a:pt x="116" y="341"/>
                        <a:pt x="116" y="341"/>
                      </a:cubicBezTo>
                      <a:cubicBezTo>
                        <a:pt x="116" y="246"/>
                        <a:pt x="116" y="246"/>
                        <a:pt x="116" y="246"/>
                      </a:cubicBezTo>
                      <a:cubicBezTo>
                        <a:pt x="119" y="216"/>
                        <a:pt x="119" y="216"/>
                        <a:pt x="119" y="216"/>
                      </a:cubicBezTo>
                      <a:cubicBezTo>
                        <a:pt x="120" y="216"/>
                        <a:pt x="120" y="216"/>
                        <a:pt x="120" y="216"/>
                      </a:cubicBezTo>
                      <a:cubicBezTo>
                        <a:pt x="120" y="216"/>
                        <a:pt x="120" y="216"/>
                        <a:pt x="120" y="216"/>
                      </a:cubicBezTo>
                      <a:cubicBezTo>
                        <a:pt x="120" y="216"/>
                        <a:pt x="120" y="216"/>
                        <a:pt x="120" y="216"/>
                      </a:cubicBezTo>
                      <a:cubicBezTo>
                        <a:pt x="121" y="216"/>
                        <a:pt x="121" y="216"/>
                        <a:pt x="121" y="216"/>
                      </a:cubicBezTo>
                      <a:cubicBezTo>
                        <a:pt x="121" y="216"/>
                        <a:pt x="121" y="216"/>
                        <a:pt x="121" y="216"/>
                      </a:cubicBezTo>
                      <a:cubicBezTo>
                        <a:pt x="121" y="216"/>
                        <a:pt x="121" y="216"/>
                        <a:pt x="121" y="216"/>
                      </a:cubicBezTo>
                      <a:cubicBezTo>
                        <a:pt x="121" y="216"/>
                        <a:pt x="121" y="216"/>
                        <a:pt x="121" y="216"/>
                      </a:cubicBezTo>
                      <a:cubicBezTo>
                        <a:pt x="122" y="215"/>
                        <a:pt x="122" y="215"/>
                        <a:pt x="122" y="215"/>
                      </a:cubicBezTo>
                      <a:cubicBezTo>
                        <a:pt x="124" y="214"/>
                        <a:pt x="124" y="214"/>
                        <a:pt x="124" y="214"/>
                      </a:cubicBezTo>
                      <a:cubicBezTo>
                        <a:pt x="124" y="213"/>
                        <a:pt x="124" y="213"/>
                        <a:pt x="124" y="213"/>
                      </a:cubicBezTo>
                      <a:cubicBezTo>
                        <a:pt x="126" y="211"/>
                        <a:pt x="126" y="211"/>
                        <a:pt x="126" y="211"/>
                      </a:cubicBezTo>
                      <a:cubicBezTo>
                        <a:pt x="127" y="211"/>
                        <a:pt x="127" y="211"/>
                        <a:pt x="127" y="211"/>
                      </a:cubicBezTo>
                      <a:cubicBezTo>
                        <a:pt x="128" y="212"/>
                        <a:pt x="128" y="212"/>
                        <a:pt x="128" y="212"/>
                      </a:cubicBezTo>
                      <a:cubicBezTo>
                        <a:pt x="129" y="213"/>
                        <a:pt x="129" y="213"/>
                        <a:pt x="129" y="213"/>
                      </a:cubicBezTo>
                      <a:cubicBezTo>
                        <a:pt x="136" y="222"/>
                        <a:pt x="136" y="222"/>
                        <a:pt x="136" y="222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39" y="232"/>
                        <a:pt x="139" y="232"/>
                        <a:pt x="139" y="232"/>
                      </a:cubicBezTo>
                      <a:cubicBezTo>
                        <a:pt x="141" y="243"/>
                        <a:pt x="141" y="243"/>
                        <a:pt x="141" y="243"/>
                      </a:cubicBezTo>
                      <a:cubicBezTo>
                        <a:pt x="142" y="243"/>
                        <a:pt x="142" y="243"/>
                        <a:pt x="142" y="243"/>
                      </a:cubicBezTo>
                      <a:cubicBezTo>
                        <a:pt x="143" y="244"/>
                        <a:pt x="143" y="244"/>
                        <a:pt x="143" y="244"/>
                      </a:cubicBezTo>
                      <a:cubicBezTo>
                        <a:pt x="145" y="243"/>
                        <a:pt x="145" y="243"/>
                        <a:pt x="145" y="243"/>
                      </a:cubicBezTo>
                      <a:cubicBezTo>
                        <a:pt x="146" y="243"/>
                        <a:pt x="146" y="243"/>
                        <a:pt x="146" y="243"/>
                      </a:cubicBezTo>
                      <a:cubicBezTo>
                        <a:pt x="147" y="243"/>
                        <a:pt x="147" y="243"/>
                        <a:pt x="147" y="243"/>
                      </a:cubicBezTo>
                      <a:cubicBezTo>
                        <a:pt x="149" y="242"/>
                        <a:pt x="149" y="242"/>
                        <a:pt x="149" y="242"/>
                      </a:cubicBezTo>
                      <a:cubicBezTo>
                        <a:pt x="149" y="241"/>
                        <a:pt x="149" y="241"/>
                        <a:pt x="149" y="241"/>
                      </a:cubicBezTo>
                      <a:cubicBezTo>
                        <a:pt x="153" y="238"/>
                        <a:pt x="153" y="238"/>
                        <a:pt x="153" y="238"/>
                      </a:cubicBezTo>
                      <a:cubicBezTo>
                        <a:pt x="155" y="237"/>
                        <a:pt x="155" y="237"/>
                        <a:pt x="155" y="237"/>
                      </a:cubicBezTo>
                      <a:cubicBezTo>
                        <a:pt x="155" y="236"/>
                        <a:pt x="155" y="236"/>
                        <a:pt x="155" y="236"/>
                      </a:cubicBezTo>
                      <a:cubicBezTo>
                        <a:pt x="186" y="199"/>
                        <a:pt x="186" y="199"/>
                        <a:pt x="186" y="199"/>
                      </a:cubicBezTo>
                      <a:cubicBezTo>
                        <a:pt x="186" y="198"/>
                        <a:pt x="186" y="198"/>
                        <a:pt x="186" y="198"/>
                      </a:cubicBezTo>
                      <a:cubicBezTo>
                        <a:pt x="187" y="197"/>
                        <a:pt x="187" y="197"/>
                        <a:pt x="187" y="197"/>
                      </a:cubicBezTo>
                      <a:cubicBezTo>
                        <a:pt x="187" y="196"/>
                        <a:pt x="187" y="196"/>
                        <a:pt x="187" y="196"/>
                      </a:cubicBezTo>
                      <a:cubicBezTo>
                        <a:pt x="188" y="193"/>
                        <a:pt x="188" y="193"/>
                        <a:pt x="188" y="193"/>
                      </a:cubicBezTo>
                      <a:cubicBezTo>
                        <a:pt x="191" y="191"/>
                        <a:pt x="191" y="191"/>
                        <a:pt x="191" y="191"/>
                      </a:cubicBezTo>
                      <a:cubicBezTo>
                        <a:pt x="192" y="191"/>
                        <a:pt x="192" y="191"/>
                        <a:pt x="192" y="191"/>
                      </a:cubicBezTo>
                      <a:cubicBezTo>
                        <a:pt x="192" y="184"/>
                        <a:pt x="192" y="184"/>
                        <a:pt x="192" y="184"/>
                      </a:cubicBezTo>
                      <a:cubicBezTo>
                        <a:pt x="192" y="183"/>
                        <a:pt x="192" y="183"/>
                        <a:pt x="192" y="183"/>
                      </a:cubicBezTo>
                      <a:cubicBezTo>
                        <a:pt x="192" y="182"/>
                        <a:pt x="192" y="182"/>
                        <a:pt x="192" y="182"/>
                      </a:cubicBezTo>
                      <a:cubicBezTo>
                        <a:pt x="192" y="181"/>
                        <a:pt x="192" y="181"/>
                        <a:pt x="192" y="181"/>
                      </a:cubicBezTo>
                      <a:cubicBezTo>
                        <a:pt x="192" y="180"/>
                        <a:pt x="192" y="180"/>
                        <a:pt x="192" y="180"/>
                      </a:cubicBezTo>
                      <a:cubicBezTo>
                        <a:pt x="191" y="180"/>
                        <a:pt x="191" y="180"/>
                        <a:pt x="191" y="180"/>
                      </a:cubicBezTo>
                      <a:cubicBezTo>
                        <a:pt x="191" y="179"/>
                        <a:pt x="191" y="179"/>
                        <a:pt x="191" y="179"/>
                      </a:cubicBezTo>
                      <a:cubicBezTo>
                        <a:pt x="190" y="179"/>
                        <a:pt x="190" y="179"/>
                        <a:pt x="190" y="179"/>
                      </a:cubicBezTo>
                      <a:cubicBezTo>
                        <a:pt x="189" y="178"/>
                        <a:pt x="189" y="178"/>
                        <a:pt x="189" y="178"/>
                      </a:cubicBezTo>
                      <a:cubicBezTo>
                        <a:pt x="159" y="184"/>
                        <a:pt x="159" y="184"/>
                        <a:pt x="159" y="184"/>
                      </a:cubicBezTo>
                      <a:cubicBezTo>
                        <a:pt x="123" y="203"/>
                        <a:pt x="123" y="203"/>
                        <a:pt x="123" y="203"/>
                      </a:cubicBezTo>
                      <a:cubicBezTo>
                        <a:pt x="103" y="217"/>
                        <a:pt x="103" y="217"/>
                        <a:pt x="103" y="217"/>
                      </a:cubicBezTo>
                      <a:cubicBezTo>
                        <a:pt x="97" y="221"/>
                        <a:pt x="97" y="221"/>
                        <a:pt x="97" y="221"/>
                      </a:cubicBezTo>
                      <a:cubicBezTo>
                        <a:pt x="85" y="227"/>
                        <a:pt x="85" y="227"/>
                        <a:pt x="85" y="227"/>
                      </a:cubicBezTo>
                      <a:cubicBezTo>
                        <a:pt x="74" y="230"/>
                        <a:pt x="74" y="230"/>
                        <a:pt x="74" y="230"/>
                      </a:cubicBezTo>
                      <a:cubicBezTo>
                        <a:pt x="74" y="226"/>
                        <a:pt x="74" y="226"/>
                        <a:pt x="74" y="226"/>
                      </a:cubicBezTo>
                      <a:cubicBezTo>
                        <a:pt x="73" y="225"/>
                        <a:pt x="73" y="225"/>
                        <a:pt x="73" y="225"/>
                      </a:cubicBezTo>
                      <a:cubicBezTo>
                        <a:pt x="72" y="223"/>
                        <a:pt x="72" y="223"/>
                        <a:pt x="72" y="223"/>
                      </a:cubicBezTo>
                      <a:cubicBezTo>
                        <a:pt x="72" y="222"/>
                        <a:pt x="72" y="222"/>
                        <a:pt x="72" y="222"/>
                      </a:cubicBezTo>
                      <a:cubicBezTo>
                        <a:pt x="72" y="221"/>
                        <a:pt x="72" y="221"/>
                        <a:pt x="72" y="221"/>
                      </a:cubicBezTo>
                      <a:cubicBezTo>
                        <a:pt x="72" y="221"/>
                        <a:pt x="72" y="221"/>
                        <a:pt x="72" y="221"/>
                      </a:cubicBezTo>
                      <a:cubicBezTo>
                        <a:pt x="72" y="220"/>
                        <a:pt x="72" y="220"/>
                        <a:pt x="72" y="220"/>
                      </a:cubicBezTo>
                      <a:cubicBezTo>
                        <a:pt x="72" y="219"/>
                        <a:pt x="72" y="219"/>
                        <a:pt x="72" y="219"/>
                      </a:cubicBezTo>
                      <a:cubicBezTo>
                        <a:pt x="72" y="218"/>
                        <a:pt x="72" y="218"/>
                        <a:pt x="72" y="218"/>
                      </a:cubicBezTo>
                      <a:cubicBezTo>
                        <a:pt x="73" y="218"/>
                        <a:pt x="73" y="218"/>
                        <a:pt x="73" y="218"/>
                      </a:cubicBezTo>
                      <a:cubicBezTo>
                        <a:pt x="70" y="211"/>
                        <a:pt x="70" y="211"/>
                        <a:pt x="70" y="211"/>
                      </a:cubicBezTo>
                      <a:cubicBezTo>
                        <a:pt x="68" y="209"/>
                        <a:pt x="68" y="209"/>
                        <a:pt x="68" y="209"/>
                      </a:cubicBezTo>
                      <a:cubicBezTo>
                        <a:pt x="68" y="208"/>
                        <a:pt x="68" y="208"/>
                        <a:pt x="68" y="208"/>
                      </a:cubicBezTo>
                      <a:cubicBezTo>
                        <a:pt x="67" y="207"/>
                        <a:pt x="67" y="207"/>
                        <a:pt x="67" y="207"/>
                      </a:cubicBezTo>
                      <a:cubicBezTo>
                        <a:pt x="67" y="206"/>
                        <a:pt x="67" y="206"/>
                        <a:pt x="67" y="206"/>
                      </a:cubicBezTo>
                      <a:cubicBezTo>
                        <a:pt x="67" y="205"/>
                        <a:pt x="67" y="205"/>
                        <a:pt x="67" y="205"/>
                      </a:cubicBezTo>
                      <a:cubicBezTo>
                        <a:pt x="67" y="205"/>
                        <a:pt x="67" y="205"/>
                        <a:pt x="67" y="205"/>
                      </a:cubicBezTo>
                      <a:cubicBezTo>
                        <a:pt x="68" y="204"/>
                        <a:pt x="68" y="204"/>
                        <a:pt x="68" y="204"/>
                      </a:cubicBezTo>
                      <a:cubicBezTo>
                        <a:pt x="67" y="203"/>
                        <a:pt x="67" y="203"/>
                        <a:pt x="67" y="203"/>
                      </a:cubicBezTo>
                      <a:cubicBezTo>
                        <a:pt x="65" y="200"/>
                        <a:pt x="65" y="200"/>
                        <a:pt x="65" y="200"/>
                      </a:cubicBezTo>
                      <a:cubicBezTo>
                        <a:pt x="65" y="199"/>
                        <a:pt x="65" y="199"/>
                        <a:pt x="65" y="199"/>
                      </a:cubicBezTo>
                      <a:cubicBezTo>
                        <a:pt x="65" y="198"/>
                        <a:pt x="65" y="198"/>
                        <a:pt x="65" y="198"/>
                      </a:cubicBezTo>
                      <a:cubicBezTo>
                        <a:pt x="65" y="197"/>
                        <a:pt x="65" y="197"/>
                        <a:pt x="65" y="197"/>
                      </a:cubicBezTo>
                      <a:cubicBezTo>
                        <a:pt x="66" y="197"/>
                        <a:pt x="66" y="197"/>
                        <a:pt x="66" y="197"/>
                      </a:cubicBezTo>
                      <a:cubicBezTo>
                        <a:pt x="66" y="196"/>
                        <a:pt x="66" y="196"/>
                        <a:pt x="66" y="196"/>
                      </a:cubicBezTo>
                      <a:cubicBezTo>
                        <a:pt x="69" y="196"/>
                        <a:pt x="69" y="196"/>
                        <a:pt x="69" y="196"/>
                      </a:cubicBezTo>
                      <a:cubicBezTo>
                        <a:pt x="70" y="195"/>
                        <a:pt x="70" y="195"/>
                        <a:pt x="70" y="195"/>
                      </a:cubicBezTo>
                      <a:cubicBezTo>
                        <a:pt x="70" y="195"/>
                        <a:pt x="70" y="195"/>
                        <a:pt x="70" y="195"/>
                      </a:cubicBezTo>
                      <a:cubicBezTo>
                        <a:pt x="71" y="194"/>
                        <a:pt x="71" y="194"/>
                        <a:pt x="71" y="194"/>
                      </a:cubicBezTo>
                      <a:cubicBezTo>
                        <a:pt x="73" y="192"/>
                        <a:pt x="73" y="192"/>
                        <a:pt x="73" y="192"/>
                      </a:cubicBezTo>
                      <a:cubicBezTo>
                        <a:pt x="73" y="192"/>
                        <a:pt x="73" y="192"/>
                        <a:pt x="73" y="192"/>
                      </a:cubicBezTo>
                      <a:cubicBezTo>
                        <a:pt x="74" y="191"/>
                        <a:pt x="74" y="191"/>
                        <a:pt x="74" y="191"/>
                      </a:cubicBezTo>
                      <a:cubicBezTo>
                        <a:pt x="74" y="189"/>
                        <a:pt x="74" y="189"/>
                        <a:pt x="74" y="189"/>
                      </a:cubicBezTo>
                      <a:cubicBezTo>
                        <a:pt x="75" y="187"/>
                        <a:pt x="75" y="187"/>
                        <a:pt x="75" y="187"/>
                      </a:cubicBezTo>
                      <a:cubicBezTo>
                        <a:pt x="77" y="184"/>
                        <a:pt x="77" y="184"/>
                        <a:pt x="77" y="184"/>
                      </a:cubicBezTo>
                      <a:cubicBezTo>
                        <a:pt x="79" y="182"/>
                        <a:pt x="79" y="182"/>
                        <a:pt x="79" y="182"/>
                      </a:cubicBezTo>
                      <a:cubicBezTo>
                        <a:pt x="81" y="182"/>
                        <a:pt x="81" y="182"/>
                        <a:pt x="81" y="182"/>
                      </a:cubicBezTo>
                      <a:cubicBezTo>
                        <a:pt x="82" y="181"/>
                        <a:pt x="82" y="181"/>
                        <a:pt x="82" y="181"/>
                      </a:cubicBezTo>
                      <a:cubicBezTo>
                        <a:pt x="84" y="181"/>
                        <a:pt x="84" y="181"/>
                        <a:pt x="84" y="181"/>
                      </a:cubicBezTo>
                      <a:cubicBezTo>
                        <a:pt x="100" y="164"/>
                        <a:pt x="100" y="164"/>
                        <a:pt x="100" y="164"/>
                      </a:cubicBezTo>
                      <a:cubicBezTo>
                        <a:pt x="116" y="145"/>
                        <a:pt x="116" y="145"/>
                        <a:pt x="116" y="145"/>
                      </a:cubicBezTo>
                      <a:cubicBezTo>
                        <a:pt x="134" y="118"/>
                        <a:pt x="134" y="118"/>
                        <a:pt x="134" y="118"/>
                      </a:cubicBezTo>
                      <a:cubicBezTo>
                        <a:pt x="132" y="117"/>
                        <a:pt x="132" y="117"/>
                        <a:pt x="132" y="117"/>
                      </a:cubicBezTo>
                      <a:cubicBezTo>
                        <a:pt x="130" y="117"/>
                        <a:pt x="130" y="117"/>
                        <a:pt x="130" y="117"/>
                      </a:cubicBezTo>
                      <a:cubicBezTo>
                        <a:pt x="128" y="117"/>
                        <a:pt x="128" y="117"/>
                        <a:pt x="128" y="117"/>
                      </a:cubicBezTo>
                      <a:cubicBezTo>
                        <a:pt x="127" y="117"/>
                        <a:pt x="127" y="117"/>
                        <a:pt x="127" y="117"/>
                      </a:cubicBezTo>
                      <a:cubicBezTo>
                        <a:pt x="127" y="118"/>
                        <a:pt x="127" y="118"/>
                        <a:pt x="127" y="118"/>
                      </a:cubicBezTo>
                      <a:cubicBezTo>
                        <a:pt x="107" y="123"/>
                        <a:pt x="107" y="123"/>
                        <a:pt x="107" y="123"/>
                      </a:cubicBezTo>
                      <a:cubicBezTo>
                        <a:pt x="105" y="128"/>
                        <a:pt x="105" y="128"/>
                        <a:pt x="105" y="128"/>
                      </a:cubicBezTo>
                      <a:cubicBezTo>
                        <a:pt x="107" y="130"/>
                        <a:pt x="107" y="130"/>
                        <a:pt x="107" y="130"/>
                      </a:cubicBezTo>
                      <a:cubicBezTo>
                        <a:pt x="106" y="130"/>
                        <a:pt x="106" y="130"/>
                        <a:pt x="106" y="130"/>
                      </a:cubicBezTo>
                      <a:cubicBezTo>
                        <a:pt x="105" y="132"/>
                        <a:pt x="105" y="132"/>
                        <a:pt x="105" y="132"/>
                      </a:cubicBezTo>
                      <a:cubicBezTo>
                        <a:pt x="105" y="132"/>
                        <a:pt x="105" y="132"/>
                        <a:pt x="105" y="132"/>
                      </a:cubicBezTo>
                      <a:cubicBezTo>
                        <a:pt x="104" y="133"/>
                        <a:pt x="104" y="133"/>
                        <a:pt x="104" y="133"/>
                      </a:cubicBezTo>
                      <a:cubicBezTo>
                        <a:pt x="104" y="133"/>
                        <a:pt x="104" y="133"/>
                        <a:pt x="104" y="133"/>
                      </a:cubicBezTo>
                      <a:cubicBezTo>
                        <a:pt x="104" y="134"/>
                        <a:pt x="104" y="134"/>
                        <a:pt x="104" y="134"/>
                      </a:cubicBezTo>
                      <a:cubicBezTo>
                        <a:pt x="105" y="136"/>
                        <a:pt x="105" y="136"/>
                        <a:pt x="105" y="136"/>
                      </a:cubicBezTo>
                      <a:cubicBezTo>
                        <a:pt x="106" y="137"/>
                        <a:pt x="106" y="137"/>
                        <a:pt x="106" y="137"/>
                      </a:cubicBezTo>
                      <a:cubicBezTo>
                        <a:pt x="106" y="138"/>
                        <a:pt x="106" y="138"/>
                        <a:pt x="106" y="138"/>
                      </a:cubicBezTo>
                      <a:cubicBezTo>
                        <a:pt x="106" y="138"/>
                        <a:pt x="106" y="138"/>
                        <a:pt x="106" y="138"/>
                      </a:cubicBezTo>
                      <a:cubicBezTo>
                        <a:pt x="106" y="139"/>
                        <a:pt x="106" y="139"/>
                        <a:pt x="106" y="139"/>
                      </a:cubicBezTo>
                      <a:cubicBezTo>
                        <a:pt x="105" y="139"/>
                        <a:pt x="105" y="139"/>
                        <a:pt x="105" y="139"/>
                      </a:cubicBezTo>
                      <a:cubicBezTo>
                        <a:pt x="105" y="143"/>
                        <a:pt x="105" y="143"/>
                        <a:pt x="105" y="143"/>
                      </a:cubicBezTo>
                      <a:cubicBezTo>
                        <a:pt x="105" y="144"/>
                        <a:pt x="105" y="144"/>
                        <a:pt x="105" y="144"/>
                      </a:cubicBezTo>
                      <a:cubicBezTo>
                        <a:pt x="105" y="144"/>
                        <a:pt x="105" y="144"/>
                        <a:pt x="105" y="144"/>
                      </a:cubicBezTo>
                      <a:cubicBezTo>
                        <a:pt x="105" y="144"/>
                        <a:pt x="105" y="144"/>
                        <a:pt x="105" y="144"/>
                      </a:cubicBezTo>
                      <a:cubicBezTo>
                        <a:pt x="105" y="146"/>
                        <a:pt x="105" y="146"/>
                        <a:pt x="105" y="146"/>
                      </a:cubicBezTo>
                      <a:cubicBezTo>
                        <a:pt x="104" y="148"/>
                        <a:pt x="104" y="148"/>
                        <a:pt x="104" y="148"/>
                      </a:cubicBezTo>
                      <a:cubicBezTo>
                        <a:pt x="104" y="148"/>
                        <a:pt x="104" y="148"/>
                        <a:pt x="104" y="148"/>
                      </a:cubicBezTo>
                      <a:cubicBezTo>
                        <a:pt x="104" y="149"/>
                        <a:pt x="104" y="149"/>
                        <a:pt x="104" y="149"/>
                      </a:cubicBezTo>
                      <a:cubicBezTo>
                        <a:pt x="102" y="152"/>
                        <a:pt x="102" y="152"/>
                        <a:pt x="102" y="152"/>
                      </a:cubicBezTo>
                      <a:cubicBezTo>
                        <a:pt x="102" y="152"/>
                        <a:pt x="102" y="152"/>
                        <a:pt x="102" y="152"/>
                      </a:cubicBezTo>
                      <a:cubicBezTo>
                        <a:pt x="101" y="153"/>
                        <a:pt x="101" y="153"/>
                        <a:pt x="101" y="153"/>
                      </a:cubicBezTo>
                      <a:cubicBezTo>
                        <a:pt x="98" y="156"/>
                        <a:pt x="98" y="156"/>
                        <a:pt x="98" y="156"/>
                      </a:cubicBezTo>
                      <a:cubicBezTo>
                        <a:pt x="93" y="160"/>
                        <a:pt x="93" y="160"/>
                        <a:pt x="93" y="160"/>
                      </a:cubicBezTo>
                      <a:cubicBezTo>
                        <a:pt x="80" y="162"/>
                        <a:pt x="80" y="162"/>
                        <a:pt x="80" y="162"/>
                      </a:cubicBezTo>
                      <a:cubicBezTo>
                        <a:pt x="81" y="160"/>
                        <a:pt x="81" y="160"/>
                        <a:pt x="81" y="160"/>
                      </a:cubicBezTo>
                      <a:cubicBezTo>
                        <a:pt x="81" y="159"/>
                        <a:pt x="81" y="159"/>
                        <a:pt x="81" y="159"/>
                      </a:cubicBezTo>
                      <a:cubicBezTo>
                        <a:pt x="81" y="159"/>
                        <a:pt x="81" y="159"/>
                        <a:pt x="81" y="159"/>
                      </a:cubicBezTo>
                      <a:cubicBezTo>
                        <a:pt x="80" y="158"/>
                        <a:pt x="80" y="158"/>
                        <a:pt x="80" y="158"/>
                      </a:cubicBezTo>
                      <a:cubicBezTo>
                        <a:pt x="80" y="157"/>
                        <a:pt x="80" y="157"/>
                        <a:pt x="80" y="157"/>
                      </a:cubicBezTo>
                      <a:cubicBezTo>
                        <a:pt x="79" y="157"/>
                        <a:pt x="79" y="157"/>
                        <a:pt x="79" y="157"/>
                      </a:cubicBezTo>
                      <a:cubicBezTo>
                        <a:pt x="78" y="156"/>
                        <a:pt x="78" y="156"/>
                        <a:pt x="78" y="156"/>
                      </a:cubicBezTo>
                      <a:cubicBezTo>
                        <a:pt x="75" y="156"/>
                        <a:pt x="75" y="156"/>
                        <a:pt x="75" y="156"/>
                      </a:cubicBezTo>
                      <a:cubicBezTo>
                        <a:pt x="72" y="155"/>
                        <a:pt x="72" y="155"/>
                        <a:pt x="72" y="155"/>
                      </a:cubicBezTo>
                      <a:cubicBezTo>
                        <a:pt x="70" y="156"/>
                        <a:pt x="70" y="156"/>
                        <a:pt x="70" y="156"/>
                      </a:cubicBezTo>
                      <a:cubicBezTo>
                        <a:pt x="69" y="156"/>
                        <a:pt x="69" y="156"/>
                        <a:pt x="69" y="156"/>
                      </a:cubicBezTo>
                      <a:cubicBezTo>
                        <a:pt x="68" y="156"/>
                        <a:pt x="68" y="156"/>
                        <a:pt x="68" y="156"/>
                      </a:cubicBezTo>
                      <a:cubicBezTo>
                        <a:pt x="67" y="156"/>
                        <a:pt x="67" y="156"/>
                        <a:pt x="67" y="156"/>
                      </a:cubicBezTo>
                      <a:cubicBezTo>
                        <a:pt x="66" y="156"/>
                        <a:pt x="66" y="156"/>
                        <a:pt x="66" y="156"/>
                      </a:cubicBezTo>
                      <a:cubicBezTo>
                        <a:pt x="64" y="154"/>
                        <a:pt x="64" y="154"/>
                        <a:pt x="64" y="154"/>
                      </a:cubicBezTo>
                      <a:cubicBezTo>
                        <a:pt x="64" y="153"/>
                        <a:pt x="64" y="153"/>
                        <a:pt x="64" y="153"/>
                      </a:cubicBezTo>
                      <a:cubicBezTo>
                        <a:pt x="62" y="150"/>
                        <a:pt x="62" y="150"/>
                        <a:pt x="62" y="150"/>
                      </a:cubicBezTo>
                      <a:cubicBezTo>
                        <a:pt x="61" y="150"/>
                        <a:pt x="61" y="150"/>
                        <a:pt x="61" y="150"/>
                      </a:cubicBezTo>
                      <a:cubicBezTo>
                        <a:pt x="60" y="149"/>
                        <a:pt x="60" y="149"/>
                        <a:pt x="60" y="149"/>
                      </a:cubicBezTo>
                      <a:cubicBezTo>
                        <a:pt x="59" y="149"/>
                        <a:pt x="59" y="149"/>
                        <a:pt x="59" y="149"/>
                      </a:cubicBezTo>
                      <a:cubicBezTo>
                        <a:pt x="59" y="148"/>
                        <a:pt x="59" y="148"/>
                        <a:pt x="59" y="148"/>
                      </a:cubicBezTo>
                      <a:cubicBezTo>
                        <a:pt x="59" y="148"/>
                        <a:pt x="59" y="148"/>
                        <a:pt x="59" y="148"/>
                      </a:cubicBezTo>
                      <a:cubicBezTo>
                        <a:pt x="58" y="148"/>
                        <a:pt x="58" y="148"/>
                        <a:pt x="58" y="148"/>
                      </a:cubicBezTo>
                      <a:cubicBezTo>
                        <a:pt x="58" y="148"/>
                        <a:pt x="58" y="148"/>
                        <a:pt x="58" y="148"/>
                      </a:cubicBezTo>
                      <a:cubicBezTo>
                        <a:pt x="57" y="149"/>
                        <a:pt x="57" y="149"/>
                        <a:pt x="57" y="149"/>
                      </a:cubicBezTo>
                      <a:cubicBezTo>
                        <a:pt x="57" y="146"/>
                        <a:pt x="57" y="146"/>
                        <a:pt x="57" y="146"/>
                      </a:cubicBezTo>
                      <a:cubicBezTo>
                        <a:pt x="57" y="145"/>
                        <a:pt x="57" y="145"/>
                        <a:pt x="57" y="145"/>
                      </a:cubicBezTo>
                      <a:cubicBezTo>
                        <a:pt x="57" y="144"/>
                        <a:pt x="57" y="144"/>
                        <a:pt x="57" y="144"/>
                      </a:cubicBezTo>
                      <a:cubicBezTo>
                        <a:pt x="56" y="144"/>
                        <a:pt x="56" y="144"/>
                        <a:pt x="56" y="144"/>
                      </a:cubicBezTo>
                      <a:cubicBezTo>
                        <a:pt x="56" y="143"/>
                        <a:pt x="56" y="143"/>
                        <a:pt x="56" y="143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54" y="142"/>
                        <a:pt x="54" y="142"/>
                        <a:pt x="54" y="142"/>
                      </a:cubicBezTo>
                      <a:cubicBezTo>
                        <a:pt x="56" y="143"/>
                        <a:pt x="56" y="143"/>
                        <a:pt x="56" y="143"/>
                      </a:cubicBezTo>
                      <a:cubicBezTo>
                        <a:pt x="58" y="143"/>
                        <a:pt x="58" y="143"/>
                        <a:pt x="58" y="143"/>
                      </a:cubicBezTo>
                      <a:cubicBezTo>
                        <a:pt x="60" y="142"/>
                        <a:pt x="60" y="142"/>
                        <a:pt x="60" y="142"/>
                      </a:cubicBezTo>
                      <a:cubicBezTo>
                        <a:pt x="75" y="138"/>
                        <a:pt x="75" y="138"/>
                        <a:pt x="75" y="138"/>
                      </a:cubicBezTo>
                      <a:cubicBezTo>
                        <a:pt x="78" y="137"/>
                        <a:pt x="78" y="137"/>
                        <a:pt x="78" y="137"/>
                      </a:cubicBezTo>
                      <a:cubicBezTo>
                        <a:pt x="78" y="136"/>
                        <a:pt x="78" y="136"/>
                        <a:pt x="78" y="136"/>
                      </a:cubicBezTo>
                      <a:cubicBezTo>
                        <a:pt x="79" y="136"/>
                        <a:pt x="79" y="136"/>
                        <a:pt x="79" y="136"/>
                      </a:cubicBezTo>
                      <a:cubicBezTo>
                        <a:pt x="80" y="135"/>
                        <a:pt x="80" y="135"/>
                        <a:pt x="80" y="135"/>
                      </a:cubicBezTo>
                      <a:cubicBezTo>
                        <a:pt x="79" y="134"/>
                        <a:pt x="79" y="134"/>
                        <a:pt x="79" y="134"/>
                      </a:cubicBezTo>
                      <a:cubicBezTo>
                        <a:pt x="78" y="132"/>
                        <a:pt x="78" y="132"/>
                        <a:pt x="78" y="132"/>
                      </a:cubicBezTo>
                      <a:cubicBezTo>
                        <a:pt x="78" y="131"/>
                        <a:pt x="78" y="131"/>
                        <a:pt x="78" y="131"/>
                      </a:cubicBezTo>
                      <a:cubicBezTo>
                        <a:pt x="77" y="133"/>
                        <a:pt x="77" y="133"/>
                        <a:pt x="77" y="133"/>
                      </a:cubicBezTo>
                      <a:cubicBezTo>
                        <a:pt x="74" y="131"/>
                        <a:pt x="74" y="131"/>
                        <a:pt x="74" y="131"/>
                      </a:cubicBezTo>
                      <a:cubicBezTo>
                        <a:pt x="70" y="133"/>
                        <a:pt x="70" y="133"/>
                        <a:pt x="70" y="133"/>
                      </a:cubicBezTo>
                      <a:cubicBezTo>
                        <a:pt x="63" y="135"/>
                        <a:pt x="63" y="135"/>
                        <a:pt x="63" y="135"/>
                      </a:cubicBezTo>
                      <a:cubicBezTo>
                        <a:pt x="57" y="138"/>
                        <a:pt x="57" y="138"/>
                        <a:pt x="57" y="138"/>
                      </a:cubicBezTo>
                      <a:cubicBezTo>
                        <a:pt x="55" y="137"/>
                        <a:pt x="55" y="137"/>
                        <a:pt x="55" y="137"/>
                      </a:cubicBezTo>
                      <a:cubicBezTo>
                        <a:pt x="34" y="143"/>
                        <a:pt x="34" y="143"/>
                        <a:pt x="34" y="143"/>
                      </a:cubicBezTo>
                      <a:cubicBezTo>
                        <a:pt x="11" y="146"/>
                        <a:pt x="11" y="146"/>
                        <a:pt x="11" y="146"/>
                      </a:cubicBezTo>
                      <a:cubicBezTo>
                        <a:pt x="4" y="141"/>
                        <a:pt x="4" y="141"/>
                        <a:pt x="4" y="141"/>
                      </a:cubicBezTo>
                      <a:cubicBezTo>
                        <a:pt x="2" y="139"/>
                        <a:pt x="2" y="139"/>
                        <a:pt x="2" y="139"/>
                      </a:cubicBezTo>
                      <a:cubicBezTo>
                        <a:pt x="2" y="138"/>
                        <a:pt x="2" y="138"/>
                        <a:pt x="2" y="138"/>
                      </a:cubicBezTo>
                      <a:cubicBezTo>
                        <a:pt x="1" y="137"/>
                        <a:pt x="1" y="137"/>
                        <a:pt x="1" y="137"/>
                      </a:cubicBezTo>
                      <a:cubicBezTo>
                        <a:pt x="1" y="137"/>
                        <a:pt x="1" y="137"/>
                        <a:pt x="1" y="137"/>
                      </a:cubicBezTo>
                      <a:cubicBezTo>
                        <a:pt x="0" y="137"/>
                        <a:pt x="0" y="137"/>
                        <a:pt x="0" y="137"/>
                      </a:cubicBezTo>
                      <a:cubicBezTo>
                        <a:pt x="1" y="131"/>
                        <a:pt x="1" y="131"/>
                        <a:pt x="1" y="131"/>
                      </a:cubicBezTo>
                      <a:cubicBezTo>
                        <a:pt x="0" y="130"/>
                        <a:pt x="0" y="130"/>
                        <a:pt x="0" y="130"/>
                      </a:cubicBezTo>
                      <a:cubicBezTo>
                        <a:pt x="1" y="129"/>
                        <a:pt x="1" y="129"/>
                        <a:pt x="1" y="129"/>
                      </a:cubicBezTo>
                      <a:cubicBezTo>
                        <a:pt x="3" y="128"/>
                        <a:pt x="3" y="128"/>
                        <a:pt x="3" y="128"/>
                      </a:cubicBezTo>
                      <a:cubicBezTo>
                        <a:pt x="4" y="128"/>
                        <a:pt x="4" y="128"/>
                        <a:pt x="4" y="128"/>
                      </a:cubicBezTo>
                      <a:cubicBezTo>
                        <a:pt x="6" y="128"/>
                        <a:pt x="6" y="128"/>
                        <a:pt x="6" y="128"/>
                      </a:cubicBezTo>
                      <a:cubicBezTo>
                        <a:pt x="7" y="128"/>
                        <a:pt x="7" y="128"/>
                        <a:pt x="7" y="128"/>
                      </a:cubicBezTo>
                      <a:cubicBezTo>
                        <a:pt x="8" y="130"/>
                        <a:pt x="8" y="130"/>
                        <a:pt x="8" y="130"/>
                      </a:cubicBezTo>
                      <a:cubicBezTo>
                        <a:pt x="8" y="123"/>
                        <a:pt x="8" y="123"/>
                        <a:pt x="8" y="123"/>
                      </a:cubicBezTo>
                      <a:cubicBezTo>
                        <a:pt x="16" y="124"/>
                        <a:pt x="16" y="124"/>
                        <a:pt x="16" y="124"/>
                      </a:cubicBezTo>
                      <a:cubicBezTo>
                        <a:pt x="19" y="124"/>
                        <a:pt x="19" y="124"/>
                        <a:pt x="19" y="124"/>
                      </a:cubicBezTo>
                      <a:cubicBezTo>
                        <a:pt x="20" y="123"/>
                        <a:pt x="20" y="123"/>
                        <a:pt x="20" y="123"/>
                      </a:cubicBezTo>
                      <a:cubicBezTo>
                        <a:pt x="20" y="123"/>
                        <a:pt x="20" y="123"/>
                        <a:pt x="20" y="123"/>
                      </a:cubicBezTo>
                      <a:cubicBezTo>
                        <a:pt x="21" y="123"/>
                        <a:pt x="21" y="123"/>
                        <a:pt x="21" y="123"/>
                      </a:cubicBezTo>
                      <a:cubicBezTo>
                        <a:pt x="22" y="123"/>
                        <a:pt x="22" y="123"/>
                        <a:pt x="22" y="123"/>
                      </a:cubicBezTo>
                      <a:cubicBezTo>
                        <a:pt x="23" y="122"/>
                        <a:pt x="23" y="122"/>
                        <a:pt x="23" y="122"/>
                      </a:cubicBezTo>
                      <a:cubicBezTo>
                        <a:pt x="72" y="111"/>
                        <a:pt x="72" y="111"/>
                        <a:pt x="72" y="111"/>
                      </a:cubicBezTo>
                      <a:cubicBezTo>
                        <a:pt x="74" y="110"/>
                        <a:pt x="74" y="110"/>
                        <a:pt x="74" y="110"/>
                      </a:cubicBezTo>
                      <a:cubicBezTo>
                        <a:pt x="76" y="108"/>
                        <a:pt x="76" y="108"/>
                        <a:pt x="76" y="108"/>
                      </a:cubicBezTo>
                      <a:cubicBezTo>
                        <a:pt x="66" y="29"/>
                        <a:pt x="66" y="29"/>
                        <a:pt x="66" y="29"/>
                      </a:cubicBezTo>
                      <a:cubicBezTo>
                        <a:pt x="54" y="3"/>
                        <a:pt x="54" y="3"/>
                        <a:pt x="54" y="3"/>
                      </a:cubicBezTo>
                      <a:cubicBezTo>
                        <a:pt x="55" y="3"/>
                        <a:pt x="55" y="3"/>
                        <a:pt x="55" y="3"/>
                      </a:cubicBezTo>
                      <a:cubicBezTo>
                        <a:pt x="58" y="5"/>
                        <a:pt x="58" y="5"/>
                        <a:pt x="58" y="5"/>
                      </a:cubicBezTo>
                      <a:cubicBezTo>
                        <a:pt x="58" y="5"/>
                        <a:pt x="58" y="5"/>
                        <a:pt x="58" y="5"/>
                      </a:cubicBezTo>
                      <a:cubicBezTo>
                        <a:pt x="59" y="5"/>
                        <a:pt x="59" y="5"/>
                        <a:pt x="59" y="5"/>
                      </a:cubicBezTo>
                      <a:cubicBezTo>
                        <a:pt x="59" y="5"/>
                        <a:pt x="59" y="5"/>
                        <a:pt x="59" y="5"/>
                      </a:cubicBezTo>
                      <a:cubicBezTo>
                        <a:pt x="60" y="6"/>
                        <a:pt x="60" y="6"/>
                        <a:pt x="60" y="6"/>
                      </a:cubicBezTo>
                      <a:cubicBezTo>
                        <a:pt x="61" y="6"/>
                        <a:pt x="61" y="6"/>
                        <a:pt x="61" y="6"/>
                      </a:cubicBezTo>
                      <a:cubicBezTo>
                        <a:pt x="62" y="0"/>
                        <a:pt x="62" y="0"/>
                        <a:pt x="62" y="0"/>
                      </a:cubicBezTo>
                      <a:cubicBezTo>
                        <a:pt x="64" y="1"/>
                        <a:pt x="64" y="1"/>
                        <a:pt x="64" y="1"/>
                      </a:cubicBezTo>
                      <a:cubicBezTo>
                        <a:pt x="68" y="2"/>
                        <a:pt x="68" y="2"/>
                        <a:pt x="68" y="2"/>
                      </a:cubicBezTo>
                      <a:cubicBezTo>
                        <a:pt x="72" y="5"/>
                        <a:pt x="72" y="5"/>
                        <a:pt x="72" y="5"/>
                      </a:cubicBezTo>
                      <a:cubicBezTo>
                        <a:pt x="92" y="26"/>
                        <a:pt x="92" y="26"/>
                        <a:pt x="92" y="26"/>
                      </a:cubicBezTo>
                      <a:cubicBezTo>
                        <a:pt x="96" y="33"/>
                        <a:pt x="96" y="33"/>
                        <a:pt x="96" y="33"/>
                      </a:cubicBezTo>
                      <a:cubicBezTo>
                        <a:pt x="98" y="39"/>
                        <a:pt x="98" y="39"/>
                        <a:pt x="98" y="39"/>
                      </a:cubicBezTo>
                      <a:cubicBezTo>
                        <a:pt x="98" y="46"/>
                        <a:pt x="98" y="46"/>
                        <a:pt x="98" y="46"/>
                      </a:cubicBezTo>
                      <a:cubicBezTo>
                        <a:pt x="97" y="53"/>
                        <a:pt x="97" y="53"/>
                        <a:pt x="97" y="53"/>
                      </a:cubicBezTo>
                      <a:cubicBezTo>
                        <a:pt x="97" y="61"/>
                        <a:pt x="97" y="61"/>
                        <a:pt x="97" y="61"/>
                      </a:cubicBezTo>
                      <a:cubicBezTo>
                        <a:pt x="97" y="62"/>
                        <a:pt x="97" y="62"/>
                        <a:pt x="97" y="62"/>
                      </a:cubicBezTo>
                      <a:cubicBezTo>
                        <a:pt x="97" y="64"/>
                        <a:pt x="97" y="64"/>
                        <a:pt x="97" y="64"/>
                      </a:cubicBezTo>
                      <a:cubicBezTo>
                        <a:pt x="97" y="66"/>
                        <a:pt x="97" y="66"/>
                        <a:pt x="97" y="66"/>
                      </a:cubicBezTo>
                      <a:cubicBezTo>
                        <a:pt x="97" y="68"/>
                        <a:pt x="97" y="68"/>
                        <a:pt x="97" y="68"/>
                      </a:cubicBezTo>
                      <a:cubicBezTo>
                        <a:pt x="97" y="69"/>
                        <a:pt x="97" y="69"/>
                        <a:pt x="97" y="69"/>
                      </a:cubicBezTo>
                      <a:cubicBezTo>
                        <a:pt x="97" y="81"/>
                        <a:pt x="97" y="81"/>
                        <a:pt x="97" y="81"/>
                      </a:cubicBezTo>
                      <a:cubicBezTo>
                        <a:pt x="100" y="88"/>
                        <a:pt x="100" y="88"/>
                        <a:pt x="100" y="88"/>
                      </a:cubicBezTo>
                      <a:cubicBezTo>
                        <a:pt x="100" y="90"/>
                        <a:pt x="100" y="90"/>
                        <a:pt x="100" y="90"/>
                      </a:cubicBezTo>
                      <a:cubicBezTo>
                        <a:pt x="100" y="91"/>
                        <a:pt x="100" y="91"/>
                        <a:pt x="100" y="91"/>
                      </a:cubicBezTo>
                      <a:cubicBezTo>
                        <a:pt x="100" y="91"/>
                        <a:pt x="100" y="91"/>
                        <a:pt x="100" y="91"/>
                      </a:cubicBezTo>
                      <a:cubicBezTo>
                        <a:pt x="100" y="93"/>
                        <a:pt x="100" y="93"/>
                        <a:pt x="100" y="93"/>
                      </a:cubicBezTo>
                      <a:cubicBezTo>
                        <a:pt x="100" y="94"/>
                        <a:pt x="100" y="94"/>
                        <a:pt x="100" y="94"/>
                      </a:cubicBezTo>
                      <a:cubicBezTo>
                        <a:pt x="100" y="94"/>
                        <a:pt x="100" y="94"/>
                        <a:pt x="100" y="94"/>
                      </a:cubicBezTo>
                      <a:cubicBezTo>
                        <a:pt x="99" y="96"/>
                        <a:pt x="99" y="96"/>
                        <a:pt x="99" y="96"/>
                      </a:cubicBezTo>
                      <a:cubicBezTo>
                        <a:pt x="104" y="102"/>
                        <a:pt x="104" y="102"/>
                        <a:pt x="104" y="102"/>
                      </a:cubicBezTo>
                      <a:cubicBezTo>
                        <a:pt x="149" y="95"/>
                        <a:pt x="149" y="95"/>
                        <a:pt x="149" y="95"/>
                      </a:cubicBezTo>
                      <a:cubicBezTo>
                        <a:pt x="155" y="83"/>
                        <a:pt x="155" y="83"/>
                        <a:pt x="155" y="83"/>
                      </a:cubicBezTo>
                    </a:path>
                  </a:pathLst>
                </a:custGeom>
                <a:gradFill>
                  <a:gsLst>
                    <a:gs pos="0">
                      <a:srgbClr val="D90000"/>
                    </a:gs>
                    <a:gs pos="97975">
                      <a:srgbClr val="7E0000"/>
                    </a:gs>
                    <a:gs pos="56000">
                      <a:srgbClr val="C000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37" name="Freeform 13"/>
              <p:cNvSpPr>
                <a:spLocks/>
              </p:cNvSpPr>
              <p:nvPr/>
            </p:nvSpPr>
            <p:spPr bwMode="auto">
              <a:xfrm rot="6334478">
                <a:off x="7119952" y="2088774"/>
                <a:ext cx="239713" cy="257970"/>
              </a:xfrm>
              <a:custGeom>
                <a:avLst/>
                <a:gdLst>
                  <a:gd name="T0" fmla="*/ 29 w 113"/>
                  <a:gd name="T1" fmla="*/ 11 h 121"/>
                  <a:gd name="T2" fmla="*/ 31 w 113"/>
                  <a:gd name="T3" fmla="*/ 10 h 121"/>
                  <a:gd name="T4" fmla="*/ 32 w 113"/>
                  <a:gd name="T5" fmla="*/ 9 h 121"/>
                  <a:gd name="T6" fmla="*/ 45 w 113"/>
                  <a:gd name="T7" fmla="*/ 25 h 121"/>
                  <a:gd name="T8" fmla="*/ 50 w 113"/>
                  <a:gd name="T9" fmla="*/ 25 h 121"/>
                  <a:gd name="T10" fmla="*/ 64 w 113"/>
                  <a:gd name="T11" fmla="*/ 23 h 121"/>
                  <a:gd name="T12" fmla="*/ 74 w 113"/>
                  <a:gd name="T13" fmla="*/ 17 h 121"/>
                  <a:gd name="T14" fmla="*/ 76 w 113"/>
                  <a:gd name="T15" fmla="*/ 17 h 121"/>
                  <a:gd name="T16" fmla="*/ 77 w 113"/>
                  <a:gd name="T17" fmla="*/ 17 h 121"/>
                  <a:gd name="T18" fmla="*/ 77 w 113"/>
                  <a:gd name="T19" fmla="*/ 17 h 121"/>
                  <a:gd name="T20" fmla="*/ 79 w 113"/>
                  <a:gd name="T21" fmla="*/ 16 h 121"/>
                  <a:gd name="T22" fmla="*/ 80 w 113"/>
                  <a:gd name="T23" fmla="*/ 15 h 121"/>
                  <a:gd name="T24" fmla="*/ 83 w 113"/>
                  <a:gd name="T25" fmla="*/ 13 h 121"/>
                  <a:gd name="T26" fmla="*/ 84 w 113"/>
                  <a:gd name="T27" fmla="*/ 12 h 121"/>
                  <a:gd name="T28" fmla="*/ 86 w 113"/>
                  <a:gd name="T29" fmla="*/ 12 h 121"/>
                  <a:gd name="T30" fmla="*/ 113 w 113"/>
                  <a:gd name="T31" fmla="*/ 0 h 121"/>
                  <a:gd name="T32" fmla="*/ 98 w 113"/>
                  <a:gd name="T33" fmla="*/ 26 h 121"/>
                  <a:gd name="T34" fmla="*/ 81 w 113"/>
                  <a:gd name="T35" fmla="*/ 52 h 121"/>
                  <a:gd name="T36" fmla="*/ 78 w 113"/>
                  <a:gd name="T37" fmla="*/ 61 h 121"/>
                  <a:gd name="T38" fmla="*/ 78 w 113"/>
                  <a:gd name="T39" fmla="*/ 66 h 121"/>
                  <a:gd name="T40" fmla="*/ 68 w 113"/>
                  <a:gd name="T41" fmla="*/ 87 h 121"/>
                  <a:gd name="T42" fmla="*/ 68 w 113"/>
                  <a:gd name="T43" fmla="*/ 89 h 121"/>
                  <a:gd name="T44" fmla="*/ 68 w 113"/>
                  <a:gd name="T45" fmla="*/ 91 h 121"/>
                  <a:gd name="T46" fmla="*/ 67 w 113"/>
                  <a:gd name="T47" fmla="*/ 92 h 121"/>
                  <a:gd name="T48" fmla="*/ 67 w 113"/>
                  <a:gd name="T49" fmla="*/ 93 h 121"/>
                  <a:gd name="T50" fmla="*/ 65 w 113"/>
                  <a:gd name="T51" fmla="*/ 96 h 121"/>
                  <a:gd name="T52" fmla="*/ 65 w 113"/>
                  <a:gd name="T53" fmla="*/ 99 h 121"/>
                  <a:gd name="T54" fmla="*/ 74 w 113"/>
                  <a:gd name="T55" fmla="*/ 103 h 121"/>
                  <a:gd name="T56" fmla="*/ 72 w 113"/>
                  <a:gd name="T57" fmla="*/ 112 h 121"/>
                  <a:gd name="T58" fmla="*/ 39 w 113"/>
                  <a:gd name="T59" fmla="*/ 121 h 121"/>
                  <a:gd name="T60" fmla="*/ 16 w 113"/>
                  <a:gd name="T61" fmla="*/ 103 h 121"/>
                  <a:gd name="T62" fmla="*/ 7 w 113"/>
                  <a:gd name="T63" fmla="*/ 80 h 121"/>
                  <a:gd name="T64" fmla="*/ 6 w 113"/>
                  <a:gd name="T65" fmla="*/ 59 h 121"/>
                  <a:gd name="T66" fmla="*/ 5 w 113"/>
                  <a:gd name="T67" fmla="*/ 55 h 121"/>
                  <a:gd name="T68" fmla="*/ 4 w 113"/>
                  <a:gd name="T69" fmla="*/ 53 h 121"/>
                  <a:gd name="T70" fmla="*/ 5 w 113"/>
                  <a:gd name="T71" fmla="*/ 51 h 121"/>
                  <a:gd name="T72" fmla="*/ 6 w 113"/>
                  <a:gd name="T73" fmla="*/ 50 h 121"/>
                  <a:gd name="T74" fmla="*/ 1 w 113"/>
                  <a:gd name="T75" fmla="*/ 30 h 121"/>
                  <a:gd name="T76" fmla="*/ 1 w 113"/>
                  <a:gd name="T77" fmla="*/ 22 h 121"/>
                  <a:gd name="T78" fmla="*/ 3 w 113"/>
                  <a:gd name="T79" fmla="*/ 15 h 121"/>
                  <a:gd name="T80" fmla="*/ 6 w 113"/>
                  <a:gd name="T81" fmla="*/ 11 h 121"/>
                  <a:gd name="T82" fmla="*/ 9 w 113"/>
                  <a:gd name="T83" fmla="*/ 10 h 121"/>
                  <a:gd name="T84" fmla="*/ 13 w 113"/>
                  <a:gd name="T85" fmla="*/ 11 h 121"/>
                  <a:gd name="T86" fmla="*/ 17 w 113"/>
                  <a:gd name="T87" fmla="*/ 11 h 121"/>
                  <a:gd name="T88" fmla="*/ 18 w 113"/>
                  <a:gd name="T89" fmla="*/ 10 h 121"/>
                  <a:gd name="T90" fmla="*/ 19 w 113"/>
                  <a:gd name="T91" fmla="*/ 10 h 121"/>
                  <a:gd name="T92" fmla="*/ 20 w 113"/>
                  <a:gd name="T93" fmla="*/ 9 h 121"/>
                  <a:gd name="T94" fmla="*/ 21 w 113"/>
                  <a:gd name="T95" fmla="*/ 8 h 121"/>
                  <a:gd name="T96" fmla="*/ 24 w 113"/>
                  <a:gd name="T97" fmla="*/ 10 h 121"/>
                  <a:gd name="T98" fmla="*/ 27 w 113"/>
                  <a:gd name="T99" fmla="*/ 1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13" h="121">
                    <a:moveTo>
                      <a:pt x="28" y="11"/>
                    </a:moveTo>
                    <a:cubicBezTo>
                      <a:pt x="29" y="11"/>
                      <a:pt x="29" y="11"/>
                      <a:pt x="29" y="11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70" y="20"/>
                      <a:pt x="70" y="20"/>
                      <a:pt x="70" y="20"/>
                    </a:cubicBezTo>
                    <a:cubicBezTo>
                      <a:pt x="71" y="19"/>
                      <a:pt x="72" y="18"/>
                      <a:pt x="74" y="17"/>
                    </a:cubicBezTo>
                    <a:cubicBezTo>
                      <a:pt x="76" y="17"/>
                      <a:pt x="76" y="17"/>
                      <a:pt x="76" y="17"/>
                    </a:cubicBezTo>
                    <a:cubicBezTo>
                      <a:pt x="76" y="17"/>
                      <a:pt x="76" y="17"/>
                      <a:pt x="76" y="17"/>
                    </a:cubicBezTo>
                    <a:cubicBezTo>
                      <a:pt x="76" y="17"/>
                      <a:pt x="76" y="17"/>
                      <a:pt x="76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8" y="17"/>
                      <a:pt x="78" y="17"/>
                      <a:pt x="78" y="17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80" y="15"/>
                      <a:pt x="80" y="15"/>
                      <a:pt x="80" y="15"/>
                    </a:cubicBezTo>
                    <a:cubicBezTo>
                      <a:pt x="80" y="15"/>
                      <a:pt x="80" y="15"/>
                      <a:pt x="80" y="15"/>
                    </a:cubicBezTo>
                    <a:cubicBezTo>
                      <a:pt x="83" y="13"/>
                      <a:pt x="83" y="13"/>
                      <a:pt x="83" y="13"/>
                    </a:cubicBezTo>
                    <a:cubicBezTo>
                      <a:pt x="84" y="13"/>
                      <a:pt x="84" y="13"/>
                      <a:pt x="84" y="13"/>
                    </a:cubicBezTo>
                    <a:cubicBezTo>
                      <a:pt x="84" y="12"/>
                      <a:pt x="84" y="12"/>
                      <a:pt x="84" y="12"/>
                    </a:cubicBezTo>
                    <a:cubicBezTo>
                      <a:pt x="85" y="12"/>
                      <a:pt x="85" y="12"/>
                      <a:pt x="85" y="12"/>
                    </a:cubicBezTo>
                    <a:cubicBezTo>
                      <a:pt x="86" y="12"/>
                      <a:pt x="86" y="12"/>
                      <a:pt x="86" y="12"/>
                    </a:cubicBezTo>
                    <a:cubicBezTo>
                      <a:pt x="99" y="5"/>
                      <a:pt x="99" y="5"/>
                      <a:pt x="99" y="5"/>
                    </a:cubicBezTo>
                    <a:cubicBezTo>
                      <a:pt x="113" y="0"/>
                      <a:pt x="113" y="0"/>
                      <a:pt x="113" y="0"/>
                    </a:cubicBezTo>
                    <a:cubicBezTo>
                      <a:pt x="103" y="13"/>
                      <a:pt x="103" y="13"/>
                      <a:pt x="103" y="13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85" y="45"/>
                      <a:pt x="85" y="45"/>
                      <a:pt x="85" y="45"/>
                    </a:cubicBezTo>
                    <a:cubicBezTo>
                      <a:pt x="81" y="52"/>
                      <a:pt x="81" y="52"/>
                      <a:pt x="81" y="52"/>
                    </a:cubicBezTo>
                    <a:cubicBezTo>
                      <a:pt x="79" y="58"/>
                      <a:pt x="79" y="58"/>
                      <a:pt x="79" y="58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78" y="65"/>
                      <a:pt x="78" y="65"/>
                      <a:pt x="78" y="65"/>
                    </a:cubicBezTo>
                    <a:cubicBezTo>
                      <a:pt x="78" y="66"/>
                      <a:pt x="78" y="66"/>
                      <a:pt x="78" y="66"/>
                    </a:cubicBezTo>
                    <a:cubicBezTo>
                      <a:pt x="68" y="86"/>
                      <a:pt x="68" y="86"/>
                      <a:pt x="68" y="86"/>
                    </a:cubicBezTo>
                    <a:cubicBezTo>
                      <a:pt x="68" y="87"/>
                      <a:pt x="68" y="87"/>
                      <a:pt x="68" y="87"/>
                    </a:cubicBezTo>
                    <a:cubicBezTo>
                      <a:pt x="68" y="87"/>
                      <a:pt x="68" y="87"/>
                      <a:pt x="68" y="87"/>
                    </a:cubicBezTo>
                    <a:cubicBezTo>
                      <a:pt x="68" y="89"/>
                      <a:pt x="68" y="89"/>
                      <a:pt x="68" y="89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8" y="91"/>
                      <a:pt x="68" y="91"/>
                      <a:pt x="68" y="91"/>
                    </a:cubicBezTo>
                    <a:cubicBezTo>
                      <a:pt x="68" y="91"/>
                      <a:pt x="68" y="91"/>
                      <a:pt x="68" y="91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93"/>
                      <a:pt x="67" y="93"/>
                      <a:pt x="67" y="93"/>
                    </a:cubicBezTo>
                    <a:cubicBezTo>
                      <a:pt x="66" y="94"/>
                      <a:pt x="66" y="94"/>
                      <a:pt x="66" y="94"/>
                    </a:cubicBezTo>
                    <a:cubicBezTo>
                      <a:pt x="65" y="96"/>
                      <a:pt x="65" y="96"/>
                      <a:pt x="65" y="96"/>
                    </a:cubicBezTo>
                    <a:cubicBezTo>
                      <a:pt x="65" y="97"/>
                      <a:pt x="65" y="97"/>
                      <a:pt x="65" y="97"/>
                    </a:cubicBezTo>
                    <a:cubicBezTo>
                      <a:pt x="65" y="99"/>
                      <a:pt x="65" y="99"/>
                      <a:pt x="65" y="99"/>
                    </a:cubicBezTo>
                    <a:cubicBezTo>
                      <a:pt x="65" y="100"/>
                      <a:pt x="65" y="100"/>
                      <a:pt x="65" y="100"/>
                    </a:cubicBezTo>
                    <a:cubicBezTo>
                      <a:pt x="74" y="103"/>
                      <a:pt x="74" y="103"/>
                      <a:pt x="74" y="103"/>
                    </a:cubicBezTo>
                    <a:cubicBezTo>
                      <a:pt x="73" y="106"/>
                      <a:pt x="73" y="106"/>
                      <a:pt x="73" y="106"/>
                    </a:cubicBezTo>
                    <a:cubicBezTo>
                      <a:pt x="72" y="112"/>
                      <a:pt x="72" y="112"/>
                      <a:pt x="72" y="112"/>
                    </a:cubicBezTo>
                    <a:cubicBezTo>
                      <a:pt x="68" y="121"/>
                      <a:pt x="68" y="121"/>
                      <a:pt x="68" y="121"/>
                    </a:cubicBezTo>
                    <a:cubicBezTo>
                      <a:pt x="39" y="121"/>
                      <a:pt x="39" y="121"/>
                      <a:pt x="39" y="121"/>
                    </a:cubicBezTo>
                    <a:cubicBezTo>
                      <a:pt x="24" y="115"/>
                      <a:pt x="24" y="115"/>
                      <a:pt x="24" y="115"/>
                    </a:cubicBezTo>
                    <a:cubicBezTo>
                      <a:pt x="16" y="103"/>
                      <a:pt x="16" y="103"/>
                      <a:pt x="16" y="103"/>
                    </a:cubicBezTo>
                    <a:cubicBezTo>
                      <a:pt x="10" y="90"/>
                      <a:pt x="10" y="90"/>
                      <a:pt x="10" y="90"/>
                    </a:cubicBezTo>
                    <a:cubicBezTo>
                      <a:pt x="7" y="80"/>
                      <a:pt x="7" y="80"/>
                      <a:pt x="7" y="80"/>
                    </a:cubicBezTo>
                    <a:cubicBezTo>
                      <a:pt x="6" y="74"/>
                      <a:pt x="6" y="74"/>
                      <a:pt x="6" y="74"/>
                    </a:cubicBezTo>
                    <a:cubicBezTo>
                      <a:pt x="6" y="59"/>
                      <a:pt x="6" y="59"/>
                      <a:pt x="6" y="59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5" y="54"/>
                      <a:pt x="5" y="54"/>
                      <a:pt x="5" y="54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8" y="11"/>
                      <a:pt x="28" y="11"/>
                      <a:pt x="28" y="11"/>
                    </a:cubicBezTo>
                  </a:path>
                </a:pathLst>
              </a:custGeom>
              <a:gradFill>
                <a:gsLst>
                  <a:gs pos="0">
                    <a:srgbClr val="D90000"/>
                  </a:gs>
                  <a:gs pos="97975">
                    <a:srgbClr val="7E0000"/>
                  </a:gs>
                  <a:gs pos="56000">
                    <a:srgbClr val="C000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2536743" y="3159438"/>
            <a:ext cx="9299352" cy="1220363"/>
            <a:chOff x="1030643" y="2909433"/>
            <a:chExt cx="9299352" cy="1220363"/>
          </a:xfrm>
        </p:grpSpPr>
        <p:sp>
          <p:nvSpPr>
            <p:cNvPr id="57" name="TextBox 20"/>
            <p:cNvSpPr txBox="1">
              <a:spLocks noChangeArrowheads="1"/>
            </p:cNvSpPr>
            <p:nvPr/>
          </p:nvSpPr>
          <p:spPr bwMode="auto">
            <a:xfrm>
              <a:off x="1030643" y="2909433"/>
              <a:ext cx="804949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纪念中国人民解放军</a:t>
              </a:r>
              <a:endPara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TextBox 20"/>
            <p:cNvSpPr txBox="1">
              <a:spLocks noChangeArrowheads="1"/>
            </p:cNvSpPr>
            <p:nvPr/>
          </p:nvSpPr>
          <p:spPr bwMode="auto">
            <a:xfrm>
              <a:off x="2280505" y="3298799"/>
              <a:ext cx="8049490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4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建</a:t>
              </a:r>
              <a:r>
                <a:rPr lang="zh-CN" altLang="en-US" sz="4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军</a:t>
              </a:r>
              <a:r>
                <a:rPr lang="en-US" altLang="zh-CN" sz="4800" b="1" dirty="0" smtClean="0">
                  <a:solidFill>
                    <a:srgbClr val="D9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91</a:t>
              </a:r>
              <a:r>
                <a:rPr lang="zh-CN" altLang="en-US" sz="4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周</a:t>
              </a:r>
              <a:r>
                <a:rPr lang="zh-CN" altLang="en-US" sz="4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istrator\Desktop\Nipic_4982388_2010102517093900194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78025"/>
            <a:ext cx="4627563" cy="402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23" name="组合 39"/>
          <p:cNvGrpSpPr>
            <a:grpSpLocks/>
          </p:cNvGrpSpPr>
          <p:nvPr/>
        </p:nvGrpSpPr>
        <p:grpSpPr bwMode="auto">
          <a:xfrm>
            <a:off x="-22225" y="4843463"/>
            <a:ext cx="12214225" cy="2014537"/>
            <a:chOff x="0" y="4203699"/>
            <a:chExt cx="9143999" cy="1509715"/>
          </a:xfrm>
        </p:grpSpPr>
        <p:pic>
          <p:nvPicPr>
            <p:cNvPr id="5144" name="Picture 2" descr="E:\amy项目\模板\60周年\1\png\2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301443"/>
              <a:ext cx="3441700" cy="1411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45" name="Picture 3" descr="E:\amy项目\模板\60周年\1\png\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9500" y="4203699"/>
              <a:ext cx="8064499" cy="1509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124" name="Picture 3" descr="E:\amy项目\模板\60周年\1\png\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388" y="4332288"/>
            <a:ext cx="12263438" cy="252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TextBox 20"/>
          <p:cNvSpPr txBox="1">
            <a:spLocks noChangeArrowheads="1"/>
          </p:cNvSpPr>
          <p:nvPr/>
        </p:nvSpPr>
        <p:spPr bwMode="auto">
          <a:xfrm>
            <a:off x="4079776" y="1188362"/>
            <a:ext cx="5194199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6600" b="1" dirty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F0000"/>
                    </a:gs>
                    <a:gs pos="49000">
                      <a:srgbClr val="FF0000"/>
                    </a:gs>
                    <a:gs pos="50000">
                      <a:srgbClr val="B40000"/>
                    </a:gs>
                    <a:gs pos="95000">
                      <a:srgbClr val="B80000"/>
                    </a:gs>
                    <a:gs pos="100000">
                      <a:srgbClr val="A40000"/>
                    </a:gs>
                  </a:gsLst>
                  <a:lin ang="5400000" scaled="0"/>
                </a:gradFill>
                <a:effectLst>
                  <a:outerShdw blurRad="25400" sx="102000" sy="102000" algn="ctr" rotWithShape="0">
                    <a:prstClr val="black">
                      <a:alpha val="24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铁血铸军魂</a:t>
            </a:r>
          </a:p>
        </p:txBody>
      </p:sp>
      <p:pic>
        <p:nvPicPr>
          <p:cNvPr id="512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039" b="71600"/>
          <a:stretch>
            <a:fillRect/>
          </a:stretch>
        </p:blipFill>
        <p:spPr bwMode="auto">
          <a:xfrm>
            <a:off x="-258763" y="38100"/>
            <a:ext cx="8042276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968" b="69107"/>
          <a:stretch>
            <a:fillRect/>
          </a:stretch>
        </p:blipFill>
        <p:spPr bwMode="auto">
          <a:xfrm>
            <a:off x="9840913" y="0"/>
            <a:ext cx="2316162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/>
          <p:nvPr/>
        </p:nvSpPr>
        <p:spPr>
          <a:xfrm>
            <a:off x="1366838" y="-747713"/>
            <a:ext cx="625475" cy="623888"/>
          </a:xfrm>
          <a:prstGeom prst="rect">
            <a:avLst/>
          </a:prstGeom>
          <a:solidFill>
            <a:srgbClr val="D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93938" y="-747713"/>
            <a:ext cx="625475" cy="623888"/>
          </a:xfrm>
          <a:prstGeom prst="rect">
            <a:avLst/>
          </a:prstGeom>
          <a:solidFill>
            <a:srgbClr val="3B1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5130" name="组合 3"/>
          <p:cNvGrpSpPr>
            <a:grpSpLocks/>
          </p:cNvGrpSpPr>
          <p:nvPr/>
        </p:nvGrpSpPr>
        <p:grpSpPr bwMode="auto">
          <a:xfrm>
            <a:off x="4213225" y="2517775"/>
            <a:ext cx="6778625" cy="585788"/>
            <a:chOff x="4212779" y="2654498"/>
            <a:chExt cx="6779765" cy="584775"/>
          </a:xfrm>
        </p:grpSpPr>
        <p:sp>
          <p:nvSpPr>
            <p:cNvPr id="5140" name="TextBox 13"/>
            <p:cNvSpPr txBox="1">
              <a:spLocks noChangeArrowheads="1"/>
            </p:cNvSpPr>
            <p:nvPr/>
          </p:nvSpPr>
          <p:spPr bwMode="auto">
            <a:xfrm>
              <a:off x="4575074" y="2654498"/>
              <a:ext cx="641747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600">
                  <a:latin typeface="华文细黑" panose="02010600040101010101" pitchFamily="2" charset="-122"/>
                  <a:ea typeface="华文细黑" panose="02010600040101010101" pitchFamily="2" charset="-122"/>
                </a:rPr>
                <a:t>假如人的一生是一首长诗，军旅生涯就是最壮美的篇章，驰骋疆场就是最华采的诗行</a:t>
              </a:r>
              <a:endParaRPr lang="en-US" altLang="zh-CN" sz="16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grpSp>
          <p:nvGrpSpPr>
            <p:cNvPr id="5141" name="组合 2"/>
            <p:cNvGrpSpPr>
              <a:grpSpLocks/>
            </p:cNvGrpSpPr>
            <p:nvPr/>
          </p:nvGrpSpPr>
          <p:grpSpPr bwMode="auto">
            <a:xfrm>
              <a:off x="4212779" y="2715701"/>
              <a:ext cx="188032" cy="185370"/>
              <a:chOff x="4149354" y="2646393"/>
              <a:chExt cx="314882" cy="310425"/>
            </a:xfrm>
          </p:grpSpPr>
          <p:sp>
            <p:nvSpPr>
              <p:cNvPr id="2" name="星形: 五角 1"/>
              <p:cNvSpPr/>
              <p:nvPr/>
            </p:nvSpPr>
            <p:spPr>
              <a:xfrm>
                <a:off x="4149354" y="2665979"/>
                <a:ext cx="292480" cy="291926"/>
              </a:xfrm>
              <a:prstGeom prst="star5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600"/>
              </a:p>
            </p:txBody>
          </p:sp>
          <p:sp>
            <p:nvSpPr>
              <p:cNvPr id="17" name="星形: 五角 16"/>
              <p:cNvSpPr/>
              <p:nvPr/>
            </p:nvSpPr>
            <p:spPr>
              <a:xfrm>
                <a:off x="4170625" y="2647403"/>
                <a:ext cx="292480" cy="291926"/>
              </a:xfrm>
              <a:prstGeom prst="star5">
                <a:avLst/>
              </a:prstGeom>
              <a:solidFill>
                <a:srgbClr val="D9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600"/>
              </a:p>
            </p:txBody>
          </p:sp>
        </p:grpSp>
      </p:grpSp>
      <p:grpSp>
        <p:nvGrpSpPr>
          <p:cNvPr id="5131" name="组合 36"/>
          <p:cNvGrpSpPr>
            <a:grpSpLocks/>
          </p:cNvGrpSpPr>
          <p:nvPr/>
        </p:nvGrpSpPr>
        <p:grpSpPr bwMode="auto">
          <a:xfrm>
            <a:off x="4213225" y="3092450"/>
            <a:ext cx="6778625" cy="585788"/>
            <a:chOff x="4212779" y="2654498"/>
            <a:chExt cx="6779765" cy="584775"/>
          </a:xfrm>
        </p:grpSpPr>
        <p:sp>
          <p:nvSpPr>
            <p:cNvPr id="5136" name="TextBox 13"/>
            <p:cNvSpPr txBox="1">
              <a:spLocks noChangeArrowheads="1"/>
            </p:cNvSpPr>
            <p:nvPr/>
          </p:nvSpPr>
          <p:spPr bwMode="auto">
            <a:xfrm>
              <a:off x="4575074" y="2654498"/>
              <a:ext cx="641747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600">
                  <a:latin typeface="华文细黑" panose="02010600040101010101" pitchFamily="2" charset="-122"/>
                  <a:ea typeface="华文细黑" panose="02010600040101010101" pitchFamily="2" charset="-122"/>
                </a:rPr>
                <a:t>在八一节到来之际，让我们共同怀念那段难忘的岁月，永远珍惜那身草绿色的军装</a:t>
              </a:r>
            </a:p>
          </p:txBody>
        </p:sp>
        <p:grpSp>
          <p:nvGrpSpPr>
            <p:cNvPr id="5137" name="组合 38"/>
            <p:cNvGrpSpPr>
              <a:grpSpLocks/>
            </p:cNvGrpSpPr>
            <p:nvPr/>
          </p:nvGrpSpPr>
          <p:grpSpPr bwMode="auto">
            <a:xfrm>
              <a:off x="4212779" y="2715701"/>
              <a:ext cx="188032" cy="185370"/>
              <a:chOff x="4149354" y="2646393"/>
              <a:chExt cx="314882" cy="310425"/>
            </a:xfrm>
          </p:grpSpPr>
          <p:sp>
            <p:nvSpPr>
              <p:cNvPr id="40" name="星形: 五角 39"/>
              <p:cNvSpPr/>
              <p:nvPr/>
            </p:nvSpPr>
            <p:spPr>
              <a:xfrm>
                <a:off x="4149354" y="2665979"/>
                <a:ext cx="292480" cy="291926"/>
              </a:xfrm>
              <a:prstGeom prst="star5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600"/>
              </a:p>
            </p:txBody>
          </p:sp>
          <p:sp>
            <p:nvSpPr>
              <p:cNvPr id="41" name="星形: 五角 40"/>
              <p:cNvSpPr/>
              <p:nvPr/>
            </p:nvSpPr>
            <p:spPr>
              <a:xfrm>
                <a:off x="4170625" y="2647403"/>
                <a:ext cx="292480" cy="291926"/>
              </a:xfrm>
              <a:prstGeom prst="star5">
                <a:avLst/>
              </a:prstGeom>
              <a:solidFill>
                <a:srgbClr val="D9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600"/>
              </a:p>
            </p:txBody>
          </p:sp>
        </p:grpSp>
      </p:grpSp>
      <p:grpSp>
        <p:nvGrpSpPr>
          <p:cNvPr id="5132" name="组合 10"/>
          <p:cNvGrpSpPr>
            <a:grpSpLocks/>
          </p:cNvGrpSpPr>
          <p:nvPr/>
        </p:nvGrpSpPr>
        <p:grpSpPr bwMode="auto">
          <a:xfrm>
            <a:off x="4727575" y="3784600"/>
            <a:ext cx="6264275" cy="369888"/>
            <a:chOff x="4727848" y="3784749"/>
            <a:chExt cx="6264696" cy="369332"/>
          </a:xfrm>
        </p:grpSpPr>
        <p:sp>
          <p:nvSpPr>
            <p:cNvPr id="5134" name="矩形 10"/>
            <p:cNvSpPr>
              <a:spLocks noChangeArrowheads="1"/>
            </p:cNvSpPr>
            <p:nvPr/>
          </p:nvSpPr>
          <p:spPr bwMode="auto">
            <a:xfrm>
              <a:off x="7968209" y="3784749"/>
              <a:ext cx="302433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永远纪念我们共同的节日吧！</a:t>
              </a: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4727848" y="3984473"/>
              <a:ext cx="3240306" cy="0"/>
            </a:xfrm>
            <a:prstGeom prst="line">
              <a:avLst/>
            </a:prstGeom>
            <a:ln>
              <a:solidFill>
                <a:srgbClr val="D9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133" name="图片 7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838" y="3413125"/>
            <a:ext cx="6888162" cy="344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1"/>
          <p:cNvGrpSpPr>
            <a:grpSpLocks/>
          </p:cNvGrpSpPr>
          <p:nvPr/>
        </p:nvGrpSpPr>
        <p:grpSpPr bwMode="auto">
          <a:xfrm>
            <a:off x="3648075" y="2100148"/>
            <a:ext cx="4895850" cy="2941638"/>
            <a:chOff x="1290638" y="1214438"/>
            <a:chExt cx="6562725" cy="2714625"/>
          </a:xfrm>
        </p:grpSpPr>
        <p:grpSp>
          <p:nvGrpSpPr>
            <p:cNvPr id="6149" name="组合 16"/>
            <p:cNvGrpSpPr>
              <a:grpSpLocks/>
            </p:cNvGrpSpPr>
            <p:nvPr/>
          </p:nvGrpSpPr>
          <p:grpSpPr bwMode="auto">
            <a:xfrm>
              <a:off x="1290638" y="1214438"/>
              <a:ext cx="6562725" cy="500062"/>
              <a:chOff x="1578460" y="1257078"/>
              <a:chExt cx="6561756" cy="499349"/>
            </a:xfrm>
          </p:grpSpPr>
          <p:sp>
            <p:nvSpPr>
              <p:cNvPr id="54" name="AutoShape 3"/>
              <p:cNvSpPr>
                <a:spLocks noChangeArrowheads="1"/>
              </p:cNvSpPr>
              <p:nvPr/>
            </p:nvSpPr>
            <p:spPr bwMode="auto">
              <a:xfrm>
                <a:off x="1578460" y="1359481"/>
                <a:ext cx="6561756" cy="396447"/>
              </a:xfrm>
              <a:prstGeom prst="rect">
                <a:avLst/>
              </a:prstGeom>
              <a:solidFill>
                <a:schemeClr val="bg1">
                  <a:lumMod val="75000"/>
                  <a:alpha val="80000"/>
                </a:schemeClr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latin typeface="+mn-lt"/>
                  <a:ea typeface="+mn-ea"/>
                </a:endParaRPr>
              </a:p>
            </p:txBody>
          </p:sp>
          <p:sp>
            <p:nvSpPr>
              <p:cNvPr id="6165" name="AutoShape 3"/>
              <p:cNvSpPr>
                <a:spLocks noChangeArrowheads="1"/>
              </p:cNvSpPr>
              <p:nvPr/>
            </p:nvSpPr>
            <p:spPr bwMode="gray">
              <a:xfrm>
                <a:off x="1642791" y="1257078"/>
                <a:ext cx="6433094" cy="431968"/>
              </a:xfrm>
              <a:prstGeom prst="rect">
                <a:avLst/>
              </a:prstGeom>
              <a:solidFill>
                <a:srgbClr val="FFC000"/>
              </a:solidFill>
              <a:ln w="12700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algn="ctr"/>
                <a:endParaRPr lang="zh-CN" altLang="zh-CN" sz="200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66" name="Rectangle 13"/>
              <p:cNvSpPr>
                <a:spLocks noChangeArrowheads="1"/>
              </p:cNvSpPr>
              <p:nvPr/>
            </p:nvSpPr>
            <p:spPr bwMode="auto">
              <a:xfrm>
                <a:off x="3439022" y="1308066"/>
                <a:ext cx="2840633" cy="3688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</a:t>
                </a:r>
              </a:p>
            </p:txBody>
          </p:sp>
        </p:grpSp>
        <p:grpSp>
          <p:nvGrpSpPr>
            <p:cNvPr id="6150" name="组合 17"/>
            <p:cNvGrpSpPr>
              <a:grpSpLocks/>
            </p:cNvGrpSpPr>
            <p:nvPr/>
          </p:nvGrpSpPr>
          <p:grpSpPr bwMode="auto">
            <a:xfrm>
              <a:off x="1290638" y="1952627"/>
              <a:ext cx="6562725" cy="498473"/>
              <a:chOff x="1578460" y="2132587"/>
              <a:chExt cx="6561756" cy="499348"/>
            </a:xfrm>
          </p:grpSpPr>
          <p:grpSp>
            <p:nvGrpSpPr>
              <p:cNvPr id="6160" name="组合 65"/>
              <p:cNvGrpSpPr>
                <a:grpSpLocks/>
              </p:cNvGrpSpPr>
              <p:nvPr/>
            </p:nvGrpSpPr>
            <p:grpSpPr bwMode="auto">
              <a:xfrm>
                <a:off x="1578460" y="2132587"/>
                <a:ext cx="6561756" cy="499348"/>
                <a:chOff x="1291122" y="2327133"/>
                <a:chExt cx="6561756" cy="499348"/>
              </a:xfrm>
            </p:grpSpPr>
            <p:sp>
              <p:nvSpPr>
                <p:cNvPr id="60" name="AutoShape 3"/>
                <p:cNvSpPr>
                  <a:spLocks noChangeArrowheads="1"/>
                </p:cNvSpPr>
                <p:nvPr/>
              </p:nvSpPr>
              <p:spPr bwMode="auto">
                <a:xfrm>
                  <a:off x="1291122" y="2430028"/>
                  <a:ext cx="6561756" cy="396242"/>
                </a:xfrm>
                <a:prstGeom prst="rect">
                  <a:avLst/>
                </a:prstGeom>
                <a:solidFill>
                  <a:schemeClr val="bg1">
                    <a:lumMod val="75000"/>
                    <a:alpha val="80000"/>
                  </a:schemeClr>
                </a:solidFill>
                <a:ln w="12700" algn="ctr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>
                    <a:latin typeface="+mn-lt"/>
                    <a:ea typeface="+mn-ea"/>
                  </a:endParaRPr>
                </a:p>
              </p:txBody>
            </p:sp>
            <p:sp>
              <p:nvSpPr>
                <p:cNvPr id="6163" name="AutoShape 3"/>
                <p:cNvSpPr>
                  <a:spLocks noChangeArrowheads="1"/>
                </p:cNvSpPr>
                <p:nvPr/>
              </p:nvSpPr>
              <p:spPr bwMode="gray">
                <a:xfrm>
                  <a:off x="1356199" y="2327133"/>
                  <a:ext cx="6431600" cy="431968"/>
                </a:xfrm>
                <a:prstGeom prst="rect">
                  <a:avLst/>
                </a:prstGeom>
                <a:solidFill>
                  <a:srgbClr val="C00000">
                    <a:alpha val="85097"/>
                  </a:srgbClr>
                </a:solidFill>
                <a:ln w="1270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zh-CN"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6161" name="Rectangle 13"/>
              <p:cNvSpPr>
                <a:spLocks noChangeArrowheads="1"/>
              </p:cNvSpPr>
              <p:nvPr/>
            </p:nvSpPr>
            <p:spPr bwMode="auto">
              <a:xfrm>
                <a:off x="3439022" y="2173441"/>
                <a:ext cx="2840633" cy="3699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</a:t>
                </a:r>
              </a:p>
            </p:txBody>
          </p:sp>
        </p:grpSp>
        <p:grpSp>
          <p:nvGrpSpPr>
            <p:cNvPr id="6151" name="组合 19"/>
            <p:cNvGrpSpPr>
              <a:grpSpLocks/>
            </p:cNvGrpSpPr>
            <p:nvPr/>
          </p:nvGrpSpPr>
          <p:grpSpPr bwMode="auto">
            <a:xfrm>
              <a:off x="1290638" y="2689225"/>
              <a:ext cx="6562725" cy="501650"/>
              <a:chOff x="1578460" y="3002937"/>
              <a:chExt cx="6561756" cy="500622"/>
            </a:xfrm>
          </p:grpSpPr>
          <p:sp>
            <p:nvSpPr>
              <p:cNvPr id="63" name="AutoShape 3"/>
              <p:cNvSpPr>
                <a:spLocks noChangeArrowheads="1"/>
              </p:cNvSpPr>
              <p:nvPr/>
            </p:nvSpPr>
            <p:spPr bwMode="auto">
              <a:xfrm>
                <a:off x="1578460" y="3107194"/>
                <a:ext cx="6561756" cy="396199"/>
              </a:xfrm>
              <a:prstGeom prst="rect">
                <a:avLst/>
              </a:prstGeom>
              <a:solidFill>
                <a:schemeClr val="bg1">
                  <a:lumMod val="75000"/>
                  <a:alpha val="80000"/>
                </a:schemeClr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latin typeface="+mn-lt"/>
                  <a:ea typeface="+mn-ea"/>
                </a:endParaRPr>
              </a:p>
            </p:txBody>
          </p:sp>
          <p:sp>
            <p:nvSpPr>
              <p:cNvPr id="6158" name="AutoShape 3"/>
              <p:cNvSpPr>
                <a:spLocks noChangeArrowheads="1"/>
              </p:cNvSpPr>
              <p:nvPr/>
            </p:nvSpPr>
            <p:spPr bwMode="gray">
              <a:xfrm>
                <a:off x="1642791" y="3002937"/>
                <a:ext cx="6433094" cy="431970"/>
              </a:xfrm>
              <a:prstGeom prst="rect">
                <a:avLst/>
              </a:prstGeom>
              <a:solidFill>
                <a:srgbClr val="FFC000"/>
              </a:solidFill>
              <a:ln w="12700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algn="ctr"/>
                <a:endParaRPr lang="zh-CN" altLang="zh-CN" sz="200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59" name="Rectangle 13"/>
              <p:cNvSpPr>
                <a:spLocks noChangeArrowheads="1"/>
              </p:cNvSpPr>
              <p:nvPr/>
            </p:nvSpPr>
            <p:spPr bwMode="auto">
              <a:xfrm>
                <a:off x="3439022" y="3051149"/>
                <a:ext cx="2840633" cy="368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</a:t>
                </a:r>
              </a:p>
            </p:txBody>
          </p:sp>
        </p:grpSp>
        <p:grpSp>
          <p:nvGrpSpPr>
            <p:cNvPr id="6152" name="组合 18"/>
            <p:cNvGrpSpPr>
              <a:grpSpLocks/>
            </p:cNvGrpSpPr>
            <p:nvPr/>
          </p:nvGrpSpPr>
          <p:grpSpPr bwMode="auto">
            <a:xfrm>
              <a:off x="1290638" y="3429000"/>
              <a:ext cx="6562725" cy="500063"/>
              <a:chOff x="1578460" y="3888573"/>
              <a:chExt cx="6561756" cy="500029"/>
            </a:xfrm>
          </p:grpSpPr>
          <p:grpSp>
            <p:nvGrpSpPr>
              <p:cNvPr id="6153" name="组合 60"/>
              <p:cNvGrpSpPr>
                <a:grpSpLocks/>
              </p:cNvGrpSpPr>
              <p:nvPr/>
            </p:nvGrpSpPr>
            <p:grpSpPr bwMode="auto">
              <a:xfrm>
                <a:off x="1578460" y="3888573"/>
                <a:ext cx="6561756" cy="500029"/>
                <a:chOff x="1332000" y="2458658"/>
                <a:chExt cx="6448390" cy="559636"/>
              </a:xfrm>
            </p:grpSpPr>
            <p:sp>
              <p:nvSpPr>
                <p:cNvPr id="69" name="AutoShape 3"/>
                <p:cNvSpPr>
                  <a:spLocks noChangeArrowheads="1"/>
                </p:cNvSpPr>
                <p:nvPr/>
              </p:nvSpPr>
              <p:spPr bwMode="auto">
                <a:xfrm>
                  <a:off x="1332000" y="2575625"/>
                  <a:ext cx="6448390" cy="442669"/>
                </a:xfrm>
                <a:prstGeom prst="rect">
                  <a:avLst/>
                </a:prstGeom>
                <a:solidFill>
                  <a:schemeClr val="bg1">
                    <a:lumMod val="75000"/>
                    <a:alpha val="80000"/>
                  </a:schemeClr>
                </a:solidFill>
                <a:ln w="12700" algn="ctr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>
                    <a:latin typeface="+mn-lt"/>
                    <a:ea typeface="+mn-ea"/>
                  </a:endParaRPr>
                </a:p>
              </p:txBody>
            </p:sp>
            <p:sp>
              <p:nvSpPr>
                <p:cNvPr id="6156" name="AutoShape 3"/>
                <p:cNvSpPr>
                  <a:spLocks noChangeArrowheads="1"/>
                </p:cNvSpPr>
                <p:nvPr/>
              </p:nvSpPr>
              <p:spPr bwMode="gray">
                <a:xfrm>
                  <a:off x="1395953" y="2458658"/>
                  <a:ext cx="6320483" cy="483464"/>
                </a:xfrm>
                <a:prstGeom prst="rect">
                  <a:avLst/>
                </a:prstGeom>
                <a:solidFill>
                  <a:srgbClr val="C00000">
                    <a:alpha val="85097"/>
                  </a:srgbClr>
                </a:solidFill>
                <a:ln w="1270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zh-CN"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6154" name="Rectangle 13"/>
              <p:cNvSpPr>
                <a:spLocks noChangeArrowheads="1"/>
              </p:cNvSpPr>
              <p:nvPr/>
            </p:nvSpPr>
            <p:spPr bwMode="auto">
              <a:xfrm>
                <a:off x="3439022" y="3919903"/>
                <a:ext cx="2840633" cy="3693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</a:t>
                </a:r>
              </a:p>
            </p:txBody>
          </p:sp>
        </p:grpSp>
      </p:grpSp>
      <p:pic>
        <p:nvPicPr>
          <p:cNvPr id="6147" name="图片 7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44" b="68976"/>
          <a:stretch>
            <a:fillRect/>
          </a:stretch>
        </p:blipFill>
        <p:spPr bwMode="auto">
          <a:xfrm>
            <a:off x="0" y="509588"/>
            <a:ext cx="4511675" cy="156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矩形 25"/>
          <p:cNvSpPr/>
          <p:nvPr/>
        </p:nvSpPr>
        <p:spPr>
          <a:xfrm>
            <a:off x="5119610" y="601556"/>
            <a:ext cx="195277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dirty="0">
                <a:ln w="1270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FF0000"/>
                    </a:gs>
                    <a:gs pos="49000">
                      <a:srgbClr val="FF0000"/>
                    </a:gs>
                    <a:gs pos="50000">
                      <a:srgbClr val="B40000"/>
                    </a:gs>
                    <a:gs pos="95000">
                      <a:srgbClr val="B80000"/>
                    </a:gs>
                    <a:gs pos="100000">
                      <a:srgbClr val="A40000"/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目 录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矩形 66"/>
          <p:cNvSpPr/>
          <p:nvPr/>
        </p:nvSpPr>
        <p:spPr>
          <a:xfrm>
            <a:off x="1366838" y="-747713"/>
            <a:ext cx="625475" cy="623888"/>
          </a:xfrm>
          <a:prstGeom prst="rect">
            <a:avLst/>
          </a:prstGeom>
          <a:solidFill>
            <a:srgbClr val="D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2293938" y="-747713"/>
            <a:ext cx="625475" cy="623888"/>
          </a:xfrm>
          <a:prstGeom prst="rect">
            <a:avLst/>
          </a:prstGeom>
          <a:solidFill>
            <a:srgbClr val="3B1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7172" name="组合 24"/>
          <p:cNvGrpSpPr>
            <a:grpSpLocks/>
          </p:cNvGrpSpPr>
          <p:nvPr/>
        </p:nvGrpSpPr>
        <p:grpSpPr bwMode="auto">
          <a:xfrm>
            <a:off x="2178050" y="1387475"/>
            <a:ext cx="1684338" cy="3956050"/>
            <a:chOff x="2178145" y="1387442"/>
            <a:chExt cx="1684337" cy="3956298"/>
          </a:xfrm>
        </p:grpSpPr>
        <p:grpSp>
          <p:nvGrpSpPr>
            <p:cNvPr id="7225" name="组合 6"/>
            <p:cNvGrpSpPr>
              <a:grpSpLocks/>
            </p:cNvGrpSpPr>
            <p:nvPr/>
          </p:nvGrpSpPr>
          <p:grpSpPr bwMode="auto">
            <a:xfrm>
              <a:off x="2178145" y="1387442"/>
              <a:ext cx="1684337" cy="3956298"/>
              <a:chOff x="2178145" y="1387442"/>
              <a:chExt cx="1684337" cy="3956298"/>
            </a:xfrm>
          </p:grpSpPr>
          <p:grpSp>
            <p:nvGrpSpPr>
              <p:cNvPr id="7228" name="组合 81"/>
              <p:cNvGrpSpPr>
                <a:grpSpLocks/>
              </p:cNvGrpSpPr>
              <p:nvPr/>
            </p:nvGrpSpPr>
            <p:grpSpPr bwMode="auto">
              <a:xfrm>
                <a:off x="2211578" y="1387442"/>
                <a:ext cx="1617472" cy="1617470"/>
                <a:chOff x="1357227" y="985292"/>
                <a:chExt cx="1036800" cy="1036799"/>
              </a:xfrm>
            </p:grpSpPr>
            <p:sp>
              <p:nvSpPr>
                <p:cNvPr id="4" name="空心弧 3"/>
                <p:cNvSpPr>
                  <a:spLocks noChangeAspect="1"/>
                </p:cNvSpPr>
                <p:nvPr/>
              </p:nvSpPr>
              <p:spPr>
                <a:xfrm>
                  <a:off x="1357166" y="985292"/>
                  <a:ext cx="1036921" cy="1036987"/>
                </a:xfrm>
                <a:prstGeom prst="blockArc">
                  <a:avLst>
                    <a:gd name="adj1" fmla="val 4952"/>
                    <a:gd name="adj2" fmla="val 16198718"/>
                    <a:gd name="adj3" fmla="val 25180"/>
                  </a:avLst>
                </a:prstGeom>
                <a:solidFill>
                  <a:schemeClr val="bg1">
                    <a:lumMod val="75000"/>
                    <a:alpha val="80000"/>
                  </a:schemeClr>
                </a:solidFill>
                <a:ln w="15875" algn="ctr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0000"/>
                    </a:buClr>
                    <a:buSzPct val="70000"/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5" name="空心弧 4"/>
                <p:cNvSpPr>
                  <a:spLocks noChangeAspect="1"/>
                </p:cNvSpPr>
                <p:nvPr/>
              </p:nvSpPr>
              <p:spPr>
                <a:xfrm>
                  <a:off x="1357166" y="985292"/>
                  <a:ext cx="1036921" cy="1036987"/>
                </a:xfrm>
                <a:prstGeom prst="blockArc">
                  <a:avLst>
                    <a:gd name="adj1" fmla="val 16208198"/>
                    <a:gd name="adj2" fmla="val 0"/>
                    <a:gd name="adj3" fmla="val 25000"/>
                  </a:avLst>
                </a:prstGeom>
                <a:solidFill>
                  <a:srgbClr val="C00000"/>
                </a:solidFill>
                <a:ln w="15875" algn="ctr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0000"/>
                    </a:buClr>
                    <a:buSzPct val="70000"/>
                    <a:defRPr/>
                  </a:pPr>
                  <a:endParaRPr lang="zh-CN" altLang="en-US" sz="2000" dirty="0">
                    <a:latin typeface="+mn-lt"/>
                    <a:ea typeface="微软雅黑" pitchFamily="34" charset="-122"/>
                  </a:endParaRPr>
                </a:p>
              </p:txBody>
            </p:sp>
            <p:sp>
              <p:nvSpPr>
                <p:cNvPr id="7239" name="Rectangle 13"/>
                <p:cNvSpPr>
                  <a:spLocks noChangeArrowheads="1"/>
                </p:cNvSpPr>
                <p:nvPr/>
              </p:nvSpPr>
              <p:spPr bwMode="auto">
                <a:xfrm>
                  <a:off x="1589038" y="1364674"/>
                  <a:ext cx="643038" cy="2564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 sz="2000">
                    <a:latin typeface="Calibri" panose="020F050202020403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7229" name="组合 66"/>
              <p:cNvGrpSpPr>
                <a:grpSpLocks/>
              </p:cNvGrpSpPr>
              <p:nvPr/>
            </p:nvGrpSpPr>
            <p:grpSpPr bwMode="auto">
              <a:xfrm>
                <a:off x="2876762" y="3106564"/>
                <a:ext cx="287113" cy="346076"/>
                <a:chOff x="7396949" y="2846379"/>
                <a:chExt cx="318576" cy="385072"/>
              </a:xfrm>
            </p:grpSpPr>
            <p:sp>
              <p:nvSpPr>
                <p:cNvPr id="43" name="燕尾形 72"/>
                <p:cNvSpPr/>
                <p:nvPr/>
              </p:nvSpPr>
              <p:spPr>
                <a:xfrm rot="5400000">
                  <a:off x="7448475" y="2795000"/>
                  <a:ext cx="215512" cy="318826"/>
                </a:xfrm>
                <a:prstGeom prst="chevron">
                  <a:avLst>
                    <a:gd name="adj" fmla="val 63229"/>
                  </a:avLst>
                </a:prstGeom>
                <a:noFill/>
                <a:ln w="15875">
                  <a:solidFill>
                    <a:schemeClr val="bg1">
                      <a:lumMod val="50000"/>
                      <a:alpha val="80000"/>
                    </a:schemeClr>
                  </a:solidFill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44" name="燕尾形 73"/>
                <p:cNvSpPr/>
                <p:nvPr/>
              </p:nvSpPr>
              <p:spPr>
                <a:xfrm rot="5400000">
                  <a:off x="7448475" y="2964583"/>
                  <a:ext cx="215512" cy="318826"/>
                </a:xfrm>
                <a:prstGeom prst="chevron">
                  <a:avLst>
                    <a:gd name="adj" fmla="val 63229"/>
                  </a:avLst>
                </a:prstGeom>
                <a:noFill/>
                <a:ln w="15875">
                  <a:solidFill>
                    <a:schemeClr val="bg1">
                      <a:lumMod val="50000"/>
                      <a:alpha val="80000"/>
                    </a:schemeClr>
                  </a:solidFill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7230" name="组合 88"/>
              <p:cNvGrpSpPr>
                <a:grpSpLocks/>
              </p:cNvGrpSpPr>
              <p:nvPr/>
            </p:nvGrpSpPr>
            <p:grpSpPr bwMode="auto">
              <a:xfrm>
                <a:off x="2178145" y="3588832"/>
                <a:ext cx="1684337" cy="1754908"/>
                <a:chOff x="6425973" y="2561674"/>
                <a:chExt cx="1684800" cy="2186914"/>
              </a:xfrm>
            </p:grpSpPr>
            <p:sp>
              <p:nvSpPr>
                <p:cNvPr id="46" name="矩形 45"/>
                <p:cNvSpPr/>
                <p:nvPr/>
              </p:nvSpPr>
              <p:spPr>
                <a:xfrm>
                  <a:off x="6425973" y="2562435"/>
                  <a:ext cx="1684800" cy="2186153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15875">
                  <a:solidFill>
                    <a:schemeClr val="bg1">
                      <a:lumMod val="65000"/>
                      <a:alpha val="80000"/>
                    </a:schemeClr>
                  </a:solidFill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32" name="TextBox 146"/>
                <p:cNvSpPr txBox="1">
                  <a:spLocks noChangeArrowheads="1"/>
                </p:cNvSpPr>
                <p:nvPr/>
              </p:nvSpPr>
              <p:spPr bwMode="auto">
                <a:xfrm>
                  <a:off x="6448204" y="3453980"/>
                  <a:ext cx="1621283" cy="65202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 algn="ctr" eaLnBrk="1" hangingPunct="1"/>
                  <a:r>
                    <a:rPr lang="zh-CN" altLang="en-US" sz="1400">
                      <a:solidFill>
                        <a:srgbClr val="3B103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单击添加文本</a:t>
                  </a:r>
                  <a:endParaRPr lang="en-US" altLang="zh-CN" sz="1400">
                    <a:solidFill>
                      <a:srgbClr val="3B10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algn="ctr" eaLnBrk="1" hangingPunct="1"/>
                  <a:r>
                    <a:rPr lang="en-US" altLang="zh-CN" sz="1400">
                      <a:solidFill>
                        <a:srgbClr val="3B103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… …</a:t>
                  </a:r>
                </a:p>
              </p:txBody>
            </p:sp>
            <p:cxnSp>
              <p:nvCxnSpPr>
                <p:cNvPr id="48" name="直接连接符 47"/>
                <p:cNvCxnSpPr/>
                <p:nvPr/>
              </p:nvCxnSpPr>
              <p:spPr>
                <a:xfrm>
                  <a:off x="6491079" y="3045170"/>
                  <a:ext cx="1554588" cy="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  <a:prstDash val="dash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234" name="TextBox 146"/>
                <p:cNvSpPr txBox="1">
                  <a:spLocks noChangeArrowheads="1"/>
                </p:cNvSpPr>
                <p:nvPr/>
              </p:nvSpPr>
              <p:spPr bwMode="auto">
                <a:xfrm>
                  <a:off x="6457731" y="2908250"/>
                  <a:ext cx="1621282" cy="38354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 algn="ctr" eaLnBrk="1" hangingPunct="1"/>
                  <a:r>
                    <a:rPr lang="zh-CN" altLang="en-US" sz="1400" b="1">
                      <a:solidFill>
                        <a:srgbClr val="C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单击此处添加标题</a:t>
                  </a:r>
                  <a:endParaRPr lang="en-US" altLang="zh-CN" sz="1400" b="1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7226" name="Freeform 438"/>
            <p:cNvSpPr>
              <a:spLocks noEditPoints="1"/>
            </p:cNvSpPr>
            <p:nvPr/>
          </p:nvSpPr>
          <p:spPr bwMode="auto">
            <a:xfrm>
              <a:off x="2852951" y="2031372"/>
              <a:ext cx="334724" cy="352888"/>
            </a:xfrm>
            <a:custGeom>
              <a:avLst/>
              <a:gdLst>
                <a:gd name="T0" fmla="*/ 347859031 w 174"/>
                <a:gd name="T1" fmla="*/ 561498802 h 183"/>
                <a:gd name="T2" fmla="*/ 296049912 w 174"/>
                <a:gd name="T3" fmla="*/ 561498802 h 183"/>
                <a:gd name="T4" fmla="*/ 133222076 w 174"/>
                <a:gd name="T5" fmla="*/ 104119315 h 183"/>
                <a:gd name="T6" fmla="*/ 159126635 w 174"/>
                <a:gd name="T7" fmla="*/ 133867966 h 183"/>
                <a:gd name="T8" fmla="*/ 107317516 w 174"/>
                <a:gd name="T9" fmla="*/ 133867966 h 183"/>
                <a:gd name="T10" fmla="*/ 506985667 w 174"/>
                <a:gd name="T11" fmla="*/ 104119315 h 183"/>
                <a:gd name="T12" fmla="*/ 532890227 w 174"/>
                <a:gd name="T13" fmla="*/ 133867966 h 183"/>
                <a:gd name="T14" fmla="*/ 481081107 w 174"/>
                <a:gd name="T15" fmla="*/ 133867966 h 183"/>
                <a:gd name="T16" fmla="*/ 321954472 w 174"/>
                <a:gd name="T17" fmla="*/ 494565783 h 183"/>
                <a:gd name="T18" fmla="*/ 418170308 w 174"/>
                <a:gd name="T19" fmla="*/ 371853320 h 183"/>
                <a:gd name="T20" fmla="*/ 455176547 w 174"/>
                <a:gd name="T21" fmla="*/ 197083127 h 183"/>
                <a:gd name="T22" fmla="*/ 444074868 w 174"/>
                <a:gd name="T23" fmla="*/ 182207837 h 183"/>
                <a:gd name="T24" fmla="*/ 188732396 w 174"/>
                <a:gd name="T25" fmla="*/ 197083127 h 183"/>
                <a:gd name="T26" fmla="*/ 225738635 w 174"/>
                <a:gd name="T27" fmla="*/ 371853320 h 183"/>
                <a:gd name="T28" fmla="*/ 447776069 w 174"/>
                <a:gd name="T29" fmla="*/ 386726681 h 183"/>
                <a:gd name="T30" fmla="*/ 333056151 w 174"/>
                <a:gd name="T31" fmla="*/ 524312506 h 183"/>
                <a:gd name="T32" fmla="*/ 310852792 w 174"/>
                <a:gd name="T33" fmla="*/ 528032292 h 183"/>
                <a:gd name="T34" fmla="*/ 140624478 w 174"/>
                <a:gd name="T35" fmla="*/ 208238630 h 183"/>
                <a:gd name="T36" fmla="*/ 162827836 w 174"/>
                <a:gd name="T37" fmla="*/ 174770192 h 183"/>
                <a:gd name="T38" fmla="*/ 181329994 w 174"/>
                <a:gd name="T39" fmla="*/ 156178973 h 183"/>
                <a:gd name="T40" fmla="*/ 451477270 w 174"/>
                <a:gd name="T41" fmla="*/ 148741328 h 183"/>
                <a:gd name="T42" fmla="*/ 477379906 w 174"/>
                <a:gd name="T43" fmla="*/ 174770192 h 183"/>
                <a:gd name="T44" fmla="*/ 495883987 w 174"/>
                <a:gd name="T45" fmla="*/ 193363341 h 183"/>
                <a:gd name="T46" fmla="*/ 447776069 w 174"/>
                <a:gd name="T47" fmla="*/ 386726681 h 183"/>
                <a:gd name="T48" fmla="*/ 321954472 w 174"/>
                <a:gd name="T49" fmla="*/ 624713963 h 183"/>
                <a:gd name="T50" fmla="*/ 592099824 w 174"/>
                <a:gd name="T51" fmla="*/ 137585825 h 183"/>
                <a:gd name="T52" fmla="*/ 133222076 w 174"/>
                <a:gd name="T53" fmla="*/ 52059658 h 183"/>
                <a:gd name="T54" fmla="*/ 51809119 w 174"/>
                <a:gd name="T55" fmla="*/ 156178973 h 183"/>
                <a:gd name="T56" fmla="*/ 333056151 w 174"/>
                <a:gd name="T57" fmla="*/ 676773620 h 183"/>
                <a:gd name="T58" fmla="*/ 310852792 w 174"/>
                <a:gd name="T59" fmla="*/ 676773620 h 183"/>
                <a:gd name="T60" fmla="*/ 0 w 174"/>
                <a:gd name="T61" fmla="*/ 133867966 h 183"/>
                <a:gd name="T62" fmla="*/ 22203359 w 174"/>
                <a:gd name="T63" fmla="*/ 92963812 h 183"/>
                <a:gd name="T64" fmla="*/ 81412956 w 174"/>
                <a:gd name="T65" fmla="*/ 26028865 h 183"/>
                <a:gd name="T66" fmla="*/ 532890227 w 174"/>
                <a:gd name="T67" fmla="*/ 0 h 183"/>
                <a:gd name="T68" fmla="*/ 562495987 w 174"/>
                <a:gd name="T69" fmla="*/ 26028865 h 183"/>
                <a:gd name="T70" fmla="*/ 643908944 w 174"/>
                <a:gd name="T71" fmla="*/ 115274818 h 183"/>
                <a:gd name="T72" fmla="*/ 643908944 w 174"/>
                <a:gd name="T73" fmla="*/ 156178973 h 18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74" h="183">
                  <a:moveTo>
                    <a:pt x="87" y="144"/>
                  </a:moveTo>
                  <a:cubicBezTo>
                    <a:pt x="91" y="144"/>
                    <a:pt x="94" y="147"/>
                    <a:pt x="94" y="151"/>
                  </a:cubicBezTo>
                  <a:cubicBezTo>
                    <a:pt x="94" y="155"/>
                    <a:pt x="91" y="158"/>
                    <a:pt x="87" y="158"/>
                  </a:cubicBezTo>
                  <a:cubicBezTo>
                    <a:pt x="83" y="158"/>
                    <a:pt x="80" y="155"/>
                    <a:pt x="80" y="151"/>
                  </a:cubicBezTo>
                  <a:cubicBezTo>
                    <a:pt x="80" y="147"/>
                    <a:pt x="83" y="144"/>
                    <a:pt x="87" y="144"/>
                  </a:cubicBezTo>
                  <a:close/>
                  <a:moveTo>
                    <a:pt x="36" y="28"/>
                  </a:moveTo>
                  <a:cubicBezTo>
                    <a:pt x="36" y="28"/>
                    <a:pt x="36" y="28"/>
                    <a:pt x="36" y="28"/>
                  </a:cubicBezTo>
                  <a:cubicBezTo>
                    <a:pt x="40" y="28"/>
                    <a:pt x="43" y="32"/>
                    <a:pt x="43" y="36"/>
                  </a:cubicBezTo>
                  <a:cubicBezTo>
                    <a:pt x="43" y="39"/>
                    <a:pt x="40" y="43"/>
                    <a:pt x="36" y="43"/>
                  </a:cubicBezTo>
                  <a:cubicBezTo>
                    <a:pt x="32" y="43"/>
                    <a:pt x="29" y="39"/>
                    <a:pt x="29" y="36"/>
                  </a:cubicBezTo>
                  <a:cubicBezTo>
                    <a:pt x="29" y="32"/>
                    <a:pt x="32" y="28"/>
                    <a:pt x="36" y="28"/>
                  </a:cubicBezTo>
                  <a:close/>
                  <a:moveTo>
                    <a:pt x="137" y="28"/>
                  </a:moveTo>
                  <a:cubicBezTo>
                    <a:pt x="137" y="28"/>
                    <a:pt x="137" y="28"/>
                    <a:pt x="137" y="28"/>
                  </a:cubicBezTo>
                  <a:cubicBezTo>
                    <a:pt x="141" y="28"/>
                    <a:pt x="144" y="32"/>
                    <a:pt x="144" y="36"/>
                  </a:cubicBezTo>
                  <a:cubicBezTo>
                    <a:pt x="144" y="39"/>
                    <a:pt x="141" y="43"/>
                    <a:pt x="137" y="43"/>
                  </a:cubicBezTo>
                  <a:cubicBezTo>
                    <a:pt x="133" y="43"/>
                    <a:pt x="130" y="39"/>
                    <a:pt x="130" y="36"/>
                  </a:cubicBezTo>
                  <a:cubicBezTo>
                    <a:pt x="130" y="32"/>
                    <a:pt x="133" y="28"/>
                    <a:pt x="137" y="28"/>
                  </a:cubicBezTo>
                  <a:close/>
                  <a:moveTo>
                    <a:pt x="87" y="133"/>
                  </a:moveTo>
                  <a:cubicBezTo>
                    <a:pt x="87" y="133"/>
                    <a:pt x="87" y="133"/>
                    <a:pt x="87" y="133"/>
                  </a:cubicBezTo>
                  <a:cubicBezTo>
                    <a:pt x="98" y="124"/>
                    <a:pt x="107" y="113"/>
                    <a:pt x="113" y="100"/>
                  </a:cubicBezTo>
                  <a:cubicBezTo>
                    <a:pt x="121" y="87"/>
                    <a:pt x="125" y="72"/>
                    <a:pt x="127" y="57"/>
                  </a:cubicBezTo>
                  <a:cubicBezTo>
                    <a:pt x="126" y="56"/>
                    <a:pt x="124" y="54"/>
                    <a:pt x="123" y="53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2" y="52"/>
                    <a:pt x="121" y="50"/>
                    <a:pt x="120" y="49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3" y="50"/>
                    <a:pt x="52" y="52"/>
                    <a:pt x="51" y="53"/>
                  </a:cubicBezTo>
                  <a:cubicBezTo>
                    <a:pt x="50" y="54"/>
                    <a:pt x="48" y="56"/>
                    <a:pt x="47" y="57"/>
                  </a:cubicBezTo>
                  <a:cubicBezTo>
                    <a:pt x="49" y="72"/>
                    <a:pt x="53" y="87"/>
                    <a:pt x="61" y="100"/>
                  </a:cubicBezTo>
                  <a:cubicBezTo>
                    <a:pt x="67" y="113"/>
                    <a:pt x="76" y="124"/>
                    <a:pt x="87" y="133"/>
                  </a:cubicBezTo>
                  <a:close/>
                  <a:moveTo>
                    <a:pt x="121" y="104"/>
                  </a:moveTo>
                  <a:cubicBezTo>
                    <a:pt x="121" y="104"/>
                    <a:pt x="121" y="104"/>
                    <a:pt x="121" y="104"/>
                  </a:cubicBezTo>
                  <a:cubicBezTo>
                    <a:pt x="113" y="119"/>
                    <a:pt x="103" y="132"/>
                    <a:pt x="90" y="141"/>
                  </a:cubicBezTo>
                  <a:cubicBezTo>
                    <a:pt x="90" y="142"/>
                    <a:pt x="90" y="142"/>
                    <a:pt x="90" y="142"/>
                  </a:cubicBezTo>
                  <a:cubicBezTo>
                    <a:pt x="88" y="143"/>
                    <a:pt x="86" y="143"/>
                    <a:pt x="84" y="142"/>
                  </a:cubicBezTo>
                  <a:cubicBezTo>
                    <a:pt x="71" y="132"/>
                    <a:pt x="61" y="119"/>
                    <a:pt x="53" y="104"/>
                  </a:cubicBezTo>
                  <a:cubicBezTo>
                    <a:pt x="45" y="89"/>
                    <a:pt x="40" y="73"/>
                    <a:pt x="38" y="56"/>
                  </a:cubicBezTo>
                  <a:cubicBezTo>
                    <a:pt x="38" y="54"/>
                    <a:pt x="38" y="53"/>
                    <a:pt x="40" y="52"/>
                  </a:cubicBezTo>
                  <a:cubicBezTo>
                    <a:pt x="41" y="51"/>
                    <a:pt x="43" y="49"/>
                    <a:pt x="44" y="47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6" y="46"/>
                    <a:pt x="48" y="44"/>
                    <a:pt x="49" y="42"/>
                  </a:cubicBezTo>
                  <a:cubicBezTo>
                    <a:pt x="50" y="41"/>
                    <a:pt x="51" y="40"/>
                    <a:pt x="52" y="40"/>
                  </a:cubicBezTo>
                  <a:cubicBezTo>
                    <a:pt x="122" y="40"/>
                    <a:pt x="122" y="40"/>
                    <a:pt x="122" y="40"/>
                  </a:cubicBezTo>
                  <a:cubicBezTo>
                    <a:pt x="123" y="40"/>
                    <a:pt x="124" y="41"/>
                    <a:pt x="125" y="42"/>
                  </a:cubicBezTo>
                  <a:cubicBezTo>
                    <a:pt x="126" y="44"/>
                    <a:pt x="128" y="46"/>
                    <a:pt x="129" y="47"/>
                  </a:cubicBezTo>
                  <a:cubicBezTo>
                    <a:pt x="129" y="47"/>
                    <a:pt x="129" y="47"/>
                    <a:pt x="129" y="47"/>
                  </a:cubicBezTo>
                  <a:cubicBezTo>
                    <a:pt x="131" y="49"/>
                    <a:pt x="132" y="50"/>
                    <a:pt x="134" y="52"/>
                  </a:cubicBezTo>
                  <a:cubicBezTo>
                    <a:pt x="135" y="53"/>
                    <a:pt x="136" y="54"/>
                    <a:pt x="136" y="56"/>
                  </a:cubicBezTo>
                  <a:cubicBezTo>
                    <a:pt x="134" y="73"/>
                    <a:pt x="129" y="89"/>
                    <a:pt x="121" y="104"/>
                  </a:cubicBezTo>
                  <a:close/>
                  <a:moveTo>
                    <a:pt x="87" y="168"/>
                  </a:moveTo>
                  <a:cubicBezTo>
                    <a:pt x="87" y="168"/>
                    <a:pt x="87" y="168"/>
                    <a:pt x="87" y="168"/>
                  </a:cubicBezTo>
                  <a:cubicBezTo>
                    <a:pt x="133" y="144"/>
                    <a:pt x="160" y="93"/>
                    <a:pt x="160" y="42"/>
                  </a:cubicBezTo>
                  <a:cubicBezTo>
                    <a:pt x="160" y="37"/>
                    <a:pt x="160" y="37"/>
                    <a:pt x="160" y="37"/>
                  </a:cubicBezTo>
                  <a:cubicBezTo>
                    <a:pt x="149" y="34"/>
                    <a:pt x="141" y="25"/>
                    <a:pt x="138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3" y="25"/>
                    <a:pt x="25" y="34"/>
                    <a:pt x="14" y="37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93"/>
                    <a:pt x="41" y="144"/>
                    <a:pt x="87" y="168"/>
                  </a:cubicBezTo>
                  <a:close/>
                  <a:moveTo>
                    <a:pt x="90" y="182"/>
                  </a:moveTo>
                  <a:cubicBezTo>
                    <a:pt x="90" y="182"/>
                    <a:pt x="90" y="182"/>
                    <a:pt x="90" y="182"/>
                  </a:cubicBezTo>
                  <a:cubicBezTo>
                    <a:pt x="88" y="183"/>
                    <a:pt x="86" y="183"/>
                    <a:pt x="84" y="182"/>
                  </a:cubicBezTo>
                  <a:cubicBezTo>
                    <a:pt x="31" y="157"/>
                    <a:pt x="0" y="99"/>
                    <a:pt x="0" y="42"/>
                  </a:cubicBezTo>
                  <a:cubicBezTo>
                    <a:pt x="0" y="40"/>
                    <a:pt x="0" y="39"/>
                    <a:pt x="0" y="36"/>
                  </a:cubicBezTo>
                  <a:cubicBezTo>
                    <a:pt x="0" y="35"/>
                    <a:pt x="0" y="33"/>
                    <a:pt x="0" y="31"/>
                  </a:cubicBezTo>
                  <a:cubicBezTo>
                    <a:pt x="0" y="28"/>
                    <a:pt x="3" y="25"/>
                    <a:pt x="6" y="25"/>
                  </a:cubicBezTo>
                  <a:cubicBezTo>
                    <a:pt x="15" y="24"/>
                    <a:pt x="22" y="16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3"/>
                    <a:pt x="25" y="0"/>
                    <a:pt x="29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9" y="0"/>
                    <a:pt x="152" y="3"/>
                    <a:pt x="152" y="7"/>
                  </a:cubicBezTo>
                  <a:cubicBezTo>
                    <a:pt x="152" y="16"/>
                    <a:pt x="158" y="23"/>
                    <a:pt x="167" y="25"/>
                  </a:cubicBezTo>
                  <a:cubicBezTo>
                    <a:pt x="171" y="25"/>
                    <a:pt x="173" y="28"/>
                    <a:pt x="174" y="31"/>
                  </a:cubicBezTo>
                  <a:cubicBezTo>
                    <a:pt x="174" y="33"/>
                    <a:pt x="174" y="34"/>
                    <a:pt x="174" y="36"/>
                  </a:cubicBezTo>
                  <a:cubicBezTo>
                    <a:pt x="174" y="39"/>
                    <a:pt x="174" y="40"/>
                    <a:pt x="174" y="42"/>
                  </a:cubicBezTo>
                  <a:cubicBezTo>
                    <a:pt x="174" y="99"/>
                    <a:pt x="143" y="157"/>
                    <a:pt x="90" y="182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732281" y="5025682"/>
              <a:ext cx="576064" cy="2616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1050" dirty="0">
                  <a:solidFill>
                    <a:srgbClr val="C00000">
                      <a:alpha val="35000"/>
                    </a:srgb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01</a:t>
              </a:r>
              <a:endParaRPr lang="zh-CN" altLang="en-US" sz="1050" dirty="0">
                <a:solidFill>
                  <a:srgbClr val="C00000">
                    <a:alpha val="35000"/>
                  </a:srgb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7173" name="组合 25"/>
          <p:cNvGrpSpPr>
            <a:grpSpLocks/>
          </p:cNvGrpSpPr>
          <p:nvPr/>
        </p:nvGrpSpPr>
        <p:grpSpPr bwMode="auto">
          <a:xfrm>
            <a:off x="4102100" y="1387475"/>
            <a:ext cx="1684338" cy="3956050"/>
            <a:chOff x="4102163" y="1387442"/>
            <a:chExt cx="1684337" cy="3956298"/>
          </a:xfrm>
        </p:grpSpPr>
        <p:sp>
          <p:nvSpPr>
            <p:cNvPr id="7210" name="Freeform 85"/>
            <p:cNvSpPr>
              <a:spLocks noEditPoints="1"/>
            </p:cNvSpPr>
            <p:nvPr/>
          </p:nvSpPr>
          <p:spPr bwMode="auto">
            <a:xfrm>
              <a:off x="4771954" y="2053259"/>
              <a:ext cx="344754" cy="248120"/>
            </a:xfrm>
            <a:custGeom>
              <a:avLst/>
              <a:gdLst>
                <a:gd name="T0" fmla="*/ 645448824 w 179"/>
                <a:gd name="T1" fmla="*/ 289331181 h 128"/>
                <a:gd name="T2" fmla="*/ 530455068 w 179"/>
                <a:gd name="T3" fmla="*/ 202907884 h 128"/>
                <a:gd name="T4" fmla="*/ 552711924 w 179"/>
                <a:gd name="T5" fmla="*/ 187877239 h 128"/>
                <a:gd name="T6" fmla="*/ 545292972 w 179"/>
                <a:gd name="T7" fmla="*/ 157815951 h 128"/>
                <a:gd name="T8" fmla="*/ 348690744 w 179"/>
                <a:gd name="T9" fmla="*/ 15030644 h 128"/>
                <a:gd name="T10" fmla="*/ 319014936 w 179"/>
                <a:gd name="T11" fmla="*/ 15030644 h 128"/>
                <a:gd name="T12" fmla="*/ 122412708 w 179"/>
                <a:gd name="T13" fmla="*/ 157815951 h 128"/>
                <a:gd name="T14" fmla="*/ 111284280 w 179"/>
                <a:gd name="T15" fmla="*/ 187877239 h 128"/>
                <a:gd name="T16" fmla="*/ 107574804 w 179"/>
                <a:gd name="T17" fmla="*/ 289331181 h 128"/>
                <a:gd name="T18" fmla="*/ 7418952 w 179"/>
                <a:gd name="T19" fmla="*/ 296846503 h 128"/>
                <a:gd name="T20" fmla="*/ 81608472 w 179"/>
                <a:gd name="T21" fmla="*/ 371995848 h 128"/>
                <a:gd name="T22" fmla="*/ 55642140 w 179"/>
                <a:gd name="T23" fmla="*/ 473449790 h 128"/>
                <a:gd name="T24" fmla="*/ 152088516 w 179"/>
                <a:gd name="T25" fmla="*/ 420844473 h 128"/>
                <a:gd name="T26" fmla="*/ 237406464 w 179"/>
                <a:gd name="T27" fmla="*/ 477208421 h 128"/>
                <a:gd name="T28" fmla="*/ 237406464 w 179"/>
                <a:gd name="T29" fmla="*/ 420844473 h 128"/>
                <a:gd name="T30" fmla="*/ 430299216 w 179"/>
                <a:gd name="T31" fmla="*/ 420844473 h 128"/>
                <a:gd name="T32" fmla="*/ 422880264 w 179"/>
                <a:gd name="T33" fmla="*/ 473449790 h 128"/>
                <a:gd name="T34" fmla="*/ 515617164 w 179"/>
                <a:gd name="T35" fmla="*/ 420844473 h 128"/>
                <a:gd name="T36" fmla="*/ 600935112 w 179"/>
                <a:gd name="T37" fmla="*/ 477208421 h 128"/>
                <a:gd name="T38" fmla="*/ 582387732 w 179"/>
                <a:gd name="T39" fmla="*/ 371995848 h 128"/>
                <a:gd name="T40" fmla="*/ 663996204 w 179"/>
                <a:gd name="T41" fmla="*/ 304359887 h 128"/>
                <a:gd name="T42" fmla="*/ 215149608 w 179"/>
                <a:gd name="T43" fmla="*/ 334421176 h 128"/>
                <a:gd name="T44" fmla="*/ 185473800 w 179"/>
                <a:gd name="T45" fmla="*/ 371995848 h 128"/>
                <a:gd name="T46" fmla="*/ 189183276 w 179"/>
                <a:gd name="T47" fmla="*/ 413329151 h 128"/>
                <a:gd name="T48" fmla="*/ 140960088 w 179"/>
                <a:gd name="T49" fmla="*/ 390785123 h 128"/>
                <a:gd name="T50" fmla="*/ 100155852 w 179"/>
                <a:gd name="T51" fmla="*/ 420844473 h 128"/>
                <a:gd name="T52" fmla="*/ 111284280 w 179"/>
                <a:gd name="T53" fmla="*/ 353208512 h 128"/>
                <a:gd name="T54" fmla="*/ 111284280 w 179"/>
                <a:gd name="T55" fmla="*/ 353208512 h 128"/>
                <a:gd name="T56" fmla="*/ 118703232 w 179"/>
                <a:gd name="T57" fmla="*/ 323149162 h 128"/>
                <a:gd name="T58" fmla="*/ 152088516 w 179"/>
                <a:gd name="T59" fmla="*/ 259269893 h 128"/>
                <a:gd name="T60" fmla="*/ 181764324 w 179"/>
                <a:gd name="T61" fmla="*/ 323149162 h 128"/>
                <a:gd name="T62" fmla="*/ 215149608 w 179"/>
                <a:gd name="T63" fmla="*/ 334421176 h 128"/>
                <a:gd name="T64" fmla="*/ 192892752 w 179"/>
                <a:gd name="T65" fmla="*/ 289331181 h 128"/>
                <a:gd name="T66" fmla="*/ 233696988 w 179"/>
                <a:gd name="T67" fmla="*/ 278057229 h 128"/>
                <a:gd name="T68" fmla="*/ 192892752 w 179"/>
                <a:gd name="T69" fmla="*/ 289331181 h 128"/>
                <a:gd name="T70" fmla="*/ 341271792 w 179"/>
                <a:gd name="T71" fmla="*/ 315633840 h 128"/>
                <a:gd name="T72" fmla="*/ 322724412 w 179"/>
                <a:gd name="T73" fmla="*/ 315633840 h 128"/>
                <a:gd name="T74" fmla="*/ 244825416 w 179"/>
                <a:gd name="T75" fmla="*/ 349451820 h 128"/>
                <a:gd name="T76" fmla="*/ 255953844 w 179"/>
                <a:gd name="T77" fmla="*/ 311875209 h 128"/>
                <a:gd name="T78" fmla="*/ 263372796 w 179"/>
                <a:gd name="T79" fmla="*/ 259269893 h 128"/>
                <a:gd name="T80" fmla="*/ 263372796 w 179"/>
                <a:gd name="T81" fmla="*/ 259269893 h 128"/>
                <a:gd name="T82" fmla="*/ 285629652 w 179"/>
                <a:gd name="T83" fmla="*/ 191633931 h 128"/>
                <a:gd name="T84" fmla="*/ 300467556 w 179"/>
                <a:gd name="T85" fmla="*/ 180361917 h 128"/>
                <a:gd name="T86" fmla="*/ 367238124 w 179"/>
                <a:gd name="T87" fmla="*/ 180361917 h 128"/>
                <a:gd name="T88" fmla="*/ 497069784 w 179"/>
                <a:gd name="T89" fmla="*/ 191633931 h 128"/>
                <a:gd name="T90" fmla="*/ 400623408 w 179"/>
                <a:gd name="T91" fmla="*/ 274300537 h 128"/>
                <a:gd name="T92" fmla="*/ 411751836 w 179"/>
                <a:gd name="T93" fmla="*/ 311875209 h 128"/>
                <a:gd name="T94" fmla="*/ 434008692 w 179"/>
                <a:gd name="T95" fmla="*/ 383269801 h 128"/>
                <a:gd name="T96" fmla="*/ 437718168 w 179"/>
                <a:gd name="T97" fmla="*/ 289331181 h 128"/>
                <a:gd name="T98" fmla="*/ 434008692 w 179"/>
                <a:gd name="T99" fmla="*/ 278057229 h 128"/>
                <a:gd name="T100" fmla="*/ 474812928 w 179"/>
                <a:gd name="T101" fmla="*/ 289331181 h 128"/>
                <a:gd name="T102" fmla="*/ 556421400 w 179"/>
                <a:gd name="T103" fmla="*/ 353208512 h 128"/>
                <a:gd name="T104" fmla="*/ 552711924 w 179"/>
                <a:gd name="T105" fmla="*/ 371995848 h 128"/>
                <a:gd name="T106" fmla="*/ 526745592 w 179"/>
                <a:gd name="T107" fmla="*/ 390785123 h 128"/>
                <a:gd name="T108" fmla="*/ 504488736 w 179"/>
                <a:gd name="T109" fmla="*/ 390785123 h 128"/>
                <a:gd name="T110" fmla="*/ 471103452 w 179"/>
                <a:gd name="T111" fmla="*/ 398298507 h 128"/>
                <a:gd name="T112" fmla="*/ 474812928 w 179"/>
                <a:gd name="T113" fmla="*/ 353208512 h 128"/>
                <a:gd name="T114" fmla="*/ 474812928 w 179"/>
                <a:gd name="T115" fmla="*/ 353208512 h 128"/>
                <a:gd name="T116" fmla="*/ 445137120 w 179"/>
                <a:gd name="T117" fmla="*/ 323149162 h 128"/>
                <a:gd name="T118" fmla="*/ 500779260 w 179"/>
                <a:gd name="T119" fmla="*/ 311875209 h 128"/>
                <a:gd name="T120" fmla="*/ 515617164 w 179"/>
                <a:gd name="T121" fmla="*/ 259269893 h 128"/>
                <a:gd name="T122" fmla="*/ 549002448 w 179"/>
                <a:gd name="T123" fmla="*/ 323149162 h 128"/>
                <a:gd name="T124" fmla="*/ 556421400 w 179"/>
                <a:gd name="T125" fmla="*/ 353208512 h 12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79" h="128">
                  <a:moveTo>
                    <a:pt x="179" y="81"/>
                  </a:moveTo>
                  <a:cubicBezTo>
                    <a:pt x="179" y="79"/>
                    <a:pt x="177" y="77"/>
                    <a:pt x="174" y="77"/>
                  </a:cubicBezTo>
                  <a:cubicBezTo>
                    <a:pt x="150" y="77"/>
                    <a:pt x="150" y="77"/>
                    <a:pt x="150" y="77"/>
                  </a:cubicBezTo>
                  <a:cubicBezTo>
                    <a:pt x="143" y="54"/>
                    <a:pt x="143" y="54"/>
                    <a:pt x="143" y="54"/>
                  </a:cubicBezTo>
                  <a:cubicBezTo>
                    <a:pt x="149" y="50"/>
                    <a:pt x="149" y="50"/>
                    <a:pt x="149" y="50"/>
                  </a:cubicBezTo>
                  <a:cubicBezTo>
                    <a:pt x="149" y="50"/>
                    <a:pt x="149" y="50"/>
                    <a:pt x="149" y="50"/>
                  </a:cubicBezTo>
                  <a:cubicBezTo>
                    <a:pt x="150" y="49"/>
                    <a:pt x="151" y="48"/>
                    <a:pt x="151" y="47"/>
                  </a:cubicBezTo>
                  <a:cubicBezTo>
                    <a:pt x="151" y="44"/>
                    <a:pt x="149" y="42"/>
                    <a:pt x="147" y="42"/>
                  </a:cubicBezTo>
                  <a:cubicBezTo>
                    <a:pt x="106" y="42"/>
                    <a:pt x="106" y="42"/>
                    <a:pt x="106" y="42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4" y="2"/>
                    <a:pt x="93" y="1"/>
                    <a:pt x="91" y="1"/>
                  </a:cubicBezTo>
                  <a:cubicBezTo>
                    <a:pt x="89" y="0"/>
                    <a:pt x="87" y="2"/>
                    <a:pt x="86" y="4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2" y="42"/>
                    <a:pt x="30" y="43"/>
                    <a:pt x="29" y="44"/>
                  </a:cubicBezTo>
                  <a:cubicBezTo>
                    <a:pt x="28" y="46"/>
                    <a:pt x="28" y="48"/>
                    <a:pt x="30" y="50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4" y="77"/>
                    <a:pt x="3" y="78"/>
                    <a:pt x="2" y="79"/>
                  </a:cubicBezTo>
                  <a:cubicBezTo>
                    <a:pt x="0" y="81"/>
                    <a:pt x="1" y="83"/>
                    <a:pt x="3" y="85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4" y="123"/>
                    <a:pt x="15" y="125"/>
                    <a:pt x="15" y="126"/>
                  </a:cubicBezTo>
                  <a:cubicBezTo>
                    <a:pt x="17" y="127"/>
                    <a:pt x="19" y="128"/>
                    <a:pt x="21" y="127"/>
                  </a:cubicBezTo>
                  <a:cubicBezTo>
                    <a:pt x="41" y="112"/>
                    <a:pt x="41" y="112"/>
                    <a:pt x="41" y="112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1" y="127"/>
                    <a:pt x="63" y="128"/>
                    <a:pt x="64" y="127"/>
                  </a:cubicBezTo>
                  <a:cubicBezTo>
                    <a:pt x="66" y="126"/>
                    <a:pt x="67" y="124"/>
                    <a:pt x="67" y="122"/>
                  </a:cubicBezTo>
                  <a:cubicBezTo>
                    <a:pt x="64" y="112"/>
                    <a:pt x="64" y="112"/>
                    <a:pt x="64" y="112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116" y="112"/>
                    <a:pt x="116" y="112"/>
                    <a:pt x="116" y="112"/>
                  </a:cubicBezTo>
                  <a:cubicBezTo>
                    <a:pt x="113" y="122"/>
                    <a:pt x="113" y="122"/>
                    <a:pt x="113" y="122"/>
                  </a:cubicBezTo>
                  <a:cubicBezTo>
                    <a:pt x="113" y="123"/>
                    <a:pt x="113" y="125"/>
                    <a:pt x="114" y="126"/>
                  </a:cubicBezTo>
                  <a:cubicBezTo>
                    <a:pt x="115" y="127"/>
                    <a:pt x="118" y="128"/>
                    <a:pt x="119" y="127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58" y="126"/>
                    <a:pt x="158" y="126"/>
                    <a:pt x="158" y="126"/>
                  </a:cubicBezTo>
                  <a:cubicBezTo>
                    <a:pt x="159" y="127"/>
                    <a:pt x="161" y="128"/>
                    <a:pt x="162" y="127"/>
                  </a:cubicBezTo>
                  <a:cubicBezTo>
                    <a:pt x="164" y="126"/>
                    <a:pt x="166" y="124"/>
                    <a:pt x="165" y="122"/>
                  </a:cubicBezTo>
                  <a:cubicBezTo>
                    <a:pt x="157" y="99"/>
                    <a:pt x="157" y="99"/>
                    <a:pt x="157" y="99"/>
                  </a:cubicBezTo>
                  <a:cubicBezTo>
                    <a:pt x="177" y="85"/>
                    <a:pt x="177" y="85"/>
                    <a:pt x="177" y="85"/>
                  </a:cubicBezTo>
                  <a:cubicBezTo>
                    <a:pt x="178" y="84"/>
                    <a:pt x="179" y="83"/>
                    <a:pt x="179" y="81"/>
                  </a:cubicBezTo>
                  <a:close/>
                  <a:moveTo>
                    <a:pt x="58" y="89"/>
                  </a:moveTo>
                  <a:cubicBezTo>
                    <a:pt x="58" y="89"/>
                    <a:pt x="58" y="89"/>
                    <a:pt x="58" y="89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0" y="95"/>
                    <a:pt x="50" y="97"/>
                    <a:pt x="50" y="99"/>
                  </a:cubicBezTo>
                  <a:cubicBezTo>
                    <a:pt x="53" y="106"/>
                    <a:pt x="53" y="106"/>
                    <a:pt x="53" y="106"/>
                  </a:cubicBezTo>
                  <a:cubicBezTo>
                    <a:pt x="51" y="110"/>
                    <a:pt x="51" y="110"/>
                    <a:pt x="51" y="110"/>
                  </a:cubicBezTo>
                  <a:cubicBezTo>
                    <a:pt x="43" y="104"/>
                    <a:pt x="43" y="104"/>
                    <a:pt x="43" y="104"/>
                  </a:cubicBezTo>
                  <a:cubicBezTo>
                    <a:pt x="42" y="103"/>
                    <a:pt x="40" y="103"/>
                    <a:pt x="38" y="104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27" y="112"/>
                    <a:pt x="27" y="112"/>
                    <a:pt x="27" y="112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32" y="97"/>
                    <a:pt x="31" y="95"/>
                    <a:pt x="30" y="94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4" y="86"/>
                    <a:pt x="36" y="84"/>
                    <a:pt x="36" y="83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6" y="85"/>
                    <a:pt x="47" y="86"/>
                    <a:pt x="4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8" y="89"/>
                    <a:pt x="58" y="89"/>
                    <a:pt x="58" y="89"/>
                  </a:cubicBezTo>
                  <a:close/>
                  <a:moveTo>
                    <a:pt x="52" y="77"/>
                  </a:moveTo>
                  <a:cubicBezTo>
                    <a:pt x="52" y="77"/>
                    <a:pt x="52" y="77"/>
                    <a:pt x="52" y="77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63" y="74"/>
                    <a:pt x="63" y="74"/>
                    <a:pt x="63" y="74"/>
                  </a:cubicBezTo>
                  <a:cubicBezTo>
                    <a:pt x="62" y="77"/>
                    <a:pt x="62" y="77"/>
                    <a:pt x="62" y="77"/>
                  </a:cubicBezTo>
                  <a:cubicBezTo>
                    <a:pt x="52" y="77"/>
                    <a:pt x="52" y="77"/>
                    <a:pt x="52" y="77"/>
                  </a:cubicBezTo>
                  <a:close/>
                  <a:moveTo>
                    <a:pt x="92" y="84"/>
                  </a:moveTo>
                  <a:cubicBezTo>
                    <a:pt x="92" y="84"/>
                    <a:pt x="92" y="84"/>
                    <a:pt x="92" y="84"/>
                  </a:cubicBezTo>
                  <a:cubicBezTo>
                    <a:pt x="91" y="83"/>
                    <a:pt x="89" y="83"/>
                    <a:pt x="87" y="84"/>
                  </a:cubicBezTo>
                  <a:cubicBezTo>
                    <a:pt x="87" y="84"/>
                    <a:pt x="87" y="84"/>
                    <a:pt x="87" y="84"/>
                  </a:cubicBezTo>
                  <a:cubicBezTo>
                    <a:pt x="63" y="102"/>
                    <a:pt x="63" y="102"/>
                    <a:pt x="63" y="102"/>
                  </a:cubicBezTo>
                  <a:cubicBezTo>
                    <a:pt x="66" y="93"/>
                    <a:pt x="66" y="93"/>
                    <a:pt x="66" y="93"/>
                  </a:cubicBezTo>
                  <a:cubicBezTo>
                    <a:pt x="66" y="93"/>
                    <a:pt x="66" y="93"/>
                    <a:pt x="66" y="93"/>
                  </a:cubicBezTo>
                  <a:cubicBezTo>
                    <a:pt x="69" y="83"/>
                    <a:pt x="69" y="83"/>
                    <a:pt x="69" y="83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73" y="71"/>
                    <a:pt x="72" y="70"/>
                    <a:pt x="71" y="69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8" y="51"/>
                    <a:pt x="80" y="50"/>
                    <a:pt x="80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9" y="48"/>
                    <a:pt x="99" y="48"/>
                    <a:pt x="99" y="48"/>
                  </a:cubicBezTo>
                  <a:cubicBezTo>
                    <a:pt x="100" y="50"/>
                    <a:pt x="102" y="51"/>
                    <a:pt x="104" y="51"/>
                  </a:cubicBezTo>
                  <a:cubicBezTo>
                    <a:pt x="134" y="51"/>
                    <a:pt x="134" y="51"/>
                    <a:pt x="134" y="51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108" y="70"/>
                    <a:pt x="107" y="72"/>
                    <a:pt x="108" y="73"/>
                  </a:cubicBezTo>
                  <a:cubicBezTo>
                    <a:pt x="111" y="83"/>
                    <a:pt x="111" y="83"/>
                    <a:pt x="111" y="83"/>
                  </a:cubicBezTo>
                  <a:cubicBezTo>
                    <a:pt x="111" y="83"/>
                    <a:pt x="111" y="83"/>
                    <a:pt x="111" y="83"/>
                  </a:cubicBezTo>
                  <a:cubicBezTo>
                    <a:pt x="114" y="93"/>
                    <a:pt x="114" y="93"/>
                    <a:pt x="114" y="93"/>
                  </a:cubicBezTo>
                  <a:cubicBezTo>
                    <a:pt x="117" y="102"/>
                    <a:pt x="117" y="102"/>
                    <a:pt x="117" y="102"/>
                  </a:cubicBezTo>
                  <a:cubicBezTo>
                    <a:pt x="92" y="84"/>
                    <a:pt x="92" y="84"/>
                    <a:pt x="92" y="84"/>
                  </a:cubicBezTo>
                  <a:close/>
                  <a:moveTo>
                    <a:pt x="118" y="77"/>
                  </a:moveTo>
                  <a:cubicBezTo>
                    <a:pt x="118" y="77"/>
                    <a:pt x="118" y="77"/>
                    <a:pt x="118" y="77"/>
                  </a:cubicBezTo>
                  <a:cubicBezTo>
                    <a:pt x="117" y="74"/>
                    <a:pt x="117" y="74"/>
                    <a:pt x="117" y="74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28" y="77"/>
                    <a:pt x="128" y="77"/>
                    <a:pt x="128" y="77"/>
                  </a:cubicBezTo>
                  <a:cubicBezTo>
                    <a:pt x="118" y="77"/>
                    <a:pt x="118" y="77"/>
                    <a:pt x="118" y="77"/>
                  </a:cubicBezTo>
                  <a:close/>
                  <a:moveTo>
                    <a:pt x="150" y="94"/>
                  </a:moveTo>
                  <a:cubicBezTo>
                    <a:pt x="150" y="94"/>
                    <a:pt x="150" y="94"/>
                    <a:pt x="150" y="94"/>
                  </a:cubicBezTo>
                  <a:cubicBezTo>
                    <a:pt x="149" y="95"/>
                    <a:pt x="148" y="97"/>
                    <a:pt x="149" y="99"/>
                  </a:cubicBezTo>
                  <a:cubicBezTo>
                    <a:pt x="153" y="112"/>
                    <a:pt x="153" y="112"/>
                    <a:pt x="153" y="112"/>
                  </a:cubicBezTo>
                  <a:cubicBezTo>
                    <a:pt x="142" y="104"/>
                    <a:pt x="142" y="104"/>
                    <a:pt x="142" y="104"/>
                  </a:cubicBezTo>
                  <a:cubicBezTo>
                    <a:pt x="140" y="103"/>
                    <a:pt x="138" y="103"/>
                    <a:pt x="136" y="104"/>
                  </a:cubicBezTo>
                  <a:cubicBezTo>
                    <a:pt x="136" y="104"/>
                    <a:pt x="136" y="104"/>
                    <a:pt x="136" y="104"/>
                  </a:cubicBezTo>
                  <a:cubicBezTo>
                    <a:pt x="128" y="110"/>
                    <a:pt x="128" y="110"/>
                    <a:pt x="128" y="110"/>
                  </a:cubicBezTo>
                  <a:cubicBezTo>
                    <a:pt x="127" y="106"/>
                    <a:pt x="127" y="106"/>
                    <a:pt x="127" y="106"/>
                  </a:cubicBezTo>
                  <a:cubicBezTo>
                    <a:pt x="129" y="99"/>
                    <a:pt x="129" y="99"/>
                    <a:pt x="129" y="99"/>
                  </a:cubicBezTo>
                  <a:cubicBezTo>
                    <a:pt x="130" y="97"/>
                    <a:pt x="129" y="95"/>
                    <a:pt x="128" y="94"/>
                  </a:cubicBezTo>
                  <a:cubicBezTo>
                    <a:pt x="128" y="94"/>
                    <a:pt x="128" y="94"/>
                    <a:pt x="128" y="94"/>
                  </a:cubicBezTo>
                  <a:cubicBezTo>
                    <a:pt x="128" y="94"/>
                    <a:pt x="128" y="94"/>
                    <a:pt x="128" y="94"/>
                  </a:cubicBezTo>
                  <a:cubicBezTo>
                    <a:pt x="122" y="89"/>
                    <a:pt x="122" y="89"/>
                    <a:pt x="122" y="89"/>
                  </a:cubicBezTo>
                  <a:cubicBezTo>
                    <a:pt x="120" y="86"/>
                    <a:pt x="120" y="86"/>
                    <a:pt x="120" y="86"/>
                  </a:cubicBezTo>
                  <a:cubicBezTo>
                    <a:pt x="131" y="86"/>
                    <a:pt x="131" y="86"/>
                    <a:pt x="131" y="86"/>
                  </a:cubicBezTo>
                  <a:cubicBezTo>
                    <a:pt x="132" y="86"/>
                    <a:pt x="134" y="84"/>
                    <a:pt x="135" y="83"/>
                  </a:cubicBezTo>
                  <a:cubicBezTo>
                    <a:pt x="135" y="83"/>
                    <a:pt x="135" y="83"/>
                    <a:pt x="135" y="83"/>
                  </a:cubicBezTo>
                  <a:cubicBezTo>
                    <a:pt x="139" y="69"/>
                    <a:pt x="139" y="69"/>
                    <a:pt x="139" y="69"/>
                  </a:cubicBezTo>
                  <a:cubicBezTo>
                    <a:pt x="143" y="83"/>
                    <a:pt x="143" y="83"/>
                    <a:pt x="143" y="83"/>
                  </a:cubicBezTo>
                  <a:cubicBezTo>
                    <a:pt x="144" y="85"/>
                    <a:pt x="146" y="86"/>
                    <a:pt x="148" y="86"/>
                  </a:cubicBezTo>
                  <a:cubicBezTo>
                    <a:pt x="161" y="86"/>
                    <a:pt x="161" y="86"/>
                    <a:pt x="161" y="86"/>
                  </a:cubicBezTo>
                  <a:cubicBezTo>
                    <a:pt x="150" y="94"/>
                    <a:pt x="150" y="94"/>
                    <a:pt x="150" y="94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211" name="组合 5"/>
            <p:cNvGrpSpPr>
              <a:grpSpLocks/>
            </p:cNvGrpSpPr>
            <p:nvPr/>
          </p:nvGrpSpPr>
          <p:grpSpPr bwMode="auto">
            <a:xfrm>
              <a:off x="4102163" y="1387442"/>
              <a:ext cx="1684337" cy="3956298"/>
              <a:chOff x="4399804" y="1387442"/>
              <a:chExt cx="1684337" cy="3956298"/>
            </a:xfrm>
          </p:grpSpPr>
          <p:grpSp>
            <p:nvGrpSpPr>
              <p:cNvPr id="7213" name="组合 82"/>
              <p:cNvGrpSpPr>
                <a:grpSpLocks/>
              </p:cNvGrpSpPr>
              <p:nvPr/>
            </p:nvGrpSpPr>
            <p:grpSpPr bwMode="auto">
              <a:xfrm>
                <a:off x="4433236" y="1387442"/>
                <a:ext cx="1617472" cy="1617470"/>
                <a:chOff x="3154809" y="985292"/>
                <a:chExt cx="1036800" cy="1036799"/>
              </a:xfrm>
            </p:grpSpPr>
            <p:sp>
              <p:nvSpPr>
                <p:cNvPr id="8" name="空心弧 7"/>
                <p:cNvSpPr>
                  <a:spLocks noChangeAspect="1"/>
                </p:cNvSpPr>
                <p:nvPr/>
              </p:nvSpPr>
              <p:spPr>
                <a:xfrm>
                  <a:off x="3154749" y="985292"/>
                  <a:ext cx="1036921" cy="1036987"/>
                </a:xfrm>
                <a:prstGeom prst="blockArc">
                  <a:avLst>
                    <a:gd name="adj1" fmla="val 5403274"/>
                    <a:gd name="adj2" fmla="val 16198718"/>
                    <a:gd name="adj3" fmla="val 25180"/>
                  </a:avLst>
                </a:prstGeom>
                <a:solidFill>
                  <a:schemeClr val="bg1">
                    <a:lumMod val="75000"/>
                    <a:alpha val="80000"/>
                  </a:schemeClr>
                </a:solidFill>
                <a:ln w="15875" algn="ctr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anchor="ctr"/>
                <a:lstStyle/>
                <a:p>
                  <a:pPr eaLnBrk="1" fontAlgn="ctr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0000"/>
                    </a:buClr>
                    <a:buSzPct val="70000"/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9" name="空心弧 8"/>
                <p:cNvSpPr>
                  <a:spLocks noChangeAspect="1"/>
                </p:cNvSpPr>
                <p:nvPr/>
              </p:nvSpPr>
              <p:spPr>
                <a:xfrm>
                  <a:off x="3154749" y="985292"/>
                  <a:ext cx="1036921" cy="1036987"/>
                </a:xfrm>
                <a:prstGeom prst="blockArc">
                  <a:avLst>
                    <a:gd name="adj1" fmla="val 16208198"/>
                    <a:gd name="adj2" fmla="val 5388154"/>
                    <a:gd name="adj3" fmla="val 25305"/>
                  </a:avLst>
                </a:prstGeom>
                <a:solidFill>
                  <a:srgbClr val="C00000"/>
                </a:solidFill>
                <a:ln w="15875" algn="ctr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0000"/>
                    </a:buClr>
                    <a:buSzPct val="70000"/>
                    <a:defRPr/>
                  </a:pPr>
                  <a:endParaRPr lang="zh-CN" altLang="en-US" sz="2000" dirty="0">
                    <a:latin typeface="+mn-lt"/>
                    <a:ea typeface="微软雅黑" pitchFamily="34" charset="-122"/>
                  </a:endParaRPr>
                </a:p>
              </p:txBody>
            </p:sp>
            <p:sp>
              <p:nvSpPr>
                <p:cNvPr id="7224" name="Rectangle 13"/>
                <p:cNvSpPr>
                  <a:spLocks noChangeArrowheads="1"/>
                </p:cNvSpPr>
                <p:nvPr/>
              </p:nvSpPr>
              <p:spPr bwMode="auto">
                <a:xfrm>
                  <a:off x="3386620" y="1336184"/>
                  <a:ext cx="643038" cy="2564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 sz="2000">
                    <a:latin typeface="Calibri" panose="020F050202020403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7214" name="组合 66"/>
              <p:cNvGrpSpPr>
                <a:grpSpLocks/>
              </p:cNvGrpSpPr>
              <p:nvPr/>
            </p:nvGrpSpPr>
            <p:grpSpPr bwMode="auto">
              <a:xfrm>
                <a:off x="5098421" y="3106564"/>
                <a:ext cx="287113" cy="346076"/>
                <a:chOff x="7396949" y="2846379"/>
                <a:chExt cx="318576" cy="385072"/>
              </a:xfrm>
            </p:grpSpPr>
            <p:sp>
              <p:nvSpPr>
                <p:cNvPr id="35" name="燕尾形 64"/>
                <p:cNvSpPr/>
                <p:nvPr/>
              </p:nvSpPr>
              <p:spPr>
                <a:xfrm rot="5400000">
                  <a:off x="7448475" y="2795000"/>
                  <a:ext cx="215512" cy="318826"/>
                </a:xfrm>
                <a:prstGeom prst="chevron">
                  <a:avLst>
                    <a:gd name="adj" fmla="val 63229"/>
                  </a:avLst>
                </a:prstGeom>
                <a:noFill/>
                <a:ln w="15875">
                  <a:solidFill>
                    <a:schemeClr val="bg1">
                      <a:lumMod val="50000"/>
                      <a:alpha val="80000"/>
                    </a:schemeClr>
                  </a:solidFill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36" name="燕尾形 65"/>
                <p:cNvSpPr/>
                <p:nvPr/>
              </p:nvSpPr>
              <p:spPr>
                <a:xfrm rot="5400000">
                  <a:off x="7448475" y="2964583"/>
                  <a:ext cx="215512" cy="318826"/>
                </a:xfrm>
                <a:prstGeom prst="chevron">
                  <a:avLst>
                    <a:gd name="adj" fmla="val 63229"/>
                  </a:avLst>
                </a:prstGeom>
                <a:noFill/>
                <a:ln w="15875">
                  <a:solidFill>
                    <a:schemeClr val="bg1">
                      <a:lumMod val="50000"/>
                      <a:alpha val="80000"/>
                    </a:schemeClr>
                  </a:solidFill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7215" name="组合 88"/>
              <p:cNvGrpSpPr>
                <a:grpSpLocks/>
              </p:cNvGrpSpPr>
              <p:nvPr/>
            </p:nvGrpSpPr>
            <p:grpSpPr bwMode="auto">
              <a:xfrm>
                <a:off x="4399804" y="3588832"/>
                <a:ext cx="1684337" cy="1754908"/>
                <a:chOff x="6425973" y="2561674"/>
                <a:chExt cx="1684800" cy="2186914"/>
              </a:xfrm>
            </p:grpSpPr>
            <p:sp>
              <p:nvSpPr>
                <p:cNvPr id="38" name="矩形 37"/>
                <p:cNvSpPr/>
                <p:nvPr/>
              </p:nvSpPr>
              <p:spPr>
                <a:xfrm>
                  <a:off x="6425973" y="2562435"/>
                  <a:ext cx="1684800" cy="2186153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15875">
                  <a:solidFill>
                    <a:schemeClr val="bg1">
                      <a:lumMod val="65000"/>
                      <a:alpha val="80000"/>
                    </a:schemeClr>
                  </a:solidFill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17" name="TextBox 146"/>
                <p:cNvSpPr txBox="1">
                  <a:spLocks noChangeArrowheads="1"/>
                </p:cNvSpPr>
                <p:nvPr/>
              </p:nvSpPr>
              <p:spPr bwMode="auto">
                <a:xfrm>
                  <a:off x="6448204" y="3453980"/>
                  <a:ext cx="1621283" cy="65202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 algn="ctr" eaLnBrk="1" hangingPunct="1"/>
                  <a:r>
                    <a:rPr lang="zh-CN" altLang="en-US" sz="1400">
                      <a:solidFill>
                        <a:srgbClr val="3B103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单击添加文本</a:t>
                  </a:r>
                  <a:endParaRPr lang="en-US" altLang="zh-CN" sz="1400">
                    <a:solidFill>
                      <a:srgbClr val="3B10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algn="ctr" eaLnBrk="1" hangingPunct="1"/>
                  <a:r>
                    <a:rPr lang="en-US" altLang="zh-CN" sz="1400">
                      <a:solidFill>
                        <a:srgbClr val="3B103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… …</a:t>
                  </a:r>
                </a:p>
              </p:txBody>
            </p:sp>
            <p:cxnSp>
              <p:nvCxnSpPr>
                <p:cNvPr id="40" name="直接连接符 39"/>
                <p:cNvCxnSpPr/>
                <p:nvPr/>
              </p:nvCxnSpPr>
              <p:spPr>
                <a:xfrm>
                  <a:off x="6491079" y="3045170"/>
                  <a:ext cx="1554588" cy="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  <a:prstDash val="dash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219" name="TextBox 146"/>
                <p:cNvSpPr txBox="1">
                  <a:spLocks noChangeArrowheads="1"/>
                </p:cNvSpPr>
                <p:nvPr/>
              </p:nvSpPr>
              <p:spPr bwMode="auto">
                <a:xfrm>
                  <a:off x="6457731" y="2908250"/>
                  <a:ext cx="1621282" cy="38354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 algn="ctr" eaLnBrk="1" hangingPunct="1"/>
                  <a:r>
                    <a:rPr lang="zh-CN" altLang="en-US" sz="1400" b="1">
                      <a:solidFill>
                        <a:srgbClr val="C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单击此处添加标题</a:t>
                  </a:r>
                  <a:endParaRPr lang="en-US" altLang="zh-CN" sz="1400" b="1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87" name="文本框 86"/>
            <p:cNvSpPr txBox="1"/>
            <p:nvPr/>
          </p:nvSpPr>
          <p:spPr>
            <a:xfrm>
              <a:off x="4656299" y="5025682"/>
              <a:ext cx="576064" cy="2616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1050" dirty="0">
                  <a:solidFill>
                    <a:srgbClr val="C00000">
                      <a:alpha val="35000"/>
                    </a:srgb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02</a:t>
              </a:r>
              <a:endParaRPr lang="zh-CN" altLang="en-US" sz="1050" dirty="0">
                <a:solidFill>
                  <a:srgbClr val="C00000">
                    <a:alpha val="35000"/>
                  </a:srgb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7174" name="组合 28"/>
          <p:cNvGrpSpPr>
            <a:grpSpLocks/>
          </p:cNvGrpSpPr>
          <p:nvPr/>
        </p:nvGrpSpPr>
        <p:grpSpPr bwMode="auto">
          <a:xfrm>
            <a:off x="6026150" y="1387475"/>
            <a:ext cx="1684338" cy="3956050"/>
            <a:chOff x="6026181" y="1387442"/>
            <a:chExt cx="1684338" cy="3956298"/>
          </a:xfrm>
        </p:grpSpPr>
        <p:sp>
          <p:nvSpPr>
            <p:cNvPr id="7195" name="Freeform 48"/>
            <p:cNvSpPr>
              <a:spLocks noEditPoints="1"/>
            </p:cNvSpPr>
            <p:nvPr/>
          </p:nvSpPr>
          <p:spPr bwMode="auto">
            <a:xfrm>
              <a:off x="6689442" y="2037589"/>
              <a:ext cx="357816" cy="279460"/>
            </a:xfrm>
            <a:custGeom>
              <a:avLst/>
              <a:gdLst>
                <a:gd name="T0" fmla="*/ 7481256 w 185"/>
                <a:gd name="T1" fmla="*/ 177016562 h 144"/>
                <a:gd name="T2" fmla="*/ 104745315 w 185"/>
                <a:gd name="T3" fmla="*/ 11298723 h 144"/>
                <a:gd name="T4" fmla="*/ 127191016 w 185"/>
                <a:gd name="T5" fmla="*/ 0 h 144"/>
                <a:gd name="T6" fmla="*/ 564875416 w 185"/>
                <a:gd name="T7" fmla="*/ 0 h 144"/>
                <a:gd name="T8" fmla="*/ 587321117 w 185"/>
                <a:gd name="T9" fmla="*/ 15065611 h 144"/>
                <a:gd name="T10" fmla="*/ 684585176 w 185"/>
                <a:gd name="T11" fmla="*/ 180781510 h 144"/>
                <a:gd name="T12" fmla="*/ 680844548 w 185"/>
                <a:gd name="T13" fmla="*/ 210912732 h 144"/>
                <a:gd name="T14" fmla="*/ 680844548 w 185"/>
                <a:gd name="T15" fmla="*/ 210912732 h 144"/>
                <a:gd name="T16" fmla="*/ 362867975 w 185"/>
                <a:gd name="T17" fmla="*/ 531047746 h 144"/>
                <a:gd name="T18" fmla="*/ 325457829 w 185"/>
                <a:gd name="T19" fmla="*/ 531047746 h 144"/>
                <a:gd name="T20" fmla="*/ 325457829 w 185"/>
                <a:gd name="T21" fmla="*/ 531047746 h 144"/>
                <a:gd name="T22" fmla="*/ 11221883 w 185"/>
                <a:gd name="T23" fmla="*/ 210912732 h 144"/>
                <a:gd name="T24" fmla="*/ 7481256 w 185"/>
                <a:gd name="T25" fmla="*/ 177016562 h 144"/>
                <a:gd name="T26" fmla="*/ 67337103 w 185"/>
                <a:gd name="T27" fmla="*/ 177016562 h 144"/>
                <a:gd name="T28" fmla="*/ 67337103 w 185"/>
                <a:gd name="T29" fmla="*/ 177016562 h 144"/>
                <a:gd name="T30" fmla="*/ 202009375 w 185"/>
                <a:gd name="T31" fmla="*/ 177016562 h 144"/>
                <a:gd name="T32" fmla="*/ 134672272 w 185"/>
                <a:gd name="T33" fmla="*/ 67794279 h 144"/>
                <a:gd name="T34" fmla="*/ 67337103 w 185"/>
                <a:gd name="T35" fmla="*/ 177016562 h 144"/>
                <a:gd name="T36" fmla="*/ 557394160 w 185"/>
                <a:gd name="T37" fmla="*/ 67794279 h 144"/>
                <a:gd name="T38" fmla="*/ 557394160 w 185"/>
                <a:gd name="T39" fmla="*/ 67794279 h 144"/>
                <a:gd name="T40" fmla="*/ 490057057 w 185"/>
                <a:gd name="T41" fmla="*/ 177016562 h 144"/>
                <a:gd name="T42" fmla="*/ 620988701 w 185"/>
                <a:gd name="T43" fmla="*/ 177016562 h 144"/>
                <a:gd name="T44" fmla="*/ 557394160 w 185"/>
                <a:gd name="T45" fmla="*/ 67794279 h 144"/>
                <a:gd name="T46" fmla="*/ 609766818 w 185"/>
                <a:gd name="T47" fmla="*/ 210912732 h 144"/>
                <a:gd name="T48" fmla="*/ 609766818 w 185"/>
                <a:gd name="T49" fmla="*/ 210912732 h 144"/>
                <a:gd name="T50" fmla="*/ 471353918 w 185"/>
                <a:gd name="T51" fmla="*/ 210912732 h 144"/>
                <a:gd name="T52" fmla="*/ 392794932 w 185"/>
                <a:gd name="T53" fmla="*/ 425590410 h 144"/>
                <a:gd name="T54" fmla="*/ 609766818 w 185"/>
                <a:gd name="T55" fmla="*/ 210912732 h 144"/>
                <a:gd name="T56" fmla="*/ 295530872 w 185"/>
                <a:gd name="T57" fmla="*/ 425590410 h 144"/>
                <a:gd name="T58" fmla="*/ 295530872 w 185"/>
                <a:gd name="T59" fmla="*/ 425590410 h 144"/>
                <a:gd name="T60" fmla="*/ 216971886 w 185"/>
                <a:gd name="T61" fmla="*/ 210912732 h 144"/>
                <a:gd name="T62" fmla="*/ 82299614 w 185"/>
                <a:gd name="T63" fmla="*/ 210912732 h 144"/>
                <a:gd name="T64" fmla="*/ 295530872 w 185"/>
                <a:gd name="T65" fmla="*/ 425590410 h 144"/>
                <a:gd name="T66" fmla="*/ 527467203 w 185"/>
                <a:gd name="T67" fmla="*/ 52728668 h 144"/>
                <a:gd name="T68" fmla="*/ 527467203 w 185"/>
                <a:gd name="T69" fmla="*/ 52728668 h 144"/>
                <a:gd name="T70" fmla="*/ 381571114 w 185"/>
                <a:gd name="T71" fmla="*/ 52728668 h 144"/>
                <a:gd name="T72" fmla="*/ 460130100 w 185"/>
                <a:gd name="T73" fmla="*/ 165717839 h 144"/>
                <a:gd name="T74" fmla="*/ 527467203 w 185"/>
                <a:gd name="T75" fmla="*/ 52728668 h 144"/>
                <a:gd name="T76" fmla="*/ 306754690 w 185"/>
                <a:gd name="T77" fmla="*/ 52728668 h 144"/>
                <a:gd name="T78" fmla="*/ 306754690 w 185"/>
                <a:gd name="T79" fmla="*/ 52728668 h 144"/>
                <a:gd name="T80" fmla="*/ 160858600 w 185"/>
                <a:gd name="T81" fmla="*/ 52728668 h 144"/>
                <a:gd name="T82" fmla="*/ 231936331 w 185"/>
                <a:gd name="T83" fmla="*/ 165717839 h 144"/>
                <a:gd name="T84" fmla="*/ 306754690 w 185"/>
                <a:gd name="T85" fmla="*/ 52728668 h 144"/>
                <a:gd name="T86" fmla="*/ 258122660 w 185"/>
                <a:gd name="T87" fmla="*/ 177016562 h 144"/>
                <a:gd name="T88" fmla="*/ 258122660 w 185"/>
                <a:gd name="T89" fmla="*/ 177016562 h 144"/>
                <a:gd name="T90" fmla="*/ 430203144 w 185"/>
                <a:gd name="T91" fmla="*/ 177016562 h 144"/>
                <a:gd name="T92" fmla="*/ 344162902 w 185"/>
                <a:gd name="T93" fmla="*/ 52728668 h 144"/>
                <a:gd name="T94" fmla="*/ 258122660 w 185"/>
                <a:gd name="T95" fmla="*/ 177016562 h 144"/>
                <a:gd name="T96" fmla="*/ 437684399 w 185"/>
                <a:gd name="T97" fmla="*/ 210912732 h 144"/>
                <a:gd name="T98" fmla="*/ 437684399 w 185"/>
                <a:gd name="T99" fmla="*/ 210912732 h 144"/>
                <a:gd name="T100" fmla="*/ 250639470 w 185"/>
                <a:gd name="T101" fmla="*/ 210912732 h 144"/>
                <a:gd name="T102" fmla="*/ 344162902 w 185"/>
                <a:gd name="T103" fmla="*/ 467020355 h 144"/>
                <a:gd name="T104" fmla="*/ 437684399 w 185"/>
                <a:gd name="T105" fmla="*/ 210912732 h 14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85" h="144">
                  <a:moveTo>
                    <a:pt x="2" y="47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0" y="1"/>
                    <a:pt x="32" y="0"/>
                    <a:pt x="34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3" y="0"/>
                    <a:pt x="156" y="2"/>
                    <a:pt x="157" y="4"/>
                  </a:cubicBezTo>
                  <a:cubicBezTo>
                    <a:pt x="183" y="48"/>
                    <a:pt x="183" y="48"/>
                    <a:pt x="183" y="48"/>
                  </a:cubicBezTo>
                  <a:cubicBezTo>
                    <a:pt x="185" y="51"/>
                    <a:pt x="184" y="54"/>
                    <a:pt x="182" y="56"/>
                  </a:cubicBezTo>
                  <a:cubicBezTo>
                    <a:pt x="182" y="56"/>
                    <a:pt x="182" y="56"/>
                    <a:pt x="182" y="56"/>
                  </a:cubicBezTo>
                  <a:cubicBezTo>
                    <a:pt x="97" y="141"/>
                    <a:pt x="97" y="141"/>
                    <a:pt x="97" y="141"/>
                  </a:cubicBezTo>
                  <a:cubicBezTo>
                    <a:pt x="95" y="144"/>
                    <a:pt x="90" y="144"/>
                    <a:pt x="87" y="141"/>
                  </a:cubicBezTo>
                  <a:cubicBezTo>
                    <a:pt x="87" y="141"/>
                    <a:pt x="87" y="141"/>
                    <a:pt x="87" y="141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0" y="54"/>
                    <a:pt x="0" y="50"/>
                    <a:pt x="2" y="47"/>
                  </a:cubicBezTo>
                  <a:close/>
                  <a:moveTo>
                    <a:pt x="18" y="47"/>
                  </a:moveTo>
                  <a:cubicBezTo>
                    <a:pt x="18" y="47"/>
                    <a:pt x="18" y="47"/>
                    <a:pt x="18" y="47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18" y="47"/>
                    <a:pt x="18" y="47"/>
                    <a:pt x="18" y="47"/>
                  </a:cubicBezTo>
                  <a:close/>
                  <a:moveTo>
                    <a:pt x="149" y="18"/>
                  </a:moveTo>
                  <a:cubicBezTo>
                    <a:pt x="149" y="18"/>
                    <a:pt x="149" y="18"/>
                    <a:pt x="149" y="18"/>
                  </a:cubicBezTo>
                  <a:cubicBezTo>
                    <a:pt x="131" y="47"/>
                    <a:pt x="131" y="47"/>
                    <a:pt x="131" y="47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49" y="18"/>
                    <a:pt x="149" y="18"/>
                    <a:pt x="149" y="18"/>
                  </a:cubicBezTo>
                  <a:close/>
                  <a:moveTo>
                    <a:pt x="163" y="56"/>
                  </a:moveTo>
                  <a:cubicBezTo>
                    <a:pt x="163" y="56"/>
                    <a:pt x="163" y="56"/>
                    <a:pt x="163" y="56"/>
                  </a:cubicBezTo>
                  <a:cubicBezTo>
                    <a:pt x="126" y="56"/>
                    <a:pt x="126" y="56"/>
                    <a:pt x="126" y="56"/>
                  </a:cubicBezTo>
                  <a:cubicBezTo>
                    <a:pt x="105" y="113"/>
                    <a:pt x="105" y="113"/>
                    <a:pt x="105" y="113"/>
                  </a:cubicBezTo>
                  <a:cubicBezTo>
                    <a:pt x="163" y="56"/>
                    <a:pt x="163" y="56"/>
                    <a:pt x="163" y="56"/>
                  </a:cubicBezTo>
                  <a:close/>
                  <a:moveTo>
                    <a:pt x="79" y="113"/>
                  </a:moveTo>
                  <a:cubicBezTo>
                    <a:pt x="79" y="113"/>
                    <a:pt x="79" y="113"/>
                    <a:pt x="79" y="113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79" y="113"/>
                    <a:pt x="79" y="113"/>
                    <a:pt x="79" y="113"/>
                  </a:cubicBezTo>
                  <a:close/>
                  <a:moveTo>
                    <a:pt x="141" y="14"/>
                  </a:moveTo>
                  <a:cubicBezTo>
                    <a:pt x="141" y="14"/>
                    <a:pt x="141" y="14"/>
                    <a:pt x="14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41" y="14"/>
                    <a:pt x="141" y="14"/>
                    <a:pt x="141" y="14"/>
                  </a:cubicBezTo>
                  <a:close/>
                  <a:moveTo>
                    <a:pt x="82" y="14"/>
                  </a:moveTo>
                  <a:cubicBezTo>
                    <a:pt x="82" y="14"/>
                    <a:pt x="82" y="14"/>
                    <a:pt x="82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62" y="44"/>
                    <a:pt x="62" y="44"/>
                    <a:pt x="62" y="44"/>
                  </a:cubicBezTo>
                  <a:cubicBezTo>
                    <a:pt x="82" y="14"/>
                    <a:pt x="82" y="14"/>
                    <a:pt x="82" y="14"/>
                  </a:cubicBezTo>
                  <a:close/>
                  <a:moveTo>
                    <a:pt x="69" y="47"/>
                  </a:moveTo>
                  <a:cubicBezTo>
                    <a:pt x="69" y="47"/>
                    <a:pt x="69" y="47"/>
                    <a:pt x="69" y="47"/>
                  </a:cubicBezTo>
                  <a:cubicBezTo>
                    <a:pt x="115" y="47"/>
                    <a:pt x="115" y="47"/>
                    <a:pt x="115" y="47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69" y="47"/>
                    <a:pt x="69" y="47"/>
                    <a:pt x="69" y="47"/>
                  </a:cubicBezTo>
                  <a:close/>
                  <a:moveTo>
                    <a:pt x="117" y="56"/>
                  </a:moveTo>
                  <a:cubicBezTo>
                    <a:pt x="117" y="56"/>
                    <a:pt x="117" y="56"/>
                    <a:pt x="117" y="56"/>
                  </a:cubicBezTo>
                  <a:cubicBezTo>
                    <a:pt x="67" y="56"/>
                    <a:pt x="67" y="56"/>
                    <a:pt x="67" y="56"/>
                  </a:cubicBezTo>
                  <a:cubicBezTo>
                    <a:pt x="92" y="124"/>
                    <a:pt x="92" y="124"/>
                    <a:pt x="92" y="124"/>
                  </a:cubicBezTo>
                  <a:cubicBezTo>
                    <a:pt x="117" y="56"/>
                    <a:pt x="117" y="56"/>
                    <a:pt x="117" y="56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196" name="组合 2"/>
            <p:cNvGrpSpPr>
              <a:grpSpLocks/>
            </p:cNvGrpSpPr>
            <p:nvPr/>
          </p:nvGrpSpPr>
          <p:grpSpPr bwMode="auto">
            <a:xfrm>
              <a:off x="6026181" y="1387442"/>
              <a:ext cx="1684338" cy="3956298"/>
              <a:chOff x="6107857" y="1387442"/>
              <a:chExt cx="1684338" cy="3956298"/>
            </a:xfrm>
          </p:grpSpPr>
          <p:grpSp>
            <p:nvGrpSpPr>
              <p:cNvPr id="7198" name="组合 83"/>
              <p:cNvGrpSpPr>
                <a:grpSpLocks/>
              </p:cNvGrpSpPr>
              <p:nvPr/>
            </p:nvGrpSpPr>
            <p:grpSpPr bwMode="auto">
              <a:xfrm>
                <a:off x="6141290" y="1387442"/>
                <a:ext cx="1617472" cy="1617470"/>
                <a:chOff x="4952390" y="985292"/>
                <a:chExt cx="1036800" cy="1036799"/>
              </a:xfrm>
            </p:grpSpPr>
            <p:sp>
              <p:nvSpPr>
                <p:cNvPr id="12" name="空心弧 11"/>
                <p:cNvSpPr>
                  <a:spLocks noChangeAspect="1"/>
                </p:cNvSpPr>
                <p:nvPr/>
              </p:nvSpPr>
              <p:spPr>
                <a:xfrm>
                  <a:off x="4952329" y="985292"/>
                  <a:ext cx="1036922" cy="1036987"/>
                </a:xfrm>
                <a:prstGeom prst="blockArc">
                  <a:avLst>
                    <a:gd name="adj1" fmla="val 10792711"/>
                    <a:gd name="adj2" fmla="val 16198718"/>
                    <a:gd name="adj3" fmla="val 25180"/>
                  </a:avLst>
                </a:prstGeom>
                <a:solidFill>
                  <a:schemeClr val="bg1">
                    <a:lumMod val="75000"/>
                    <a:alpha val="80000"/>
                  </a:schemeClr>
                </a:solidFill>
                <a:ln w="15875" algn="ctr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anchor="ctr"/>
                <a:lstStyle/>
                <a:p>
                  <a:pPr eaLnBrk="1" fontAlgn="ctr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0000"/>
                    </a:buClr>
                    <a:buSzPct val="70000"/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3" name="空心弧 12"/>
                <p:cNvSpPr>
                  <a:spLocks noChangeAspect="1"/>
                </p:cNvSpPr>
                <p:nvPr/>
              </p:nvSpPr>
              <p:spPr>
                <a:xfrm>
                  <a:off x="4952329" y="985292"/>
                  <a:ext cx="1036922" cy="1036987"/>
                </a:xfrm>
                <a:prstGeom prst="blockArc">
                  <a:avLst>
                    <a:gd name="adj1" fmla="val 16208198"/>
                    <a:gd name="adj2" fmla="val 10800000"/>
                    <a:gd name="adj3" fmla="val 25170"/>
                  </a:avLst>
                </a:prstGeom>
                <a:solidFill>
                  <a:srgbClr val="C00000"/>
                </a:solidFill>
                <a:ln w="15875" algn="ctr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0000"/>
                    </a:buClr>
                    <a:buSzPct val="70000"/>
                    <a:defRPr/>
                  </a:pPr>
                  <a:endParaRPr lang="zh-CN" altLang="en-US" sz="2000" dirty="0">
                    <a:latin typeface="+mn-lt"/>
                    <a:ea typeface="微软雅黑" pitchFamily="34" charset="-122"/>
                  </a:endParaRPr>
                </a:p>
              </p:txBody>
            </p:sp>
            <p:sp>
              <p:nvSpPr>
                <p:cNvPr id="7209" name="Rectangle 13"/>
                <p:cNvSpPr>
                  <a:spLocks noChangeArrowheads="1"/>
                </p:cNvSpPr>
                <p:nvPr/>
              </p:nvSpPr>
              <p:spPr bwMode="auto">
                <a:xfrm>
                  <a:off x="5184201" y="1336184"/>
                  <a:ext cx="643038" cy="2564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 sz="2000">
                    <a:latin typeface="Calibri" panose="020F050202020403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7199" name="组合 66"/>
              <p:cNvGrpSpPr>
                <a:grpSpLocks/>
              </p:cNvGrpSpPr>
              <p:nvPr/>
            </p:nvGrpSpPr>
            <p:grpSpPr bwMode="auto">
              <a:xfrm>
                <a:off x="6806464" y="3106565"/>
                <a:ext cx="287112" cy="346076"/>
                <a:chOff x="7396949" y="2846380"/>
                <a:chExt cx="318576" cy="385072"/>
              </a:xfrm>
            </p:grpSpPr>
            <p:sp>
              <p:nvSpPr>
                <p:cNvPr id="27" name="燕尾形 54"/>
                <p:cNvSpPr/>
                <p:nvPr/>
              </p:nvSpPr>
              <p:spPr>
                <a:xfrm rot="5400000">
                  <a:off x="7448487" y="2794999"/>
                  <a:ext cx="215512" cy="318827"/>
                </a:xfrm>
                <a:prstGeom prst="chevron">
                  <a:avLst>
                    <a:gd name="adj" fmla="val 63229"/>
                  </a:avLst>
                </a:prstGeom>
                <a:noFill/>
                <a:ln w="15875">
                  <a:solidFill>
                    <a:schemeClr val="bg1">
                      <a:lumMod val="50000"/>
                      <a:alpha val="80000"/>
                    </a:schemeClr>
                  </a:solidFill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8" name="燕尾形 56"/>
                <p:cNvSpPr/>
                <p:nvPr/>
              </p:nvSpPr>
              <p:spPr>
                <a:xfrm rot="5400000">
                  <a:off x="7448487" y="2964582"/>
                  <a:ext cx="215512" cy="318827"/>
                </a:xfrm>
                <a:prstGeom prst="chevron">
                  <a:avLst>
                    <a:gd name="adj" fmla="val 63229"/>
                  </a:avLst>
                </a:prstGeom>
                <a:noFill/>
                <a:ln w="15875">
                  <a:solidFill>
                    <a:schemeClr val="bg1">
                      <a:lumMod val="50000"/>
                      <a:alpha val="80000"/>
                    </a:schemeClr>
                  </a:solidFill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7200" name="组合 88"/>
              <p:cNvGrpSpPr>
                <a:grpSpLocks/>
              </p:cNvGrpSpPr>
              <p:nvPr/>
            </p:nvGrpSpPr>
            <p:grpSpPr bwMode="auto">
              <a:xfrm>
                <a:off x="6107857" y="3588832"/>
                <a:ext cx="1684338" cy="1754908"/>
                <a:chOff x="6425973" y="2561674"/>
                <a:chExt cx="1684800" cy="2186914"/>
              </a:xfrm>
            </p:grpSpPr>
            <p:sp>
              <p:nvSpPr>
                <p:cNvPr id="30" name="矩形 29"/>
                <p:cNvSpPr/>
                <p:nvPr/>
              </p:nvSpPr>
              <p:spPr>
                <a:xfrm>
                  <a:off x="6425973" y="2562435"/>
                  <a:ext cx="1684800" cy="2186153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15875">
                  <a:solidFill>
                    <a:schemeClr val="bg1">
                      <a:lumMod val="65000"/>
                      <a:alpha val="80000"/>
                    </a:schemeClr>
                  </a:solidFill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02" name="TextBox 146"/>
                <p:cNvSpPr txBox="1">
                  <a:spLocks noChangeArrowheads="1"/>
                </p:cNvSpPr>
                <p:nvPr/>
              </p:nvSpPr>
              <p:spPr bwMode="auto">
                <a:xfrm>
                  <a:off x="6448204" y="3453980"/>
                  <a:ext cx="1621283" cy="65202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 algn="ctr" eaLnBrk="1" hangingPunct="1"/>
                  <a:r>
                    <a:rPr lang="zh-CN" altLang="en-US" sz="1400">
                      <a:solidFill>
                        <a:srgbClr val="3B103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单击添加文本</a:t>
                  </a:r>
                  <a:endParaRPr lang="en-US" altLang="zh-CN" sz="1400">
                    <a:solidFill>
                      <a:srgbClr val="3B10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algn="ctr" eaLnBrk="1" hangingPunct="1"/>
                  <a:r>
                    <a:rPr lang="en-US" altLang="zh-CN" sz="1400">
                      <a:solidFill>
                        <a:srgbClr val="3B103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… …</a:t>
                  </a:r>
                </a:p>
              </p:txBody>
            </p:sp>
            <p:cxnSp>
              <p:nvCxnSpPr>
                <p:cNvPr id="32" name="直接连接符 31"/>
                <p:cNvCxnSpPr/>
                <p:nvPr/>
              </p:nvCxnSpPr>
              <p:spPr>
                <a:xfrm>
                  <a:off x="6491079" y="3045170"/>
                  <a:ext cx="1554588" cy="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  <a:prstDash val="dash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204" name="TextBox 146"/>
                <p:cNvSpPr txBox="1">
                  <a:spLocks noChangeArrowheads="1"/>
                </p:cNvSpPr>
                <p:nvPr/>
              </p:nvSpPr>
              <p:spPr bwMode="auto">
                <a:xfrm>
                  <a:off x="6457731" y="2908250"/>
                  <a:ext cx="1621282" cy="38354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 algn="ctr" eaLnBrk="1" hangingPunct="1"/>
                  <a:r>
                    <a:rPr lang="zh-CN" altLang="en-US" sz="1400" b="1">
                      <a:solidFill>
                        <a:srgbClr val="C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单击此处添加标题</a:t>
                  </a:r>
                  <a:endParaRPr lang="en-US" altLang="zh-CN" sz="1400" b="1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88" name="文本框 87"/>
            <p:cNvSpPr txBox="1"/>
            <p:nvPr/>
          </p:nvSpPr>
          <p:spPr>
            <a:xfrm>
              <a:off x="6580318" y="5025682"/>
              <a:ext cx="576064" cy="2616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1050" dirty="0">
                  <a:solidFill>
                    <a:srgbClr val="C00000">
                      <a:alpha val="35000"/>
                    </a:srgb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03</a:t>
              </a:r>
              <a:endParaRPr lang="zh-CN" altLang="en-US" sz="1050" dirty="0">
                <a:solidFill>
                  <a:srgbClr val="C00000">
                    <a:alpha val="35000"/>
                  </a:srgb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7175" name="组合 30"/>
          <p:cNvGrpSpPr>
            <a:grpSpLocks/>
          </p:cNvGrpSpPr>
          <p:nvPr/>
        </p:nvGrpSpPr>
        <p:grpSpPr bwMode="auto">
          <a:xfrm>
            <a:off x="7950200" y="1387475"/>
            <a:ext cx="1684338" cy="3956050"/>
            <a:chOff x="7950199" y="1387442"/>
            <a:chExt cx="1684338" cy="3956298"/>
          </a:xfrm>
        </p:grpSpPr>
        <p:grpSp>
          <p:nvGrpSpPr>
            <p:cNvPr id="7183" name="组合 1"/>
            <p:cNvGrpSpPr>
              <a:grpSpLocks/>
            </p:cNvGrpSpPr>
            <p:nvPr/>
          </p:nvGrpSpPr>
          <p:grpSpPr bwMode="auto">
            <a:xfrm>
              <a:off x="7950199" y="1387442"/>
              <a:ext cx="1684338" cy="3956298"/>
              <a:chOff x="7950199" y="1387442"/>
              <a:chExt cx="1684338" cy="3956298"/>
            </a:xfrm>
          </p:grpSpPr>
          <p:sp>
            <p:nvSpPr>
              <p:cNvPr id="16" name="同心圆 19"/>
              <p:cNvSpPr>
                <a:spLocks noChangeAspect="1"/>
              </p:cNvSpPr>
              <p:nvPr/>
            </p:nvSpPr>
            <p:spPr bwMode="auto">
              <a:xfrm>
                <a:off x="7983537" y="1387442"/>
                <a:ext cx="1617662" cy="1617764"/>
              </a:xfrm>
              <a:prstGeom prst="donut">
                <a:avLst/>
              </a:prstGeom>
              <a:solidFill>
                <a:srgbClr val="C00000"/>
              </a:solidFill>
              <a:ln w="1587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endParaRPr lang="zh-CN" altLang="en-US" sz="2000" dirty="0">
                  <a:latin typeface="+mn-lt"/>
                  <a:ea typeface="微软雅黑" pitchFamily="34" charset="-122"/>
                </a:endParaRPr>
              </a:p>
            </p:txBody>
          </p:sp>
          <p:grpSp>
            <p:nvGrpSpPr>
              <p:cNvPr id="7187" name="组合 66"/>
              <p:cNvGrpSpPr>
                <a:grpSpLocks/>
              </p:cNvGrpSpPr>
              <p:nvPr/>
            </p:nvGrpSpPr>
            <p:grpSpPr bwMode="auto">
              <a:xfrm>
                <a:off x="8648806" y="3106565"/>
                <a:ext cx="287112" cy="346076"/>
                <a:chOff x="7396949" y="2846380"/>
                <a:chExt cx="318576" cy="385072"/>
              </a:xfrm>
            </p:grpSpPr>
            <p:sp>
              <p:nvSpPr>
                <p:cNvPr id="19" name="燕尾形 35"/>
                <p:cNvSpPr/>
                <p:nvPr/>
              </p:nvSpPr>
              <p:spPr>
                <a:xfrm rot="5400000">
                  <a:off x="7448487" y="2794999"/>
                  <a:ext cx="215512" cy="318827"/>
                </a:xfrm>
                <a:prstGeom prst="chevron">
                  <a:avLst>
                    <a:gd name="adj" fmla="val 63229"/>
                  </a:avLst>
                </a:prstGeom>
                <a:noFill/>
                <a:ln w="15875">
                  <a:solidFill>
                    <a:schemeClr val="bg1">
                      <a:lumMod val="50000"/>
                      <a:alpha val="80000"/>
                    </a:schemeClr>
                  </a:solidFill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0" name="燕尾形 36"/>
                <p:cNvSpPr/>
                <p:nvPr/>
              </p:nvSpPr>
              <p:spPr>
                <a:xfrm rot="5400000">
                  <a:off x="7448487" y="2964582"/>
                  <a:ext cx="215512" cy="318827"/>
                </a:xfrm>
                <a:prstGeom prst="chevron">
                  <a:avLst>
                    <a:gd name="adj" fmla="val 63229"/>
                  </a:avLst>
                </a:prstGeom>
                <a:noFill/>
                <a:ln w="15875">
                  <a:solidFill>
                    <a:schemeClr val="bg1">
                      <a:lumMod val="50000"/>
                      <a:alpha val="80000"/>
                    </a:schemeClr>
                  </a:solidFill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7188" name="组合 88"/>
              <p:cNvGrpSpPr>
                <a:grpSpLocks/>
              </p:cNvGrpSpPr>
              <p:nvPr/>
            </p:nvGrpSpPr>
            <p:grpSpPr bwMode="auto">
              <a:xfrm>
                <a:off x="7950199" y="3588832"/>
                <a:ext cx="1684338" cy="1754908"/>
                <a:chOff x="6425973" y="2561674"/>
                <a:chExt cx="1684800" cy="2186914"/>
              </a:xfrm>
            </p:grpSpPr>
            <p:sp>
              <p:nvSpPr>
                <p:cNvPr id="22" name="矩形 21"/>
                <p:cNvSpPr/>
                <p:nvPr/>
              </p:nvSpPr>
              <p:spPr>
                <a:xfrm>
                  <a:off x="6425973" y="2562435"/>
                  <a:ext cx="1684800" cy="2186153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15875">
                  <a:solidFill>
                    <a:schemeClr val="bg1">
                      <a:lumMod val="65000"/>
                      <a:alpha val="80000"/>
                    </a:schemeClr>
                  </a:solidFill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90" name="TextBox 146"/>
                <p:cNvSpPr txBox="1">
                  <a:spLocks noChangeArrowheads="1"/>
                </p:cNvSpPr>
                <p:nvPr/>
              </p:nvSpPr>
              <p:spPr bwMode="auto">
                <a:xfrm>
                  <a:off x="6448204" y="3453980"/>
                  <a:ext cx="1621283" cy="65202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 algn="ctr" eaLnBrk="1" hangingPunct="1"/>
                  <a:r>
                    <a:rPr lang="zh-CN" altLang="en-US" sz="1400">
                      <a:solidFill>
                        <a:srgbClr val="3B103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单击添加文本</a:t>
                  </a:r>
                  <a:endParaRPr lang="en-US" altLang="zh-CN" sz="1400">
                    <a:solidFill>
                      <a:srgbClr val="3B10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algn="ctr" eaLnBrk="1" hangingPunct="1"/>
                  <a:r>
                    <a:rPr lang="en-US" altLang="zh-CN" sz="1400">
                      <a:solidFill>
                        <a:srgbClr val="3B103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… …</a:t>
                  </a:r>
                </a:p>
              </p:txBody>
            </p:sp>
            <p:cxnSp>
              <p:nvCxnSpPr>
                <p:cNvPr id="24" name="直接连接符 23"/>
                <p:cNvCxnSpPr/>
                <p:nvPr/>
              </p:nvCxnSpPr>
              <p:spPr>
                <a:xfrm>
                  <a:off x="6491079" y="3045170"/>
                  <a:ext cx="1554588" cy="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  <a:prstDash val="dash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192" name="TextBox 146"/>
                <p:cNvSpPr txBox="1">
                  <a:spLocks noChangeArrowheads="1"/>
                </p:cNvSpPr>
                <p:nvPr/>
              </p:nvSpPr>
              <p:spPr bwMode="auto">
                <a:xfrm>
                  <a:off x="6457732" y="2908250"/>
                  <a:ext cx="1621283" cy="38354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 algn="ctr" eaLnBrk="1" hangingPunct="1"/>
                  <a:r>
                    <a:rPr lang="zh-CN" altLang="en-US" sz="1400" b="1">
                      <a:solidFill>
                        <a:srgbClr val="C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单击此处添加标题</a:t>
                  </a:r>
                  <a:endParaRPr lang="en-US" altLang="zh-CN" sz="1400" b="1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7184" name="Freeform 455"/>
            <p:cNvSpPr>
              <a:spLocks noEditPoints="1"/>
            </p:cNvSpPr>
            <p:nvPr/>
          </p:nvSpPr>
          <p:spPr bwMode="auto">
            <a:xfrm>
              <a:off x="8622411" y="2061853"/>
              <a:ext cx="339914" cy="230932"/>
            </a:xfrm>
            <a:custGeom>
              <a:avLst/>
              <a:gdLst>
                <a:gd name="T0" fmla="*/ 581884485 w 176"/>
                <a:gd name="T1" fmla="*/ 248130661 h 120"/>
                <a:gd name="T2" fmla="*/ 596805937 w 176"/>
                <a:gd name="T3" fmla="*/ 237020907 h 120"/>
                <a:gd name="T4" fmla="*/ 604264732 w 176"/>
                <a:gd name="T5" fmla="*/ 222206619 h 120"/>
                <a:gd name="T6" fmla="*/ 604264732 w 176"/>
                <a:gd name="T7" fmla="*/ 222206619 h 120"/>
                <a:gd name="T8" fmla="*/ 600535334 w 176"/>
                <a:gd name="T9" fmla="*/ 214799475 h 120"/>
                <a:gd name="T10" fmla="*/ 544584717 w 176"/>
                <a:gd name="T11" fmla="*/ 181468290 h 120"/>
                <a:gd name="T12" fmla="*/ 540855320 w 176"/>
                <a:gd name="T13" fmla="*/ 177765680 h 120"/>
                <a:gd name="T14" fmla="*/ 205151618 w 176"/>
                <a:gd name="T15" fmla="*/ 177765680 h 120"/>
                <a:gd name="T16" fmla="*/ 100711110 w 176"/>
                <a:gd name="T17" fmla="*/ 81476658 h 120"/>
                <a:gd name="T18" fmla="*/ 100711110 w 176"/>
                <a:gd name="T19" fmla="*/ 233316373 h 120"/>
                <a:gd name="T20" fmla="*/ 108171837 w 176"/>
                <a:gd name="T21" fmla="*/ 244428051 h 120"/>
                <a:gd name="T22" fmla="*/ 115630631 w 176"/>
                <a:gd name="T23" fmla="*/ 248130661 h 120"/>
                <a:gd name="T24" fmla="*/ 253641509 w 176"/>
                <a:gd name="T25" fmla="*/ 233316373 h 120"/>
                <a:gd name="T26" fmla="*/ 451334333 w 176"/>
                <a:gd name="T27" fmla="*/ 222206619 h 120"/>
                <a:gd name="T28" fmla="*/ 466253854 w 176"/>
                <a:gd name="T29" fmla="*/ 244428051 h 120"/>
                <a:gd name="T30" fmla="*/ 246182715 w 176"/>
                <a:gd name="T31" fmla="*/ 299978744 h 120"/>
                <a:gd name="T32" fmla="*/ 115630631 w 176"/>
                <a:gd name="T33" fmla="*/ 299978744 h 120"/>
                <a:gd name="T34" fmla="*/ 74601466 w 176"/>
                <a:gd name="T35" fmla="*/ 285164456 h 120"/>
                <a:gd name="T36" fmla="*/ 52221220 w 176"/>
                <a:gd name="T37" fmla="*/ 248130661 h 120"/>
                <a:gd name="T38" fmla="*/ 0 w 176"/>
                <a:gd name="T39" fmla="*/ 55552617 h 120"/>
                <a:gd name="T40" fmla="*/ 111901234 w 176"/>
                <a:gd name="T41" fmla="*/ 29626651 h 120"/>
                <a:gd name="T42" fmla="*/ 216341742 w 176"/>
                <a:gd name="T43" fmla="*/ 125917597 h 120"/>
                <a:gd name="T44" fmla="*/ 234992591 w 176"/>
                <a:gd name="T45" fmla="*/ 18516898 h 120"/>
                <a:gd name="T46" fmla="*/ 249912112 w 176"/>
                <a:gd name="T47" fmla="*/ 3702610 h 120"/>
                <a:gd name="T48" fmla="*/ 361813346 w 176"/>
                <a:gd name="T49" fmla="*/ 7407144 h 120"/>
                <a:gd name="T50" fmla="*/ 451334333 w 176"/>
                <a:gd name="T51" fmla="*/ 125917597 h 120"/>
                <a:gd name="T52" fmla="*/ 552045443 w 176"/>
                <a:gd name="T53" fmla="*/ 129620207 h 120"/>
                <a:gd name="T54" fmla="*/ 622915581 w 176"/>
                <a:gd name="T55" fmla="*/ 166655927 h 120"/>
                <a:gd name="T56" fmla="*/ 645295828 w 176"/>
                <a:gd name="T57" fmla="*/ 185172824 h 120"/>
                <a:gd name="T58" fmla="*/ 656485951 w 176"/>
                <a:gd name="T59" fmla="*/ 214799475 h 120"/>
                <a:gd name="T60" fmla="*/ 637835102 w 176"/>
                <a:gd name="T61" fmla="*/ 274054702 h 120"/>
                <a:gd name="T62" fmla="*/ 589345211 w 176"/>
                <a:gd name="T63" fmla="*/ 299978744 h 120"/>
                <a:gd name="T64" fmla="*/ 436414812 w 176"/>
                <a:gd name="T65" fmla="*/ 299978744 h 120"/>
                <a:gd name="T66" fmla="*/ 350623222 w 176"/>
                <a:gd name="T67" fmla="*/ 444413239 h 120"/>
                <a:gd name="T68" fmla="*/ 234992591 w 176"/>
                <a:gd name="T69" fmla="*/ 425896341 h 120"/>
                <a:gd name="T70" fmla="*/ 246182715 w 176"/>
                <a:gd name="T71" fmla="*/ 299978744 h 120"/>
                <a:gd name="T72" fmla="*/ 339433099 w 176"/>
                <a:gd name="T73" fmla="*/ 411082053 h 120"/>
                <a:gd name="T74" fmla="*/ 283482482 w 176"/>
                <a:gd name="T75" fmla="*/ 251833270 h 120"/>
                <a:gd name="T76" fmla="*/ 339433099 w 176"/>
                <a:gd name="T77" fmla="*/ 411082053 h 120"/>
                <a:gd name="T78" fmla="*/ 234992591 w 176"/>
                <a:gd name="T79" fmla="*/ 422191807 h 120"/>
                <a:gd name="T80" fmla="*/ 234992591 w 176"/>
                <a:gd name="T81" fmla="*/ 422191807 h 120"/>
                <a:gd name="T82" fmla="*/ 279753085 w 176"/>
                <a:gd name="T83" fmla="*/ 125917597 h 120"/>
                <a:gd name="T84" fmla="*/ 343162496 w 176"/>
                <a:gd name="T85" fmla="*/ 33331185 h 120"/>
                <a:gd name="T86" fmla="*/ 279753085 w 176"/>
                <a:gd name="T87" fmla="*/ 125917597 h 12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76" h="120">
                  <a:moveTo>
                    <a:pt x="125" y="67"/>
                  </a:moveTo>
                  <a:cubicBezTo>
                    <a:pt x="156" y="67"/>
                    <a:pt x="156" y="67"/>
                    <a:pt x="156" y="67"/>
                  </a:cubicBezTo>
                  <a:cubicBezTo>
                    <a:pt x="156" y="67"/>
                    <a:pt x="156" y="67"/>
                    <a:pt x="156" y="67"/>
                  </a:cubicBezTo>
                  <a:cubicBezTo>
                    <a:pt x="158" y="66"/>
                    <a:pt x="159" y="65"/>
                    <a:pt x="160" y="64"/>
                  </a:cubicBezTo>
                  <a:cubicBezTo>
                    <a:pt x="161" y="63"/>
                    <a:pt x="162" y="62"/>
                    <a:pt x="162" y="60"/>
                  </a:cubicBezTo>
                  <a:cubicBezTo>
                    <a:pt x="162" y="60"/>
                    <a:pt x="162" y="60"/>
                    <a:pt x="162" y="60"/>
                  </a:cubicBezTo>
                  <a:cubicBezTo>
                    <a:pt x="162" y="60"/>
                    <a:pt x="162" y="60"/>
                    <a:pt x="162" y="60"/>
                  </a:cubicBezTo>
                  <a:cubicBezTo>
                    <a:pt x="162" y="60"/>
                    <a:pt x="162" y="60"/>
                    <a:pt x="162" y="60"/>
                  </a:cubicBezTo>
                  <a:cubicBezTo>
                    <a:pt x="162" y="59"/>
                    <a:pt x="162" y="59"/>
                    <a:pt x="161" y="58"/>
                  </a:cubicBezTo>
                  <a:cubicBezTo>
                    <a:pt x="161" y="58"/>
                    <a:pt x="161" y="58"/>
                    <a:pt x="161" y="58"/>
                  </a:cubicBezTo>
                  <a:cubicBezTo>
                    <a:pt x="161" y="58"/>
                    <a:pt x="161" y="57"/>
                    <a:pt x="160" y="57"/>
                  </a:cubicBezTo>
                  <a:cubicBezTo>
                    <a:pt x="146" y="49"/>
                    <a:pt x="146" y="49"/>
                    <a:pt x="146" y="49"/>
                  </a:cubicBezTo>
                  <a:cubicBezTo>
                    <a:pt x="146" y="49"/>
                    <a:pt x="146" y="49"/>
                    <a:pt x="146" y="49"/>
                  </a:cubicBezTo>
                  <a:cubicBezTo>
                    <a:pt x="145" y="48"/>
                    <a:pt x="145" y="48"/>
                    <a:pt x="145" y="48"/>
                  </a:cubicBezTo>
                  <a:cubicBezTo>
                    <a:pt x="144" y="48"/>
                    <a:pt x="144" y="48"/>
                    <a:pt x="144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3" y="48"/>
                    <a:pt x="51" y="47"/>
                    <a:pt x="49" y="45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4"/>
                    <a:pt x="28" y="65"/>
                    <a:pt x="29" y="66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9" y="66"/>
                    <a:pt x="30" y="67"/>
                    <a:pt x="31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68" y="61"/>
                    <a:pt x="70" y="60"/>
                    <a:pt x="72" y="60"/>
                  </a:cubicBezTo>
                  <a:cubicBezTo>
                    <a:pt x="121" y="60"/>
                    <a:pt x="121" y="60"/>
                    <a:pt x="121" y="60"/>
                  </a:cubicBezTo>
                  <a:cubicBezTo>
                    <a:pt x="124" y="60"/>
                    <a:pt x="126" y="62"/>
                    <a:pt x="126" y="64"/>
                  </a:cubicBezTo>
                  <a:cubicBezTo>
                    <a:pt x="126" y="65"/>
                    <a:pt x="126" y="65"/>
                    <a:pt x="125" y="66"/>
                  </a:cubicBezTo>
                  <a:cubicBezTo>
                    <a:pt x="125" y="67"/>
                    <a:pt x="125" y="67"/>
                    <a:pt x="125" y="67"/>
                  </a:cubicBezTo>
                  <a:close/>
                  <a:moveTo>
                    <a:pt x="66" y="81"/>
                  </a:moveTo>
                  <a:cubicBezTo>
                    <a:pt x="66" y="81"/>
                    <a:pt x="66" y="81"/>
                    <a:pt x="66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27" y="81"/>
                    <a:pt x="23" y="79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17" y="75"/>
                    <a:pt x="15" y="71"/>
                    <a:pt x="14" y="68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6"/>
                    <a:pt x="0" y="16"/>
                    <a:pt x="0" y="15"/>
                  </a:cubicBezTo>
                  <a:cubicBezTo>
                    <a:pt x="0" y="11"/>
                    <a:pt x="3" y="8"/>
                    <a:pt x="7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2" y="8"/>
                    <a:pt x="34" y="9"/>
                    <a:pt x="35" y="10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3"/>
                    <a:pt x="65" y="1"/>
                    <a:pt x="67" y="1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5" y="0"/>
                    <a:pt x="96" y="1"/>
                    <a:pt x="97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121" y="34"/>
                    <a:pt x="121" y="34"/>
                    <a:pt x="121" y="34"/>
                  </a:cubicBezTo>
                  <a:cubicBezTo>
                    <a:pt x="144" y="34"/>
                    <a:pt x="144" y="34"/>
                    <a:pt x="144" y="34"/>
                  </a:cubicBezTo>
                  <a:cubicBezTo>
                    <a:pt x="145" y="34"/>
                    <a:pt x="147" y="34"/>
                    <a:pt x="148" y="35"/>
                  </a:cubicBezTo>
                  <a:cubicBezTo>
                    <a:pt x="150" y="35"/>
                    <a:pt x="151" y="36"/>
                    <a:pt x="153" y="36"/>
                  </a:cubicBezTo>
                  <a:cubicBezTo>
                    <a:pt x="167" y="45"/>
                    <a:pt x="167" y="45"/>
                    <a:pt x="167" y="45"/>
                  </a:cubicBezTo>
                  <a:cubicBezTo>
                    <a:pt x="169" y="46"/>
                    <a:pt x="171" y="48"/>
                    <a:pt x="173" y="50"/>
                  </a:cubicBezTo>
                  <a:cubicBezTo>
                    <a:pt x="173" y="50"/>
                    <a:pt x="173" y="50"/>
                    <a:pt x="173" y="50"/>
                  </a:cubicBezTo>
                  <a:cubicBezTo>
                    <a:pt x="175" y="53"/>
                    <a:pt x="176" y="55"/>
                    <a:pt x="176" y="58"/>
                  </a:cubicBezTo>
                  <a:cubicBezTo>
                    <a:pt x="176" y="58"/>
                    <a:pt x="176" y="58"/>
                    <a:pt x="176" y="58"/>
                  </a:cubicBezTo>
                  <a:cubicBezTo>
                    <a:pt x="176" y="59"/>
                    <a:pt x="176" y="60"/>
                    <a:pt x="176" y="60"/>
                  </a:cubicBezTo>
                  <a:cubicBezTo>
                    <a:pt x="176" y="65"/>
                    <a:pt x="174" y="70"/>
                    <a:pt x="171" y="74"/>
                  </a:cubicBezTo>
                  <a:cubicBezTo>
                    <a:pt x="168" y="77"/>
                    <a:pt x="163" y="80"/>
                    <a:pt x="158" y="81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7" y="81"/>
                    <a:pt x="157" y="81"/>
                    <a:pt x="156" y="81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98" y="117"/>
                    <a:pt x="98" y="117"/>
                    <a:pt x="98" y="117"/>
                  </a:cubicBezTo>
                  <a:cubicBezTo>
                    <a:pt x="97" y="119"/>
                    <a:pt x="95" y="120"/>
                    <a:pt x="94" y="120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5" y="119"/>
                    <a:pt x="63" y="117"/>
                    <a:pt x="63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6" y="81"/>
                    <a:pt x="66" y="81"/>
                    <a:pt x="66" y="81"/>
                  </a:cubicBezTo>
                  <a:close/>
                  <a:moveTo>
                    <a:pt x="91" y="111"/>
                  </a:moveTo>
                  <a:cubicBezTo>
                    <a:pt x="91" y="111"/>
                    <a:pt x="91" y="111"/>
                    <a:pt x="91" y="111"/>
                  </a:cubicBezTo>
                  <a:cubicBezTo>
                    <a:pt x="114" y="68"/>
                    <a:pt x="114" y="68"/>
                    <a:pt x="114" y="68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2" y="111"/>
                    <a:pt x="72" y="111"/>
                    <a:pt x="72" y="111"/>
                  </a:cubicBezTo>
                  <a:cubicBezTo>
                    <a:pt x="91" y="111"/>
                    <a:pt x="91" y="111"/>
                    <a:pt x="91" y="111"/>
                  </a:cubicBezTo>
                  <a:close/>
                  <a:moveTo>
                    <a:pt x="63" y="114"/>
                  </a:move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3" y="114"/>
                    <a:pt x="63" y="114"/>
                  </a:cubicBezTo>
                  <a:close/>
                  <a:moveTo>
                    <a:pt x="75" y="34"/>
                  </a:moveTo>
                  <a:cubicBezTo>
                    <a:pt x="75" y="34"/>
                    <a:pt x="75" y="34"/>
                    <a:pt x="75" y="34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5" y="34"/>
                    <a:pt x="75" y="34"/>
                    <a:pt x="75" y="34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8504336" y="5025682"/>
              <a:ext cx="576064" cy="2616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1050" dirty="0">
                  <a:solidFill>
                    <a:srgbClr val="C00000">
                      <a:alpha val="35000"/>
                    </a:srgb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04</a:t>
              </a:r>
              <a:endParaRPr lang="zh-CN" altLang="en-US" sz="1050" dirty="0">
                <a:solidFill>
                  <a:srgbClr val="C00000">
                    <a:alpha val="35000"/>
                  </a:srgb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7176" name="组合 22"/>
          <p:cNvGrpSpPr>
            <a:grpSpLocks/>
          </p:cNvGrpSpPr>
          <p:nvPr/>
        </p:nvGrpSpPr>
        <p:grpSpPr bwMode="auto">
          <a:xfrm>
            <a:off x="600075" y="161925"/>
            <a:ext cx="3228975" cy="523875"/>
            <a:chOff x="599580" y="161925"/>
            <a:chExt cx="3229470" cy="523875"/>
          </a:xfrm>
        </p:grpSpPr>
        <p:sp>
          <p:nvSpPr>
            <p:cNvPr id="7177" name="矩形 80"/>
            <p:cNvSpPr>
              <a:spLocks noChangeArrowheads="1"/>
            </p:cNvSpPr>
            <p:nvPr/>
          </p:nvSpPr>
          <p:spPr bwMode="auto">
            <a:xfrm>
              <a:off x="771525" y="161925"/>
              <a:ext cx="3057525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grpSp>
          <p:nvGrpSpPr>
            <p:cNvPr id="7178" name="组合 20"/>
            <p:cNvGrpSpPr>
              <a:grpSpLocks/>
            </p:cNvGrpSpPr>
            <p:nvPr/>
          </p:nvGrpSpPr>
          <p:grpSpPr bwMode="auto">
            <a:xfrm>
              <a:off x="599580" y="259270"/>
              <a:ext cx="58138" cy="329185"/>
              <a:chOff x="565254" y="184304"/>
              <a:chExt cx="58138" cy="329185"/>
            </a:xfrm>
          </p:grpSpPr>
          <p:sp>
            <p:nvSpPr>
              <p:cNvPr id="90" name="星形: 五角 89"/>
              <p:cNvSpPr/>
              <p:nvPr/>
            </p:nvSpPr>
            <p:spPr>
              <a:xfrm>
                <a:off x="565254" y="183797"/>
                <a:ext cx="58747" cy="58737"/>
              </a:xfrm>
              <a:prstGeom prst="star5">
                <a:avLst/>
              </a:prstGeom>
              <a:solidFill>
                <a:srgbClr val="D90000"/>
              </a:solidFill>
              <a:ln w="0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600"/>
              </a:p>
            </p:txBody>
          </p:sp>
          <p:sp>
            <p:nvSpPr>
              <p:cNvPr id="91" name="星形: 五角 90"/>
              <p:cNvSpPr/>
              <p:nvPr/>
            </p:nvSpPr>
            <p:spPr>
              <a:xfrm>
                <a:off x="565254" y="274284"/>
                <a:ext cx="58747" cy="58738"/>
              </a:xfrm>
              <a:prstGeom prst="star5">
                <a:avLst/>
              </a:prstGeom>
              <a:solidFill>
                <a:srgbClr val="D90000"/>
              </a:solidFill>
              <a:ln w="0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600"/>
              </a:p>
            </p:txBody>
          </p:sp>
          <p:sp>
            <p:nvSpPr>
              <p:cNvPr id="93" name="星形: 五角 92"/>
              <p:cNvSpPr/>
              <p:nvPr/>
            </p:nvSpPr>
            <p:spPr>
              <a:xfrm>
                <a:off x="565254" y="455259"/>
                <a:ext cx="58747" cy="58738"/>
              </a:xfrm>
              <a:prstGeom prst="star5">
                <a:avLst/>
              </a:prstGeom>
              <a:solidFill>
                <a:srgbClr val="D90000"/>
              </a:solidFill>
              <a:ln w="0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600"/>
              </a:p>
            </p:txBody>
          </p:sp>
          <p:sp>
            <p:nvSpPr>
              <p:cNvPr id="94" name="星形: 五角 93"/>
              <p:cNvSpPr/>
              <p:nvPr/>
            </p:nvSpPr>
            <p:spPr>
              <a:xfrm>
                <a:off x="565254" y="364772"/>
                <a:ext cx="58747" cy="58737"/>
              </a:xfrm>
              <a:prstGeom prst="star5">
                <a:avLst/>
              </a:prstGeom>
              <a:solidFill>
                <a:srgbClr val="D90000"/>
              </a:solidFill>
              <a:ln w="0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600"/>
              </a:p>
            </p:txBody>
          </p:sp>
        </p:grp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39"/>
          <p:cNvGrpSpPr>
            <a:grpSpLocks/>
          </p:cNvGrpSpPr>
          <p:nvPr/>
        </p:nvGrpSpPr>
        <p:grpSpPr bwMode="auto">
          <a:xfrm>
            <a:off x="600075" y="161925"/>
            <a:ext cx="3228975" cy="523875"/>
            <a:chOff x="599580" y="161925"/>
            <a:chExt cx="3229470" cy="523875"/>
          </a:xfrm>
        </p:grpSpPr>
        <p:sp>
          <p:nvSpPr>
            <p:cNvPr id="8232" name="矩形 80"/>
            <p:cNvSpPr>
              <a:spLocks noChangeArrowheads="1"/>
            </p:cNvSpPr>
            <p:nvPr/>
          </p:nvSpPr>
          <p:spPr bwMode="auto">
            <a:xfrm>
              <a:off x="771525" y="161925"/>
              <a:ext cx="3057525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grpSp>
          <p:nvGrpSpPr>
            <p:cNvPr id="8233" name="组合 41"/>
            <p:cNvGrpSpPr>
              <a:grpSpLocks/>
            </p:cNvGrpSpPr>
            <p:nvPr/>
          </p:nvGrpSpPr>
          <p:grpSpPr bwMode="auto">
            <a:xfrm>
              <a:off x="599580" y="259270"/>
              <a:ext cx="58138" cy="329185"/>
              <a:chOff x="565254" y="184304"/>
              <a:chExt cx="58138" cy="329185"/>
            </a:xfrm>
          </p:grpSpPr>
          <p:sp>
            <p:nvSpPr>
              <p:cNvPr id="43" name="星形: 五角 42"/>
              <p:cNvSpPr/>
              <p:nvPr/>
            </p:nvSpPr>
            <p:spPr>
              <a:xfrm>
                <a:off x="565254" y="183797"/>
                <a:ext cx="58747" cy="58737"/>
              </a:xfrm>
              <a:prstGeom prst="star5">
                <a:avLst/>
              </a:prstGeom>
              <a:solidFill>
                <a:srgbClr val="D90000"/>
              </a:solidFill>
              <a:ln w="0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600"/>
              </a:p>
            </p:txBody>
          </p:sp>
          <p:sp>
            <p:nvSpPr>
              <p:cNvPr id="44" name="星形: 五角 43"/>
              <p:cNvSpPr/>
              <p:nvPr/>
            </p:nvSpPr>
            <p:spPr>
              <a:xfrm>
                <a:off x="565254" y="274284"/>
                <a:ext cx="58747" cy="58738"/>
              </a:xfrm>
              <a:prstGeom prst="star5">
                <a:avLst/>
              </a:prstGeom>
              <a:solidFill>
                <a:srgbClr val="D90000"/>
              </a:solidFill>
              <a:ln w="0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600"/>
              </a:p>
            </p:txBody>
          </p:sp>
          <p:sp>
            <p:nvSpPr>
              <p:cNvPr id="45" name="星形: 五角 44"/>
              <p:cNvSpPr/>
              <p:nvPr/>
            </p:nvSpPr>
            <p:spPr>
              <a:xfrm>
                <a:off x="565254" y="455259"/>
                <a:ext cx="58747" cy="58738"/>
              </a:xfrm>
              <a:prstGeom prst="star5">
                <a:avLst/>
              </a:prstGeom>
              <a:solidFill>
                <a:srgbClr val="D90000"/>
              </a:solidFill>
              <a:ln w="0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600"/>
              </a:p>
            </p:txBody>
          </p:sp>
          <p:sp>
            <p:nvSpPr>
              <p:cNvPr id="46" name="星形: 五角 45"/>
              <p:cNvSpPr/>
              <p:nvPr/>
            </p:nvSpPr>
            <p:spPr>
              <a:xfrm>
                <a:off x="565254" y="364772"/>
                <a:ext cx="58747" cy="58737"/>
              </a:xfrm>
              <a:prstGeom prst="star5">
                <a:avLst/>
              </a:prstGeom>
              <a:solidFill>
                <a:srgbClr val="D90000"/>
              </a:solidFill>
              <a:ln w="0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600"/>
              </a:p>
            </p:txBody>
          </p:sp>
        </p:grpSp>
      </p:grpSp>
      <p:grpSp>
        <p:nvGrpSpPr>
          <p:cNvPr id="8195" name="组合 1"/>
          <p:cNvGrpSpPr>
            <a:grpSpLocks/>
          </p:cNvGrpSpPr>
          <p:nvPr/>
        </p:nvGrpSpPr>
        <p:grpSpPr bwMode="auto">
          <a:xfrm>
            <a:off x="2746375" y="1795463"/>
            <a:ext cx="6699250" cy="3268662"/>
            <a:chOff x="2746375" y="1795462"/>
            <a:chExt cx="6699250" cy="3268663"/>
          </a:xfrm>
        </p:grpSpPr>
        <p:grpSp>
          <p:nvGrpSpPr>
            <p:cNvPr id="8198" name="组合 33"/>
            <p:cNvGrpSpPr>
              <a:grpSpLocks/>
            </p:cNvGrpSpPr>
            <p:nvPr/>
          </p:nvGrpSpPr>
          <p:grpSpPr bwMode="auto">
            <a:xfrm>
              <a:off x="2746375" y="1795462"/>
              <a:ext cx="6699250" cy="3268663"/>
              <a:chOff x="1087438" y="1127124"/>
              <a:chExt cx="6699250" cy="3268664"/>
            </a:xfrm>
          </p:grpSpPr>
          <p:grpSp>
            <p:nvGrpSpPr>
              <p:cNvPr id="8200" name="组合 56"/>
              <p:cNvGrpSpPr>
                <a:grpSpLocks/>
              </p:cNvGrpSpPr>
              <p:nvPr/>
            </p:nvGrpSpPr>
            <p:grpSpPr bwMode="auto">
              <a:xfrm>
                <a:off x="1087438" y="1285875"/>
                <a:ext cx="2754313" cy="2752728"/>
                <a:chOff x="1222170" y="1373784"/>
                <a:chExt cx="2754001" cy="2754003"/>
              </a:xfrm>
            </p:grpSpPr>
            <p:grpSp>
              <p:nvGrpSpPr>
                <p:cNvPr id="8228" name="组合 28"/>
                <p:cNvGrpSpPr>
                  <a:grpSpLocks/>
                </p:cNvGrpSpPr>
                <p:nvPr/>
              </p:nvGrpSpPr>
              <p:grpSpPr bwMode="auto">
                <a:xfrm>
                  <a:off x="1222170" y="1373784"/>
                  <a:ext cx="2754001" cy="2754003"/>
                  <a:chOff x="817310" y="2201173"/>
                  <a:chExt cx="3060001" cy="3060004"/>
                </a:xfrm>
              </p:grpSpPr>
              <p:sp>
                <p:nvSpPr>
                  <p:cNvPr id="5" name="椭圆 30"/>
                  <p:cNvSpPr>
                    <a:spLocks noChangeAspect="1"/>
                  </p:cNvSpPr>
                  <p:nvPr/>
                </p:nvSpPr>
                <p:spPr bwMode="auto">
                  <a:xfrm>
                    <a:off x="1051881" y="2435877"/>
                    <a:ext cx="2590859" cy="2590591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80000"/>
                    </a:schemeClr>
                  </a:solidFill>
                  <a:ln w="25400" algn="ctr">
                    <a:solidFill>
                      <a:schemeClr val="bg1">
                        <a:lumMod val="65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Calibri" pitchFamily="34" charset="0"/>
                      <a:ea typeface="+mn-ea"/>
                    </a:endParaRPr>
                  </a:p>
                </p:txBody>
              </p:sp>
              <p:sp>
                <p:nvSpPr>
                  <p:cNvPr id="6" name="椭圆 5"/>
                  <p:cNvSpPr>
                    <a:spLocks noChangeAspect="1"/>
                  </p:cNvSpPr>
                  <p:nvPr/>
                </p:nvSpPr>
                <p:spPr>
                  <a:xfrm>
                    <a:off x="817310" y="2201172"/>
                    <a:ext cx="3060001" cy="3060003"/>
                  </a:xfrm>
                  <a:prstGeom prst="ellipse">
                    <a:avLst/>
                  </a:prstGeom>
                  <a:noFill/>
                  <a:ln w="57150"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</p:grpSp>
            <p:sp>
              <p:nvSpPr>
                <p:cNvPr id="8229" name="Rectangle 13"/>
                <p:cNvSpPr>
                  <a:spLocks noChangeArrowheads="1"/>
                </p:cNvSpPr>
                <p:nvPr/>
              </p:nvSpPr>
              <p:spPr bwMode="auto">
                <a:xfrm>
                  <a:off x="1741224" y="2720783"/>
                  <a:ext cx="1715894" cy="70821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 algn="ctr" eaLnBrk="1" hangingPunct="1"/>
                  <a:r>
                    <a:rPr lang="zh-CN" altLang="en-US" sz="2000" b="1">
                      <a:solidFill>
                        <a:srgbClr val="3B103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单击此处添加标题</a:t>
                  </a:r>
                </a:p>
              </p:txBody>
            </p:sp>
          </p:grpSp>
          <p:grpSp>
            <p:nvGrpSpPr>
              <p:cNvPr id="8201" name="组合 57"/>
              <p:cNvGrpSpPr>
                <a:grpSpLocks/>
              </p:cNvGrpSpPr>
              <p:nvPr/>
            </p:nvGrpSpPr>
            <p:grpSpPr bwMode="auto">
              <a:xfrm>
                <a:off x="3414713" y="1303338"/>
                <a:ext cx="4371975" cy="754062"/>
                <a:chOff x="3549824" y="1390483"/>
                <a:chExt cx="4372005" cy="753879"/>
              </a:xfrm>
            </p:grpSpPr>
            <p:sp>
              <p:nvSpPr>
                <p:cNvPr id="8225" name="矩形 33"/>
                <p:cNvSpPr>
                  <a:spLocks/>
                </p:cNvSpPr>
                <p:nvPr/>
              </p:nvSpPr>
              <p:spPr bwMode="auto">
                <a:xfrm>
                  <a:off x="3549824" y="1390483"/>
                  <a:ext cx="4372005" cy="388800"/>
                </a:xfrm>
                <a:prstGeom prst="rect">
                  <a:avLst/>
                </a:prstGeom>
                <a:solidFill>
                  <a:srgbClr val="C00000">
                    <a:alpha val="79999"/>
                  </a:srgbClr>
                </a:solidFill>
                <a:ln w="1270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 eaLnBrk="1" hangingPunct="1">
                    <a:buClr>
                      <a:srgbClr val="FF0000"/>
                    </a:buClr>
                    <a:buSzPct val="70000"/>
                  </a:pPr>
                  <a:endParaRPr lang="zh-CN" altLang="en-US"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8226" name="TextBox 146"/>
                <p:cNvSpPr txBox="1">
                  <a:spLocks noChangeArrowheads="1"/>
                </p:cNvSpPr>
                <p:nvPr/>
              </p:nvSpPr>
              <p:spPr bwMode="auto">
                <a:xfrm>
                  <a:off x="3742706" y="1446383"/>
                  <a:ext cx="1911600" cy="3077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 algn="ctr" eaLnBrk="1" hangingPunct="1"/>
                  <a:r>
                    <a:rPr lang="zh-CN" altLang="en-US" sz="1400" b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单击此处添加标题</a:t>
                  </a:r>
                  <a:endParaRPr lang="en-US" altLang="zh-CN" sz="1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8227" name="TextBox 146"/>
                <p:cNvSpPr txBox="1">
                  <a:spLocks noChangeArrowheads="1"/>
                </p:cNvSpPr>
                <p:nvPr/>
              </p:nvSpPr>
              <p:spPr bwMode="auto">
                <a:xfrm>
                  <a:off x="3889551" y="1836627"/>
                  <a:ext cx="4032278" cy="3077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 sz="1400">
                      <a:solidFill>
                        <a:srgbClr val="3B103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单击添加文本 </a:t>
                  </a:r>
                  <a:r>
                    <a:rPr lang="en-US" altLang="zh-CN" sz="1400">
                      <a:solidFill>
                        <a:srgbClr val="3B103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… …</a:t>
                  </a:r>
                </a:p>
              </p:txBody>
            </p:sp>
          </p:grpSp>
          <p:grpSp>
            <p:nvGrpSpPr>
              <p:cNvPr id="8202" name="组合 58"/>
              <p:cNvGrpSpPr>
                <a:grpSpLocks/>
              </p:cNvGrpSpPr>
              <p:nvPr/>
            </p:nvGrpSpPr>
            <p:grpSpPr bwMode="auto">
              <a:xfrm>
                <a:off x="4057650" y="2468563"/>
                <a:ext cx="3729038" cy="747712"/>
                <a:chOff x="4192766" y="2556384"/>
                <a:chExt cx="3729063" cy="749660"/>
              </a:xfrm>
            </p:grpSpPr>
            <p:sp>
              <p:nvSpPr>
                <p:cNvPr id="8222" name="矩形 11"/>
                <p:cNvSpPr>
                  <a:spLocks/>
                </p:cNvSpPr>
                <p:nvPr/>
              </p:nvSpPr>
              <p:spPr bwMode="auto">
                <a:xfrm>
                  <a:off x="4192766" y="2556384"/>
                  <a:ext cx="3729063" cy="388827"/>
                </a:xfrm>
                <a:prstGeom prst="rect">
                  <a:avLst/>
                </a:prstGeom>
                <a:solidFill>
                  <a:srgbClr val="FFC000"/>
                </a:solidFill>
                <a:ln w="15875" algn="ctr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 algn="ctr">
                    <a:buClr>
                      <a:srgbClr val="FF0000"/>
                    </a:buClr>
                    <a:buSzPct val="70000"/>
                  </a:pPr>
                  <a:endParaRPr lang="zh-CN" altLang="en-US" sz="2000">
                    <a:solidFill>
                      <a:schemeClr val="tx2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8223" name="TextBox 146"/>
                <p:cNvSpPr txBox="1">
                  <a:spLocks noChangeArrowheads="1"/>
                </p:cNvSpPr>
                <p:nvPr/>
              </p:nvSpPr>
              <p:spPr bwMode="auto">
                <a:xfrm>
                  <a:off x="4448485" y="2596964"/>
                  <a:ext cx="1911600" cy="30834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 algn="ctr" eaLnBrk="1" hangingPunct="1"/>
                  <a:r>
                    <a:rPr lang="zh-CN" altLang="en-US" sz="1400" b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单击此处添加标题</a:t>
                  </a:r>
                  <a:endParaRPr lang="en-US" altLang="zh-CN" sz="1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8224" name="TextBox 146"/>
                <p:cNvSpPr txBox="1">
                  <a:spLocks noChangeArrowheads="1"/>
                </p:cNvSpPr>
                <p:nvPr/>
              </p:nvSpPr>
              <p:spPr bwMode="auto">
                <a:xfrm>
                  <a:off x="4256266" y="2997701"/>
                  <a:ext cx="3665563" cy="30834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 sz="1400">
                      <a:solidFill>
                        <a:srgbClr val="3B103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单击添加文本 </a:t>
                  </a:r>
                  <a:r>
                    <a:rPr lang="en-US" altLang="zh-CN" sz="1400">
                      <a:solidFill>
                        <a:srgbClr val="3B103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… …</a:t>
                  </a:r>
                </a:p>
              </p:txBody>
            </p:sp>
          </p:grpSp>
          <p:grpSp>
            <p:nvGrpSpPr>
              <p:cNvPr id="8203" name="组合 59"/>
              <p:cNvGrpSpPr>
                <a:grpSpLocks/>
              </p:cNvGrpSpPr>
              <p:nvPr/>
            </p:nvGrpSpPr>
            <p:grpSpPr bwMode="auto">
              <a:xfrm>
                <a:off x="3414713" y="3641725"/>
                <a:ext cx="4371975" cy="754063"/>
                <a:chOff x="3549824" y="3731202"/>
                <a:chExt cx="4372005" cy="752717"/>
              </a:xfrm>
            </p:grpSpPr>
            <p:sp>
              <p:nvSpPr>
                <p:cNvPr id="8219" name="矩形 15"/>
                <p:cNvSpPr>
                  <a:spLocks/>
                </p:cNvSpPr>
                <p:nvPr/>
              </p:nvSpPr>
              <p:spPr bwMode="auto">
                <a:xfrm>
                  <a:off x="3549824" y="3731202"/>
                  <a:ext cx="4372005" cy="388285"/>
                </a:xfrm>
                <a:prstGeom prst="rect">
                  <a:avLst/>
                </a:prstGeom>
                <a:solidFill>
                  <a:srgbClr val="C00000">
                    <a:alpha val="79999"/>
                  </a:srgbClr>
                </a:solidFill>
                <a:ln w="1270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 eaLnBrk="1" hangingPunct="1">
                    <a:buClr>
                      <a:srgbClr val="FF0000"/>
                    </a:buClr>
                    <a:buSzPct val="70000"/>
                  </a:pPr>
                  <a:endParaRPr lang="zh-CN" altLang="en-US"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8220" name="TextBox 146"/>
                <p:cNvSpPr txBox="1">
                  <a:spLocks noChangeArrowheads="1"/>
                </p:cNvSpPr>
                <p:nvPr/>
              </p:nvSpPr>
              <p:spPr bwMode="auto">
                <a:xfrm>
                  <a:off x="3742706" y="3771726"/>
                  <a:ext cx="1911600" cy="30726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 algn="ctr" eaLnBrk="1" hangingPunct="1"/>
                  <a:r>
                    <a:rPr lang="zh-CN" altLang="en-US" sz="1400" b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单击此处添加标题</a:t>
                  </a:r>
                  <a:endParaRPr lang="en-US" altLang="zh-CN" sz="1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8221" name="TextBox 146"/>
                <p:cNvSpPr txBox="1">
                  <a:spLocks noChangeArrowheads="1"/>
                </p:cNvSpPr>
                <p:nvPr/>
              </p:nvSpPr>
              <p:spPr bwMode="auto">
                <a:xfrm>
                  <a:off x="3741913" y="4176658"/>
                  <a:ext cx="4032278" cy="30726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 sz="1400">
                      <a:solidFill>
                        <a:srgbClr val="3B103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单击添加文本 </a:t>
                  </a:r>
                  <a:r>
                    <a:rPr lang="en-US" altLang="zh-CN" sz="1400">
                      <a:solidFill>
                        <a:srgbClr val="3B103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… …</a:t>
                  </a:r>
                </a:p>
              </p:txBody>
            </p:sp>
          </p:grpSp>
          <p:grpSp>
            <p:nvGrpSpPr>
              <p:cNvPr id="8204" name="组合 53"/>
              <p:cNvGrpSpPr>
                <a:grpSpLocks/>
              </p:cNvGrpSpPr>
              <p:nvPr/>
            </p:nvGrpSpPr>
            <p:grpSpPr bwMode="auto">
              <a:xfrm>
                <a:off x="2741613" y="1127124"/>
                <a:ext cx="741362" cy="741363"/>
                <a:chOff x="2877131" y="1214425"/>
                <a:chExt cx="740914" cy="740914"/>
              </a:xfrm>
            </p:grpSpPr>
            <p:grpSp>
              <p:nvGrpSpPr>
                <p:cNvPr id="8215" name="组合 37"/>
                <p:cNvGrpSpPr>
                  <a:grpSpLocks/>
                </p:cNvGrpSpPr>
                <p:nvPr/>
              </p:nvGrpSpPr>
              <p:grpSpPr bwMode="auto">
                <a:xfrm>
                  <a:off x="2877131" y="1214425"/>
                  <a:ext cx="740914" cy="740914"/>
                  <a:chOff x="1026678" y="2401346"/>
                  <a:chExt cx="823237" cy="823239"/>
                </a:xfrm>
              </p:grpSpPr>
              <p:sp>
                <p:nvSpPr>
                  <p:cNvPr id="8217" name="椭圆 38"/>
                  <p:cNvSpPr>
                    <a:spLocks noChangeAspect="1"/>
                  </p:cNvSpPr>
                  <p:nvPr/>
                </p:nvSpPr>
                <p:spPr bwMode="auto">
                  <a:xfrm>
                    <a:off x="1026678" y="2401346"/>
                    <a:ext cx="823237" cy="82323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defRPr>
                    </a:lvl9pPr>
                  </a:lstStyle>
                  <a:p>
                    <a:pPr algn="ctr" fontAlgn="ctr">
                      <a:buClr>
                        <a:srgbClr val="FF0000"/>
                      </a:buClr>
                      <a:buSzPct val="70000"/>
                    </a:pPr>
                    <a:endParaRPr lang="zh-CN" altLang="en-US" sz="2000">
                      <a:solidFill>
                        <a:schemeClr val="tx2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8218" name="椭圆 39"/>
                  <p:cNvSpPr>
                    <a:spLocks noChangeAspect="1"/>
                  </p:cNvSpPr>
                  <p:nvPr/>
                </p:nvSpPr>
                <p:spPr bwMode="auto">
                  <a:xfrm>
                    <a:off x="1078297" y="2452965"/>
                    <a:ext cx="720000" cy="720000"/>
                  </a:xfrm>
                  <a:prstGeom prst="ellipse">
                    <a:avLst/>
                  </a:prstGeom>
                  <a:solidFill>
                    <a:srgbClr val="C00000">
                      <a:alpha val="79999"/>
                    </a:srgbClr>
                  </a:solidFill>
                  <a:ln w="12700" algn="ctr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defRPr>
                    </a:lvl9pPr>
                  </a:lstStyle>
                  <a:p>
                    <a:pPr eaLnBrk="1" hangingPunct="1">
                      <a:buClr>
                        <a:srgbClr val="FF0000"/>
                      </a:buClr>
                      <a:buSzPct val="70000"/>
                    </a:pPr>
                    <a:endParaRPr lang="zh-CN" altLang="en-US"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8216" name="Rectangle 13"/>
                <p:cNvSpPr>
                  <a:spLocks noChangeArrowheads="1"/>
                </p:cNvSpPr>
                <p:nvPr/>
              </p:nvSpPr>
              <p:spPr bwMode="auto">
                <a:xfrm>
                  <a:off x="2994568" y="1384826"/>
                  <a:ext cx="506041" cy="39986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 algn="ctr" eaLnBrk="1" hangingPunct="1"/>
                  <a:r>
                    <a:rPr lang="en-US" altLang="zh-CN" sz="2000" b="1">
                      <a:solidFill>
                        <a:schemeClr val="bg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rPr>
                    <a:t>01</a:t>
                  </a:r>
                  <a:endParaRPr lang="zh-CN" altLang="en-US" sz="2000" b="1">
                    <a:solidFill>
                      <a:schemeClr val="bg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8205" name="组合 54"/>
              <p:cNvGrpSpPr>
                <a:grpSpLocks/>
              </p:cNvGrpSpPr>
              <p:nvPr/>
            </p:nvGrpSpPr>
            <p:grpSpPr bwMode="auto">
              <a:xfrm>
                <a:off x="3449638" y="2293940"/>
                <a:ext cx="741362" cy="738188"/>
                <a:chOff x="3584829" y="2380792"/>
                <a:chExt cx="739990" cy="739991"/>
              </a:xfrm>
            </p:grpSpPr>
            <p:grpSp>
              <p:nvGrpSpPr>
                <p:cNvPr id="8211" name="组合 34"/>
                <p:cNvGrpSpPr>
                  <a:grpSpLocks/>
                </p:cNvGrpSpPr>
                <p:nvPr/>
              </p:nvGrpSpPr>
              <p:grpSpPr bwMode="auto">
                <a:xfrm>
                  <a:off x="3584829" y="2380792"/>
                  <a:ext cx="739990" cy="739991"/>
                  <a:chOff x="4396580" y="2306600"/>
                  <a:chExt cx="822211" cy="822210"/>
                </a:xfrm>
              </p:grpSpPr>
              <p:sp>
                <p:nvSpPr>
                  <p:cNvPr id="8213" name="椭圆 35"/>
                  <p:cNvSpPr>
                    <a:spLocks noChangeAspect="1"/>
                  </p:cNvSpPr>
                  <p:nvPr/>
                </p:nvSpPr>
                <p:spPr bwMode="auto">
                  <a:xfrm>
                    <a:off x="4396580" y="2306600"/>
                    <a:ext cx="822211" cy="82221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defRPr>
                    </a:lvl9pPr>
                  </a:lstStyle>
                  <a:p>
                    <a:pPr algn="ctr" fontAlgn="ctr">
                      <a:buClr>
                        <a:srgbClr val="FF0000"/>
                      </a:buClr>
                      <a:buSzPct val="70000"/>
                    </a:pPr>
                    <a:endParaRPr lang="zh-CN" altLang="en-US" sz="2000">
                      <a:solidFill>
                        <a:schemeClr val="tx2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8214" name="椭圆 27"/>
                  <p:cNvSpPr>
                    <a:spLocks noChangeAspect="1"/>
                  </p:cNvSpPr>
                  <p:nvPr/>
                </p:nvSpPr>
                <p:spPr bwMode="auto">
                  <a:xfrm>
                    <a:off x="4447638" y="2357770"/>
                    <a:ext cx="720096" cy="719876"/>
                  </a:xfrm>
                  <a:prstGeom prst="ellipse">
                    <a:avLst/>
                  </a:prstGeom>
                  <a:solidFill>
                    <a:srgbClr val="FFC000"/>
                  </a:solidFill>
                  <a:ln w="15875" algn="ctr">
                    <a:solidFill>
                      <a:schemeClr val="bg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defRPr>
                    </a:lvl9pPr>
                  </a:lstStyle>
                  <a:p>
                    <a:pPr algn="ctr">
                      <a:buClr>
                        <a:srgbClr val="FF0000"/>
                      </a:buClr>
                      <a:buSzPct val="70000"/>
                    </a:pPr>
                    <a:endParaRPr lang="zh-CN" altLang="en-US" sz="2000">
                      <a:solidFill>
                        <a:schemeClr val="tx2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8212" name="Rectangle 13"/>
                <p:cNvSpPr>
                  <a:spLocks noChangeArrowheads="1"/>
                </p:cNvSpPr>
                <p:nvPr/>
              </p:nvSpPr>
              <p:spPr bwMode="auto">
                <a:xfrm>
                  <a:off x="3695748" y="2550702"/>
                  <a:ext cx="518151" cy="40108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 algn="ctr" eaLnBrk="1" hangingPunct="1"/>
                  <a:r>
                    <a:rPr lang="en-US" altLang="zh-CN" sz="2000" b="1">
                      <a:solidFill>
                        <a:schemeClr val="bg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rPr>
                    <a:t>02</a:t>
                  </a:r>
                  <a:endParaRPr lang="zh-CN" altLang="en-US" sz="2000" b="1">
                    <a:solidFill>
                      <a:schemeClr val="bg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8206" name="组合 55"/>
              <p:cNvGrpSpPr>
                <a:grpSpLocks/>
              </p:cNvGrpSpPr>
              <p:nvPr/>
            </p:nvGrpSpPr>
            <p:grpSpPr bwMode="auto">
              <a:xfrm>
                <a:off x="2741613" y="3467102"/>
                <a:ext cx="741362" cy="739775"/>
                <a:chOff x="2877529" y="3555537"/>
                <a:chExt cx="740120" cy="740119"/>
              </a:xfrm>
            </p:grpSpPr>
            <p:grpSp>
              <p:nvGrpSpPr>
                <p:cNvPr id="8207" name="组合 40"/>
                <p:cNvGrpSpPr>
                  <a:grpSpLocks/>
                </p:cNvGrpSpPr>
                <p:nvPr/>
              </p:nvGrpSpPr>
              <p:grpSpPr bwMode="auto">
                <a:xfrm>
                  <a:off x="2877529" y="3555537"/>
                  <a:ext cx="740120" cy="740119"/>
                  <a:chOff x="4396507" y="3324375"/>
                  <a:chExt cx="822355" cy="822353"/>
                </a:xfrm>
              </p:grpSpPr>
              <p:sp>
                <p:nvSpPr>
                  <p:cNvPr id="8209" name="椭圆 41"/>
                  <p:cNvSpPr>
                    <a:spLocks noChangeAspect="1"/>
                  </p:cNvSpPr>
                  <p:nvPr/>
                </p:nvSpPr>
                <p:spPr bwMode="auto">
                  <a:xfrm>
                    <a:off x="4396507" y="3324375"/>
                    <a:ext cx="822355" cy="82235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defRPr>
                    </a:lvl9pPr>
                  </a:lstStyle>
                  <a:p>
                    <a:pPr algn="ctr" fontAlgn="ctr">
                      <a:buClr>
                        <a:srgbClr val="FF0000"/>
                      </a:buClr>
                      <a:buSzPct val="70000"/>
                    </a:pPr>
                    <a:endParaRPr lang="zh-CN" altLang="en-US" sz="2000">
                      <a:solidFill>
                        <a:schemeClr val="tx2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8210" name="椭圆 32"/>
                  <p:cNvSpPr>
                    <a:spLocks noChangeAspect="1"/>
                  </p:cNvSpPr>
                  <p:nvPr/>
                </p:nvSpPr>
                <p:spPr bwMode="auto">
                  <a:xfrm>
                    <a:off x="4447573" y="3375547"/>
                    <a:ext cx="720222" cy="720000"/>
                  </a:xfrm>
                  <a:prstGeom prst="ellipse">
                    <a:avLst/>
                  </a:prstGeom>
                  <a:solidFill>
                    <a:srgbClr val="C00000">
                      <a:alpha val="79999"/>
                    </a:srgbClr>
                  </a:solidFill>
                  <a:ln w="12700" algn="ctr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defRPr>
                    </a:lvl9pPr>
                  </a:lstStyle>
                  <a:p>
                    <a:pPr eaLnBrk="1" hangingPunct="1">
                      <a:buClr>
                        <a:srgbClr val="FF0000"/>
                      </a:buClr>
                      <a:buSzPct val="70000"/>
                    </a:pPr>
                    <a:endParaRPr lang="zh-CN" altLang="en-US"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8208" name="Rectangle 13"/>
                <p:cNvSpPr>
                  <a:spLocks noChangeArrowheads="1"/>
                </p:cNvSpPr>
                <p:nvPr/>
              </p:nvSpPr>
              <p:spPr bwMode="auto">
                <a:xfrm>
                  <a:off x="2994807" y="3725480"/>
                  <a:ext cx="505564" cy="4002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 algn="ctr" eaLnBrk="1" hangingPunct="1"/>
                  <a:r>
                    <a:rPr lang="en-US" altLang="zh-CN" sz="2000" b="1">
                      <a:solidFill>
                        <a:schemeClr val="bg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rPr>
                    <a:t>03</a:t>
                  </a:r>
                  <a:endParaRPr lang="zh-CN" altLang="en-US" sz="2000" b="1">
                    <a:solidFill>
                      <a:schemeClr val="bg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8199" name="Freeform 361"/>
            <p:cNvSpPr>
              <a:spLocks noEditPoints="1"/>
            </p:cNvSpPr>
            <p:nvPr/>
          </p:nvSpPr>
          <p:spPr bwMode="auto">
            <a:xfrm>
              <a:off x="3918007" y="2787859"/>
              <a:ext cx="411050" cy="433354"/>
            </a:xfrm>
            <a:custGeom>
              <a:avLst/>
              <a:gdLst>
                <a:gd name="T0" fmla="*/ 993860526 w 169"/>
                <a:gd name="T1" fmla="*/ 148177853 h 178"/>
                <a:gd name="T2" fmla="*/ 970197180 w 169"/>
                <a:gd name="T3" fmla="*/ 35561808 h 178"/>
                <a:gd name="T4" fmla="*/ 928785717 w 169"/>
                <a:gd name="T5" fmla="*/ 0 h 178"/>
                <a:gd name="T6" fmla="*/ 70990038 w 169"/>
                <a:gd name="T7" fmla="*/ 0 h 178"/>
                <a:gd name="T8" fmla="*/ 29578574 w 169"/>
                <a:gd name="T9" fmla="*/ 29636058 h 178"/>
                <a:gd name="T10" fmla="*/ 11830457 w 169"/>
                <a:gd name="T11" fmla="*/ 148177853 h 178"/>
                <a:gd name="T12" fmla="*/ 0 w 169"/>
                <a:gd name="T13" fmla="*/ 266722083 h 178"/>
                <a:gd name="T14" fmla="*/ 130147186 w 169"/>
                <a:gd name="T15" fmla="*/ 740894135 h 178"/>
                <a:gd name="T16" fmla="*/ 485097374 w 169"/>
                <a:gd name="T17" fmla="*/ 1055031962 h 178"/>
                <a:gd name="T18" fmla="*/ 520593609 w 169"/>
                <a:gd name="T19" fmla="*/ 1055031962 h 178"/>
                <a:gd name="T20" fmla="*/ 869628568 w 169"/>
                <a:gd name="T21" fmla="*/ 740894135 h 178"/>
                <a:gd name="T22" fmla="*/ 999775754 w 169"/>
                <a:gd name="T23" fmla="*/ 266722083 h 178"/>
                <a:gd name="T24" fmla="*/ 993860526 w 169"/>
                <a:gd name="T25" fmla="*/ 148177853 h 178"/>
                <a:gd name="T26" fmla="*/ 798638531 w 169"/>
                <a:gd name="T27" fmla="*/ 693475956 h 178"/>
                <a:gd name="T28" fmla="*/ 798638531 w 169"/>
                <a:gd name="T29" fmla="*/ 693475956 h 178"/>
                <a:gd name="T30" fmla="*/ 502845491 w 169"/>
                <a:gd name="T31" fmla="*/ 966123790 h 178"/>
                <a:gd name="T32" fmla="*/ 201137224 w 169"/>
                <a:gd name="T33" fmla="*/ 693475956 h 178"/>
                <a:gd name="T34" fmla="*/ 82820494 w 169"/>
                <a:gd name="T35" fmla="*/ 266722083 h 178"/>
                <a:gd name="T36" fmla="*/ 94653383 w 169"/>
                <a:gd name="T37" fmla="*/ 160031789 h 178"/>
                <a:gd name="T38" fmla="*/ 106483840 w 169"/>
                <a:gd name="T39" fmla="*/ 82979987 h 178"/>
                <a:gd name="T40" fmla="*/ 899207143 w 169"/>
                <a:gd name="T41" fmla="*/ 82979987 h 178"/>
                <a:gd name="T42" fmla="*/ 911037599 w 169"/>
                <a:gd name="T43" fmla="*/ 160031789 h 178"/>
                <a:gd name="T44" fmla="*/ 916955260 w 169"/>
                <a:gd name="T45" fmla="*/ 266722083 h 178"/>
                <a:gd name="T46" fmla="*/ 798638531 w 169"/>
                <a:gd name="T47" fmla="*/ 693475956 h 178"/>
                <a:gd name="T48" fmla="*/ 828217105 w 169"/>
                <a:gd name="T49" fmla="*/ 237086026 h 178"/>
                <a:gd name="T50" fmla="*/ 828217105 w 169"/>
                <a:gd name="T51" fmla="*/ 237086026 h 178"/>
                <a:gd name="T52" fmla="*/ 828217105 w 169"/>
                <a:gd name="T53" fmla="*/ 237086026 h 178"/>
                <a:gd name="T54" fmla="*/ 828217105 w 169"/>
                <a:gd name="T55" fmla="*/ 237086026 h 178"/>
                <a:gd name="T56" fmla="*/ 822301877 w 169"/>
                <a:gd name="T57" fmla="*/ 207449968 h 178"/>
                <a:gd name="T58" fmla="*/ 798638531 w 169"/>
                <a:gd name="T59" fmla="*/ 183742096 h 178"/>
                <a:gd name="T60" fmla="*/ 207054884 w 169"/>
                <a:gd name="T61" fmla="*/ 183742096 h 178"/>
                <a:gd name="T62" fmla="*/ 177473878 w 169"/>
                <a:gd name="T63" fmla="*/ 207449968 h 178"/>
                <a:gd name="T64" fmla="*/ 177473878 w 169"/>
                <a:gd name="T65" fmla="*/ 237086026 h 178"/>
                <a:gd name="T66" fmla="*/ 177473878 w 169"/>
                <a:gd name="T67" fmla="*/ 237086026 h 178"/>
                <a:gd name="T68" fmla="*/ 177473878 w 169"/>
                <a:gd name="T69" fmla="*/ 266722083 h 178"/>
                <a:gd name="T70" fmla="*/ 260296804 w 169"/>
                <a:gd name="T71" fmla="*/ 604567783 h 178"/>
                <a:gd name="T72" fmla="*/ 491015035 w 169"/>
                <a:gd name="T73" fmla="*/ 847581994 h 178"/>
                <a:gd name="T74" fmla="*/ 514678380 w 169"/>
                <a:gd name="T75" fmla="*/ 847581994 h 178"/>
                <a:gd name="T76" fmla="*/ 745394178 w 169"/>
                <a:gd name="T77" fmla="*/ 604567783 h 178"/>
                <a:gd name="T78" fmla="*/ 828217105 w 169"/>
                <a:gd name="T79" fmla="*/ 266722083 h 178"/>
                <a:gd name="T80" fmla="*/ 828217105 w 169"/>
                <a:gd name="T81" fmla="*/ 237086026 h 178"/>
                <a:gd name="T82" fmla="*/ 224800570 w 169"/>
                <a:gd name="T83" fmla="*/ 266722083 h 178"/>
                <a:gd name="T84" fmla="*/ 224800570 w 169"/>
                <a:gd name="T85" fmla="*/ 266722083 h 178"/>
                <a:gd name="T86" fmla="*/ 224800570 w 169"/>
                <a:gd name="T87" fmla="*/ 243011777 h 178"/>
                <a:gd name="T88" fmla="*/ 224800570 w 169"/>
                <a:gd name="T89" fmla="*/ 237086026 h 178"/>
                <a:gd name="T90" fmla="*/ 224800570 w 169"/>
                <a:gd name="T91" fmla="*/ 237086026 h 178"/>
                <a:gd name="T92" fmla="*/ 703985147 w 169"/>
                <a:gd name="T93" fmla="*/ 237086026 h 178"/>
                <a:gd name="T94" fmla="*/ 301708268 w 169"/>
                <a:gd name="T95" fmla="*/ 580859911 h 178"/>
                <a:gd name="T96" fmla="*/ 224800570 w 169"/>
                <a:gd name="T97" fmla="*/ 266722083 h 178"/>
                <a:gd name="T98" fmla="*/ 698067487 w 169"/>
                <a:gd name="T99" fmla="*/ 580859911 h 178"/>
                <a:gd name="T100" fmla="*/ 698067487 w 169"/>
                <a:gd name="T101" fmla="*/ 580859911 h 178"/>
                <a:gd name="T102" fmla="*/ 502845491 w 169"/>
                <a:gd name="T103" fmla="*/ 800163815 h 178"/>
                <a:gd name="T104" fmla="*/ 349034959 w 169"/>
                <a:gd name="T105" fmla="*/ 651985962 h 178"/>
                <a:gd name="T106" fmla="*/ 774975185 w 169"/>
                <a:gd name="T107" fmla="*/ 284504205 h 178"/>
                <a:gd name="T108" fmla="*/ 698067487 w 169"/>
                <a:gd name="T109" fmla="*/ 580859911 h 17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69" h="178">
                  <a:moveTo>
                    <a:pt x="168" y="25"/>
                  </a:moveTo>
                  <a:cubicBezTo>
                    <a:pt x="167" y="18"/>
                    <a:pt x="166" y="12"/>
                    <a:pt x="164" y="6"/>
                  </a:cubicBezTo>
                  <a:cubicBezTo>
                    <a:pt x="164" y="3"/>
                    <a:pt x="161" y="0"/>
                    <a:pt x="15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0"/>
                    <a:pt x="6" y="2"/>
                    <a:pt x="5" y="5"/>
                  </a:cubicBezTo>
                  <a:cubicBezTo>
                    <a:pt x="4" y="12"/>
                    <a:pt x="2" y="18"/>
                    <a:pt x="2" y="25"/>
                  </a:cubicBezTo>
                  <a:cubicBezTo>
                    <a:pt x="1" y="32"/>
                    <a:pt x="0" y="38"/>
                    <a:pt x="0" y="45"/>
                  </a:cubicBezTo>
                  <a:cubicBezTo>
                    <a:pt x="0" y="74"/>
                    <a:pt x="8" y="102"/>
                    <a:pt x="22" y="125"/>
                  </a:cubicBezTo>
                  <a:cubicBezTo>
                    <a:pt x="37" y="148"/>
                    <a:pt x="58" y="167"/>
                    <a:pt x="82" y="178"/>
                  </a:cubicBezTo>
                  <a:cubicBezTo>
                    <a:pt x="84" y="178"/>
                    <a:pt x="86" y="178"/>
                    <a:pt x="88" y="178"/>
                  </a:cubicBezTo>
                  <a:cubicBezTo>
                    <a:pt x="112" y="167"/>
                    <a:pt x="133" y="148"/>
                    <a:pt x="147" y="125"/>
                  </a:cubicBezTo>
                  <a:cubicBezTo>
                    <a:pt x="161" y="102"/>
                    <a:pt x="169" y="74"/>
                    <a:pt x="169" y="45"/>
                  </a:cubicBezTo>
                  <a:cubicBezTo>
                    <a:pt x="169" y="38"/>
                    <a:pt x="169" y="32"/>
                    <a:pt x="168" y="25"/>
                  </a:cubicBezTo>
                  <a:close/>
                  <a:moveTo>
                    <a:pt x="135" y="117"/>
                  </a:moveTo>
                  <a:cubicBezTo>
                    <a:pt x="135" y="117"/>
                    <a:pt x="135" y="117"/>
                    <a:pt x="135" y="117"/>
                  </a:cubicBezTo>
                  <a:cubicBezTo>
                    <a:pt x="123" y="137"/>
                    <a:pt x="105" y="154"/>
                    <a:pt x="85" y="163"/>
                  </a:cubicBezTo>
                  <a:cubicBezTo>
                    <a:pt x="64" y="154"/>
                    <a:pt x="47" y="137"/>
                    <a:pt x="34" y="117"/>
                  </a:cubicBezTo>
                  <a:cubicBezTo>
                    <a:pt x="22" y="97"/>
                    <a:pt x="14" y="72"/>
                    <a:pt x="14" y="45"/>
                  </a:cubicBezTo>
                  <a:cubicBezTo>
                    <a:pt x="14" y="39"/>
                    <a:pt x="15" y="33"/>
                    <a:pt x="16" y="27"/>
                  </a:cubicBezTo>
                  <a:cubicBezTo>
                    <a:pt x="16" y="23"/>
                    <a:pt x="17" y="18"/>
                    <a:pt x="18" y="14"/>
                  </a:cubicBezTo>
                  <a:cubicBezTo>
                    <a:pt x="152" y="14"/>
                    <a:pt x="152" y="14"/>
                    <a:pt x="152" y="14"/>
                  </a:cubicBezTo>
                  <a:cubicBezTo>
                    <a:pt x="153" y="18"/>
                    <a:pt x="154" y="23"/>
                    <a:pt x="154" y="27"/>
                  </a:cubicBezTo>
                  <a:cubicBezTo>
                    <a:pt x="155" y="33"/>
                    <a:pt x="155" y="39"/>
                    <a:pt x="155" y="45"/>
                  </a:cubicBezTo>
                  <a:cubicBezTo>
                    <a:pt x="155" y="72"/>
                    <a:pt x="148" y="97"/>
                    <a:pt x="135" y="117"/>
                  </a:cubicBezTo>
                  <a:close/>
                  <a:moveTo>
                    <a:pt x="140" y="40"/>
                  </a:moveTo>
                  <a:cubicBezTo>
                    <a:pt x="140" y="40"/>
                    <a:pt x="140" y="40"/>
                    <a:pt x="140" y="40"/>
                  </a:cubicBezTo>
                  <a:cubicBezTo>
                    <a:pt x="140" y="40"/>
                    <a:pt x="140" y="40"/>
                    <a:pt x="140" y="40"/>
                  </a:cubicBezTo>
                  <a:cubicBezTo>
                    <a:pt x="140" y="40"/>
                    <a:pt x="140" y="40"/>
                    <a:pt x="140" y="40"/>
                  </a:cubicBezTo>
                  <a:cubicBezTo>
                    <a:pt x="140" y="38"/>
                    <a:pt x="139" y="37"/>
                    <a:pt x="139" y="35"/>
                  </a:cubicBezTo>
                  <a:cubicBezTo>
                    <a:pt x="139" y="33"/>
                    <a:pt x="137" y="31"/>
                    <a:pt x="135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2" y="31"/>
                    <a:pt x="30" y="33"/>
                    <a:pt x="30" y="35"/>
                  </a:cubicBezTo>
                  <a:cubicBezTo>
                    <a:pt x="30" y="37"/>
                    <a:pt x="30" y="38"/>
                    <a:pt x="30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2"/>
                    <a:pt x="30" y="44"/>
                    <a:pt x="30" y="45"/>
                  </a:cubicBezTo>
                  <a:cubicBezTo>
                    <a:pt x="30" y="65"/>
                    <a:pt x="35" y="85"/>
                    <a:pt x="44" y="102"/>
                  </a:cubicBezTo>
                  <a:cubicBezTo>
                    <a:pt x="53" y="119"/>
                    <a:pt x="66" y="133"/>
                    <a:pt x="83" y="143"/>
                  </a:cubicBezTo>
                  <a:cubicBezTo>
                    <a:pt x="84" y="144"/>
                    <a:pt x="86" y="144"/>
                    <a:pt x="87" y="143"/>
                  </a:cubicBezTo>
                  <a:cubicBezTo>
                    <a:pt x="104" y="133"/>
                    <a:pt x="117" y="119"/>
                    <a:pt x="126" y="102"/>
                  </a:cubicBezTo>
                  <a:cubicBezTo>
                    <a:pt x="135" y="85"/>
                    <a:pt x="140" y="65"/>
                    <a:pt x="140" y="45"/>
                  </a:cubicBezTo>
                  <a:cubicBezTo>
                    <a:pt x="140" y="44"/>
                    <a:pt x="140" y="42"/>
                    <a:pt x="140" y="40"/>
                  </a:cubicBezTo>
                  <a:close/>
                  <a:moveTo>
                    <a:pt x="38" y="45"/>
                  </a:moveTo>
                  <a:cubicBezTo>
                    <a:pt x="38" y="45"/>
                    <a:pt x="38" y="45"/>
                    <a:pt x="38" y="45"/>
                  </a:cubicBezTo>
                  <a:cubicBezTo>
                    <a:pt x="38" y="43"/>
                    <a:pt x="38" y="42"/>
                    <a:pt x="38" y="4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119" y="40"/>
                    <a:pt x="119" y="40"/>
                    <a:pt x="119" y="40"/>
                  </a:cubicBezTo>
                  <a:cubicBezTo>
                    <a:pt x="51" y="98"/>
                    <a:pt x="51" y="98"/>
                    <a:pt x="51" y="98"/>
                  </a:cubicBezTo>
                  <a:cubicBezTo>
                    <a:pt x="43" y="82"/>
                    <a:pt x="38" y="64"/>
                    <a:pt x="38" y="45"/>
                  </a:cubicBezTo>
                  <a:close/>
                  <a:moveTo>
                    <a:pt x="118" y="98"/>
                  </a:moveTo>
                  <a:cubicBezTo>
                    <a:pt x="118" y="98"/>
                    <a:pt x="118" y="98"/>
                    <a:pt x="118" y="98"/>
                  </a:cubicBezTo>
                  <a:cubicBezTo>
                    <a:pt x="110" y="113"/>
                    <a:pt x="99" y="125"/>
                    <a:pt x="85" y="135"/>
                  </a:cubicBezTo>
                  <a:cubicBezTo>
                    <a:pt x="75" y="128"/>
                    <a:pt x="66" y="120"/>
                    <a:pt x="59" y="110"/>
                  </a:cubicBezTo>
                  <a:cubicBezTo>
                    <a:pt x="131" y="48"/>
                    <a:pt x="131" y="48"/>
                    <a:pt x="131" y="48"/>
                  </a:cubicBezTo>
                  <a:cubicBezTo>
                    <a:pt x="131" y="66"/>
                    <a:pt x="126" y="83"/>
                    <a:pt x="118" y="98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" name="矩形 50"/>
          <p:cNvSpPr/>
          <p:nvPr/>
        </p:nvSpPr>
        <p:spPr>
          <a:xfrm>
            <a:off x="1366838" y="-747713"/>
            <a:ext cx="625475" cy="623888"/>
          </a:xfrm>
          <a:prstGeom prst="rect">
            <a:avLst/>
          </a:prstGeom>
          <a:solidFill>
            <a:srgbClr val="D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2293938" y="-747713"/>
            <a:ext cx="625475" cy="623888"/>
          </a:xfrm>
          <a:prstGeom prst="rect">
            <a:avLst/>
          </a:prstGeom>
          <a:solidFill>
            <a:srgbClr val="3B1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34"/>
          <p:cNvGrpSpPr>
            <a:grpSpLocks/>
          </p:cNvGrpSpPr>
          <p:nvPr/>
        </p:nvGrpSpPr>
        <p:grpSpPr bwMode="auto">
          <a:xfrm>
            <a:off x="600075" y="161925"/>
            <a:ext cx="3228975" cy="523875"/>
            <a:chOff x="599580" y="161925"/>
            <a:chExt cx="3229470" cy="523875"/>
          </a:xfrm>
        </p:grpSpPr>
        <p:sp>
          <p:nvSpPr>
            <p:cNvPr id="9243" name="矩形 80"/>
            <p:cNvSpPr>
              <a:spLocks noChangeArrowheads="1"/>
            </p:cNvSpPr>
            <p:nvPr/>
          </p:nvSpPr>
          <p:spPr bwMode="auto">
            <a:xfrm>
              <a:off x="771525" y="161925"/>
              <a:ext cx="3057525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grpSp>
          <p:nvGrpSpPr>
            <p:cNvPr id="9244" name="组合 36"/>
            <p:cNvGrpSpPr>
              <a:grpSpLocks/>
            </p:cNvGrpSpPr>
            <p:nvPr/>
          </p:nvGrpSpPr>
          <p:grpSpPr bwMode="auto">
            <a:xfrm>
              <a:off x="599580" y="259270"/>
              <a:ext cx="58138" cy="329185"/>
              <a:chOff x="565254" y="184304"/>
              <a:chExt cx="58138" cy="329185"/>
            </a:xfrm>
          </p:grpSpPr>
          <p:sp>
            <p:nvSpPr>
              <p:cNvPr id="38" name="星形: 五角 37"/>
              <p:cNvSpPr/>
              <p:nvPr/>
            </p:nvSpPr>
            <p:spPr>
              <a:xfrm>
                <a:off x="565254" y="183797"/>
                <a:ext cx="58747" cy="58737"/>
              </a:xfrm>
              <a:prstGeom prst="star5">
                <a:avLst/>
              </a:prstGeom>
              <a:solidFill>
                <a:srgbClr val="D90000"/>
              </a:solidFill>
              <a:ln w="0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600"/>
              </a:p>
            </p:txBody>
          </p:sp>
          <p:sp>
            <p:nvSpPr>
              <p:cNvPr id="39" name="星形: 五角 38"/>
              <p:cNvSpPr/>
              <p:nvPr/>
            </p:nvSpPr>
            <p:spPr>
              <a:xfrm>
                <a:off x="565254" y="274284"/>
                <a:ext cx="58747" cy="58738"/>
              </a:xfrm>
              <a:prstGeom prst="star5">
                <a:avLst/>
              </a:prstGeom>
              <a:solidFill>
                <a:srgbClr val="D90000"/>
              </a:solidFill>
              <a:ln w="0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600"/>
              </a:p>
            </p:txBody>
          </p:sp>
          <p:sp>
            <p:nvSpPr>
              <p:cNvPr id="40" name="星形: 五角 39"/>
              <p:cNvSpPr/>
              <p:nvPr/>
            </p:nvSpPr>
            <p:spPr>
              <a:xfrm>
                <a:off x="565254" y="455259"/>
                <a:ext cx="58747" cy="58738"/>
              </a:xfrm>
              <a:prstGeom prst="star5">
                <a:avLst/>
              </a:prstGeom>
              <a:solidFill>
                <a:srgbClr val="D90000"/>
              </a:solidFill>
              <a:ln w="0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600"/>
              </a:p>
            </p:txBody>
          </p:sp>
          <p:sp>
            <p:nvSpPr>
              <p:cNvPr id="41" name="星形: 五角 40"/>
              <p:cNvSpPr/>
              <p:nvPr/>
            </p:nvSpPr>
            <p:spPr>
              <a:xfrm>
                <a:off x="565254" y="364772"/>
                <a:ext cx="58747" cy="58737"/>
              </a:xfrm>
              <a:prstGeom prst="star5">
                <a:avLst/>
              </a:prstGeom>
              <a:solidFill>
                <a:srgbClr val="D90000"/>
              </a:solidFill>
              <a:ln w="0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600"/>
              </a:p>
            </p:txBody>
          </p:sp>
        </p:grpSp>
      </p:grpSp>
      <p:grpSp>
        <p:nvGrpSpPr>
          <p:cNvPr id="9219" name="组合 6"/>
          <p:cNvGrpSpPr>
            <a:grpSpLocks/>
          </p:cNvGrpSpPr>
          <p:nvPr/>
        </p:nvGrpSpPr>
        <p:grpSpPr bwMode="auto">
          <a:xfrm>
            <a:off x="2336800" y="1725613"/>
            <a:ext cx="7518401" cy="3373437"/>
            <a:chOff x="2768449" y="2241294"/>
            <a:chExt cx="6654303" cy="2986088"/>
          </a:xfrm>
        </p:grpSpPr>
        <p:sp>
          <p:nvSpPr>
            <p:cNvPr id="3" name="任意多边形 35"/>
            <p:cNvSpPr/>
            <p:nvPr/>
          </p:nvSpPr>
          <p:spPr bwMode="auto">
            <a:xfrm flipH="1">
              <a:off x="6687124" y="2581357"/>
              <a:ext cx="1187264" cy="252939"/>
            </a:xfrm>
            <a:custGeom>
              <a:avLst/>
              <a:gdLst>
                <a:gd name="connsiteX0" fmla="*/ 1248228 w 1248228"/>
                <a:gd name="connsiteY0" fmla="*/ 0 h 290286"/>
                <a:gd name="connsiteX1" fmla="*/ 464457 w 1248228"/>
                <a:gd name="connsiteY1" fmla="*/ 0 h 290286"/>
                <a:gd name="connsiteX2" fmla="*/ 0 w 1248228"/>
                <a:gd name="connsiteY2" fmla="*/ 290286 h 290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48228" h="290286">
                  <a:moveTo>
                    <a:pt x="1248228" y="0"/>
                  </a:moveTo>
                  <a:lnTo>
                    <a:pt x="464457" y="0"/>
                  </a:lnTo>
                  <a:lnTo>
                    <a:pt x="0" y="290286"/>
                  </a:lnTo>
                </a:path>
              </a:pathLst>
            </a:custGeom>
            <a:ln w="25400">
              <a:solidFill>
                <a:srgbClr val="C00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dirty="0"/>
            </a:p>
          </p:txBody>
        </p:sp>
        <p:sp>
          <p:nvSpPr>
            <p:cNvPr id="4" name="任意多边形 36"/>
            <p:cNvSpPr/>
            <p:nvPr/>
          </p:nvSpPr>
          <p:spPr bwMode="auto">
            <a:xfrm flipH="1" flipV="1">
              <a:off x="6687124" y="4694805"/>
              <a:ext cx="1187264" cy="251534"/>
            </a:xfrm>
            <a:custGeom>
              <a:avLst/>
              <a:gdLst>
                <a:gd name="connsiteX0" fmla="*/ 1248228 w 1248228"/>
                <a:gd name="connsiteY0" fmla="*/ 0 h 290286"/>
                <a:gd name="connsiteX1" fmla="*/ 464457 w 1248228"/>
                <a:gd name="connsiteY1" fmla="*/ 0 h 290286"/>
                <a:gd name="connsiteX2" fmla="*/ 0 w 1248228"/>
                <a:gd name="connsiteY2" fmla="*/ 290286 h 290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48228" h="290286">
                  <a:moveTo>
                    <a:pt x="1248228" y="0"/>
                  </a:moveTo>
                  <a:lnTo>
                    <a:pt x="464457" y="0"/>
                  </a:lnTo>
                  <a:lnTo>
                    <a:pt x="0" y="290286"/>
                  </a:lnTo>
                </a:path>
              </a:pathLst>
            </a:custGeom>
            <a:ln w="25400"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/>
            </a:p>
          </p:txBody>
        </p:sp>
        <p:cxnSp>
          <p:nvCxnSpPr>
            <p:cNvPr id="5" name="直接连接符 4"/>
            <p:cNvCxnSpPr/>
            <p:nvPr/>
          </p:nvCxnSpPr>
          <p:spPr bwMode="auto">
            <a:xfrm flipV="1">
              <a:off x="7201371" y="3465239"/>
              <a:ext cx="678637" cy="8431"/>
            </a:xfrm>
            <a:prstGeom prst="line">
              <a:avLst/>
            </a:prstGeom>
            <a:ln w="25400"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 bwMode="auto">
            <a:xfrm rot="21300000">
              <a:off x="7230877" y="4201573"/>
              <a:ext cx="605576" cy="64640"/>
            </a:xfrm>
            <a:prstGeom prst="line">
              <a:avLst/>
            </a:prstGeom>
            <a:ln w="25400"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24" name="TextBox 146"/>
            <p:cNvSpPr txBox="1">
              <a:spLocks noChangeArrowheads="1"/>
            </p:cNvSpPr>
            <p:nvPr/>
          </p:nvSpPr>
          <p:spPr bwMode="auto">
            <a:xfrm>
              <a:off x="8163997" y="2558200"/>
              <a:ext cx="1258651" cy="572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dirty="0">
                  <a:solidFill>
                    <a:srgbClr val="3B1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单击添加文本</a:t>
              </a:r>
              <a:endParaRPr lang="en-US" altLang="zh-CN" sz="1600" dirty="0">
                <a:solidFill>
                  <a:srgbClr val="3B103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/>
              <a:r>
                <a:rPr lang="en-US" altLang="zh-CN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20%</a:t>
              </a:r>
            </a:p>
          </p:txBody>
        </p:sp>
        <p:sp>
          <p:nvSpPr>
            <p:cNvPr id="9225" name="TextBox 146"/>
            <p:cNvSpPr txBox="1">
              <a:spLocks noChangeArrowheads="1"/>
            </p:cNvSpPr>
            <p:nvPr/>
          </p:nvSpPr>
          <p:spPr bwMode="auto">
            <a:xfrm>
              <a:off x="8163997" y="3287239"/>
              <a:ext cx="1258754" cy="572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>
                  <a:solidFill>
                    <a:srgbClr val="3B1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单击添加文本</a:t>
              </a:r>
              <a:endParaRPr lang="en-US" altLang="zh-CN" sz="1600">
                <a:solidFill>
                  <a:srgbClr val="3B103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/>
              <a:r>
                <a:rPr lang="en-US" altLang="zh-CN" sz="2000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6%</a:t>
              </a:r>
            </a:p>
          </p:txBody>
        </p:sp>
        <p:sp>
          <p:nvSpPr>
            <p:cNvPr id="9226" name="TextBox 146"/>
            <p:cNvSpPr txBox="1">
              <a:spLocks noChangeArrowheads="1"/>
            </p:cNvSpPr>
            <p:nvPr/>
          </p:nvSpPr>
          <p:spPr bwMode="auto">
            <a:xfrm>
              <a:off x="8163997" y="3890501"/>
              <a:ext cx="1258754" cy="572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>
                  <a:solidFill>
                    <a:srgbClr val="3B1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单击添加文本</a:t>
              </a:r>
              <a:endParaRPr lang="en-US" altLang="zh-CN" sz="1600">
                <a:solidFill>
                  <a:srgbClr val="3B103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/>
              <a:r>
                <a:rPr lang="en-US" altLang="zh-CN" sz="2000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11%</a:t>
              </a:r>
            </a:p>
          </p:txBody>
        </p:sp>
        <p:sp>
          <p:nvSpPr>
            <p:cNvPr id="9227" name="TextBox 146"/>
            <p:cNvSpPr txBox="1">
              <a:spLocks noChangeArrowheads="1"/>
            </p:cNvSpPr>
            <p:nvPr/>
          </p:nvSpPr>
          <p:spPr bwMode="auto">
            <a:xfrm>
              <a:off x="8163998" y="4551629"/>
              <a:ext cx="1258754" cy="572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>
                  <a:solidFill>
                    <a:srgbClr val="3B1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单击添加文本</a:t>
              </a:r>
              <a:endParaRPr lang="en-US" altLang="zh-CN" sz="1600">
                <a:solidFill>
                  <a:srgbClr val="3B103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/>
              <a:r>
                <a:rPr lang="en-US" altLang="zh-CN" sz="2000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12%</a:t>
              </a:r>
            </a:p>
          </p:txBody>
        </p:sp>
        <p:sp>
          <p:nvSpPr>
            <p:cNvPr id="13" name="任意多边形 23"/>
            <p:cNvSpPr/>
            <p:nvPr/>
          </p:nvSpPr>
          <p:spPr bwMode="auto">
            <a:xfrm flipH="1">
              <a:off x="4328050" y="2581356"/>
              <a:ext cx="1187265" cy="252939"/>
            </a:xfrm>
            <a:custGeom>
              <a:avLst/>
              <a:gdLst>
                <a:gd name="connsiteX0" fmla="*/ 1248228 w 1248228"/>
                <a:gd name="connsiteY0" fmla="*/ 0 h 290286"/>
                <a:gd name="connsiteX1" fmla="*/ 464457 w 1248228"/>
                <a:gd name="connsiteY1" fmla="*/ 0 h 290286"/>
                <a:gd name="connsiteX2" fmla="*/ 0 w 1248228"/>
                <a:gd name="connsiteY2" fmla="*/ 290286 h 290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48228" h="290286">
                  <a:moveTo>
                    <a:pt x="1248228" y="0"/>
                  </a:moveTo>
                  <a:lnTo>
                    <a:pt x="464457" y="0"/>
                  </a:lnTo>
                  <a:lnTo>
                    <a:pt x="0" y="290286"/>
                  </a:lnTo>
                </a:path>
              </a:pathLst>
            </a:custGeom>
            <a:ln w="25400">
              <a:solidFill>
                <a:schemeClr val="bg1">
                  <a:lumMod val="6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/>
            </a:p>
          </p:txBody>
        </p:sp>
        <p:sp>
          <p:nvSpPr>
            <p:cNvPr id="14" name="任意多边形 24"/>
            <p:cNvSpPr/>
            <p:nvPr/>
          </p:nvSpPr>
          <p:spPr bwMode="auto">
            <a:xfrm flipH="1" flipV="1">
              <a:off x="4328050" y="4533204"/>
              <a:ext cx="1187265" cy="252939"/>
            </a:xfrm>
            <a:custGeom>
              <a:avLst/>
              <a:gdLst>
                <a:gd name="connsiteX0" fmla="*/ 1248228 w 1248228"/>
                <a:gd name="connsiteY0" fmla="*/ 0 h 290286"/>
                <a:gd name="connsiteX1" fmla="*/ 464457 w 1248228"/>
                <a:gd name="connsiteY1" fmla="*/ 0 h 290286"/>
                <a:gd name="connsiteX2" fmla="*/ 0 w 1248228"/>
                <a:gd name="connsiteY2" fmla="*/ 290286 h 290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48228" h="290286">
                  <a:moveTo>
                    <a:pt x="1248228" y="0"/>
                  </a:moveTo>
                  <a:lnTo>
                    <a:pt x="464457" y="0"/>
                  </a:lnTo>
                  <a:lnTo>
                    <a:pt x="0" y="290286"/>
                  </a:lnTo>
                </a:path>
              </a:pathLst>
            </a:custGeom>
            <a:ln w="25400">
              <a:solidFill>
                <a:schemeClr val="bg1">
                  <a:lumMod val="6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/>
            </a:p>
          </p:txBody>
        </p:sp>
        <p:cxnSp>
          <p:nvCxnSpPr>
            <p:cNvPr id="15" name="直接连接符 14"/>
            <p:cNvCxnSpPr/>
            <p:nvPr/>
          </p:nvCxnSpPr>
          <p:spPr bwMode="auto">
            <a:xfrm>
              <a:off x="4328050" y="3735040"/>
              <a:ext cx="647727" cy="0"/>
            </a:xfrm>
            <a:prstGeom prst="line">
              <a:avLst/>
            </a:prstGeom>
            <a:ln w="25400">
              <a:solidFill>
                <a:schemeClr val="bg1">
                  <a:lumMod val="6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31" name="TextBox 146"/>
            <p:cNvSpPr txBox="1">
              <a:spLocks noChangeArrowheads="1"/>
            </p:cNvSpPr>
            <p:nvPr/>
          </p:nvSpPr>
          <p:spPr bwMode="auto">
            <a:xfrm>
              <a:off x="2768449" y="4377033"/>
              <a:ext cx="1270300" cy="572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600">
                  <a:solidFill>
                    <a:srgbClr val="3B1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单击添加文本</a:t>
              </a:r>
              <a:endParaRPr lang="en-US" altLang="zh-CN" sz="1600">
                <a:solidFill>
                  <a:srgbClr val="3B103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 eaLnBrk="1" hangingPunct="1"/>
              <a:r>
                <a:rPr lang="en-US" altLang="zh-CN" sz="2000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14%</a:t>
              </a:r>
            </a:p>
          </p:txBody>
        </p:sp>
        <p:sp>
          <p:nvSpPr>
            <p:cNvPr id="9232" name="TextBox 146"/>
            <p:cNvSpPr txBox="1">
              <a:spLocks noChangeArrowheads="1"/>
            </p:cNvSpPr>
            <p:nvPr/>
          </p:nvSpPr>
          <p:spPr bwMode="auto">
            <a:xfrm>
              <a:off x="2768449" y="3534651"/>
              <a:ext cx="1270301" cy="572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600">
                  <a:solidFill>
                    <a:srgbClr val="3B1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单击添加文本</a:t>
              </a:r>
              <a:endParaRPr lang="en-US" altLang="zh-CN" sz="1600">
                <a:solidFill>
                  <a:srgbClr val="3B103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 eaLnBrk="1" hangingPunct="1"/>
              <a:r>
                <a:rPr lang="en-US" altLang="zh-CN" sz="2000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14%</a:t>
              </a:r>
            </a:p>
          </p:txBody>
        </p:sp>
        <p:sp>
          <p:nvSpPr>
            <p:cNvPr id="9233" name="TextBox 146"/>
            <p:cNvSpPr txBox="1">
              <a:spLocks noChangeArrowheads="1"/>
            </p:cNvSpPr>
            <p:nvPr/>
          </p:nvSpPr>
          <p:spPr bwMode="auto">
            <a:xfrm>
              <a:off x="2768449" y="2692271"/>
              <a:ext cx="1270301" cy="572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600" dirty="0">
                  <a:solidFill>
                    <a:srgbClr val="3B1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单击添加文本</a:t>
              </a:r>
              <a:endParaRPr lang="en-US" altLang="zh-CN" sz="1600" dirty="0">
                <a:solidFill>
                  <a:srgbClr val="3B103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 eaLnBrk="1" hangingPunct="1"/>
              <a:r>
                <a:rPr lang="en-US" altLang="zh-CN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23%</a:t>
              </a:r>
            </a:p>
          </p:txBody>
        </p:sp>
        <p:sp>
          <p:nvSpPr>
            <p:cNvPr id="20" name="饼形 44"/>
            <p:cNvSpPr>
              <a:spLocks noChangeAspect="1"/>
            </p:cNvSpPr>
            <p:nvPr/>
          </p:nvSpPr>
          <p:spPr bwMode="auto">
            <a:xfrm>
              <a:off x="4746754" y="2401489"/>
              <a:ext cx="2699095" cy="2698019"/>
            </a:xfrm>
            <a:prstGeom prst="pie">
              <a:avLst>
                <a:gd name="adj1" fmla="val 19849218"/>
                <a:gd name="adj2" fmla="val 21593211"/>
              </a:avLst>
            </a:prstGeom>
            <a:solidFill>
              <a:schemeClr val="bg1">
                <a:lumMod val="95000"/>
              </a:schemeClr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40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21" name="饼形 45"/>
            <p:cNvSpPr>
              <a:spLocks noChangeAspect="1"/>
            </p:cNvSpPr>
            <p:nvPr/>
          </p:nvSpPr>
          <p:spPr bwMode="auto">
            <a:xfrm>
              <a:off x="4746754" y="2401489"/>
              <a:ext cx="2699095" cy="2698019"/>
            </a:xfrm>
            <a:prstGeom prst="pie">
              <a:avLst>
                <a:gd name="adj1" fmla="val 2413806"/>
                <a:gd name="adj2" fmla="val 5423822"/>
              </a:avLst>
            </a:prstGeom>
            <a:solidFill>
              <a:schemeClr val="bg1">
                <a:lumMod val="75000"/>
              </a:schemeClr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40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22" name="饼形 46"/>
            <p:cNvSpPr>
              <a:spLocks noChangeAspect="1"/>
            </p:cNvSpPr>
            <p:nvPr/>
          </p:nvSpPr>
          <p:spPr bwMode="auto">
            <a:xfrm>
              <a:off x="4746754" y="2401489"/>
              <a:ext cx="2699095" cy="2698019"/>
            </a:xfrm>
            <a:prstGeom prst="pie">
              <a:avLst>
                <a:gd name="adj1" fmla="val 5415830"/>
                <a:gd name="adj2" fmla="val 8607566"/>
              </a:avLst>
            </a:prstGeom>
            <a:solidFill>
              <a:schemeClr val="bg1">
                <a:lumMod val="65000"/>
              </a:schemeClr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40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23" name="饼形 47"/>
            <p:cNvSpPr>
              <a:spLocks noChangeAspect="1"/>
            </p:cNvSpPr>
            <p:nvPr/>
          </p:nvSpPr>
          <p:spPr bwMode="auto">
            <a:xfrm>
              <a:off x="4746754" y="2401489"/>
              <a:ext cx="2699095" cy="2698019"/>
            </a:xfrm>
            <a:prstGeom prst="pie">
              <a:avLst>
                <a:gd name="adj1" fmla="val 8591712"/>
                <a:gd name="adj2" fmla="val 11815002"/>
              </a:avLst>
            </a:prstGeom>
            <a:solidFill>
              <a:schemeClr val="bg1">
                <a:lumMod val="50000"/>
              </a:schemeClr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4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24" name="饼形 48"/>
            <p:cNvSpPr>
              <a:spLocks noChangeAspect="1"/>
            </p:cNvSpPr>
            <p:nvPr/>
          </p:nvSpPr>
          <p:spPr bwMode="auto">
            <a:xfrm>
              <a:off x="4746754" y="2401489"/>
              <a:ext cx="2699095" cy="2698019"/>
            </a:xfrm>
            <a:prstGeom prst="pie">
              <a:avLst>
                <a:gd name="adj1" fmla="val 11829042"/>
                <a:gd name="adj2" fmla="val 16200000"/>
              </a:avLst>
            </a:prstGeom>
            <a:solidFill>
              <a:schemeClr val="tx1">
                <a:lumMod val="65000"/>
                <a:lumOff val="35000"/>
              </a:schemeClr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eaLnBrk="1" fontAlgn="ctr" hangingPunct="1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latin typeface="+mn-lt"/>
                <a:ea typeface="+mn-ea"/>
              </a:endParaRPr>
            </a:p>
          </p:txBody>
        </p:sp>
        <p:sp>
          <p:nvSpPr>
            <p:cNvPr id="25" name="饼形 49"/>
            <p:cNvSpPr>
              <a:spLocks noChangeAspect="1"/>
            </p:cNvSpPr>
            <p:nvPr/>
          </p:nvSpPr>
          <p:spPr bwMode="auto">
            <a:xfrm>
              <a:off x="4746754" y="2401489"/>
              <a:ext cx="2699095" cy="2698019"/>
            </a:xfrm>
            <a:prstGeom prst="pie">
              <a:avLst>
                <a:gd name="adj1" fmla="val 16196841"/>
                <a:gd name="adj2" fmla="val 19859257"/>
              </a:avLst>
            </a:prstGeom>
            <a:solidFill>
              <a:srgbClr val="C00000"/>
            </a:solidFill>
            <a:ln w="158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4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grpSp>
          <p:nvGrpSpPr>
            <p:cNvPr id="9240" name="组合 48"/>
            <p:cNvGrpSpPr>
              <a:grpSpLocks/>
            </p:cNvGrpSpPr>
            <p:nvPr/>
          </p:nvGrpSpPr>
          <p:grpSpPr bwMode="auto">
            <a:xfrm>
              <a:off x="4602162" y="2241294"/>
              <a:ext cx="2987676" cy="2986088"/>
              <a:chOff x="3077999" y="1626912"/>
              <a:chExt cx="2988001" cy="2988001"/>
            </a:xfrm>
          </p:grpSpPr>
          <p:sp>
            <p:nvSpPr>
              <p:cNvPr id="27" name="饼形 51"/>
              <p:cNvSpPr>
                <a:spLocks noChangeAspect="1"/>
              </p:cNvSpPr>
              <p:nvPr/>
            </p:nvSpPr>
            <p:spPr>
              <a:xfrm>
                <a:off x="3222607" y="1787209"/>
                <a:ext cx="2697984" cy="2699747"/>
              </a:xfrm>
              <a:prstGeom prst="pie">
                <a:avLst>
                  <a:gd name="adj1" fmla="val 21593878"/>
                  <a:gd name="adj2" fmla="val 2414004"/>
                </a:avLst>
              </a:prstGeom>
              <a:solidFill>
                <a:schemeClr val="bg1">
                  <a:lumMod val="85000"/>
                </a:schemeClr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ctr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endParaRPr lang="zh-CN" altLang="en-US" sz="2400">
                  <a:solidFill>
                    <a:schemeClr val="tx2"/>
                  </a:solidFill>
                  <a:latin typeface="+mn-lt"/>
                  <a:ea typeface="微软雅黑" pitchFamily="34" charset="-122"/>
                </a:endParaRPr>
              </a:p>
            </p:txBody>
          </p:sp>
          <p:sp>
            <p:nvSpPr>
              <p:cNvPr id="28" name="椭圆 46"/>
              <p:cNvSpPr>
                <a:spLocks noChangeAspect="1"/>
              </p:cNvSpPr>
              <p:nvPr/>
            </p:nvSpPr>
            <p:spPr bwMode="auto">
              <a:xfrm>
                <a:off x="3077872" y="1626912"/>
                <a:ext cx="2987455" cy="2988001"/>
              </a:xfrm>
              <a:prstGeom prst="ellipse">
                <a:avLst/>
              </a:prstGeom>
              <a:noFill/>
              <a:ln w="9525" algn="ctr">
                <a:solidFill>
                  <a:srgbClr val="C00000">
                    <a:alpha val="80000"/>
                  </a:srgbClr>
                </a:solidFill>
                <a:prstDash val="dash"/>
                <a:round/>
                <a:headEnd/>
                <a:tailEnd/>
              </a:ln>
            </p:spPr>
            <p:txBody>
              <a:bodyPr anchor="ctr"/>
              <a:lstStyle/>
              <a:p>
                <a:pPr eaLnBrk="1" fontAlgn="ctr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endParaRPr lang="zh-CN" altLang="en-US" sz="2000">
                  <a:latin typeface="Calibri" pitchFamily="34" charset="0"/>
                  <a:ea typeface="+mn-ea"/>
                </a:endParaRPr>
              </a:p>
            </p:txBody>
          </p:sp>
        </p:grp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967" b="34253"/>
          <a:stretch>
            <a:fillRect/>
          </a:stretch>
        </p:blipFill>
        <p:spPr bwMode="auto">
          <a:xfrm>
            <a:off x="911424" y="1340768"/>
            <a:ext cx="7848600" cy="330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3951824" y="2564904"/>
            <a:ext cx="428835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FF0000"/>
                    </a:gs>
                    <a:gs pos="49000">
                      <a:srgbClr val="FF0000"/>
                    </a:gs>
                    <a:gs pos="50000">
                      <a:srgbClr val="B40000"/>
                    </a:gs>
                    <a:gs pos="95000">
                      <a:srgbClr val="B80000"/>
                    </a:gs>
                    <a:gs pos="100000">
                      <a:srgbClr val="A40000"/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谢谢观看</a:t>
            </a:r>
            <a:endParaRPr lang="en-US" altLang="zh-CN" sz="8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FF0000"/>
                  </a:gs>
                  <a:gs pos="49000">
                    <a:srgbClr val="FF0000"/>
                  </a:gs>
                  <a:gs pos="50000">
                    <a:srgbClr val="B40000"/>
                  </a:gs>
                  <a:gs pos="95000">
                    <a:srgbClr val="B80000"/>
                  </a:gs>
                  <a:gs pos="100000">
                    <a:srgbClr val="A40000"/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388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31504" y="3429000"/>
            <a:ext cx="5097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559145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681</TotalTime>
  <Words>359</Words>
  <Application>Microsoft Office PowerPoint</Application>
  <PresentationFormat>宽屏</PresentationFormat>
  <Paragraphs>56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Calibri</vt:lpstr>
      <vt:lpstr>等线</vt:lpstr>
      <vt:lpstr>华文细黑</vt:lpstr>
      <vt:lpstr>微软雅黑</vt:lpstr>
      <vt:lpstr>华康娃娃体W5(P)</vt:lpstr>
      <vt:lpstr>Arial</vt:lpstr>
      <vt:lpstr>宋体</vt:lpstr>
      <vt:lpstr>等线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问号</dc:title>
  <dc:subject>问号</dc:subject>
  <dc:creator>lxym148</dc:creator>
  <cp:keywords>问号</cp:keywords>
  <cp:lastModifiedBy>阳光 男孩</cp:lastModifiedBy>
  <cp:revision>111</cp:revision>
  <dcterms:modified xsi:type="dcterms:W3CDTF">2018-07-11T14:56:19Z</dcterms:modified>
</cp:coreProperties>
</file>