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1" autoAdjust="0"/>
    <p:restoredTop sz="94660"/>
  </p:normalViewPr>
  <p:slideViewPr>
    <p:cSldViewPr snapToGrid="0">
      <p:cViewPr>
        <p:scale>
          <a:sx n="25" d="100"/>
          <a:sy n="25" d="100"/>
        </p:scale>
        <p:origin x="1488" y="5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725500000000003E-2"/>
          <c:y val="4.61588E-2"/>
          <c:w val="0.93227400000000005"/>
          <c:h val="0.87517"/>
        </c:manualLayout>
      </c:layout>
      <c:barChart>
        <c:barDir val="col"/>
        <c:grouping val="clustered"/>
        <c:varyColors val="0"/>
        <c:ser>
          <c:idx val="0"/>
          <c:order val="0"/>
          <c:tx>
            <c:strRef>
              <c:f>Sheet1!$A$2</c:f>
              <c:strCache>
                <c:ptCount val="1"/>
                <c:pt idx="0">
                  <c:v>系列 1</c:v>
                </c:pt>
              </c:strCache>
            </c:strRef>
          </c:tx>
          <c:spPr>
            <a:solidFill>
              <a:srgbClr val="FFFFFF">
                <a:alpha val="40000"/>
              </a:srgbClr>
            </a:solidFill>
            <a:ln w="12700" cap="flat">
              <a:noFill/>
              <a:miter lim="400000"/>
            </a:ln>
            <a:effectLst/>
          </c:spPr>
          <c:invertIfNegative val="0"/>
          <c:cat>
            <c:strRef>
              <c:f>Sheet1!$B$1:$E$1</c:f>
              <c:strCache>
                <c:ptCount val="4"/>
                <c:pt idx="0">
                  <c:v>类别 1</c:v>
                </c:pt>
                <c:pt idx="1">
                  <c:v>类别 2</c:v>
                </c:pt>
                <c:pt idx="2">
                  <c:v>类别 3</c:v>
                </c:pt>
                <c:pt idx="3">
                  <c:v>类别 4</c:v>
                </c:pt>
              </c:strCache>
            </c:strRef>
          </c:cat>
          <c:val>
            <c:numRef>
              <c:f>Sheet1!$B$2:$E$2</c:f>
              <c:numCache>
                <c:formatCode>General</c:formatCode>
                <c:ptCount val="4"/>
                <c:pt idx="0">
                  <c:v>4.3</c:v>
                </c:pt>
                <c:pt idx="1">
                  <c:v>2.5</c:v>
                </c:pt>
                <c:pt idx="2">
                  <c:v>3.5</c:v>
                </c:pt>
                <c:pt idx="3">
                  <c:v>4.5</c:v>
                </c:pt>
              </c:numCache>
            </c:numRef>
          </c:val>
        </c:ser>
        <c:ser>
          <c:idx val="1"/>
          <c:order val="1"/>
          <c:tx>
            <c:strRef>
              <c:f>Sheet1!$A$3</c:f>
              <c:strCache>
                <c:ptCount val="1"/>
                <c:pt idx="0">
                  <c:v>系列 2</c:v>
                </c:pt>
              </c:strCache>
            </c:strRef>
          </c:tx>
          <c:spPr>
            <a:solidFill>
              <a:srgbClr val="FFFFFF">
                <a:alpha val="64999"/>
              </a:srgbClr>
            </a:solidFill>
            <a:ln w="12700" cap="flat">
              <a:noFill/>
              <a:miter lim="400000"/>
            </a:ln>
            <a:effectLst/>
          </c:spPr>
          <c:invertIfNegative val="0"/>
          <c:cat>
            <c:strRef>
              <c:f>Sheet1!$B$1:$E$1</c:f>
              <c:strCache>
                <c:ptCount val="4"/>
                <c:pt idx="0">
                  <c:v>类别 1</c:v>
                </c:pt>
                <c:pt idx="1">
                  <c:v>类别 2</c:v>
                </c:pt>
                <c:pt idx="2">
                  <c:v>类别 3</c:v>
                </c:pt>
                <c:pt idx="3">
                  <c:v>类别 4</c:v>
                </c:pt>
              </c:strCache>
            </c:strRef>
          </c:cat>
          <c:val>
            <c:numRef>
              <c:f>Sheet1!$B$3:$E$3</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40"/>
        <c:overlap val="-15"/>
        <c:axId val="1046110928"/>
        <c:axId val="1046101680"/>
      </c:barChart>
      <c:catAx>
        <c:axId val="1046110928"/>
        <c:scaling>
          <c:orientation val="minMax"/>
        </c:scaling>
        <c:delete val="0"/>
        <c:axPos val="b"/>
        <c:numFmt formatCode="General" sourceLinked="0"/>
        <c:majorTickMark val="none"/>
        <c:minorTickMark val="none"/>
        <c:tickLblPos val="low"/>
        <c:spPr>
          <a:noFill/>
          <a:ln w="12700" cap="flat">
            <a:solidFill>
              <a:srgbClr val="000000"/>
            </a:solidFill>
            <a:prstDash val="solid"/>
            <a:miter lim="400000"/>
          </a:ln>
          <a:effectLst/>
        </c:spPr>
        <c:txPr>
          <a:bodyPr rot="0" spcFirstLastPara="0" vertOverflow="ellipsis" horzOverflow="overflow" vert="horz" wrap="square" anchor="ctr" anchorCtr="1"/>
          <a:lstStyle/>
          <a:p>
            <a:pPr>
              <a:defRPr sz="2200" b="0" i="0" u="none" strike="noStrike">
                <a:solidFill>
                  <a:srgbClr val="FFFFFF"/>
                </a:solidFill>
                <a:latin typeface="Trebuchet MS"/>
              </a:defRPr>
            </a:pPr>
            <a:endParaRPr lang="zh-CN"/>
          </a:p>
        </c:txPr>
        <c:crossAx val="1046101680"/>
        <c:crosses val="autoZero"/>
        <c:auto val="1"/>
        <c:lblAlgn val="ctr"/>
        <c:lblOffset val="100"/>
        <c:tickMarkSkip val="1"/>
        <c:noMultiLvlLbl val="1"/>
      </c:catAx>
      <c:valAx>
        <c:axId val="1046101680"/>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FFFFFF"/>
                </a:solidFill>
                <a:latin typeface="Trebuchet MS"/>
              </a:defRPr>
            </a:pPr>
            <a:endParaRPr lang="zh-CN"/>
          </a:p>
        </c:txPr>
        <c:crossAx val="104611092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934800000000001E-2"/>
          <c:y val="2.2949500000000001E-2"/>
          <c:w val="0.94659800000000005"/>
          <c:h val="0.93225599999999997"/>
        </c:manualLayout>
      </c:layout>
      <c:lineChart>
        <c:grouping val="standard"/>
        <c:varyColors val="0"/>
        <c:ser>
          <c:idx val="0"/>
          <c:order val="0"/>
          <c:tx>
            <c:strRef>
              <c:f>Sheet1!$A$2</c:f>
              <c:strCache>
                <c:ptCount val="1"/>
                <c:pt idx="0">
                  <c:v>系列 2</c:v>
                </c:pt>
              </c:strCache>
            </c:strRef>
          </c:tx>
          <c:spPr>
            <a:ln w="76200" cap="rnd">
              <a:solidFill>
                <a:srgbClr val="FFFFFF"/>
              </a:solidFill>
              <a:prstDash val="solid"/>
              <a:round/>
            </a:ln>
            <a:effectLst/>
          </c:spPr>
          <c:marker>
            <c:symbol val="none"/>
          </c:marker>
          <c:cat>
            <c:strRef>
              <c:f>Sheet1!$B$1:$E$1</c:f>
              <c:strCache>
                <c:ptCount val="4"/>
                <c:pt idx="0">
                  <c:v>类别 1</c:v>
                </c:pt>
                <c:pt idx="1">
                  <c:v>类别 2</c:v>
                </c:pt>
                <c:pt idx="2">
                  <c:v>类别 3</c:v>
                </c:pt>
                <c:pt idx="3">
                  <c:v>类别 4</c:v>
                </c:pt>
              </c:strCache>
            </c:strRef>
          </c:cat>
          <c:val>
            <c:numRef>
              <c:f>Sheet1!$B$2:$E$2</c:f>
              <c:numCache>
                <c:formatCode>General</c:formatCode>
                <c:ptCount val="4"/>
                <c:pt idx="0">
                  <c:v>2.4</c:v>
                </c:pt>
                <c:pt idx="1">
                  <c:v>4.4000000000000004</c:v>
                </c:pt>
                <c:pt idx="2">
                  <c:v>1.8</c:v>
                </c:pt>
                <c:pt idx="3">
                  <c:v>2.8</c:v>
                </c:pt>
              </c:numCache>
            </c:numRef>
          </c:val>
          <c:smooth val="0"/>
        </c:ser>
        <c:ser>
          <c:idx val="1"/>
          <c:order val="1"/>
          <c:tx>
            <c:strRef>
              <c:f>Sheet1!$A$3</c:f>
              <c:strCache>
                <c:ptCount val="1"/>
                <c:pt idx="0">
                  <c:v>系列 3</c:v>
                </c:pt>
              </c:strCache>
            </c:strRef>
          </c:tx>
          <c:spPr>
            <a:ln w="76200" cap="rnd">
              <a:solidFill>
                <a:srgbClr val="A6A6A6"/>
              </a:solidFill>
              <a:prstDash val="solid"/>
              <a:round/>
            </a:ln>
            <a:effectLst/>
          </c:spPr>
          <c:marker>
            <c:symbol val="none"/>
          </c:marker>
          <c:cat>
            <c:strRef>
              <c:f>Sheet1!$B$1:$E$1</c:f>
              <c:strCache>
                <c:ptCount val="4"/>
                <c:pt idx="0">
                  <c:v>类别 1</c:v>
                </c:pt>
                <c:pt idx="1">
                  <c:v>类别 2</c:v>
                </c:pt>
                <c:pt idx="2">
                  <c:v>类别 3</c:v>
                </c:pt>
                <c:pt idx="3">
                  <c:v>类别 4</c:v>
                </c:pt>
              </c:strCache>
            </c:strRef>
          </c:cat>
          <c:val>
            <c:numRef>
              <c:f>Sheet1!$B$3:$E$3</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smooth val="0"/>
        <c:axId val="1046105488"/>
        <c:axId val="1046108752"/>
      </c:lineChart>
      <c:catAx>
        <c:axId val="1046105488"/>
        <c:scaling>
          <c:orientation val="minMax"/>
        </c:scaling>
        <c:delete val="0"/>
        <c:axPos val="b"/>
        <c:numFmt formatCode="General" sourceLinked="0"/>
        <c:majorTickMark val="none"/>
        <c:minorTickMark val="none"/>
        <c:tickLblPos val="low"/>
        <c:spPr>
          <a:noFill/>
          <a:ln w="12700" cap="flat">
            <a:solidFill>
              <a:srgbClr val="000000"/>
            </a:solidFill>
            <a:prstDash val="solid"/>
            <a:miter lim="400000"/>
          </a:ln>
          <a:effectLst/>
        </c:spPr>
        <c:txPr>
          <a:bodyPr rot="0" spcFirstLastPara="0" vertOverflow="ellipsis" horzOverflow="overflow" vert="horz" wrap="square" anchor="ctr" anchorCtr="1"/>
          <a:lstStyle/>
          <a:p>
            <a:pPr>
              <a:defRPr sz="1100" b="0" i="0" u="none" strike="noStrike">
                <a:solidFill>
                  <a:srgbClr val="FFFFFF"/>
                </a:solidFill>
                <a:latin typeface="Trebuchet MS"/>
              </a:defRPr>
            </a:pPr>
            <a:endParaRPr lang="zh-CN"/>
          </a:p>
        </c:txPr>
        <c:crossAx val="1046108752"/>
        <c:crosses val="autoZero"/>
        <c:auto val="1"/>
        <c:lblAlgn val="ctr"/>
        <c:lblOffset val="100"/>
        <c:tickMarkSkip val="1"/>
        <c:noMultiLvlLbl val="1"/>
      </c:catAx>
      <c:valAx>
        <c:axId val="1046108752"/>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1100" b="0" i="0" u="none" strike="noStrike">
                <a:solidFill>
                  <a:srgbClr val="FFFFFF"/>
                </a:solidFill>
                <a:latin typeface="Trebuchet MS"/>
              </a:defRPr>
            </a:pPr>
            <a:endParaRPr lang="zh-CN"/>
          </a:p>
        </c:txPr>
        <c:crossAx val="1046105488"/>
        <c:crosses val="autoZero"/>
        <c:crossBetween val="midCat"/>
        <c:majorUnit val="1.25"/>
        <c:minorUnit val="0.625"/>
      </c:valAx>
      <c:spPr>
        <a:solidFill>
          <a:srgbClr val="FFFFFF">
            <a:alpha val="10000"/>
          </a:srgbClr>
        </a:solid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28899999999999E-2"/>
          <c:y val="2.2646400000000001E-2"/>
          <c:w val="0.95887100000000003"/>
          <c:h val="0.93298599999999998"/>
        </c:manualLayout>
      </c:layout>
      <c:barChart>
        <c:barDir val="col"/>
        <c:grouping val="clustered"/>
        <c:varyColors val="0"/>
        <c:ser>
          <c:idx val="0"/>
          <c:order val="0"/>
          <c:tx>
            <c:strRef>
              <c:f>Sheet1!$A$2</c:f>
              <c:strCache>
                <c:ptCount val="1"/>
                <c:pt idx="0">
                  <c:v>系列 1</c:v>
                </c:pt>
              </c:strCache>
            </c:strRef>
          </c:tx>
          <c:spPr>
            <a:solidFill>
              <a:srgbClr val="FFFFFF">
                <a:alpha val="40000"/>
              </a:srgbClr>
            </a:solidFill>
            <a:ln w="12700" cap="flat">
              <a:noFill/>
              <a:miter lim="400000"/>
            </a:ln>
            <a:effectLst/>
          </c:spPr>
          <c:invertIfNegative val="0"/>
          <c:cat>
            <c:strRef>
              <c:f>Sheet1!$B$1:$E$1</c:f>
              <c:strCache>
                <c:ptCount val="4"/>
                <c:pt idx="0">
                  <c:v>类别 1</c:v>
                </c:pt>
                <c:pt idx="1">
                  <c:v>类别 2</c:v>
                </c:pt>
                <c:pt idx="2">
                  <c:v>类别 3</c:v>
                </c:pt>
                <c:pt idx="3">
                  <c:v>类别 4</c:v>
                </c:pt>
              </c:strCache>
            </c:strRef>
          </c:cat>
          <c:val>
            <c:numRef>
              <c:f>Sheet1!$B$2:$E$2</c:f>
              <c:numCache>
                <c:formatCode>General</c:formatCode>
                <c:ptCount val="4"/>
                <c:pt idx="0">
                  <c:v>4.3</c:v>
                </c:pt>
                <c:pt idx="1">
                  <c:v>2.5</c:v>
                </c:pt>
                <c:pt idx="2">
                  <c:v>3.5</c:v>
                </c:pt>
                <c:pt idx="3">
                  <c:v>4.5</c:v>
                </c:pt>
              </c:numCache>
            </c:numRef>
          </c:val>
        </c:ser>
        <c:ser>
          <c:idx val="1"/>
          <c:order val="1"/>
          <c:tx>
            <c:strRef>
              <c:f>Sheet1!$A$3</c:f>
              <c:strCache>
                <c:ptCount val="1"/>
                <c:pt idx="0">
                  <c:v>系列 2</c:v>
                </c:pt>
              </c:strCache>
            </c:strRef>
          </c:tx>
          <c:spPr>
            <a:solidFill>
              <a:srgbClr val="FFFFFF">
                <a:alpha val="64999"/>
              </a:srgbClr>
            </a:solidFill>
            <a:ln w="12700" cap="flat">
              <a:noFill/>
              <a:miter lim="400000"/>
            </a:ln>
            <a:effectLst/>
          </c:spPr>
          <c:invertIfNegative val="0"/>
          <c:cat>
            <c:strRef>
              <c:f>Sheet1!$B$1:$E$1</c:f>
              <c:strCache>
                <c:ptCount val="4"/>
                <c:pt idx="0">
                  <c:v>类别 1</c:v>
                </c:pt>
                <c:pt idx="1">
                  <c:v>类别 2</c:v>
                </c:pt>
                <c:pt idx="2">
                  <c:v>类别 3</c:v>
                </c:pt>
                <c:pt idx="3">
                  <c:v>类别 4</c:v>
                </c:pt>
              </c:strCache>
            </c:strRef>
          </c:cat>
          <c:val>
            <c:numRef>
              <c:f>Sheet1!$B$3:$E$3</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40"/>
        <c:overlap val="-15"/>
        <c:axId val="1046108208"/>
        <c:axId val="1046102224"/>
      </c:barChart>
      <c:catAx>
        <c:axId val="1046108208"/>
        <c:scaling>
          <c:orientation val="minMax"/>
        </c:scaling>
        <c:delete val="0"/>
        <c:axPos val="b"/>
        <c:numFmt formatCode="General" sourceLinked="0"/>
        <c:majorTickMark val="none"/>
        <c:minorTickMark val="none"/>
        <c:tickLblPos val="low"/>
        <c:spPr>
          <a:noFill/>
          <a:ln w="12700" cap="flat">
            <a:solidFill>
              <a:srgbClr val="000000"/>
            </a:solidFill>
            <a:prstDash val="solid"/>
            <a:miter lim="400000"/>
          </a:ln>
          <a:effectLst/>
        </c:spPr>
        <c:txPr>
          <a:bodyPr rot="0" spcFirstLastPara="0" vertOverflow="ellipsis" horzOverflow="overflow" vert="horz" wrap="square" anchor="ctr" anchorCtr="1"/>
          <a:lstStyle/>
          <a:p>
            <a:pPr>
              <a:defRPr sz="1100" b="0" i="0" u="none" strike="noStrike">
                <a:solidFill>
                  <a:srgbClr val="FFFFFF"/>
                </a:solidFill>
                <a:latin typeface="Trebuchet MS"/>
              </a:defRPr>
            </a:pPr>
            <a:endParaRPr lang="zh-CN"/>
          </a:p>
        </c:txPr>
        <c:crossAx val="1046102224"/>
        <c:crosses val="autoZero"/>
        <c:auto val="1"/>
        <c:lblAlgn val="ctr"/>
        <c:lblOffset val="100"/>
        <c:tickMarkSkip val="1"/>
        <c:noMultiLvlLbl val="1"/>
      </c:catAx>
      <c:valAx>
        <c:axId val="1046102224"/>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1100" b="0" i="0" u="none" strike="noStrike">
                <a:solidFill>
                  <a:srgbClr val="FFFFFF"/>
                </a:solidFill>
                <a:latin typeface="Trebuchet MS"/>
              </a:defRPr>
            </a:pPr>
            <a:endParaRPr lang="zh-CN"/>
          </a:p>
        </c:txPr>
        <c:crossAx val="104610820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20000"/>
              </a:srgbClr>
            </a:solidFill>
            <a:effectLst/>
          </c:spPr>
          <c:dPt>
            <c:idx val="1"/>
            <c:bubble3D val="0"/>
            <c:spPr>
              <a:solidFill>
                <a:srgbClr val="FFFFFF">
                  <a:alpha val="80000"/>
                </a:srgbClr>
              </a:solidFill>
              <a:ln w="12700" cap="flat">
                <a:noFill/>
                <a:miter lim="400000"/>
              </a:ln>
              <a:effectLst/>
            </c:spPr>
          </c:dPt>
          <c:cat>
            <c:strRef>
              <c:f>Sheet1!$B$1:$C$1</c:f>
              <c:strCache>
                <c:ptCount val="2"/>
                <c:pt idx="0">
                  <c:v>第三季度</c:v>
                </c:pt>
                <c:pt idx="1">
                  <c:v>第四季度</c:v>
                </c:pt>
              </c:strCache>
            </c:strRef>
          </c:cat>
          <c:val>
            <c:numRef>
              <c:f>Sheet1!$B$2:$C$2</c:f>
              <c:numCache>
                <c:formatCode>General</c:formatCode>
                <c:ptCount val="2"/>
                <c:pt idx="0">
                  <c:v>1.4</c:v>
                </c:pt>
                <c:pt idx="1">
                  <c:v>1.2</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20000"/>
              </a:srgbClr>
            </a:solidFill>
            <a:effectLst/>
          </c:spPr>
          <c:dPt>
            <c:idx val="1"/>
            <c:bubble3D val="0"/>
            <c:spPr>
              <a:solidFill>
                <a:srgbClr val="FFFFFF">
                  <a:alpha val="80000"/>
                </a:srgbClr>
              </a:solidFill>
              <a:ln w="12700" cap="flat">
                <a:noFill/>
                <a:miter lim="400000"/>
              </a:ln>
              <a:effectLst/>
            </c:spPr>
          </c:dPt>
          <c:cat>
            <c:strRef>
              <c:f>Sheet1!$B$1:$C$1</c:f>
              <c:strCache>
                <c:ptCount val="2"/>
                <c:pt idx="0">
                  <c:v>第三季度</c:v>
                </c:pt>
                <c:pt idx="1">
                  <c:v>第四季度</c:v>
                </c:pt>
              </c:strCache>
            </c:strRef>
          </c:cat>
          <c:val>
            <c:numRef>
              <c:f>Sheet1!$B$2:$C$2</c:f>
              <c:numCache>
                <c:formatCode>General</c:formatCode>
                <c:ptCount val="2"/>
                <c:pt idx="0">
                  <c:v>4</c:v>
                </c:pt>
                <c:pt idx="1">
                  <c:v>1.2</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20000"/>
              </a:srgbClr>
            </a:solidFill>
            <a:effectLst/>
          </c:spPr>
          <c:dPt>
            <c:idx val="1"/>
            <c:bubble3D val="0"/>
            <c:spPr>
              <a:solidFill>
                <a:srgbClr val="FFFFFF">
                  <a:alpha val="80000"/>
                </a:srgbClr>
              </a:solidFill>
              <a:ln w="12700" cap="flat">
                <a:noFill/>
                <a:miter lim="400000"/>
              </a:ln>
              <a:effectLst/>
            </c:spPr>
          </c:dPt>
          <c:cat>
            <c:strRef>
              <c:f>Sheet1!$B$1:$C$1</c:f>
              <c:strCache>
                <c:ptCount val="2"/>
                <c:pt idx="0">
                  <c:v>第三季度</c:v>
                </c:pt>
                <c:pt idx="1">
                  <c:v>第四季度</c:v>
                </c:pt>
              </c:strCache>
            </c:strRef>
          </c:cat>
          <c:val>
            <c:numRef>
              <c:f>Sheet1!$B$2:$C$2</c:f>
              <c:numCache>
                <c:formatCode>General</c:formatCode>
                <c:ptCount val="2"/>
                <c:pt idx="0">
                  <c:v>1.4</c:v>
                </c:pt>
                <c:pt idx="1">
                  <c:v>2</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20000"/>
              </a:srgbClr>
            </a:solidFill>
            <a:effectLst/>
          </c:spPr>
          <c:dPt>
            <c:idx val="1"/>
            <c:bubble3D val="0"/>
            <c:spPr>
              <a:solidFill>
                <a:srgbClr val="FFFFFF">
                  <a:alpha val="80000"/>
                </a:srgbClr>
              </a:solidFill>
              <a:ln w="12700" cap="flat">
                <a:noFill/>
                <a:miter lim="400000"/>
              </a:ln>
              <a:effectLst/>
            </c:spPr>
          </c:dPt>
          <c:cat>
            <c:strRef>
              <c:f>Sheet1!$B$1:$C$1</c:f>
              <c:strCache>
                <c:ptCount val="2"/>
                <c:pt idx="0">
                  <c:v>第三季度</c:v>
                </c:pt>
                <c:pt idx="1">
                  <c:v>第四季度</c:v>
                </c:pt>
              </c:strCache>
            </c:strRef>
          </c:cat>
          <c:val>
            <c:numRef>
              <c:f>Sheet1!$B$2:$C$2</c:f>
              <c:numCache>
                <c:formatCode>General</c:formatCode>
                <c:ptCount val="2"/>
                <c:pt idx="0">
                  <c:v>2</c:v>
                </c:pt>
                <c:pt idx="1">
                  <c:v>1.2</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6" name="Shape 106"/>
          <p:cNvSpPr>
            <a:spLocks noGrp="1" noRot="1" noChangeAspect="1"/>
          </p:cNvSpPr>
          <p:nvPr>
            <p:ph type="sldImg"/>
          </p:nvPr>
        </p:nvSpPr>
        <p:spPr>
          <a:xfrm>
            <a:off x="1143000" y="685800"/>
            <a:ext cx="4572000" cy="3429000"/>
          </a:xfrm>
          <a:prstGeom prst="rect">
            <a:avLst/>
          </a:prstGeom>
        </p:spPr>
        <p:txBody>
          <a:bodyPr/>
          <a:lstStyle/>
          <a:p>
            <a:endParaRPr/>
          </a:p>
        </p:txBody>
      </p:sp>
      <p:sp>
        <p:nvSpPr>
          <p:cNvPr id="107" name="Shape 10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443619608"/>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3048000" y="0"/>
            <a:ext cx="18288000" cy="7019926"/>
          </a:xfrm>
          <a:prstGeom prst="rect">
            <a:avLst/>
          </a:prstGeom>
        </p:spPr>
        <p:txBody>
          <a:bodyPr anchor="b"/>
          <a:lstStyle>
            <a:lvl1pPr algn="ctr">
              <a:defRPr sz="12000"/>
            </a:lvl1pPr>
          </a:lstStyle>
          <a:p>
            <a:r>
              <a:t>标题文本</a:t>
            </a:r>
          </a:p>
        </p:txBody>
      </p:sp>
      <p:sp>
        <p:nvSpPr>
          <p:cNvPr id="12" name="Shape 12"/>
          <p:cNvSpPr>
            <a:spLocks noGrp="1"/>
          </p:cNvSpPr>
          <p:nvPr>
            <p:ph type="body" sz="half" idx="1" hasCustomPrompt="1"/>
          </p:nvPr>
        </p:nvSpPr>
        <p:spPr>
          <a:xfrm>
            <a:off x="3048000" y="7204075"/>
            <a:ext cx="18288000" cy="6511925"/>
          </a:xfrm>
          <a:prstGeom prst="rect">
            <a:avLst/>
          </a:prstGeom>
        </p:spPr>
        <p:txBody>
          <a:bodyPr/>
          <a:lstStyle>
            <a:lvl1pPr marL="0" indent="0" algn="ctr">
              <a:buSzTx/>
              <a:buFontTx/>
              <a:buNone/>
              <a:defRPr sz="4800"/>
            </a:lvl1pPr>
            <a:lvl2pPr marL="0" indent="457200" algn="ctr">
              <a:buSzTx/>
              <a:buFontTx/>
              <a:buNone/>
              <a:defRPr sz="4800"/>
            </a:lvl2pPr>
            <a:lvl3pPr marL="0" indent="914400" algn="ctr">
              <a:buSzTx/>
              <a:buFontTx/>
              <a:buNone/>
              <a:defRPr sz="4800"/>
            </a:lvl3pPr>
            <a:lvl4pPr marL="0" indent="1371600" algn="ctr">
              <a:buSzTx/>
              <a:buFontTx/>
              <a:buNone/>
              <a:defRPr sz="4800"/>
            </a:lvl4pPr>
            <a:lvl5pPr marL="0" indent="1828800" algn="ctr">
              <a:buSzTx/>
              <a:buFontTx/>
              <a:buNone/>
              <a:defRPr sz="48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89" name="Shape 89"/>
          <p:cNvSpPr>
            <a:spLocks noGrp="1"/>
          </p:cNvSpPr>
          <p:nvPr>
            <p:ph type="title" hasCustomPrompt="1"/>
          </p:nvPr>
        </p:nvSpPr>
        <p:spPr>
          <a:prstGeom prst="rect">
            <a:avLst/>
          </a:prstGeom>
        </p:spPr>
        <p:txBody>
          <a:bodyPr/>
          <a:lstStyle/>
          <a:p>
            <a:r>
              <a:t>标题文本</a:t>
            </a:r>
          </a:p>
        </p:txBody>
      </p:sp>
      <p:sp>
        <p:nvSpPr>
          <p:cNvPr id="90" name="Shape 90"/>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1" name="Shape 9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垂直排列标题与 文本">
    <p:spTree>
      <p:nvGrpSpPr>
        <p:cNvPr id="1" name=""/>
        <p:cNvGrpSpPr/>
        <p:nvPr/>
      </p:nvGrpSpPr>
      <p:grpSpPr>
        <a:xfrm>
          <a:off x="0" y="0"/>
          <a:ext cx="0" cy="0"/>
          <a:chOff x="0" y="0"/>
          <a:chExt cx="0" cy="0"/>
        </a:xfrm>
      </p:grpSpPr>
      <p:sp>
        <p:nvSpPr>
          <p:cNvPr id="98" name="Shape 98"/>
          <p:cNvSpPr>
            <a:spLocks noGrp="1"/>
          </p:cNvSpPr>
          <p:nvPr>
            <p:ph type="title" hasCustomPrompt="1"/>
          </p:nvPr>
        </p:nvSpPr>
        <p:spPr>
          <a:xfrm>
            <a:off x="17449800" y="0"/>
            <a:ext cx="5257800" cy="13084175"/>
          </a:xfrm>
          <a:prstGeom prst="rect">
            <a:avLst/>
          </a:prstGeom>
        </p:spPr>
        <p:txBody>
          <a:bodyPr/>
          <a:lstStyle/>
          <a:p>
            <a:r>
              <a:t>标题文本</a:t>
            </a:r>
          </a:p>
        </p:txBody>
      </p:sp>
      <p:sp>
        <p:nvSpPr>
          <p:cNvPr id="99" name="Shape 99"/>
          <p:cNvSpPr>
            <a:spLocks noGrp="1"/>
          </p:cNvSpPr>
          <p:nvPr>
            <p:ph type="body" idx="1" hasCustomPrompt="1"/>
          </p:nvPr>
        </p:nvSpPr>
        <p:spPr>
          <a:xfrm>
            <a:off x="1676400" y="730250"/>
            <a:ext cx="15468600" cy="12985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0" name="Shape 10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Shape 20"/>
          <p:cNvSpPr>
            <a:spLocks noGrp="1"/>
          </p:cNvSpPr>
          <p:nvPr>
            <p:ph type="title" hasCustomPrompt="1"/>
          </p:nvPr>
        </p:nvSpPr>
        <p:spPr>
          <a:prstGeom prst="rect">
            <a:avLst/>
          </a:prstGeom>
        </p:spPr>
        <p:txBody>
          <a:bodyPr/>
          <a:lstStyle/>
          <a:p>
            <a:r>
              <a:t>标题文本</a:t>
            </a:r>
          </a:p>
        </p:txBody>
      </p:sp>
      <p:sp>
        <p:nvSpPr>
          <p:cNvPr id="21" name="Shape 21"/>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Shape 2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Shape 29"/>
          <p:cNvSpPr>
            <a:spLocks noGrp="1"/>
          </p:cNvSpPr>
          <p:nvPr>
            <p:ph type="title" hasCustomPrompt="1"/>
          </p:nvPr>
        </p:nvSpPr>
        <p:spPr>
          <a:xfrm>
            <a:off x="1663700" y="0"/>
            <a:ext cx="21031200" cy="9124950"/>
          </a:xfrm>
          <a:prstGeom prst="rect">
            <a:avLst/>
          </a:prstGeom>
        </p:spPr>
        <p:txBody>
          <a:bodyPr anchor="b"/>
          <a:lstStyle>
            <a:lvl1pPr>
              <a:defRPr sz="12000"/>
            </a:lvl1pPr>
          </a:lstStyle>
          <a:p>
            <a:r>
              <a:t>标题文本</a:t>
            </a:r>
          </a:p>
        </p:txBody>
      </p:sp>
      <p:sp>
        <p:nvSpPr>
          <p:cNvPr id="30" name="Shape 30"/>
          <p:cNvSpPr>
            <a:spLocks noGrp="1"/>
          </p:cNvSpPr>
          <p:nvPr>
            <p:ph type="body" sz="half" idx="1" hasCustomPrompt="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Shape 3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Shape 38"/>
          <p:cNvSpPr>
            <a:spLocks noGrp="1"/>
          </p:cNvSpPr>
          <p:nvPr>
            <p:ph type="title" hasCustomPrompt="1"/>
          </p:nvPr>
        </p:nvSpPr>
        <p:spPr>
          <a:prstGeom prst="rect">
            <a:avLst/>
          </a:prstGeom>
        </p:spPr>
        <p:txBody>
          <a:bodyPr/>
          <a:lstStyle/>
          <a:p>
            <a:r>
              <a:t>标题文本</a:t>
            </a:r>
          </a:p>
        </p:txBody>
      </p:sp>
      <p:sp>
        <p:nvSpPr>
          <p:cNvPr id="39" name="Shape 39"/>
          <p:cNvSpPr>
            <a:spLocks noGrp="1"/>
          </p:cNvSpPr>
          <p:nvPr>
            <p:ph type="body" sz="half" idx="1" hasCustomPrompt="1"/>
          </p:nvPr>
        </p:nvSpPr>
        <p:spPr>
          <a:xfrm>
            <a:off x="1676400" y="3651250"/>
            <a:ext cx="10363200" cy="10064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0" name="Shape 4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Shape 47"/>
          <p:cNvSpPr>
            <a:spLocks noGrp="1"/>
          </p:cNvSpPr>
          <p:nvPr>
            <p:ph type="title" hasCustomPrompt="1"/>
          </p:nvPr>
        </p:nvSpPr>
        <p:spPr>
          <a:xfrm>
            <a:off x="1679575" y="730250"/>
            <a:ext cx="21031201" cy="2651126"/>
          </a:xfrm>
          <a:prstGeom prst="rect">
            <a:avLst/>
          </a:prstGeom>
        </p:spPr>
        <p:txBody>
          <a:bodyPr/>
          <a:lstStyle/>
          <a:p>
            <a:r>
              <a:t>标题文本</a:t>
            </a:r>
          </a:p>
        </p:txBody>
      </p:sp>
      <p:sp>
        <p:nvSpPr>
          <p:cNvPr id="48" name="Shape 48"/>
          <p:cNvSpPr>
            <a:spLocks noGrp="1"/>
          </p:cNvSpPr>
          <p:nvPr>
            <p:ph type="body" sz="quarter" idx="1" hasCustomPrompt="1"/>
          </p:nvPr>
        </p:nvSpPr>
        <p:spPr>
          <a:xfrm>
            <a:off x="1679575" y="3362326"/>
            <a:ext cx="10315576" cy="1647825"/>
          </a:xfrm>
          <a:prstGeom prst="rect">
            <a:avLst/>
          </a:prstGeom>
        </p:spPr>
        <p:txBody>
          <a:bodyPr anchor="b"/>
          <a:lstStyle>
            <a:lvl1pPr marL="0" indent="0">
              <a:buSzTx/>
              <a:buFontTx/>
              <a:buNone/>
              <a:defRPr sz="4800" b="1"/>
            </a:lvl1pPr>
            <a:lvl2pPr marL="0" indent="457200">
              <a:buSzTx/>
              <a:buFontTx/>
              <a:buNone/>
              <a:defRPr sz="4800" b="1"/>
            </a:lvl2pPr>
            <a:lvl3pPr marL="0" indent="914400">
              <a:buSzTx/>
              <a:buFontTx/>
              <a:buNone/>
              <a:defRPr sz="4800" b="1"/>
            </a:lvl3pPr>
            <a:lvl4pPr marL="0" indent="1371600">
              <a:buSzTx/>
              <a:buFontTx/>
              <a:buNone/>
              <a:defRPr sz="4800" b="1"/>
            </a:lvl4pPr>
            <a:lvl5pPr marL="0" indent="1828800">
              <a:buSzTx/>
              <a:buFontTx/>
              <a:buNone/>
              <a:defRPr sz="4800" b="1"/>
            </a:lvl5pPr>
          </a:lstStyle>
          <a:p>
            <a:r>
              <a:t>正文级别 1</a:t>
            </a:r>
          </a:p>
          <a:p>
            <a:pPr lvl="1"/>
            <a:r>
              <a:t>正文级别 2</a:t>
            </a:r>
          </a:p>
          <a:p>
            <a:pPr lvl="2"/>
            <a:r>
              <a:t>正文级别 3</a:t>
            </a:r>
          </a:p>
          <a:p>
            <a:pPr lvl="3"/>
            <a:r>
              <a:t>正文级别 4</a:t>
            </a:r>
          </a:p>
          <a:p>
            <a:pPr lvl="4"/>
            <a:r>
              <a:t>正文级别 5</a:t>
            </a:r>
          </a:p>
        </p:txBody>
      </p:sp>
      <p:sp>
        <p:nvSpPr>
          <p:cNvPr id="49" name="Shape 4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6" name="Shape 56"/>
          <p:cNvSpPr>
            <a:spLocks noGrp="1"/>
          </p:cNvSpPr>
          <p:nvPr>
            <p:ph type="title" hasCustomPrompt="1"/>
          </p:nvPr>
        </p:nvSpPr>
        <p:spPr>
          <a:xfrm>
            <a:off x="1676400" y="730250"/>
            <a:ext cx="21031200" cy="2651126"/>
          </a:xfrm>
          <a:prstGeom prst="rect">
            <a:avLst/>
          </a:prstGeom>
        </p:spPr>
        <p:txBody>
          <a:bodyPr/>
          <a:lstStyle/>
          <a:p>
            <a:r>
              <a:t>标题文本</a:t>
            </a:r>
          </a:p>
        </p:txBody>
      </p:sp>
      <p:sp>
        <p:nvSpPr>
          <p:cNvPr id="57" name="Shape 57"/>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4" name="Shape 64"/>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1" name="Shape 71"/>
          <p:cNvSpPr>
            <a:spLocks noGrp="1"/>
          </p:cNvSpPr>
          <p:nvPr>
            <p:ph type="title" hasCustomPrompt="1"/>
          </p:nvPr>
        </p:nvSpPr>
        <p:spPr>
          <a:xfrm>
            <a:off x="1679575" y="0"/>
            <a:ext cx="7864476" cy="4114800"/>
          </a:xfrm>
          <a:prstGeom prst="rect">
            <a:avLst/>
          </a:prstGeom>
        </p:spPr>
        <p:txBody>
          <a:bodyPr anchor="b"/>
          <a:lstStyle>
            <a:lvl1pPr>
              <a:defRPr sz="6400"/>
            </a:lvl1pPr>
          </a:lstStyle>
          <a:p>
            <a:r>
              <a:t>标题文本</a:t>
            </a:r>
          </a:p>
        </p:txBody>
      </p:sp>
      <p:sp>
        <p:nvSpPr>
          <p:cNvPr id="72" name="Shape 72"/>
          <p:cNvSpPr>
            <a:spLocks noGrp="1"/>
          </p:cNvSpPr>
          <p:nvPr>
            <p:ph type="body" idx="1" hasCustomPrompt="1"/>
          </p:nvPr>
        </p:nvSpPr>
        <p:spPr>
          <a:xfrm>
            <a:off x="10366375" y="1974850"/>
            <a:ext cx="12344401" cy="11741150"/>
          </a:xfrm>
          <a:prstGeom prst="rect">
            <a:avLst/>
          </a:prstGeom>
        </p:spPr>
        <p:txBody>
          <a:bodyPr/>
          <a:lstStyle>
            <a:lvl1pPr>
              <a:defRPr sz="6400"/>
            </a:lvl1pPr>
            <a:lvl2pPr marL="979805" indent="-522605">
              <a:defRPr sz="6400"/>
            </a:lvl2pPr>
            <a:lvl3pPr marL="1524000" indent="-609600">
              <a:defRPr sz="6400"/>
            </a:lvl3pPr>
            <a:lvl4pPr marL="2103120" indent="-731520">
              <a:defRPr sz="6400"/>
            </a:lvl4pPr>
            <a:lvl5pPr marL="2560320" indent="-731520">
              <a:defRPr sz="6400"/>
            </a:lvl5pPr>
          </a:lstStyle>
          <a:p>
            <a:r>
              <a:t>正文级别 1</a:t>
            </a:r>
          </a:p>
          <a:p>
            <a:pPr lvl="1"/>
            <a:r>
              <a:t>正文级别 2</a:t>
            </a:r>
          </a:p>
          <a:p>
            <a:pPr lvl="2"/>
            <a:r>
              <a:t>正文级别 3</a:t>
            </a:r>
          </a:p>
          <a:p>
            <a:pPr lvl="3"/>
            <a:r>
              <a:t>正文级别 4</a:t>
            </a:r>
          </a:p>
          <a:p>
            <a:pPr lvl="4"/>
            <a:r>
              <a:t>正文级别 5</a:t>
            </a:r>
          </a:p>
        </p:txBody>
      </p:sp>
      <p:sp>
        <p:nvSpPr>
          <p:cNvPr id="73" name="Shape 7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0" name="Shape 80"/>
          <p:cNvSpPr>
            <a:spLocks noGrp="1"/>
          </p:cNvSpPr>
          <p:nvPr>
            <p:ph type="title" hasCustomPrompt="1"/>
          </p:nvPr>
        </p:nvSpPr>
        <p:spPr>
          <a:xfrm>
            <a:off x="1679575" y="0"/>
            <a:ext cx="7864476" cy="4114800"/>
          </a:xfrm>
          <a:prstGeom prst="rect">
            <a:avLst/>
          </a:prstGeom>
        </p:spPr>
        <p:txBody>
          <a:bodyPr anchor="b"/>
          <a:lstStyle>
            <a:lvl1pPr>
              <a:defRPr sz="6400"/>
            </a:lvl1pPr>
          </a:lstStyle>
          <a:p>
            <a:r>
              <a:t>标题文本</a:t>
            </a:r>
          </a:p>
        </p:txBody>
      </p:sp>
      <p:sp>
        <p:nvSpPr>
          <p:cNvPr id="81" name="Shape 81"/>
          <p:cNvSpPr>
            <a:spLocks noGrp="1"/>
          </p:cNvSpPr>
          <p:nvPr>
            <p:ph type="body" sz="half" idx="1" hasCustomPrompt="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r>
              <a:t>正文级别 1</a:t>
            </a:r>
          </a:p>
          <a:p>
            <a:pPr lvl="1"/>
            <a:r>
              <a:t>正文级别 2</a:t>
            </a:r>
          </a:p>
          <a:p>
            <a:pPr lvl="2"/>
            <a:r>
              <a:t>正文级别 3</a:t>
            </a:r>
          </a:p>
          <a:p>
            <a:pPr lvl="3"/>
            <a:r>
              <a:t>正文级别 4</a:t>
            </a:r>
          </a:p>
          <a:p>
            <a:pPr lvl="4"/>
            <a:r>
              <a:t>正文级别 5</a:t>
            </a:r>
          </a:p>
        </p:txBody>
      </p:sp>
      <p:sp>
        <p:nvSpPr>
          <p:cNvPr id="82" name="Shape 8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76400" y="460375"/>
            <a:ext cx="21031200" cy="3190876"/>
          </a:xfrm>
          <a:prstGeom prst="rect">
            <a:avLst/>
          </a:prstGeom>
          <a:ln w="12700">
            <a:miter lim="400000"/>
          </a:ln>
        </p:spPr>
        <p:txBody>
          <a:bodyPr tIns="91439" bIns="91439" anchor="ctr">
            <a:normAutofit/>
          </a:bodyPr>
          <a:lstStyle/>
          <a:p>
            <a:r>
              <a:t>标题文本</a:t>
            </a:r>
          </a:p>
        </p:txBody>
      </p:sp>
      <p:sp>
        <p:nvSpPr>
          <p:cNvPr id="3" name="Shape 3"/>
          <p:cNvSpPr>
            <a:spLocks noGrp="1"/>
          </p:cNvSpPr>
          <p:nvPr>
            <p:ph type="body" idx="1"/>
          </p:nvPr>
        </p:nvSpPr>
        <p:spPr>
          <a:xfrm>
            <a:off x="1676400" y="3651250"/>
            <a:ext cx="21031200" cy="10064750"/>
          </a:xfrm>
          <a:prstGeom prst="rect">
            <a:avLst/>
          </a:prstGeom>
          <a:ln w="12700">
            <a:miter lim="400000"/>
          </a:ln>
        </p:spPr>
        <p:txBody>
          <a:bodyPr tIns="91439" bIns="91439">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1pPr>
      <a:lvl2pPr marL="0" marR="0" indent="228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2pPr>
      <a:lvl3pPr marL="0" marR="0" indent="457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3pPr>
      <a:lvl4pPr marL="0" marR="0" indent="685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4pPr>
      <a:lvl5pPr marL="0" marR="0" indent="9144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5pPr>
      <a:lvl6pPr marL="0" marR="0" indent="11430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6pPr>
      <a:lvl7pPr marL="0" marR="0" indent="1371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7pPr>
      <a:lvl8pPr marL="0" marR="0" indent="1600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8pPr>
      <a:lvl9pPr marL="0" marR="0" indent="1828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9pPr>
    </p:titleStyle>
    <p:bodyStyle>
      <a:lvl1pPr marL="457200" marR="0" indent="-457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1pPr>
      <a:lvl2pPr marL="990600" marR="0" indent="-5334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2pPr>
      <a:lvl3pPr marL="1554480" marR="0" indent="-64008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3pPr>
      <a:lvl4pPr marL="20828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4pPr>
      <a:lvl5pPr marL="25400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5pPr>
      <a:lvl6pPr marL="29972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6pPr>
      <a:lvl7pPr marL="34544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7pPr>
      <a:lvl8pPr marL="39116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8pPr>
      <a:lvl9pPr marL="43688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9pPr>
    </p:bodyStyle>
    <p:otherStyle>
      <a:lvl1pPr marL="0" marR="0" indent="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p:nvPr/>
        </p:nvSpPr>
        <p:spPr>
          <a:xfrm>
            <a:off x="5320026" y="2841081"/>
            <a:ext cx="13615674" cy="7901749"/>
          </a:xfrm>
          <a:prstGeom prst="rect">
            <a:avLst/>
          </a:prstGeom>
          <a:solidFill>
            <a:srgbClr val="FFFFFF">
              <a:alpha val="15000"/>
            </a:srgbClr>
          </a:solidFill>
          <a:ln w="12700" cap="rnd">
            <a:solidFill>
              <a:srgbClr val="FFFFFF">
                <a:alpha val="29000"/>
              </a:srgbClr>
            </a:solidFill>
          </a:ln>
        </p:spPr>
        <p:txBody>
          <a:bodyPr tIns="91439" bIns="91439" anchor="ctr"/>
          <a:lstStyle/>
          <a:p>
            <a:pPr algn="ctr">
              <a:defRPr>
                <a:solidFill>
                  <a:srgbClr val="FFFFFF"/>
                </a:solidFill>
              </a:defRPr>
            </a:pPr>
            <a:endParaRPr/>
          </a:p>
        </p:txBody>
      </p:sp>
      <p:sp>
        <p:nvSpPr>
          <p:cNvPr id="110" name="Shape 110"/>
          <p:cNvSpPr/>
          <p:nvPr/>
        </p:nvSpPr>
        <p:spPr>
          <a:xfrm>
            <a:off x="10320393" y="4199291"/>
            <a:ext cx="6159869" cy="1402081"/>
          </a:xfrm>
          <a:prstGeom prst="rect">
            <a:avLst/>
          </a:prstGeom>
          <a:ln w="12700">
            <a:miter lim="400000"/>
          </a:ln>
        </p:spPr>
        <p:txBody>
          <a:bodyPr wrap="none" tIns="91439" bIns="91439">
            <a:spAutoFit/>
          </a:bodyPr>
          <a:lstStyle/>
          <a:p>
            <a:r>
              <a:rPr sz="8000" b="1" spc="600" dirty="0" err="1">
                <a:solidFill>
                  <a:srgbClr val="FFFFFF"/>
                </a:solidFill>
                <a:latin typeface="+mj-lt"/>
                <a:ea typeface="+mj-ea"/>
                <a:cs typeface="+mj-cs"/>
                <a:sym typeface="Helvetica"/>
              </a:rPr>
              <a:t>iOS</a:t>
            </a:r>
            <a:r>
              <a:rPr sz="7200" b="1" spc="600" dirty="0">
                <a:solidFill>
                  <a:srgbClr val="FFFFFF"/>
                </a:solidFill>
                <a:latin typeface="+mj-lt"/>
                <a:ea typeface="+mj-ea"/>
                <a:cs typeface="+mj-cs"/>
                <a:sym typeface="Helvetica"/>
              </a:rPr>
              <a:t> </a:t>
            </a:r>
            <a:r>
              <a:rPr sz="8000" b="1" spc="600" dirty="0">
                <a:solidFill>
                  <a:srgbClr val="FFFFFF"/>
                </a:solidFill>
                <a:latin typeface="+mj-lt"/>
                <a:ea typeface="+mj-ea"/>
                <a:cs typeface="+mj-cs"/>
                <a:sym typeface="Helvetica"/>
              </a:rPr>
              <a:t>STYLE</a:t>
            </a:r>
          </a:p>
        </p:txBody>
      </p:sp>
      <p:sp>
        <p:nvSpPr>
          <p:cNvPr id="111" name="Shape 111"/>
          <p:cNvSpPr/>
          <p:nvPr/>
        </p:nvSpPr>
        <p:spPr>
          <a:xfrm>
            <a:off x="7617643" y="3319575"/>
            <a:ext cx="2694969" cy="2893098"/>
          </a:xfrm>
          <a:prstGeom prst="rect">
            <a:avLst/>
          </a:prstGeom>
          <a:ln w="12700">
            <a:miter lim="400000"/>
          </a:ln>
        </p:spPr>
        <p:txBody>
          <a:bodyPr wrap="none" tIns="91439" bIns="91439">
            <a:spAutoFit/>
          </a:bodyPr>
          <a:lstStyle>
            <a:lvl1pPr>
              <a:defRPr sz="17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lang="en-US" dirty="0" smtClean="0">
                <a:solidFill>
                  <a:srgbClr val="FFFFFF"/>
                </a:solidFill>
                <a:latin typeface="+mj-lt"/>
                <a:ea typeface="+mj-ea"/>
                <a:cs typeface="+mj-cs"/>
                <a:sym typeface="Helvetica"/>
              </a:rPr>
              <a:t>12</a:t>
            </a:r>
            <a:endParaRPr dirty="0">
              <a:solidFill>
                <a:srgbClr val="FFFFFF"/>
              </a:solidFill>
              <a:latin typeface="+mj-lt"/>
              <a:ea typeface="+mj-ea"/>
              <a:cs typeface="+mj-cs"/>
              <a:sym typeface="Helvetica"/>
            </a:endParaRPr>
          </a:p>
        </p:txBody>
      </p:sp>
      <p:sp>
        <p:nvSpPr>
          <p:cNvPr id="112" name="Shape 112"/>
          <p:cNvSpPr/>
          <p:nvPr/>
        </p:nvSpPr>
        <p:spPr>
          <a:xfrm>
            <a:off x="8790300" y="6438501"/>
            <a:ext cx="6696000"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13" name="Shape 113"/>
          <p:cNvSpPr/>
          <p:nvPr/>
        </p:nvSpPr>
        <p:spPr>
          <a:xfrm>
            <a:off x="7920045" y="10611190"/>
            <a:ext cx="8415636" cy="422031"/>
          </a:xfrm>
          <a:prstGeom prst="rect">
            <a:avLst/>
          </a:prstGeom>
          <a:solidFill>
            <a:srgbClr val="FFFFFF"/>
          </a:solidFill>
          <a:ln w="3175">
            <a:solidFill>
              <a:srgbClr val="FFFFFF"/>
            </a:solidFill>
            <a:miter lim="400000"/>
          </a:ln>
        </p:spPr>
        <p:txBody>
          <a:bodyPr tIns="91439" bIns="91439" anchor="ctr"/>
          <a:lstStyle/>
          <a:p>
            <a:pPr algn="ctr">
              <a:defRPr>
                <a:solidFill>
                  <a:srgbClr val="FFFFFF"/>
                </a:solidFill>
              </a:defRPr>
            </a:pPr>
            <a:endParaRPr/>
          </a:p>
        </p:txBody>
      </p:sp>
      <p:sp>
        <p:nvSpPr>
          <p:cNvPr id="114" name="Shape 114"/>
          <p:cNvSpPr/>
          <p:nvPr/>
        </p:nvSpPr>
        <p:spPr>
          <a:xfrm>
            <a:off x="8669724" y="7571023"/>
            <a:ext cx="7561170" cy="1402081"/>
          </a:xfrm>
          <a:prstGeom prst="rect">
            <a:avLst/>
          </a:prstGeom>
          <a:ln w="12700">
            <a:miter lim="400000"/>
          </a:ln>
        </p:spPr>
        <p:txBody>
          <a:bodyPr tIns="91439" bIns="91439">
            <a:spAutoFit/>
          </a:bodyPr>
          <a:lstStyle>
            <a:lvl1pPr>
              <a:defRPr sz="4000" spc="28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80">
                <a:solidFill>
                  <a:srgbClr val="FFFFFF"/>
                </a:solidFill>
                <a:latin typeface="+mj-lt"/>
                <a:ea typeface="+mj-ea"/>
                <a:cs typeface="+mj-cs"/>
                <a:sym typeface="Helvetica"/>
              </a:rPr>
              <a:t>MODERN PRESENTATION TEMPLTE</a:t>
            </a:r>
          </a:p>
        </p:txBody>
      </p:sp>
      <p:sp>
        <p:nvSpPr>
          <p:cNvPr id="115" name="Shape 115"/>
          <p:cNvSpPr/>
          <p:nvPr/>
        </p:nvSpPr>
        <p:spPr>
          <a:xfrm>
            <a:off x="8669723" y="9287502"/>
            <a:ext cx="3853940" cy="677106"/>
          </a:xfrm>
          <a:prstGeom prst="rect">
            <a:avLst/>
          </a:prstGeom>
          <a:ln w="12700">
            <a:miter lim="400000"/>
          </a:ln>
        </p:spPr>
        <p:txBody>
          <a:bodyPr wrap="none" tIns="91439" bIns="91439">
            <a:spAutoFit/>
          </a:bodyPr>
          <a:lstStyle/>
          <a:p>
            <a:r>
              <a:rPr sz="3200" b="1" i="1" dirty="0">
                <a:solidFill>
                  <a:srgbClr val="FFFFFF"/>
                </a:solidFill>
                <a:latin typeface="+mj-lt"/>
                <a:ea typeface="+mj-ea"/>
                <a:cs typeface="+mj-cs"/>
                <a:sym typeface="Helvetica"/>
              </a:rPr>
              <a:t>Prepared by: </a:t>
            </a:r>
            <a:r>
              <a:rPr lang="en-US" altLang="zh-CN" sz="3200" b="1" i="1" dirty="0" smtClean="0">
                <a:solidFill>
                  <a:srgbClr val="FFFFFF"/>
                </a:solidFill>
                <a:latin typeface="+mj-lt"/>
                <a:ea typeface="宋体" charset="0"/>
                <a:cs typeface="+mj-cs"/>
                <a:sym typeface="Helvetica"/>
              </a:rPr>
              <a:t>X </a:t>
            </a:r>
            <a:r>
              <a:rPr lang="en-US" altLang="zh-CN" sz="3200" b="1" i="1" dirty="0" err="1" smtClean="0">
                <a:solidFill>
                  <a:srgbClr val="FFFFFF"/>
                </a:solidFill>
                <a:latin typeface="+mj-lt"/>
                <a:ea typeface="宋体" charset="0"/>
                <a:cs typeface="+mj-cs"/>
                <a:sym typeface="Helvetica"/>
              </a:rPr>
              <a:t>X</a:t>
            </a:r>
            <a:r>
              <a:rPr lang="en-US" altLang="zh-CN" sz="3200" b="1" i="1" dirty="0" smtClean="0">
                <a:solidFill>
                  <a:srgbClr val="FFFFFF"/>
                </a:solidFill>
                <a:latin typeface="+mj-lt"/>
                <a:ea typeface="宋体" charset="0"/>
                <a:cs typeface="+mj-cs"/>
                <a:sym typeface="Helvetica"/>
              </a:rPr>
              <a:t> </a:t>
            </a:r>
            <a:r>
              <a:rPr lang="en-US" altLang="zh-CN" sz="3200" b="1" i="1" dirty="0" err="1" smtClean="0">
                <a:solidFill>
                  <a:srgbClr val="FFFFFF"/>
                </a:solidFill>
                <a:latin typeface="+mj-lt"/>
                <a:ea typeface="宋体" charset="0"/>
                <a:cs typeface="+mj-cs"/>
                <a:sym typeface="Helvetica"/>
              </a:rPr>
              <a:t>X</a:t>
            </a:r>
            <a:endParaRPr lang="zh-CN" sz="3200" b="1" i="1" dirty="0">
              <a:solidFill>
                <a:srgbClr val="FFFFFF"/>
              </a:solidFill>
              <a:latin typeface="+mj-lt"/>
              <a:ea typeface="宋体" charset="0"/>
              <a:cs typeface="+mj-cs"/>
              <a:sym typeface="Helvetica"/>
            </a:endParaRPr>
          </a:p>
        </p:txBody>
      </p:sp>
      <p:sp>
        <p:nvSpPr>
          <p:cNvPr id="116" name="Shape 116"/>
          <p:cNvSpPr/>
          <p:nvPr/>
        </p:nvSpPr>
        <p:spPr>
          <a:xfrm flipH="1">
            <a:off x="5346316" y="2841082"/>
            <a:ext cx="1" cy="7898452"/>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17" name="Shape 117"/>
          <p:cNvSpPr/>
          <p:nvPr/>
        </p:nvSpPr>
        <p:spPr>
          <a:xfrm flipH="1">
            <a:off x="18943481" y="2845747"/>
            <a:ext cx="1" cy="7898453"/>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19" name="Shape 119"/>
          <p:cNvSpPr/>
          <p:nvPr/>
        </p:nvSpPr>
        <p:spPr>
          <a:xfrm flipH="1" flipV="1">
            <a:off x="7909885" y="2841082"/>
            <a:ext cx="8441361"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6" nodeType="afterEffect">
                                  <p:stCondLst>
                                    <p:cond delay="200"/>
                                  </p:stCondLst>
                                  <p:iterate>
                                    <p:tmAbs val="0"/>
                                  </p:iterate>
                                  <p:childTnLst>
                                    <p:set>
                                      <p:cBhvr>
                                        <p:cTn id="6" dur="indefinite" fill="hold"/>
                                        <p:tgtEl>
                                          <p:spTgt spid="119"/>
                                        </p:tgtEl>
                                        <p:attrNameLst>
                                          <p:attrName>style.visibility</p:attrName>
                                        </p:attrNameLst>
                                      </p:cBhvr>
                                      <p:to>
                                        <p:strVal val="visible"/>
                                      </p:to>
                                    </p:set>
                                    <p:animEffect transition="in" filter="wipe(right)">
                                      <p:cBhvr>
                                        <p:cTn id="7" dur="500"/>
                                        <p:tgtEl>
                                          <p:spTgt spid="119"/>
                                        </p:tgtEl>
                                      </p:cBhvr>
                                    </p:animEffect>
                                  </p:childTnLst>
                                </p:cTn>
                              </p:par>
                            </p:childTnLst>
                          </p:cTn>
                        </p:par>
                        <p:par>
                          <p:cTn id="8" fill="hold">
                            <p:stCondLst>
                              <p:cond delay="200"/>
                            </p:stCondLst>
                            <p:childTnLst>
                              <p:par>
                                <p:cTn id="9" presetID="22" presetClass="exit" presetSubtype="2" fill="hold" grpId="9" nodeType="afterEffect">
                                  <p:stCondLst>
                                    <p:cond delay="0"/>
                                  </p:stCondLst>
                                  <p:iterate>
                                    <p:tmAbs val="0"/>
                                  </p:iterate>
                                  <p:childTnLst>
                                    <p:animEffect transition="out" filter="wipe(right)">
                                      <p:cBhvr>
                                        <p:cTn id="10" dur="500" fill="hold"/>
                                        <p:tgtEl>
                                          <p:spTgt spid="119"/>
                                        </p:tgtEl>
                                      </p:cBhvr>
                                    </p:animEffect>
                                    <p:set>
                                      <p:cBhvr>
                                        <p:cTn id="11" dur="indefinite" fill="hold">
                                          <p:stCondLst>
                                            <p:cond delay="499"/>
                                          </p:stCondLst>
                                        </p:cTn>
                                        <p:tgtEl>
                                          <p:spTgt spid="119"/>
                                        </p:tgtEl>
                                        <p:attrNameLst>
                                          <p:attrName>style.visibility</p:attrName>
                                        </p:attrNameLst>
                                      </p:cBhvr>
                                      <p:to>
                                        <p:strVal val="hidden"/>
                                      </p:to>
                                    </p:set>
                                  </p:childTnLst>
                                </p:cTn>
                              </p:par>
                            </p:childTnLst>
                          </p:cTn>
                        </p:par>
                        <p:par>
                          <p:cTn id="12" fill="hold">
                            <p:stCondLst>
                              <p:cond delay="200"/>
                            </p:stCondLst>
                            <p:childTnLst>
                              <p:par>
                                <p:cTn id="13" presetID="22" presetClass="entr" presetSubtype="4" fill="hold" grpId="10" nodeType="afterEffect">
                                  <p:stCondLst>
                                    <p:cond delay="0"/>
                                  </p:stCondLst>
                                  <p:iterate>
                                    <p:tmAbs val="0"/>
                                  </p:iterate>
                                  <p:childTnLst>
                                    <p:set>
                                      <p:cBhvr>
                                        <p:cTn id="14" dur="indefinite" fill="hold"/>
                                        <p:tgtEl>
                                          <p:spTgt spid="113"/>
                                        </p:tgtEl>
                                        <p:attrNameLst>
                                          <p:attrName>style.visibility</p:attrName>
                                        </p:attrNameLst>
                                      </p:cBhvr>
                                      <p:to>
                                        <p:strVal val="visible"/>
                                      </p:to>
                                    </p:set>
                                    <p:animEffect transition="in" filter="wipe(down)">
                                      <p:cBhvr>
                                        <p:cTn id="15" dur="1000"/>
                                        <p:tgtEl>
                                          <p:spTgt spid="113"/>
                                        </p:tgtEl>
                                      </p:cBhvr>
                                    </p:animEffect>
                                  </p:childTnLst>
                                </p:cTn>
                              </p:par>
                            </p:childTnLst>
                          </p:cTn>
                        </p:par>
                        <p:par>
                          <p:cTn id="16" fill="hold">
                            <p:stCondLst>
                              <p:cond delay="200"/>
                            </p:stCondLst>
                            <p:childTnLst>
                              <p:par>
                                <p:cTn id="17" presetID="9" presetClass="entr" presetSubtype="0" fill="hold" grpId="11" nodeType="afterEffect">
                                  <p:stCondLst>
                                    <p:cond delay="0"/>
                                  </p:stCondLst>
                                  <p:iterate>
                                    <p:tmAbs val="0"/>
                                  </p:iterate>
                                  <p:childTnLst>
                                    <p:set>
                                      <p:cBhvr>
                                        <p:cTn id="18" dur="indefinite" fill="hold"/>
                                        <p:tgtEl>
                                          <p:spTgt spid="111"/>
                                        </p:tgtEl>
                                        <p:attrNameLst>
                                          <p:attrName>style.visibility</p:attrName>
                                        </p:attrNameLst>
                                      </p:cBhvr>
                                      <p:to>
                                        <p:strVal val="visible"/>
                                      </p:to>
                                    </p:set>
                                    <p:animEffect transition="in" filter="dissolve">
                                      <p:cBhvr>
                                        <p:cTn id="19" dur="250"/>
                                        <p:tgtEl>
                                          <p:spTgt spid="111"/>
                                        </p:tgtEl>
                                      </p:cBhvr>
                                    </p:animEffect>
                                  </p:childTnLst>
                                </p:cTn>
                              </p:par>
                            </p:childTnLst>
                          </p:cTn>
                        </p:par>
                        <p:par>
                          <p:cTn id="20" fill="hold">
                            <p:stCondLst>
                              <p:cond delay="200"/>
                            </p:stCondLst>
                            <p:childTnLst>
                              <p:par>
                                <p:cTn id="21" presetID="9" presetClass="entr" presetSubtype="0" fill="hold" grpId="12" nodeType="afterEffect">
                                  <p:stCondLst>
                                    <p:cond delay="0"/>
                                  </p:stCondLst>
                                  <p:iterate>
                                    <p:tmAbs val="0"/>
                                  </p:iterate>
                                  <p:childTnLst>
                                    <p:set>
                                      <p:cBhvr>
                                        <p:cTn id="22" dur="indefinite" fill="hold"/>
                                        <p:tgtEl>
                                          <p:spTgt spid="110"/>
                                        </p:tgtEl>
                                        <p:attrNameLst>
                                          <p:attrName>style.visibility</p:attrName>
                                        </p:attrNameLst>
                                      </p:cBhvr>
                                      <p:to>
                                        <p:strVal val="visible"/>
                                      </p:to>
                                    </p:set>
                                    <p:animEffect transition="in" filter="dissolve">
                                      <p:cBhvr>
                                        <p:cTn id="23" dur="500"/>
                                        <p:tgtEl>
                                          <p:spTgt spid="110"/>
                                        </p:tgtEl>
                                      </p:cBhvr>
                                    </p:animEffect>
                                  </p:childTnLst>
                                </p:cTn>
                              </p:par>
                            </p:childTnLst>
                          </p:cTn>
                        </p:par>
                        <p:par>
                          <p:cTn id="24" fill="hold">
                            <p:stCondLst>
                              <p:cond delay="200"/>
                            </p:stCondLst>
                            <p:childTnLst>
                              <p:par>
                                <p:cTn id="25" presetID="22" presetClass="entr" presetSubtype="8" fill="hold" grpId="13" nodeType="afterEffect">
                                  <p:stCondLst>
                                    <p:cond delay="0"/>
                                  </p:stCondLst>
                                  <p:iterate>
                                    <p:tmAbs val="0"/>
                                  </p:iterate>
                                  <p:childTnLst>
                                    <p:set>
                                      <p:cBhvr>
                                        <p:cTn id="26" dur="indefinite" fill="hold"/>
                                        <p:tgtEl>
                                          <p:spTgt spid="112"/>
                                        </p:tgtEl>
                                        <p:attrNameLst>
                                          <p:attrName>style.visibility</p:attrName>
                                        </p:attrNameLst>
                                      </p:cBhvr>
                                      <p:to>
                                        <p:strVal val="visible"/>
                                      </p:to>
                                    </p:set>
                                    <p:animEffect transition="in" filter="wipe(left)">
                                      <p:cBhvr>
                                        <p:cTn id="27" dur="500"/>
                                        <p:tgtEl>
                                          <p:spTgt spid="112"/>
                                        </p:tgtEl>
                                      </p:cBhvr>
                                    </p:animEffect>
                                  </p:childTnLst>
                                </p:cTn>
                              </p:par>
                            </p:childTnLst>
                          </p:cTn>
                        </p:par>
                        <p:par>
                          <p:cTn id="28" fill="hold">
                            <p:stCondLst>
                              <p:cond delay="200"/>
                            </p:stCondLst>
                            <p:childTnLst>
                              <p:par>
                                <p:cTn id="29" presetID="9" presetClass="entr" presetSubtype="0" fill="hold" grpId="14" nodeType="afterEffect">
                                  <p:stCondLst>
                                    <p:cond delay="0"/>
                                  </p:stCondLst>
                                  <p:iterate>
                                    <p:tmAbs val="0"/>
                                  </p:iterate>
                                  <p:childTnLst>
                                    <p:set>
                                      <p:cBhvr>
                                        <p:cTn id="30" dur="indefinite" fill="hold"/>
                                        <p:tgtEl>
                                          <p:spTgt spid="114"/>
                                        </p:tgtEl>
                                        <p:attrNameLst>
                                          <p:attrName>style.visibility</p:attrName>
                                        </p:attrNameLst>
                                      </p:cBhvr>
                                      <p:to>
                                        <p:strVal val="visible"/>
                                      </p:to>
                                    </p:set>
                                    <p:animEffect transition="in" filter="dissolve">
                                      <p:cBhvr>
                                        <p:cTn id="31" dur="500"/>
                                        <p:tgtEl>
                                          <p:spTgt spid="114"/>
                                        </p:tgtEl>
                                      </p:cBhvr>
                                    </p:animEffect>
                                  </p:childTnLst>
                                </p:cTn>
                              </p:par>
                            </p:childTnLst>
                          </p:cTn>
                        </p:par>
                        <p:par>
                          <p:cTn id="32" fill="hold">
                            <p:stCondLst>
                              <p:cond delay="200"/>
                            </p:stCondLst>
                            <p:childTnLst>
                              <p:par>
                                <p:cTn id="33" presetID="2" presetClass="entr" presetSubtype="8" fill="hold" grpId="15" nodeType="afterEffect">
                                  <p:stCondLst>
                                    <p:cond delay="0"/>
                                  </p:stCondLst>
                                  <p:iterate>
                                    <p:tmAbs val="0"/>
                                  </p:iterate>
                                  <p:childTnLst>
                                    <p:set>
                                      <p:cBhvr>
                                        <p:cTn id="34" dur="indefinite" fill="hold"/>
                                        <p:tgtEl>
                                          <p:spTgt spid="115"/>
                                        </p:tgtEl>
                                        <p:attrNameLst>
                                          <p:attrName>style.visibility</p:attrName>
                                        </p:attrNameLst>
                                      </p:cBhvr>
                                      <p:to>
                                        <p:strVal val="visible"/>
                                      </p:to>
                                    </p:set>
                                    <p:anim calcmode="lin" valueType="num">
                                      <p:cBhvr>
                                        <p:cTn id="35" dur="1000" fill="hold"/>
                                        <p:tgtEl>
                                          <p:spTgt spid="115"/>
                                        </p:tgtEl>
                                        <p:attrNameLst>
                                          <p:attrName>ppt_x</p:attrName>
                                        </p:attrNameLst>
                                      </p:cBhvr>
                                      <p:tavLst>
                                        <p:tav tm="0">
                                          <p:val>
                                            <p:strVal val="0-#ppt_w/2"/>
                                          </p:val>
                                        </p:tav>
                                        <p:tav tm="100000">
                                          <p:val>
                                            <p:strVal val="#ppt_x"/>
                                          </p:val>
                                        </p:tav>
                                      </p:tavLst>
                                    </p:anim>
                                    <p:anim calcmode="lin" valueType="num">
                                      <p:cBhvr>
                                        <p:cTn id="36" dur="10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12" animBg="1" advAuto="0"/>
      <p:bldP spid="111" grpId="11" animBg="1" advAuto="0"/>
      <p:bldP spid="112" grpId="13" animBg="1" advAuto="0"/>
      <p:bldP spid="113" grpId="10" animBg="1" advAuto="0"/>
      <p:bldP spid="114" grpId="14" animBg="1" advAuto="0"/>
      <p:bldP spid="115" grpId="15" animBg="1" advAuto="0"/>
      <p:bldP spid="119" grpId="6" animBg="1" advAuto="0"/>
      <p:bldP spid="119" grpId="9"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p:nvPr/>
        </p:nvSpPr>
        <p:spPr>
          <a:xfrm>
            <a:off x="4757884" y="2604864"/>
            <a:ext cx="14868248" cy="1643381"/>
          </a:xfrm>
          <a:prstGeom prst="rect">
            <a:avLst/>
          </a:prstGeom>
          <a:ln w="12700">
            <a:miter lim="400000"/>
          </a:ln>
        </p:spPr>
        <p:txBody>
          <a:bodyPr wrap="none" tIns="91439" bIns="91439">
            <a:spAutoFit/>
          </a:bodyPr>
          <a:lstStyle>
            <a:lvl1pPr algn="ctr">
              <a:defRPr sz="96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CHART INFO GRAPHIC</a:t>
            </a:r>
          </a:p>
        </p:txBody>
      </p:sp>
      <p:sp>
        <p:nvSpPr>
          <p:cNvPr id="439" name="Shape 439"/>
          <p:cNvSpPr/>
          <p:nvPr/>
        </p:nvSpPr>
        <p:spPr>
          <a:xfrm>
            <a:off x="6737985" y="9301932"/>
            <a:ext cx="10908031" cy="1893819"/>
          </a:xfrm>
          <a:prstGeom prst="rect">
            <a:avLst/>
          </a:prstGeom>
          <a:ln w="12700">
            <a:miter lim="400000"/>
          </a:ln>
        </p:spPr>
        <p:txBody>
          <a:bodyPr tIns="91439" bIns="91439">
            <a:spAutoFit/>
          </a:bodyPr>
          <a:lstStyle/>
          <a:p>
            <a:pPr algn="ctr">
              <a:lnSpc>
                <a:spcPts val="3400"/>
              </a:lnSpc>
            </a:pPr>
            <a:r>
              <a:rPr sz="2400">
                <a:solidFill>
                  <a:srgbClr val="D9D9D9"/>
                </a:solidFill>
                <a:latin typeface="+mj-lt"/>
                <a:ea typeface="+mj-ea"/>
                <a:cs typeface="+mj-cs"/>
                <a:sym typeface="Helvetica"/>
              </a:rPr>
              <a:t>Insert you awesome clever slogan or theme in this area insert you awesome clever slogan or theme in this area insert you awesome clever slogan or theme in this area insert you awesome clever slogan or theme in this area insert you awesome clever slogan or theme in this area</a:t>
            </a:r>
          </a:p>
        </p:txBody>
      </p:sp>
      <p:grpSp>
        <p:nvGrpSpPr>
          <p:cNvPr id="442" name="Group 442"/>
          <p:cNvGrpSpPr/>
          <p:nvPr/>
        </p:nvGrpSpPr>
        <p:grpSpPr>
          <a:xfrm>
            <a:off x="11083748" y="5577518"/>
            <a:ext cx="2216507" cy="2208860"/>
            <a:chOff x="0" y="0"/>
            <a:chExt cx="2216506" cy="2208859"/>
          </a:xfrm>
        </p:grpSpPr>
        <p:sp>
          <p:nvSpPr>
            <p:cNvPr id="440" name="Shape 440"/>
            <p:cNvSpPr/>
            <p:nvPr/>
          </p:nvSpPr>
          <p:spPr>
            <a:xfrm>
              <a:off x="-1" y="298083"/>
              <a:ext cx="1926065" cy="19107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77" y="0"/>
                    <a:pt x="0" y="4777"/>
                    <a:pt x="0" y="10800"/>
                  </a:cubicBezTo>
                  <a:cubicBezTo>
                    <a:pt x="0" y="16823"/>
                    <a:pt x="4777" y="21600"/>
                    <a:pt x="10800" y="21600"/>
                  </a:cubicBezTo>
                  <a:cubicBezTo>
                    <a:pt x="16823" y="21600"/>
                    <a:pt x="21600" y="16823"/>
                    <a:pt x="21600" y="10800"/>
                  </a:cubicBezTo>
                </a:path>
              </a:pathLst>
            </a:custGeom>
            <a:noFill/>
            <a:ln w="50800" cap="flat">
              <a:solidFill>
                <a:srgbClr val="FFFFFF"/>
              </a:solidFill>
              <a:prstDash val="solid"/>
              <a:miter lim="400000"/>
            </a:ln>
            <a:effectLst/>
          </p:spPr>
          <p:txBody>
            <a:bodyPr wrap="square" lIns="91439" tIns="91439" rIns="91439" bIns="91439" numCol="1" anchor="t">
              <a:noAutofit/>
            </a:bodyPr>
            <a:lstStyle/>
            <a:p>
              <a:endParaRPr/>
            </a:p>
          </p:txBody>
        </p:sp>
        <p:sp>
          <p:nvSpPr>
            <p:cNvPr id="441" name="Shape 441"/>
            <p:cNvSpPr/>
            <p:nvPr/>
          </p:nvSpPr>
          <p:spPr>
            <a:xfrm>
              <a:off x="1184684" y="-1"/>
              <a:ext cx="1031822" cy="10318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186" y="0"/>
                    <a:pt x="21600" y="10414"/>
                    <a:pt x="21600" y="21600"/>
                  </a:cubicBezTo>
                  <a:cubicBezTo>
                    <a:pt x="0" y="21600"/>
                    <a:pt x="0" y="21600"/>
                    <a:pt x="0" y="21600"/>
                  </a:cubicBezTo>
                  <a:lnTo>
                    <a:pt x="0" y="0"/>
                  </a:lnTo>
                  <a:close/>
                </a:path>
              </a:pathLst>
            </a:custGeom>
            <a:noFill/>
            <a:ln w="50800" cap="flat">
              <a:solidFill>
                <a:srgbClr val="FFFFFF"/>
              </a:solidFill>
              <a:prstDash val="solid"/>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mc:Choice xmlns:p14="http://schemas.microsoft.com/office/powerpoint/2010/main" Requires="p14">
      <p:transition spd="slow" p14:dur="1200">
        <p14:warp/>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438"/>
                                        </p:tgtEl>
                                        <p:attrNameLst>
                                          <p:attrName>style.visibility</p:attrName>
                                        </p:attrNameLst>
                                      </p:cBhvr>
                                      <p:to>
                                        <p:strVal val="visible"/>
                                      </p:to>
                                    </p:set>
                                    <p:animEffect transition="in" filter="dissolve">
                                      <p:cBhvr>
                                        <p:cTn id="7" dur="750"/>
                                        <p:tgtEl>
                                          <p:spTgt spid="438"/>
                                        </p:tgtEl>
                                      </p:cBhvr>
                                    </p:animEffect>
                                  </p:childTnLst>
                                </p:cTn>
                              </p:par>
                            </p:childTnLst>
                          </p:cTn>
                        </p:par>
                        <p:par>
                          <p:cTn id="8" fill="hold">
                            <p:stCondLst>
                              <p:cond delay="750"/>
                            </p:stCondLst>
                            <p:childTnLst>
                              <p:par>
                                <p:cTn id="9" presetID="9" presetClass="entr" presetSubtype="0" fill="hold" grpId="2" nodeType="afterEffect">
                                  <p:stCondLst>
                                    <p:cond delay="800"/>
                                  </p:stCondLst>
                                  <p:iterate>
                                    <p:tmAbs val="0"/>
                                  </p:iterate>
                                  <p:childTnLst>
                                    <p:set>
                                      <p:cBhvr>
                                        <p:cTn id="10" dur="indefinite" fill="hold"/>
                                        <p:tgtEl>
                                          <p:spTgt spid="442"/>
                                        </p:tgtEl>
                                        <p:attrNameLst>
                                          <p:attrName>style.visibility</p:attrName>
                                        </p:attrNameLst>
                                      </p:cBhvr>
                                      <p:to>
                                        <p:strVal val="visible"/>
                                      </p:to>
                                    </p:set>
                                    <p:animEffect transition="in" filter="dissolve">
                                      <p:cBhvr>
                                        <p:cTn id="11" dur="1000"/>
                                        <p:tgtEl>
                                          <p:spTgt spid="442"/>
                                        </p:tgtEl>
                                      </p:cBhvr>
                                    </p:animEffect>
                                  </p:childTnLst>
                                </p:cTn>
                              </p:par>
                            </p:childTnLst>
                          </p:cTn>
                        </p:par>
                        <p:par>
                          <p:cTn id="12" fill="hold">
                            <p:stCondLst>
                              <p:cond delay="2549"/>
                            </p:stCondLst>
                            <p:childTnLst>
                              <p:par>
                                <p:cTn id="13" presetID="9" presetClass="entr" presetSubtype="0" fill="hold" grpId="3" nodeType="afterEffect">
                                  <p:stCondLst>
                                    <p:cond delay="1400"/>
                                  </p:stCondLst>
                                  <p:iterate>
                                    <p:tmAbs val="0"/>
                                  </p:iterate>
                                  <p:childTnLst>
                                    <p:set>
                                      <p:cBhvr>
                                        <p:cTn id="14" dur="indefinite" fill="hold"/>
                                        <p:tgtEl>
                                          <p:spTgt spid="439"/>
                                        </p:tgtEl>
                                        <p:attrNameLst>
                                          <p:attrName>style.visibility</p:attrName>
                                        </p:attrNameLst>
                                      </p:cBhvr>
                                      <p:to>
                                        <p:strVal val="visible"/>
                                      </p:to>
                                    </p:set>
                                    <p:animEffect transition="in" filter="dissolve">
                                      <p:cBhvr>
                                        <p:cTn id="15" dur="1000"/>
                                        <p:tgtEl>
                                          <p:spTgt spid="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1" animBg="1" advAuto="0"/>
      <p:bldP spid="439" grpId="3" animBg="1" advAuto="0"/>
      <p:bldP spid="442" grpId="2"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Shape 444"/>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445" name="Shape 445"/>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446" name="Shape 446"/>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aphicFrame>
        <p:nvGraphicFramePr>
          <p:cNvPr id="447" name="Chart 447"/>
          <p:cNvGraphicFramePr/>
          <p:nvPr/>
        </p:nvGraphicFramePr>
        <p:xfrm>
          <a:off x="2211638" y="3924838"/>
          <a:ext cx="10108246" cy="7153561"/>
        </p:xfrm>
        <a:graphic>
          <a:graphicData uri="http://schemas.openxmlformats.org/drawingml/2006/chart">
            <c:chart xmlns:c="http://schemas.openxmlformats.org/drawingml/2006/chart" xmlns:r="http://schemas.openxmlformats.org/officeDocument/2006/relationships" r:id="rId2"/>
          </a:graphicData>
        </a:graphic>
      </p:graphicFrame>
      <p:sp>
        <p:nvSpPr>
          <p:cNvPr id="448" name="Shape 448"/>
          <p:cNvSpPr/>
          <p:nvPr/>
        </p:nvSpPr>
        <p:spPr>
          <a:xfrm>
            <a:off x="13475174" y="3389438"/>
            <a:ext cx="6859807"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A little explanation about chart</a:t>
            </a:r>
          </a:p>
        </p:txBody>
      </p:sp>
      <p:sp>
        <p:nvSpPr>
          <p:cNvPr id="449" name="Shape 449"/>
          <p:cNvSpPr/>
          <p:nvPr/>
        </p:nvSpPr>
        <p:spPr>
          <a:xfrm>
            <a:off x="13475174" y="4212840"/>
            <a:ext cx="8943503" cy="18089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eavements and blessings, one</a:t>
            </a:r>
          </a:p>
        </p:txBody>
      </p:sp>
      <p:grpSp>
        <p:nvGrpSpPr>
          <p:cNvPr id="453" name="Group 453"/>
          <p:cNvGrpSpPr/>
          <p:nvPr/>
        </p:nvGrpSpPr>
        <p:grpSpPr>
          <a:xfrm>
            <a:off x="13658054" y="6278807"/>
            <a:ext cx="3888001" cy="4810335"/>
            <a:chOff x="0" y="0"/>
            <a:chExt cx="3887999" cy="4810333"/>
          </a:xfrm>
        </p:grpSpPr>
        <p:sp>
          <p:nvSpPr>
            <p:cNvPr id="450" name="Shape 450"/>
            <p:cNvSpPr/>
            <p:nvPr/>
          </p:nvSpPr>
          <p:spPr>
            <a:xfrm>
              <a:off x="0" y="0"/>
              <a:ext cx="3888000" cy="481033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51" name="Shape 451"/>
            <p:cNvSpPr/>
            <p:nvPr/>
          </p:nvSpPr>
          <p:spPr>
            <a:xfrm>
              <a:off x="263943" y="592211"/>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72%</a:t>
              </a:r>
            </a:p>
          </p:txBody>
        </p:sp>
        <p:sp>
          <p:nvSpPr>
            <p:cNvPr id="452" name="Shape 452"/>
            <p:cNvSpPr/>
            <p:nvPr/>
          </p:nvSpPr>
          <p:spPr>
            <a:xfrm>
              <a:off x="4799" y="2855017"/>
              <a:ext cx="3878403" cy="1808982"/>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grpSp>
        <p:nvGrpSpPr>
          <p:cNvPr id="457" name="Group 457"/>
          <p:cNvGrpSpPr/>
          <p:nvPr/>
        </p:nvGrpSpPr>
        <p:grpSpPr>
          <a:xfrm>
            <a:off x="18170659" y="6278807"/>
            <a:ext cx="3888001" cy="4810335"/>
            <a:chOff x="0" y="0"/>
            <a:chExt cx="3887999" cy="4810333"/>
          </a:xfrm>
        </p:grpSpPr>
        <p:sp>
          <p:nvSpPr>
            <p:cNvPr id="454" name="Shape 454"/>
            <p:cNvSpPr/>
            <p:nvPr/>
          </p:nvSpPr>
          <p:spPr>
            <a:xfrm>
              <a:off x="0" y="0"/>
              <a:ext cx="3888000" cy="481033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55" name="Shape 455"/>
            <p:cNvSpPr/>
            <p:nvPr/>
          </p:nvSpPr>
          <p:spPr>
            <a:xfrm>
              <a:off x="263943" y="636069"/>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33%</a:t>
              </a:r>
            </a:p>
          </p:txBody>
        </p:sp>
        <p:sp>
          <p:nvSpPr>
            <p:cNvPr id="456" name="Shape 456"/>
            <p:cNvSpPr/>
            <p:nvPr/>
          </p:nvSpPr>
          <p:spPr>
            <a:xfrm>
              <a:off x="4799" y="2855017"/>
              <a:ext cx="3878403" cy="1808982"/>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spTree>
  </p:cSld>
  <p:clrMapOvr>
    <a:masterClrMapping/>
  </p:clrMapOvr>
  <mc:AlternateContent xmlns:mc="http://schemas.openxmlformats.org/markup-compatibility/2006">
    <mc:Choice xmlns:p14="http://schemas.microsoft.com/office/powerpoint/2010/main" Requires="p14">
      <p:transition spd="slow" p14:dur="1200">
        <p14:prism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445"/>
                                        </p:tgtEl>
                                        <p:attrNameLst>
                                          <p:attrName>style.visibility</p:attrName>
                                        </p:attrNameLst>
                                      </p:cBhvr>
                                      <p:to>
                                        <p:strVal val="visible"/>
                                      </p:to>
                                    </p:set>
                                    <p:animEffect transition="in" filter="dissolve">
                                      <p:cBhvr>
                                        <p:cTn id="7" dur="500"/>
                                        <p:tgtEl>
                                          <p:spTgt spid="445"/>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446"/>
                                        </p:tgtEl>
                                        <p:attrNameLst>
                                          <p:attrName>style.visibility</p:attrName>
                                        </p:attrNameLst>
                                      </p:cBhvr>
                                      <p:to>
                                        <p:strVal val="visible"/>
                                      </p:to>
                                    </p:set>
                                    <p:animEffect transition="in" filter="dissolve">
                                      <p:cBhvr>
                                        <p:cTn id="11" dur="500"/>
                                        <p:tgtEl>
                                          <p:spTgt spid="446"/>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444"/>
                                        </p:tgtEl>
                                        <p:attrNameLst>
                                          <p:attrName>style.visibility</p:attrName>
                                        </p:attrNameLst>
                                      </p:cBhvr>
                                      <p:to>
                                        <p:strVal val="visible"/>
                                      </p:to>
                                    </p:set>
                                    <p:animEffect transition="in" filter="dissolve">
                                      <p:cBhvr>
                                        <p:cTn id="15" dur="1000"/>
                                        <p:tgtEl>
                                          <p:spTgt spid="444"/>
                                        </p:tgtEl>
                                      </p:cBhvr>
                                    </p:animEffect>
                                  </p:childTnLst>
                                </p:cTn>
                              </p:par>
                            </p:childTnLst>
                          </p:cTn>
                        </p:par>
                        <p:par>
                          <p:cTn id="16" fill="hold">
                            <p:stCondLst>
                              <p:cond delay="2000"/>
                            </p:stCondLst>
                            <p:childTnLst>
                              <p:par>
                                <p:cTn id="17" presetID="22" presetClass="entr" presetSubtype="8" fill="hold" grpId="4" nodeType="afterEffect">
                                  <p:stCondLst>
                                    <p:cond delay="0"/>
                                  </p:stCondLst>
                                  <p:iterate>
                                    <p:tmAbs val="0"/>
                                  </p:iterate>
                                  <p:childTnLst>
                                    <p:set>
                                      <p:cBhvr>
                                        <p:cTn id="18" dur="indefinite" fill="hold"/>
                                        <p:tgtEl>
                                          <p:spTgt spid="448"/>
                                        </p:tgtEl>
                                        <p:attrNameLst>
                                          <p:attrName>style.visibility</p:attrName>
                                        </p:attrNameLst>
                                      </p:cBhvr>
                                      <p:to>
                                        <p:strVal val="visible"/>
                                      </p:to>
                                    </p:set>
                                    <p:animEffect transition="in" filter="wipe(left)">
                                      <p:cBhvr>
                                        <p:cTn id="19" dur="500"/>
                                        <p:tgtEl>
                                          <p:spTgt spid="448"/>
                                        </p:tgtEl>
                                      </p:cBhvr>
                                    </p:animEffect>
                                  </p:childTnLst>
                                </p:cTn>
                              </p:par>
                            </p:childTnLst>
                          </p:cTn>
                        </p:par>
                        <p:par>
                          <p:cTn id="20" fill="hold">
                            <p:stCondLst>
                              <p:cond delay="2500"/>
                            </p:stCondLst>
                            <p:childTnLst>
                              <p:par>
                                <p:cTn id="21" presetID="22" presetClass="entr" presetSubtype="4" fill="hold" grpId="5" nodeType="afterEffect">
                                  <p:stCondLst>
                                    <p:cond delay="0"/>
                                  </p:stCondLst>
                                  <p:childTnLst>
                                    <p:set>
                                      <p:cBhvr>
                                        <p:cTn id="22" dur="indefinite" fill="hold"/>
                                        <p:tgtEl>
                                          <p:spTgt spid="447">
                                            <p:graphicEl>
                                              <a:chart seriesIdx="-3" categoryIdx="-3" bldStep="gridLegend"/>
                                            </p:graphicEl>
                                          </p:spTgt>
                                        </p:tgtEl>
                                        <p:attrNameLst>
                                          <p:attrName>style.visibility</p:attrName>
                                        </p:attrNameLst>
                                      </p:cBhvr>
                                      <p:to>
                                        <p:strVal val="visible"/>
                                      </p:to>
                                    </p:set>
                                    <p:animEffect transition="in" filter="wipe(down)">
                                      <p:cBhvr>
                                        <p:cTn id="23" dur="500"/>
                                        <p:tgtEl>
                                          <p:spTgt spid="447">
                                            <p:graphicEl>
                                              <a:chart seriesIdx="-3" categoryIdx="-3" bldStep="gridLegend"/>
                                            </p:graphicEl>
                                          </p:spTgt>
                                        </p:tgtEl>
                                      </p:cBhvr>
                                    </p:animEffect>
                                  </p:childTnLst>
                                </p:cTn>
                              </p:par>
                            </p:childTnLst>
                          </p:cTn>
                        </p:par>
                        <p:par>
                          <p:cTn id="24" fill="hold">
                            <p:stCondLst>
                              <p:cond delay="3000"/>
                            </p:stCondLst>
                            <p:childTnLst>
                              <p:par>
                                <p:cTn id="25" presetID="22" presetClass="entr" presetSubtype="4" fill="hold" grpId="5" nodeType="afterEffect">
                                  <p:stCondLst>
                                    <p:cond delay="0"/>
                                  </p:stCondLst>
                                  <p:childTnLst>
                                    <p:set>
                                      <p:cBhvr>
                                        <p:cTn id="26" dur="indefinite" fill="hold"/>
                                        <p:tgtEl>
                                          <p:spTgt spid="447">
                                            <p:graphicEl>
                                              <a:chart seriesIdx="-4" categoryIdx="0" bldStep="category"/>
                                            </p:graphicEl>
                                          </p:spTgt>
                                        </p:tgtEl>
                                        <p:attrNameLst>
                                          <p:attrName>style.visibility</p:attrName>
                                        </p:attrNameLst>
                                      </p:cBhvr>
                                      <p:to>
                                        <p:strVal val="visible"/>
                                      </p:to>
                                    </p:set>
                                    <p:animEffect transition="in" filter="wipe(down)">
                                      <p:cBhvr>
                                        <p:cTn id="27" dur="500"/>
                                        <p:tgtEl>
                                          <p:spTgt spid="447">
                                            <p:graphicEl>
                                              <a:chart seriesIdx="-4" categoryIdx="0" bldStep="category"/>
                                            </p:graphicEl>
                                          </p:spTgt>
                                        </p:tgtEl>
                                      </p:cBhvr>
                                    </p:animEffect>
                                  </p:childTnLst>
                                </p:cTn>
                              </p:par>
                            </p:childTnLst>
                          </p:cTn>
                        </p:par>
                        <p:par>
                          <p:cTn id="28" fill="hold">
                            <p:stCondLst>
                              <p:cond delay="3500"/>
                            </p:stCondLst>
                            <p:childTnLst>
                              <p:par>
                                <p:cTn id="29" presetID="22" presetClass="entr" presetSubtype="4" fill="hold" grpId="5" nodeType="afterEffect">
                                  <p:stCondLst>
                                    <p:cond delay="0"/>
                                  </p:stCondLst>
                                  <p:childTnLst>
                                    <p:set>
                                      <p:cBhvr>
                                        <p:cTn id="30" dur="indefinite" fill="hold"/>
                                        <p:tgtEl>
                                          <p:spTgt spid="447">
                                            <p:graphicEl>
                                              <a:chart seriesIdx="-4" categoryIdx="1" bldStep="category"/>
                                            </p:graphicEl>
                                          </p:spTgt>
                                        </p:tgtEl>
                                        <p:attrNameLst>
                                          <p:attrName>style.visibility</p:attrName>
                                        </p:attrNameLst>
                                      </p:cBhvr>
                                      <p:to>
                                        <p:strVal val="visible"/>
                                      </p:to>
                                    </p:set>
                                    <p:animEffect transition="in" filter="wipe(down)">
                                      <p:cBhvr>
                                        <p:cTn id="31" dur="500"/>
                                        <p:tgtEl>
                                          <p:spTgt spid="447">
                                            <p:graphicEl>
                                              <a:chart seriesIdx="-4" categoryIdx="1" bldStep="category"/>
                                            </p:graphicEl>
                                          </p:spTgt>
                                        </p:tgtEl>
                                      </p:cBhvr>
                                    </p:animEffect>
                                  </p:childTnLst>
                                </p:cTn>
                              </p:par>
                            </p:childTnLst>
                          </p:cTn>
                        </p:par>
                        <p:par>
                          <p:cTn id="32" fill="hold">
                            <p:stCondLst>
                              <p:cond delay="4000"/>
                            </p:stCondLst>
                            <p:childTnLst>
                              <p:par>
                                <p:cTn id="33" presetID="22" presetClass="entr" presetSubtype="4" fill="hold" grpId="5" nodeType="afterEffect">
                                  <p:stCondLst>
                                    <p:cond delay="0"/>
                                  </p:stCondLst>
                                  <p:childTnLst>
                                    <p:set>
                                      <p:cBhvr>
                                        <p:cTn id="34" dur="indefinite" fill="hold"/>
                                        <p:tgtEl>
                                          <p:spTgt spid="447">
                                            <p:graphicEl>
                                              <a:chart seriesIdx="-4" categoryIdx="2" bldStep="category"/>
                                            </p:graphicEl>
                                          </p:spTgt>
                                        </p:tgtEl>
                                        <p:attrNameLst>
                                          <p:attrName>style.visibility</p:attrName>
                                        </p:attrNameLst>
                                      </p:cBhvr>
                                      <p:to>
                                        <p:strVal val="visible"/>
                                      </p:to>
                                    </p:set>
                                    <p:animEffect transition="in" filter="wipe(down)">
                                      <p:cBhvr>
                                        <p:cTn id="35" dur="500"/>
                                        <p:tgtEl>
                                          <p:spTgt spid="447">
                                            <p:graphicEl>
                                              <a:chart seriesIdx="-4" categoryIdx="2" bldStep="category"/>
                                            </p:graphicEl>
                                          </p:spTgt>
                                        </p:tgtEl>
                                      </p:cBhvr>
                                    </p:animEffect>
                                  </p:childTnLst>
                                </p:cTn>
                              </p:par>
                            </p:childTnLst>
                          </p:cTn>
                        </p:par>
                        <p:par>
                          <p:cTn id="36" fill="hold">
                            <p:stCondLst>
                              <p:cond delay="4500"/>
                            </p:stCondLst>
                            <p:childTnLst>
                              <p:par>
                                <p:cTn id="37" presetID="22" presetClass="entr" presetSubtype="4" fill="hold" grpId="5" nodeType="afterEffect">
                                  <p:stCondLst>
                                    <p:cond delay="0"/>
                                  </p:stCondLst>
                                  <p:childTnLst>
                                    <p:set>
                                      <p:cBhvr>
                                        <p:cTn id="38" dur="indefinite" fill="hold"/>
                                        <p:tgtEl>
                                          <p:spTgt spid="447">
                                            <p:graphicEl>
                                              <a:chart seriesIdx="-4" categoryIdx="3" bldStep="category"/>
                                            </p:graphicEl>
                                          </p:spTgt>
                                        </p:tgtEl>
                                        <p:attrNameLst>
                                          <p:attrName>style.visibility</p:attrName>
                                        </p:attrNameLst>
                                      </p:cBhvr>
                                      <p:to>
                                        <p:strVal val="visible"/>
                                      </p:to>
                                    </p:set>
                                    <p:animEffect transition="in" filter="wipe(down)">
                                      <p:cBhvr>
                                        <p:cTn id="39" dur="500"/>
                                        <p:tgtEl>
                                          <p:spTgt spid="447">
                                            <p:graphicEl>
                                              <a:chart seriesIdx="-4" categoryIdx="3" bldStep="category"/>
                                            </p:graphicEl>
                                          </p:spTgt>
                                        </p:tgtEl>
                                      </p:cBhvr>
                                    </p:animEffect>
                                  </p:childTnLst>
                                </p:cTn>
                              </p:par>
                            </p:childTnLst>
                          </p:cTn>
                        </p:par>
                        <p:par>
                          <p:cTn id="40" fill="hold">
                            <p:stCondLst>
                              <p:cond delay="5000"/>
                            </p:stCondLst>
                            <p:childTnLst>
                              <p:par>
                                <p:cTn id="41" presetID="9" presetClass="entr" presetSubtype="0" fill="hold" grpId="6" nodeType="afterEffect">
                                  <p:stCondLst>
                                    <p:cond delay="0"/>
                                  </p:stCondLst>
                                  <p:iterate>
                                    <p:tmAbs val="0"/>
                                  </p:iterate>
                                  <p:childTnLst>
                                    <p:set>
                                      <p:cBhvr>
                                        <p:cTn id="42" dur="indefinite" fill="hold"/>
                                        <p:tgtEl>
                                          <p:spTgt spid="449"/>
                                        </p:tgtEl>
                                        <p:attrNameLst>
                                          <p:attrName>style.visibility</p:attrName>
                                        </p:attrNameLst>
                                      </p:cBhvr>
                                      <p:to>
                                        <p:strVal val="visible"/>
                                      </p:to>
                                    </p:set>
                                    <p:animEffect transition="in" filter="dissolve">
                                      <p:cBhvr>
                                        <p:cTn id="43" dur="750"/>
                                        <p:tgtEl>
                                          <p:spTgt spid="449"/>
                                        </p:tgtEl>
                                      </p:cBhvr>
                                    </p:animEffect>
                                  </p:childTnLst>
                                </p:cTn>
                              </p:par>
                            </p:childTnLst>
                          </p:cTn>
                        </p:par>
                        <p:par>
                          <p:cTn id="44" fill="hold">
                            <p:stCondLst>
                              <p:cond delay="5750"/>
                            </p:stCondLst>
                            <p:childTnLst>
                              <p:par>
                                <p:cTn id="45" presetID="9" presetClass="entr" presetSubtype="0" fill="hold" grpId="7" nodeType="afterEffect">
                                  <p:stCondLst>
                                    <p:cond delay="0"/>
                                  </p:stCondLst>
                                  <p:iterate>
                                    <p:tmAbs val="0"/>
                                  </p:iterate>
                                  <p:childTnLst>
                                    <p:set>
                                      <p:cBhvr>
                                        <p:cTn id="46" dur="indefinite" fill="hold"/>
                                        <p:tgtEl>
                                          <p:spTgt spid="453"/>
                                        </p:tgtEl>
                                        <p:attrNameLst>
                                          <p:attrName>style.visibility</p:attrName>
                                        </p:attrNameLst>
                                      </p:cBhvr>
                                      <p:to>
                                        <p:strVal val="visible"/>
                                      </p:to>
                                    </p:set>
                                    <p:animEffect transition="in" filter="dissolve">
                                      <p:cBhvr>
                                        <p:cTn id="47" dur="1000"/>
                                        <p:tgtEl>
                                          <p:spTgt spid="453"/>
                                        </p:tgtEl>
                                      </p:cBhvr>
                                    </p:animEffect>
                                  </p:childTnLst>
                                </p:cTn>
                              </p:par>
                            </p:childTnLst>
                          </p:cTn>
                        </p:par>
                        <p:par>
                          <p:cTn id="48" fill="hold">
                            <p:stCondLst>
                              <p:cond delay="6750"/>
                            </p:stCondLst>
                            <p:childTnLst>
                              <p:par>
                                <p:cTn id="49" presetID="9" presetClass="entr" presetSubtype="0" fill="hold" grpId="8" nodeType="afterEffect">
                                  <p:stCondLst>
                                    <p:cond delay="0"/>
                                  </p:stCondLst>
                                  <p:iterate>
                                    <p:tmAbs val="0"/>
                                  </p:iterate>
                                  <p:childTnLst>
                                    <p:set>
                                      <p:cBhvr>
                                        <p:cTn id="50" dur="indefinite" fill="hold"/>
                                        <p:tgtEl>
                                          <p:spTgt spid="457"/>
                                        </p:tgtEl>
                                        <p:attrNameLst>
                                          <p:attrName>style.visibility</p:attrName>
                                        </p:attrNameLst>
                                      </p:cBhvr>
                                      <p:to>
                                        <p:strVal val="visible"/>
                                      </p:to>
                                    </p:set>
                                    <p:animEffect transition="in" filter="dissolve">
                                      <p:cBhvr>
                                        <p:cTn id="51" dur="1000"/>
                                        <p:tgtEl>
                                          <p:spTgt spid="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 grpId="3" animBg="1" advAuto="0"/>
      <p:bldP spid="445" grpId="1" animBg="1" advAuto="0"/>
      <p:bldP spid="446" grpId="2" animBg="1" advAuto="0"/>
      <p:bldGraphic spid="447" grpId="5">
        <p:bldSub>
          <a:bldChart bld="category"/>
        </p:bldSub>
      </p:bldGraphic>
      <p:bldP spid="448" grpId="4" animBg="1" advAuto="0"/>
      <p:bldP spid="449" grpId="6" animBg="1" advAuto="0"/>
      <p:bldP spid="453" grpId="7" animBg="1" advAuto="0"/>
      <p:bldP spid="457" grpId="8"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Shape 459"/>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460" name="Shape 460"/>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461" name="Shape 461"/>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
        <p:nvSpPr>
          <p:cNvPr id="462" name="Shape 462"/>
          <p:cNvSpPr/>
          <p:nvPr/>
        </p:nvSpPr>
        <p:spPr>
          <a:xfrm>
            <a:off x="13475174" y="3389438"/>
            <a:ext cx="6859807"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A little explanation about chart</a:t>
            </a:r>
          </a:p>
        </p:txBody>
      </p:sp>
      <p:sp>
        <p:nvSpPr>
          <p:cNvPr id="463" name="Shape 463"/>
          <p:cNvSpPr/>
          <p:nvPr/>
        </p:nvSpPr>
        <p:spPr>
          <a:xfrm>
            <a:off x="13475174" y="4212840"/>
            <a:ext cx="8943503" cy="18089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eavements and blessings, one</a:t>
            </a:r>
          </a:p>
        </p:txBody>
      </p:sp>
      <p:grpSp>
        <p:nvGrpSpPr>
          <p:cNvPr id="467" name="Group 467"/>
          <p:cNvGrpSpPr/>
          <p:nvPr/>
        </p:nvGrpSpPr>
        <p:grpSpPr>
          <a:xfrm>
            <a:off x="13658054" y="6278807"/>
            <a:ext cx="3888001" cy="4810335"/>
            <a:chOff x="0" y="0"/>
            <a:chExt cx="3887999" cy="4810333"/>
          </a:xfrm>
        </p:grpSpPr>
        <p:sp>
          <p:nvSpPr>
            <p:cNvPr id="464" name="Shape 464"/>
            <p:cNvSpPr/>
            <p:nvPr/>
          </p:nvSpPr>
          <p:spPr>
            <a:xfrm>
              <a:off x="0" y="0"/>
              <a:ext cx="3888000" cy="481033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65" name="Shape 465"/>
            <p:cNvSpPr/>
            <p:nvPr/>
          </p:nvSpPr>
          <p:spPr>
            <a:xfrm>
              <a:off x="263943" y="592211"/>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72%</a:t>
              </a:r>
            </a:p>
          </p:txBody>
        </p:sp>
        <p:sp>
          <p:nvSpPr>
            <p:cNvPr id="466" name="Shape 466"/>
            <p:cNvSpPr/>
            <p:nvPr/>
          </p:nvSpPr>
          <p:spPr>
            <a:xfrm>
              <a:off x="4799" y="2855017"/>
              <a:ext cx="3878403" cy="1808982"/>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grpSp>
        <p:nvGrpSpPr>
          <p:cNvPr id="471" name="Group 471"/>
          <p:cNvGrpSpPr/>
          <p:nvPr/>
        </p:nvGrpSpPr>
        <p:grpSpPr>
          <a:xfrm>
            <a:off x="18170659" y="6278807"/>
            <a:ext cx="3888001" cy="4810335"/>
            <a:chOff x="0" y="0"/>
            <a:chExt cx="3887999" cy="4810333"/>
          </a:xfrm>
        </p:grpSpPr>
        <p:sp>
          <p:nvSpPr>
            <p:cNvPr id="468" name="Shape 468"/>
            <p:cNvSpPr/>
            <p:nvPr/>
          </p:nvSpPr>
          <p:spPr>
            <a:xfrm>
              <a:off x="0" y="0"/>
              <a:ext cx="3888000" cy="481033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69" name="Shape 469"/>
            <p:cNvSpPr/>
            <p:nvPr/>
          </p:nvSpPr>
          <p:spPr>
            <a:xfrm>
              <a:off x="263943" y="636069"/>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33%</a:t>
              </a:r>
            </a:p>
          </p:txBody>
        </p:sp>
        <p:sp>
          <p:nvSpPr>
            <p:cNvPr id="470" name="Shape 470"/>
            <p:cNvSpPr/>
            <p:nvPr/>
          </p:nvSpPr>
          <p:spPr>
            <a:xfrm>
              <a:off x="4799" y="2855017"/>
              <a:ext cx="3878403" cy="1808982"/>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graphicFrame>
        <p:nvGraphicFramePr>
          <p:cNvPr id="472" name="Chart 472"/>
          <p:cNvGraphicFramePr/>
          <p:nvPr/>
        </p:nvGraphicFramePr>
        <p:xfrm>
          <a:off x="2023166" y="4304649"/>
          <a:ext cx="10464847" cy="6640656"/>
        </p:xfrm>
        <a:graphic>
          <a:graphicData uri="http://schemas.openxmlformats.org/drawingml/2006/chart">
            <c:chart xmlns:c="http://schemas.openxmlformats.org/drawingml/2006/chart" xmlns:r="http://schemas.openxmlformats.org/officeDocument/2006/relationships" r:id="rId2"/>
          </a:graphicData>
        </a:graphic>
      </p:graphicFrame>
      <p:sp>
        <p:nvSpPr>
          <p:cNvPr id="473" name="Shape 473"/>
          <p:cNvSpPr/>
          <p:nvPr/>
        </p:nvSpPr>
        <p:spPr>
          <a:xfrm>
            <a:off x="25847039" y="9467776"/>
            <a:ext cx="274321" cy="274321"/>
          </a:xfrm>
          <a:prstGeom prst="ellipse">
            <a:avLst/>
          </a:prstGeom>
          <a:solidFill>
            <a:srgbClr val="FFFFFF"/>
          </a:solidFill>
          <a:ln w="38100">
            <a:solidFill>
              <a:srgbClr val="FFFFFF"/>
            </a:solidFill>
            <a:miter lim="400000"/>
          </a:ln>
        </p:spPr>
        <p:txBody>
          <a:bodyPr tIns="91439" bIns="91439" anchor="ctr"/>
          <a:lstStyle/>
          <a:p>
            <a:pPr algn="ctr">
              <a:defRPr>
                <a:solidFill>
                  <a:srgbClr val="FFFFFF"/>
                </a:solidFill>
              </a:defRPr>
            </a:pPr>
            <a:endParaRPr/>
          </a:p>
        </p:txBody>
      </p:sp>
      <p:sp>
        <p:nvSpPr>
          <p:cNvPr id="474" name="Shape 474"/>
          <p:cNvSpPr/>
          <p:nvPr/>
        </p:nvSpPr>
        <p:spPr>
          <a:xfrm>
            <a:off x="26151839" y="9772576"/>
            <a:ext cx="274321" cy="274321"/>
          </a:xfrm>
          <a:prstGeom prst="ellipse">
            <a:avLst/>
          </a:prstGeom>
          <a:solidFill>
            <a:srgbClr val="A6A6A6"/>
          </a:solidFill>
          <a:ln w="38100">
            <a:solidFill>
              <a:srgbClr val="A6A6A6"/>
            </a:solidFill>
            <a:miter lim="400000"/>
          </a:ln>
        </p:spPr>
        <p:txBody>
          <a:bodyPr tIns="91439" bIns="91439" anchor="ctr"/>
          <a:lstStyle/>
          <a:p>
            <a:pPr algn="ctr">
              <a:defRPr>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spd="slow" p14:dur="1200">
        <p:push dir="u"/>
      </p:transition>
    </mc:Choice>
    <mc:Fallback>
      <p:transition spd="slow">
        <p:push dir="u"/>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460"/>
                                        </p:tgtEl>
                                        <p:attrNameLst>
                                          <p:attrName>style.visibility</p:attrName>
                                        </p:attrNameLst>
                                      </p:cBhvr>
                                      <p:to>
                                        <p:strVal val="visible"/>
                                      </p:to>
                                    </p:set>
                                    <p:animEffect transition="in" filter="dissolve">
                                      <p:cBhvr>
                                        <p:cTn id="7" dur="500"/>
                                        <p:tgtEl>
                                          <p:spTgt spid="460"/>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461"/>
                                        </p:tgtEl>
                                        <p:attrNameLst>
                                          <p:attrName>style.visibility</p:attrName>
                                        </p:attrNameLst>
                                      </p:cBhvr>
                                      <p:to>
                                        <p:strVal val="visible"/>
                                      </p:to>
                                    </p:set>
                                    <p:animEffect transition="in" filter="dissolve">
                                      <p:cBhvr>
                                        <p:cTn id="11" dur="500"/>
                                        <p:tgtEl>
                                          <p:spTgt spid="461"/>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459"/>
                                        </p:tgtEl>
                                        <p:attrNameLst>
                                          <p:attrName>style.visibility</p:attrName>
                                        </p:attrNameLst>
                                      </p:cBhvr>
                                      <p:to>
                                        <p:strVal val="visible"/>
                                      </p:to>
                                    </p:set>
                                    <p:animEffect transition="in" filter="dissolve">
                                      <p:cBhvr>
                                        <p:cTn id="15" dur="1000"/>
                                        <p:tgtEl>
                                          <p:spTgt spid="459"/>
                                        </p:tgtEl>
                                      </p:cBhvr>
                                    </p:animEffect>
                                  </p:childTnLst>
                                </p:cTn>
                              </p:par>
                            </p:childTnLst>
                          </p:cTn>
                        </p:par>
                        <p:par>
                          <p:cTn id="16" fill="hold">
                            <p:stCondLst>
                              <p:cond delay="2000"/>
                            </p:stCondLst>
                            <p:childTnLst>
                              <p:par>
                                <p:cTn id="17" presetID="22" presetClass="entr" presetSubtype="8" fill="hold" grpId="4" nodeType="afterEffect">
                                  <p:stCondLst>
                                    <p:cond delay="0"/>
                                  </p:stCondLst>
                                  <p:iterate>
                                    <p:tmAbs val="0"/>
                                  </p:iterate>
                                  <p:childTnLst>
                                    <p:set>
                                      <p:cBhvr>
                                        <p:cTn id="18" dur="indefinite" fill="hold"/>
                                        <p:tgtEl>
                                          <p:spTgt spid="462"/>
                                        </p:tgtEl>
                                        <p:attrNameLst>
                                          <p:attrName>style.visibility</p:attrName>
                                        </p:attrNameLst>
                                      </p:cBhvr>
                                      <p:to>
                                        <p:strVal val="visible"/>
                                      </p:to>
                                    </p:set>
                                    <p:animEffect transition="in" filter="wipe(left)">
                                      <p:cBhvr>
                                        <p:cTn id="19" dur="500"/>
                                        <p:tgtEl>
                                          <p:spTgt spid="462"/>
                                        </p:tgtEl>
                                      </p:cBhvr>
                                    </p:animEffect>
                                  </p:childTnLst>
                                </p:cTn>
                              </p:par>
                            </p:childTnLst>
                          </p:cTn>
                        </p:par>
                        <p:par>
                          <p:cTn id="20" fill="hold">
                            <p:stCondLst>
                              <p:cond delay="2500"/>
                            </p:stCondLst>
                            <p:childTnLst>
                              <p:par>
                                <p:cTn id="21" presetID="22" presetClass="entr" presetSubtype="8" fill="hold" grpId="5" nodeType="afterEffect">
                                  <p:stCondLst>
                                    <p:cond delay="0"/>
                                  </p:stCondLst>
                                  <p:childTnLst>
                                    <p:set>
                                      <p:cBhvr>
                                        <p:cTn id="22" dur="indefinite" fill="hold"/>
                                        <p:tgtEl>
                                          <p:spTgt spid="472">
                                            <p:graphicEl>
                                              <a:chart seriesIdx="-3" categoryIdx="-3" bldStep="gridLegend"/>
                                            </p:graphicEl>
                                          </p:spTgt>
                                        </p:tgtEl>
                                        <p:attrNameLst>
                                          <p:attrName>style.visibility</p:attrName>
                                        </p:attrNameLst>
                                      </p:cBhvr>
                                      <p:to>
                                        <p:strVal val="visible"/>
                                      </p:to>
                                    </p:set>
                                    <p:animEffect transition="in" filter="wipe(left)">
                                      <p:cBhvr>
                                        <p:cTn id="23" dur="500"/>
                                        <p:tgtEl>
                                          <p:spTgt spid="472">
                                            <p:graphicEl>
                                              <a:chart seriesIdx="-3" categoryIdx="-3" bldStep="gridLegend"/>
                                            </p:graphicEl>
                                          </p:spTgt>
                                        </p:tgtEl>
                                      </p:cBhvr>
                                    </p:animEffect>
                                  </p:childTnLst>
                                </p:cTn>
                              </p:par>
                            </p:childTnLst>
                          </p:cTn>
                        </p:par>
                        <p:par>
                          <p:cTn id="24" fill="hold">
                            <p:stCondLst>
                              <p:cond delay="3000"/>
                            </p:stCondLst>
                            <p:childTnLst>
                              <p:par>
                                <p:cTn id="25" presetID="22" presetClass="entr" presetSubtype="8" fill="hold" grpId="5" nodeType="afterEffect">
                                  <p:stCondLst>
                                    <p:cond delay="0"/>
                                  </p:stCondLst>
                                  <p:childTnLst>
                                    <p:set>
                                      <p:cBhvr>
                                        <p:cTn id="26" dur="indefinite" fill="hold"/>
                                        <p:tgtEl>
                                          <p:spTgt spid="472">
                                            <p:graphicEl>
                                              <a:chart seriesIdx="0" categoryIdx="-4" bldStep="series"/>
                                            </p:graphicEl>
                                          </p:spTgt>
                                        </p:tgtEl>
                                        <p:attrNameLst>
                                          <p:attrName>style.visibility</p:attrName>
                                        </p:attrNameLst>
                                      </p:cBhvr>
                                      <p:to>
                                        <p:strVal val="visible"/>
                                      </p:to>
                                    </p:set>
                                    <p:animEffect transition="in" filter="wipe(left)">
                                      <p:cBhvr>
                                        <p:cTn id="27" dur="500"/>
                                        <p:tgtEl>
                                          <p:spTgt spid="472">
                                            <p:graphicEl>
                                              <a:chart seriesIdx="0" categoryIdx="-4" bldStep="series"/>
                                            </p:graphicEl>
                                          </p:spTgt>
                                        </p:tgtEl>
                                      </p:cBhvr>
                                    </p:animEffect>
                                  </p:childTnLst>
                                </p:cTn>
                              </p:par>
                            </p:childTnLst>
                          </p:cTn>
                        </p:par>
                        <p:par>
                          <p:cTn id="28" fill="hold">
                            <p:stCondLst>
                              <p:cond delay="3500"/>
                            </p:stCondLst>
                            <p:childTnLst>
                              <p:par>
                                <p:cTn id="29" presetID="9" presetClass="entr" presetSubtype="0" fill="hold" grpId="6" nodeType="afterEffect">
                                  <p:stCondLst>
                                    <p:cond delay="0"/>
                                  </p:stCondLst>
                                  <p:iterate>
                                    <p:tmAbs val="0"/>
                                  </p:iterate>
                                  <p:childTnLst>
                                    <p:set>
                                      <p:cBhvr>
                                        <p:cTn id="30" dur="indefinite" fill="hold"/>
                                        <p:tgtEl>
                                          <p:spTgt spid="463"/>
                                        </p:tgtEl>
                                        <p:attrNameLst>
                                          <p:attrName>style.visibility</p:attrName>
                                        </p:attrNameLst>
                                      </p:cBhvr>
                                      <p:to>
                                        <p:strVal val="visible"/>
                                      </p:to>
                                    </p:set>
                                    <p:animEffect transition="in" filter="dissolve">
                                      <p:cBhvr>
                                        <p:cTn id="31" dur="750"/>
                                        <p:tgtEl>
                                          <p:spTgt spid="463"/>
                                        </p:tgtEl>
                                      </p:cBhvr>
                                    </p:animEffect>
                                  </p:childTnLst>
                                </p:cTn>
                              </p:par>
                            </p:childTnLst>
                          </p:cTn>
                        </p:par>
                        <p:par>
                          <p:cTn id="32" fill="hold">
                            <p:stCondLst>
                              <p:cond delay="4250"/>
                            </p:stCondLst>
                            <p:childTnLst>
                              <p:par>
                                <p:cTn id="33" presetID="9" presetClass="entr" presetSubtype="0" fill="hold" grpId="7" nodeType="afterEffect">
                                  <p:stCondLst>
                                    <p:cond delay="0"/>
                                  </p:stCondLst>
                                  <p:iterate>
                                    <p:tmAbs val="0"/>
                                  </p:iterate>
                                  <p:childTnLst>
                                    <p:set>
                                      <p:cBhvr>
                                        <p:cTn id="34" dur="indefinite" fill="hold"/>
                                        <p:tgtEl>
                                          <p:spTgt spid="467"/>
                                        </p:tgtEl>
                                        <p:attrNameLst>
                                          <p:attrName>style.visibility</p:attrName>
                                        </p:attrNameLst>
                                      </p:cBhvr>
                                      <p:to>
                                        <p:strVal val="visible"/>
                                      </p:to>
                                    </p:set>
                                    <p:animEffect transition="in" filter="dissolve">
                                      <p:cBhvr>
                                        <p:cTn id="35" dur="1000"/>
                                        <p:tgtEl>
                                          <p:spTgt spid="467"/>
                                        </p:tgtEl>
                                      </p:cBhvr>
                                    </p:animEffect>
                                  </p:childTnLst>
                                </p:cTn>
                              </p:par>
                            </p:childTnLst>
                          </p:cTn>
                        </p:par>
                        <p:par>
                          <p:cTn id="36" fill="hold">
                            <p:stCondLst>
                              <p:cond delay="5250"/>
                            </p:stCondLst>
                            <p:childTnLst>
                              <p:par>
                                <p:cTn id="37" presetID="9" presetClass="entr" presetSubtype="0" fill="hold" grpId="8" nodeType="afterEffect">
                                  <p:stCondLst>
                                    <p:cond delay="0"/>
                                  </p:stCondLst>
                                  <p:iterate>
                                    <p:tmAbs val="0"/>
                                  </p:iterate>
                                  <p:childTnLst>
                                    <p:set>
                                      <p:cBhvr>
                                        <p:cTn id="38" dur="indefinite" fill="hold"/>
                                        <p:tgtEl>
                                          <p:spTgt spid="471"/>
                                        </p:tgtEl>
                                        <p:attrNameLst>
                                          <p:attrName>style.visibility</p:attrName>
                                        </p:attrNameLst>
                                      </p:cBhvr>
                                      <p:to>
                                        <p:strVal val="visible"/>
                                      </p:to>
                                    </p:set>
                                    <p:animEffect transition="in" filter="dissolve">
                                      <p:cBhvr>
                                        <p:cTn id="39" dur="1000"/>
                                        <p:tgtEl>
                                          <p:spTgt spid="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 grpId="3" animBg="1" advAuto="0"/>
      <p:bldP spid="460" grpId="1" animBg="1" advAuto="0"/>
      <p:bldP spid="461" grpId="2" animBg="1" advAuto="0"/>
      <p:bldP spid="462" grpId="4" animBg="1" advAuto="0"/>
      <p:bldP spid="463" grpId="6" animBg="1" advAuto="0"/>
      <p:bldP spid="467" grpId="7" animBg="1" advAuto="0"/>
      <p:bldP spid="471" grpId="8" animBg="1" advAuto="0"/>
      <p:bldGraphic spid="472" grpId="5">
        <p:bldSub>
          <a:bldChart bld="series"/>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Shape 476"/>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477" name="Shape 477"/>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478" name="Shape 478"/>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aphicFrame>
        <p:nvGraphicFramePr>
          <p:cNvPr id="479" name="Chart 479"/>
          <p:cNvGraphicFramePr/>
          <p:nvPr/>
        </p:nvGraphicFramePr>
        <p:xfrm>
          <a:off x="2490560" y="4089938"/>
          <a:ext cx="9829324" cy="6729556"/>
        </p:xfrm>
        <a:graphic>
          <a:graphicData uri="http://schemas.openxmlformats.org/drawingml/2006/chart">
            <c:chart xmlns:c="http://schemas.openxmlformats.org/drawingml/2006/chart" xmlns:r="http://schemas.openxmlformats.org/officeDocument/2006/relationships" r:id="rId2"/>
          </a:graphicData>
        </a:graphic>
      </p:graphicFrame>
      <p:grpSp>
        <p:nvGrpSpPr>
          <p:cNvPr id="485" name="Group 485"/>
          <p:cNvGrpSpPr/>
          <p:nvPr/>
        </p:nvGrpSpPr>
        <p:grpSpPr>
          <a:xfrm>
            <a:off x="13631343" y="2860901"/>
            <a:ext cx="8333790" cy="2623539"/>
            <a:chOff x="0" y="0"/>
            <a:chExt cx="8333789" cy="2623538"/>
          </a:xfrm>
        </p:grpSpPr>
        <p:sp>
          <p:nvSpPr>
            <p:cNvPr id="480" name="Shape 480"/>
            <p:cNvSpPr/>
            <p:nvPr/>
          </p:nvSpPr>
          <p:spPr>
            <a:xfrm>
              <a:off x="11649" y="0"/>
              <a:ext cx="8322141" cy="2623539"/>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81" name="Shape 481"/>
            <p:cNvSpPr/>
            <p:nvPr/>
          </p:nvSpPr>
          <p:spPr>
            <a:xfrm>
              <a:off x="0" y="296106"/>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72%</a:t>
              </a:r>
            </a:p>
          </p:txBody>
        </p:sp>
        <p:grpSp>
          <p:nvGrpSpPr>
            <p:cNvPr id="484" name="Group 484"/>
            <p:cNvGrpSpPr/>
            <p:nvPr/>
          </p:nvGrpSpPr>
          <p:grpSpPr>
            <a:xfrm>
              <a:off x="3378411" y="546728"/>
              <a:ext cx="4796469" cy="1972867"/>
              <a:chOff x="0" y="0"/>
              <a:chExt cx="4796468" cy="1972866"/>
            </a:xfrm>
          </p:grpSpPr>
          <p:sp>
            <p:nvSpPr>
              <p:cNvPr id="482" name="Shape 482"/>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483" name="Shape 483"/>
              <p:cNvSpPr/>
              <p:nvPr/>
            </p:nvSpPr>
            <p:spPr>
              <a:xfrm>
                <a:off x="0" y="0"/>
                <a:ext cx="4415313" cy="587003"/>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pSp>
      <p:grpSp>
        <p:nvGrpSpPr>
          <p:cNvPr id="491" name="Group 491"/>
          <p:cNvGrpSpPr/>
          <p:nvPr/>
        </p:nvGrpSpPr>
        <p:grpSpPr>
          <a:xfrm>
            <a:off x="13631343" y="5949927"/>
            <a:ext cx="8333791" cy="2623540"/>
            <a:chOff x="0" y="0"/>
            <a:chExt cx="8333790" cy="2623538"/>
          </a:xfrm>
        </p:grpSpPr>
        <p:sp>
          <p:nvSpPr>
            <p:cNvPr id="486" name="Shape 486"/>
            <p:cNvSpPr/>
            <p:nvPr/>
          </p:nvSpPr>
          <p:spPr>
            <a:xfrm>
              <a:off x="11650" y="0"/>
              <a:ext cx="8322141" cy="2623539"/>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87" name="Shape 487"/>
            <p:cNvSpPr/>
            <p:nvPr/>
          </p:nvSpPr>
          <p:spPr>
            <a:xfrm>
              <a:off x="0" y="296106"/>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34%</a:t>
              </a:r>
            </a:p>
          </p:txBody>
        </p:sp>
        <p:grpSp>
          <p:nvGrpSpPr>
            <p:cNvPr id="490" name="Group 490"/>
            <p:cNvGrpSpPr/>
            <p:nvPr/>
          </p:nvGrpSpPr>
          <p:grpSpPr>
            <a:xfrm>
              <a:off x="3378412" y="546728"/>
              <a:ext cx="4796469" cy="1972867"/>
              <a:chOff x="0" y="0"/>
              <a:chExt cx="4796468" cy="1972866"/>
            </a:xfrm>
          </p:grpSpPr>
          <p:sp>
            <p:nvSpPr>
              <p:cNvPr id="488" name="Shape 488"/>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489" name="Shape 489"/>
              <p:cNvSpPr/>
              <p:nvPr/>
            </p:nvSpPr>
            <p:spPr>
              <a:xfrm>
                <a:off x="0" y="0"/>
                <a:ext cx="4415313" cy="587003"/>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pSp>
      <p:grpSp>
        <p:nvGrpSpPr>
          <p:cNvPr id="497" name="Group 497"/>
          <p:cNvGrpSpPr/>
          <p:nvPr/>
        </p:nvGrpSpPr>
        <p:grpSpPr>
          <a:xfrm>
            <a:off x="13631344" y="9038952"/>
            <a:ext cx="8333789" cy="2623539"/>
            <a:chOff x="0" y="0"/>
            <a:chExt cx="8333788" cy="2623538"/>
          </a:xfrm>
        </p:grpSpPr>
        <p:sp>
          <p:nvSpPr>
            <p:cNvPr id="492" name="Shape 492"/>
            <p:cNvSpPr/>
            <p:nvPr/>
          </p:nvSpPr>
          <p:spPr>
            <a:xfrm>
              <a:off x="11648" y="0"/>
              <a:ext cx="8322141" cy="2623539"/>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93" name="Shape 493"/>
            <p:cNvSpPr/>
            <p:nvPr/>
          </p:nvSpPr>
          <p:spPr>
            <a:xfrm>
              <a:off x="0" y="296106"/>
              <a:ext cx="3360113" cy="2011681"/>
            </a:xfrm>
            <a:prstGeom prst="rect">
              <a:avLst/>
            </a:prstGeom>
            <a:noFill/>
            <a:ln w="12700" cap="flat">
              <a:noFill/>
              <a:miter lim="400000"/>
            </a:ln>
            <a:effectLst/>
          </p:spPr>
          <p:txBody>
            <a:bodyPr wrap="none" lIns="91439" tIns="91439" rIns="91439" bIns="91439" numCol="1" anchor="t">
              <a:spAutoFit/>
            </a:bodyPr>
            <a:lstStyle>
              <a:lvl1pPr algn="ctr">
                <a:defRPr sz="12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15%</a:t>
              </a:r>
            </a:p>
          </p:txBody>
        </p:sp>
        <p:grpSp>
          <p:nvGrpSpPr>
            <p:cNvPr id="496" name="Group 496"/>
            <p:cNvGrpSpPr/>
            <p:nvPr/>
          </p:nvGrpSpPr>
          <p:grpSpPr>
            <a:xfrm>
              <a:off x="3378410" y="546728"/>
              <a:ext cx="4796469" cy="1972867"/>
              <a:chOff x="0" y="0"/>
              <a:chExt cx="4796468" cy="1972866"/>
            </a:xfrm>
          </p:grpSpPr>
          <p:sp>
            <p:nvSpPr>
              <p:cNvPr id="494" name="Shape 494"/>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495" name="Shape 495"/>
              <p:cNvSpPr/>
              <p:nvPr/>
            </p:nvSpPr>
            <p:spPr>
              <a:xfrm>
                <a:off x="0" y="0"/>
                <a:ext cx="4415313" cy="587003"/>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pSp>
    </p:spTree>
  </p:cSld>
  <p:clrMapOvr>
    <a:masterClrMapping/>
  </p:clrMapOvr>
  <mc:AlternateContent xmlns:mc="http://schemas.openxmlformats.org/markup-compatibility/2006">
    <mc:Choice xmlns:p14="http://schemas.microsoft.com/office/powerpoint/2010/main" Requires="p14">
      <p:transition spd="slow" p14:dur="1200">
        <p14:prism dir="r"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477"/>
                                        </p:tgtEl>
                                        <p:attrNameLst>
                                          <p:attrName>style.visibility</p:attrName>
                                        </p:attrNameLst>
                                      </p:cBhvr>
                                      <p:to>
                                        <p:strVal val="visible"/>
                                      </p:to>
                                    </p:set>
                                    <p:animEffect transition="in" filter="dissolve">
                                      <p:cBhvr>
                                        <p:cTn id="7" dur="500"/>
                                        <p:tgtEl>
                                          <p:spTgt spid="477"/>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478"/>
                                        </p:tgtEl>
                                        <p:attrNameLst>
                                          <p:attrName>style.visibility</p:attrName>
                                        </p:attrNameLst>
                                      </p:cBhvr>
                                      <p:to>
                                        <p:strVal val="visible"/>
                                      </p:to>
                                    </p:set>
                                    <p:animEffect transition="in" filter="dissolve">
                                      <p:cBhvr>
                                        <p:cTn id="11" dur="500"/>
                                        <p:tgtEl>
                                          <p:spTgt spid="478"/>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476"/>
                                        </p:tgtEl>
                                        <p:attrNameLst>
                                          <p:attrName>style.visibility</p:attrName>
                                        </p:attrNameLst>
                                      </p:cBhvr>
                                      <p:to>
                                        <p:strVal val="visible"/>
                                      </p:to>
                                    </p:set>
                                    <p:animEffect transition="in" filter="dissolve">
                                      <p:cBhvr>
                                        <p:cTn id="15" dur="1000"/>
                                        <p:tgtEl>
                                          <p:spTgt spid="476"/>
                                        </p:tgtEl>
                                      </p:cBhvr>
                                    </p:animEffect>
                                  </p:childTnLst>
                                </p:cTn>
                              </p:par>
                            </p:childTnLst>
                          </p:cTn>
                        </p:par>
                        <p:par>
                          <p:cTn id="16" fill="hold">
                            <p:stCondLst>
                              <p:cond delay="2000"/>
                            </p:stCondLst>
                            <p:childTnLst>
                              <p:par>
                                <p:cTn id="17" presetID="22" presetClass="entr" presetSubtype="4" fill="hold" grpId="4" nodeType="afterEffect">
                                  <p:stCondLst>
                                    <p:cond delay="0"/>
                                  </p:stCondLst>
                                  <p:childTnLst>
                                    <p:set>
                                      <p:cBhvr>
                                        <p:cTn id="18" dur="indefinite" fill="hold"/>
                                        <p:tgtEl>
                                          <p:spTgt spid="479">
                                            <p:graphicEl>
                                              <a:chart seriesIdx="-3" categoryIdx="-3" bldStep="gridLegend"/>
                                            </p:graphicEl>
                                          </p:spTgt>
                                        </p:tgtEl>
                                        <p:attrNameLst>
                                          <p:attrName>style.visibility</p:attrName>
                                        </p:attrNameLst>
                                      </p:cBhvr>
                                      <p:to>
                                        <p:strVal val="visible"/>
                                      </p:to>
                                    </p:set>
                                    <p:animEffect transition="in" filter="wipe(down)">
                                      <p:cBhvr>
                                        <p:cTn id="19" dur="500"/>
                                        <p:tgtEl>
                                          <p:spTgt spid="479">
                                            <p:graphicEl>
                                              <a:chart seriesIdx="-3" categoryIdx="-3" bldStep="gridLegend"/>
                                            </p:graphicEl>
                                          </p:spTgt>
                                        </p:tgtEl>
                                      </p:cBhvr>
                                    </p:animEffect>
                                  </p:childTnLst>
                                </p:cTn>
                              </p:par>
                            </p:childTnLst>
                          </p:cTn>
                        </p:par>
                        <p:par>
                          <p:cTn id="20" fill="hold">
                            <p:stCondLst>
                              <p:cond delay="2500"/>
                            </p:stCondLst>
                            <p:childTnLst>
                              <p:par>
                                <p:cTn id="21" presetID="22" presetClass="entr" presetSubtype="4" fill="hold" grpId="4" nodeType="afterEffect">
                                  <p:stCondLst>
                                    <p:cond delay="0"/>
                                  </p:stCondLst>
                                  <p:childTnLst>
                                    <p:set>
                                      <p:cBhvr>
                                        <p:cTn id="22" dur="indefinite" fill="hold"/>
                                        <p:tgtEl>
                                          <p:spTgt spid="479">
                                            <p:graphicEl>
                                              <a:chart seriesIdx="0" categoryIdx="-4" bldStep="series"/>
                                            </p:graphicEl>
                                          </p:spTgt>
                                        </p:tgtEl>
                                        <p:attrNameLst>
                                          <p:attrName>style.visibility</p:attrName>
                                        </p:attrNameLst>
                                      </p:cBhvr>
                                      <p:to>
                                        <p:strVal val="visible"/>
                                      </p:to>
                                    </p:set>
                                    <p:animEffect transition="in" filter="wipe(down)">
                                      <p:cBhvr>
                                        <p:cTn id="23" dur="500"/>
                                        <p:tgtEl>
                                          <p:spTgt spid="479">
                                            <p:graphicEl>
                                              <a:chart seriesIdx="0" categoryIdx="-4" bldStep="series"/>
                                            </p:graphicEl>
                                          </p:spTgt>
                                        </p:tgtEl>
                                      </p:cBhvr>
                                    </p:animEffect>
                                  </p:childTnLst>
                                </p:cTn>
                              </p:par>
                            </p:childTnLst>
                          </p:cTn>
                        </p:par>
                        <p:par>
                          <p:cTn id="24" fill="hold">
                            <p:stCondLst>
                              <p:cond delay="3000"/>
                            </p:stCondLst>
                            <p:childTnLst>
                              <p:par>
                                <p:cTn id="25" presetID="22" presetClass="entr" presetSubtype="4" fill="hold" grpId="4" nodeType="afterEffect">
                                  <p:stCondLst>
                                    <p:cond delay="0"/>
                                  </p:stCondLst>
                                  <p:childTnLst>
                                    <p:set>
                                      <p:cBhvr>
                                        <p:cTn id="26" dur="indefinite" fill="hold"/>
                                        <p:tgtEl>
                                          <p:spTgt spid="479">
                                            <p:graphicEl>
                                              <a:chart seriesIdx="1" categoryIdx="-4" bldStep="series"/>
                                            </p:graphicEl>
                                          </p:spTgt>
                                        </p:tgtEl>
                                        <p:attrNameLst>
                                          <p:attrName>style.visibility</p:attrName>
                                        </p:attrNameLst>
                                      </p:cBhvr>
                                      <p:to>
                                        <p:strVal val="visible"/>
                                      </p:to>
                                    </p:set>
                                    <p:animEffect transition="in" filter="wipe(down)">
                                      <p:cBhvr>
                                        <p:cTn id="27" dur="500"/>
                                        <p:tgtEl>
                                          <p:spTgt spid="479">
                                            <p:graphicEl>
                                              <a:chart seriesIdx="1" categoryIdx="-4" bldStep="series"/>
                                            </p:graphicEl>
                                          </p:spTgt>
                                        </p:tgtEl>
                                      </p:cBhvr>
                                    </p:animEffect>
                                  </p:childTnLst>
                                </p:cTn>
                              </p:par>
                            </p:childTnLst>
                          </p:cTn>
                        </p:par>
                        <p:par>
                          <p:cTn id="28" fill="hold">
                            <p:stCondLst>
                              <p:cond delay="3500"/>
                            </p:stCondLst>
                            <p:childTnLst>
                              <p:par>
                                <p:cTn id="29" presetID="2" presetClass="entr" presetSubtype="1" fill="hold" grpId="5" nodeType="afterEffect">
                                  <p:stCondLst>
                                    <p:cond delay="400"/>
                                  </p:stCondLst>
                                  <p:iterate>
                                    <p:tmAbs val="0"/>
                                  </p:iterate>
                                  <p:childTnLst>
                                    <p:set>
                                      <p:cBhvr>
                                        <p:cTn id="30" dur="indefinite" fill="hold"/>
                                        <p:tgtEl>
                                          <p:spTgt spid="485"/>
                                        </p:tgtEl>
                                        <p:attrNameLst>
                                          <p:attrName>style.visibility</p:attrName>
                                        </p:attrNameLst>
                                      </p:cBhvr>
                                      <p:to>
                                        <p:strVal val="visible"/>
                                      </p:to>
                                    </p:set>
                                    <p:anim calcmode="lin" valueType="num">
                                      <p:cBhvr>
                                        <p:cTn id="31" dur="500" fill="hold"/>
                                        <p:tgtEl>
                                          <p:spTgt spid="485"/>
                                        </p:tgtEl>
                                        <p:attrNameLst>
                                          <p:attrName>ppt_x</p:attrName>
                                        </p:attrNameLst>
                                      </p:cBhvr>
                                      <p:tavLst>
                                        <p:tav tm="0">
                                          <p:val>
                                            <p:strVal val="#ppt_x"/>
                                          </p:val>
                                        </p:tav>
                                        <p:tav tm="100000">
                                          <p:val>
                                            <p:strVal val="#ppt_x"/>
                                          </p:val>
                                        </p:tav>
                                      </p:tavLst>
                                    </p:anim>
                                    <p:anim calcmode="lin" valueType="num">
                                      <p:cBhvr>
                                        <p:cTn id="32" dur="500" fill="hold"/>
                                        <p:tgtEl>
                                          <p:spTgt spid="485"/>
                                        </p:tgtEl>
                                        <p:attrNameLst>
                                          <p:attrName>ppt_y</p:attrName>
                                        </p:attrNameLst>
                                      </p:cBhvr>
                                      <p:tavLst>
                                        <p:tav tm="0">
                                          <p:val>
                                            <p:strVal val="0-#ppt_h/2"/>
                                          </p:val>
                                        </p:tav>
                                        <p:tav tm="100000">
                                          <p:val>
                                            <p:strVal val="#ppt_y"/>
                                          </p:val>
                                        </p:tav>
                                      </p:tavLst>
                                    </p:anim>
                                  </p:childTnLst>
                                </p:cTn>
                              </p:par>
                            </p:childTnLst>
                          </p:cTn>
                        </p:par>
                        <p:par>
                          <p:cTn id="33" fill="hold">
                            <p:stCondLst>
                              <p:cond delay="4400"/>
                            </p:stCondLst>
                            <p:childTnLst>
                              <p:par>
                                <p:cTn id="34" presetID="2" presetClass="entr" presetSubtype="1" fill="hold" grpId="6" nodeType="afterEffect">
                                  <p:stCondLst>
                                    <p:cond delay="700"/>
                                  </p:stCondLst>
                                  <p:iterate>
                                    <p:tmAbs val="0"/>
                                  </p:iterate>
                                  <p:childTnLst>
                                    <p:set>
                                      <p:cBhvr>
                                        <p:cTn id="35" dur="indefinite" fill="hold"/>
                                        <p:tgtEl>
                                          <p:spTgt spid="491"/>
                                        </p:tgtEl>
                                        <p:attrNameLst>
                                          <p:attrName>style.visibility</p:attrName>
                                        </p:attrNameLst>
                                      </p:cBhvr>
                                      <p:to>
                                        <p:strVal val="visible"/>
                                      </p:to>
                                    </p:set>
                                    <p:anim calcmode="lin" valueType="num">
                                      <p:cBhvr>
                                        <p:cTn id="36" dur="500" fill="hold"/>
                                        <p:tgtEl>
                                          <p:spTgt spid="491"/>
                                        </p:tgtEl>
                                        <p:attrNameLst>
                                          <p:attrName>ppt_x</p:attrName>
                                        </p:attrNameLst>
                                      </p:cBhvr>
                                      <p:tavLst>
                                        <p:tav tm="0">
                                          <p:val>
                                            <p:strVal val="#ppt_x"/>
                                          </p:val>
                                        </p:tav>
                                        <p:tav tm="100000">
                                          <p:val>
                                            <p:strVal val="#ppt_x"/>
                                          </p:val>
                                        </p:tav>
                                      </p:tavLst>
                                    </p:anim>
                                    <p:anim calcmode="lin" valueType="num">
                                      <p:cBhvr>
                                        <p:cTn id="37" dur="500" fill="hold"/>
                                        <p:tgtEl>
                                          <p:spTgt spid="491"/>
                                        </p:tgtEl>
                                        <p:attrNameLst>
                                          <p:attrName>ppt_y</p:attrName>
                                        </p:attrNameLst>
                                      </p:cBhvr>
                                      <p:tavLst>
                                        <p:tav tm="0">
                                          <p:val>
                                            <p:strVal val="0-#ppt_h/2"/>
                                          </p:val>
                                        </p:tav>
                                        <p:tav tm="100000">
                                          <p:val>
                                            <p:strVal val="#ppt_y"/>
                                          </p:val>
                                        </p:tav>
                                      </p:tavLst>
                                    </p:anim>
                                  </p:childTnLst>
                                </p:cTn>
                              </p:par>
                            </p:childTnLst>
                          </p:cTn>
                        </p:par>
                        <p:par>
                          <p:cTn id="38" fill="hold">
                            <p:stCondLst>
                              <p:cond delay="5599"/>
                            </p:stCondLst>
                            <p:childTnLst>
                              <p:par>
                                <p:cTn id="39" presetID="2" presetClass="entr" presetSubtype="1" fill="hold" grpId="7" nodeType="afterEffect">
                                  <p:stCondLst>
                                    <p:cond delay="1000"/>
                                  </p:stCondLst>
                                  <p:iterate>
                                    <p:tmAbs val="0"/>
                                  </p:iterate>
                                  <p:childTnLst>
                                    <p:set>
                                      <p:cBhvr>
                                        <p:cTn id="40" dur="indefinite" fill="hold"/>
                                        <p:tgtEl>
                                          <p:spTgt spid="497"/>
                                        </p:tgtEl>
                                        <p:attrNameLst>
                                          <p:attrName>style.visibility</p:attrName>
                                        </p:attrNameLst>
                                      </p:cBhvr>
                                      <p:to>
                                        <p:strVal val="visible"/>
                                      </p:to>
                                    </p:set>
                                    <p:anim calcmode="lin" valueType="num">
                                      <p:cBhvr>
                                        <p:cTn id="41" dur="500" fill="hold"/>
                                        <p:tgtEl>
                                          <p:spTgt spid="497"/>
                                        </p:tgtEl>
                                        <p:attrNameLst>
                                          <p:attrName>ppt_x</p:attrName>
                                        </p:attrNameLst>
                                      </p:cBhvr>
                                      <p:tavLst>
                                        <p:tav tm="0">
                                          <p:val>
                                            <p:strVal val="#ppt_x"/>
                                          </p:val>
                                        </p:tav>
                                        <p:tav tm="100000">
                                          <p:val>
                                            <p:strVal val="#ppt_x"/>
                                          </p:val>
                                        </p:tav>
                                      </p:tavLst>
                                    </p:anim>
                                    <p:anim calcmode="lin" valueType="num">
                                      <p:cBhvr>
                                        <p:cTn id="42" dur="500" fill="hold"/>
                                        <p:tgtEl>
                                          <p:spTgt spid="4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 grpId="3" animBg="1" advAuto="0"/>
      <p:bldP spid="477" grpId="1" animBg="1" advAuto="0"/>
      <p:bldP spid="478" grpId="2" animBg="1" advAuto="0"/>
      <p:bldGraphic spid="479" grpId="4">
        <p:bldSub>
          <a:bldChart bld="series"/>
        </p:bldSub>
      </p:bldGraphic>
      <p:bldP spid="485" grpId="5" animBg="1" advAuto="0"/>
      <p:bldP spid="491" grpId="6" animBg="1" advAuto="0"/>
      <p:bldP spid="497" grpId="7"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500" name="Shape 500"/>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501" name="Shape 501"/>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aphicFrame>
        <p:nvGraphicFramePr>
          <p:cNvPr id="502" name="Chart 502"/>
          <p:cNvGraphicFramePr/>
          <p:nvPr/>
        </p:nvGraphicFramePr>
        <p:xfrm>
          <a:off x="2779953" y="4739435"/>
          <a:ext cx="2933701" cy="2933701"/>
        </p:xfrm>
        <a:graphic>
          <a:graphicData uri="http://schemas.openxmlformats.org/drawingml/2006/chart">
            <c:chart xmlns:c="http://schemas.openxmlformats.org/drawingml/2006/chart" xmlns:r="http://schemas.openxmlformats.org/officeDocument/2006/relationships" r:id="rId2"/>
          </a:graphicData>
        </a:graphic>
      </p:graphicFrame>
      <p:sp>
        <p:nvSpPr>
          <p:cNvPr id="503" name="Shape 503"/>
          <p:cNvSpPr/>
          <p:nvPr/>
        </p:nvSpPr>
        <p:spPr>
          <a:xfrm>
            <a:off x="3391330" y="3538596"/>
            <a:ext cx="2140020" cy="1275081"/>
          </a:xfrm>
          <a:prstGeom prst="rect">
            <a:avLst/>
          </a:prstGeom>
          <a:ln w="12700">
            <a:miter lim="400000"/>
          </a:ln>
        </p:spPr>
        <p:txBody>
          <a:bodyPr wrap="none" tIns="91439" bIns="91439">
            <a:spAutoFit/>
          </a:bodyPr>
          <a:lstStyle>
            <a:lvl1pPr algn="ctr">
              <a:defRPr sz="7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46%</a:t>
            </a:r>
          </a:p>
        </p:txBody>
      </p:sp>
      <p:grpSp>
        <p:nvGrpSpPr>
          <p:cNvPr id="506" name="Group 506"/>
          <p:cNvGrpSpPr/>
          <p:nvPr/>
        </p:nvGrpSpPr>
        <p:grpSpPr>
          <a:xfrm>
            <a:off x="2063106" y="8510865"/>
            <a:ext cx="4796469" cy="1972867"/>
            <a:chOff x="0" y="0"/>
            <a:chExt cx="4796468" cy="1972866"/>
          </a:xfrm>
        </p:grpSpPr>
        <p:sp>
          <p:nvSpPr>
            <p:cNvPr id="504" name="Shape 504"/>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505" name="Shape 505"/>
            <p:cNvSpPr/>
            <p:nvPr/>
          </p:nvSpPr>
          <p:spPr>
            <a:xfrm>
              <a:off x="190578" y="0"/>
              <a:ext cx="4415313" cy="587003"/>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aphicFrame>
        <p:nvGraphicFramePr>
          <p:cNvPr id="507" name="Chart 507"/>
          <p:cNvGraphicFramePr/>
          <p:nvPr/>
        </p:nvGraphicFramePr>
        <p:xfrm>
          <a:off x="7933727" y="4739435"/>
          <a:ext cx="2933701" cy="2933701"/>
        </p:xfrm>
        <a:graphic>
          <a:graphicData uri="http://schemas.openxmlformats.org/drawingml/2006/chart">
            <c:chart xmlns:c="http://schemas.openxmlformats.org/drawingml/2006/chart" xmlns:r="http://schemas.openxmlformats.org/officeDocument/2006/relationships" r:id="rId3"/>
          </a:graphicData>
        </a:graphic>
      </p:graphicFrame>
      <p:sp>
        <p:nvSpPr>
          <p:cNvPr id="508" name="Shape 508"/>
          <p:cNvSpPr/>
          <p:nvPr/>
        </p:nvSpPr>
        <p:spPr>
          <a:xfrm>
            <a:off x="8545103" y="3538596"/>
            <a:ext cx="2140020" cy="1275081"/>
          </a:xfrm>
          <a:prstGeom prst="rect">
            <a:avLst/>
          </a:prstGeom>
          <a:ln w="12700">
            <a:miter lim="400000"/>
          </a:ln>
        </p:spPr>
        <p:txBody>
          <a:bodyPr wrap="none" tIns="91439" bIns="91439">
            <a:spAutoFit/>
          </a:bodyPr>
          <a:lstStyle>
            <a:lvl1pPr algn="ctr">
              <a:defRPr sz="7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23%</a:t>
            </a:r>
          </a:p>
        </p:txBody>
      </p:sp>
      <p:grpSp>
        <p:nvGrpSpPr>
          <p:cNvPr id="511" name="Group 511"/>
          <p:cNvGrpSpPr/>
          <p:nvPr/>
        </p:nvGrpSpPr>
        <p:grpSpPr>
          <a:xfrm>
            <a:off x="7216879" y="8510865"/>
            <a:ext cx="4796469" cy="1972867"/>
            <a:chOff x="0" y="0"/>
            <a:chExt cx="4796468" cy="1972866"/>
          </a:xfrm>
        </p:grpSpPr>
        <p:sp>
          <p:nvSpPr>
            <p:cNvPr id="509" name="Shape 509"/>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510" name="Shape 510"/>
            <p:cNvSpPr/>
            <p:nvPr/>
          </p:nvSpPr>
          <p:spPr>
            <a:xfrm>
              <a:off x="190578" y="0"/>
              <a:ext cx="4415313" cy="587003"/>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aphicFrame>
        <p:nvGraphicFramePr>
          <p:cNvPr id="512" name="Chart 512"/>
          <p:cNvGraphicFramePr/>
          <p:nvPr/>
        </p:nvGraphicFramePr>
        <p:xfrm>
          <a:off x="13087501" y="4739435"/>
          <a:ext cx="2933701" cy="2933701"/>
        </p:xfrm>
        <a:graphic>
          <a:graphicData uri="http://schemas.openxmlformats.org/drawingml/2006/chart">
            <c:chart xmlns:c="http://schemas.openxmlformats.org/drawingml/2006/chart" xmlns:r="http://schemas.openxmlformats.org/officeDocument/2006/relationships" r:id="rId4"/>
          </a:graphicData>
        </a:graphic>
      </p:graphicFrame>
      <p:sp>
        <p:nvSpPr>
          <p:cNvPr id="513" name="Shape 513"/>
          <p:cNvSpPr/>
          <p:nvPr/>
        </p:nvSpPr>
        <p:spPr>
          <a:xfrm>
            <a:off x="13698877" y="3538596"/>
            <a:ext cx="2140021" cy="1275081"/>
          </a:xfrm>
          <a:prstGeom prst="rect">
            <a:avLst/>
          </a:prstGeom>
          <a:ln w="12700">
            <a:miter lim="400000"/>
          </a:ln>
        </p:spPr>
        <p:txBody>
          <a:bodyPr wrap="none" tIns="91439" bIns="91439">
            <a:spAutoFit/>
          </a:bodyPr>
          <a:lstStyle>
            <a:lvl1pPr algn="ctr">
              <a:defRPr sz="7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59%</a:t>
            </a:r>
          </a:p>
        </p:txBody>
      </p:sp>
      <p:grpSp>
        <p:nvGrpSpPr>
          <p:cNvPr id="516" name="Group 516"/>
          <p:cNvGrpSpPr/>
          <p:nvPr/>
        </p:nvGrpSpPr>
        <p:grpSpPr>
          <a:xfrm>
            <a:off x="12370654" y="8510865"/>
            <a:ext cx="4796469" cy="1972867"/>
            <a:chOff x="0" y="0"/>
            <a:chExt cx="4796468" cy="1972866"/>
          </a:xfrm>
        </p:grpSpPr>
        <p:sp>
          <p:nvSpPr>
            <p:cNvPr id="514" name="Shape 514"/>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515" name="Shape 515"/>
            <p:cNvSpPr/>
            <p:nvPr/>
          </p:nvSpPr>
          <p:spPr>
            <a:xfrm>
              <a:off x="190578" y="0"/>
              <a:ext cx="4415313" cy="587003"/>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graphicFrame>
        <p:nvGraphicFramePr>
          <p:cNvPr id="517" name="Chart 517"/>
          <p:cNvGraphicFramePr/>
          <p:nvPr/>
        </p:nvGraphicFramePr>
        <p:xfrm>
          <a:off x="18241272" y="4739435"/>
          <a:ext cx="2933701" cy="2933701"/>
        </p:xfrm>
        <a:graphic>
          <a:graphicData uri="http://schemas.openxmlformats.org/drawingml/2006/chart">
            <c:chart xmlns:c="http://schemas.openxmlformats.org/drawingml/2006/chart" xmlns:r="http://schemas.openxmlformats.org/officeDocument/2006/relationships" r:id="rId5"/>
          </a:graphicData>
        </a:graphic>
      </p:graphicFrame>
      <p:sp>
        <p:nvSpPr>
          <p:cNvPr id="518" name="Shape 518"/>
          <p:cNvSpPr/>
          <p:nvPr/>
        </p:nvSpPr>
        <p:spPr>
          <a:xfrm>
            <a:off x="18852650" y="3538596"/>
            <a:ext cx="2140020" cy="1275081"/>
          </a:xfrm>
          <a:prstGeom prst="rect">
            <a:avLst/>
          </a:prstGeom>
          <a:ln w="12700">
            <a:miter lim="400000"/>
          </a:ln>
        </p:spPr>
        <p:txBody>
          <a:bodyPr wrap="none" tIns="91439" bIns="91439">
            <a:spAutoFit/>
          </a:bodyPr>
          <a:lstStyle>
            <a:lvl1pPr algn="ctr">
              <a:defRPr sz="7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38%</a:t>
            </a:r>
          </a:p>
        </p:txBody>
      </p:sp>
      <p:grpSp>
        <p:nvGrpSpPr>
          <p:cNvPr id="521" name="Group 521"/>
          <p:cNvGrpSpPr/>
          <p:nvPr/>
        </p:nvGrpSpPr>
        <p:grpSpPr>
          <a:xfrm>
            <a:off x="17524426" y="8510865"/>
            <a:ext cx="4796469" cy="1972867"/>
            <a:chOff x="0" y="0"/>
            <a:chExt cx="4796468" cy="1972866"/>
          </a:xfrm>
        </p:grpSpPr>
        <p:sp>
          <p:nvSpPr>
            <p:cNvPr id="519" name="Shape 519"/>
            <p:cNvSpPr/>
            <p:nvPr/>
          </p:nvSpPr>
          <p:spPr>
            <a:xfrm>
              <a:off x="0" y="494586"/>
              <a:ext cx="4796469"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But all he lot of the happiesit is eave meants and blessione</a:t>
              </a:r>
            </a:p>
          </p:txBody>
        </p:sp>
        <p:sp>
          <p:nvSpPr>
            <p:cNvPr id="520" name="Shape 520"/>
            <p:cNvSpPr/>
            <p:nvPr/>
          </p:nvSpPr>
          <p:spPr>
            <a:xfrm>
              <a:off x="190578" y="0"/>
              <a:ext cx="4415313" cy="587003"/>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800">
                  <a:solidFill>
                    <a:srgbClr val="D9D9D9"/>
                  </a:solidFill>
                </a:defRPr>
              </a:lvl1pPr>
            </a:lstStyle>
            <a:p>
              <a:pPr>
                <a:defRPr>
                  <a:solidFill>
                    <a:srgbClr val="000000"/>
                  </a:solidFill>
                </a:defRPr>
              </a:pPr>
              <a:r>
                <a:rPr>
                  <a:solidFill>
                    <a:srgbClr val="D9D9D9"/>
                  </a:solidFill>
                </a:rPr>
                <a:t>Sales of some info</a:t>
              </a:r>
            </a:p>
          </p:txBody>
        </p:sp>
      </p:grpSp>
    </p:spTree>
  </p:cSld>
  <p:clrMapOvr>
    <a:masterClrMapping/>
  </p:clrMapOvr>
  <mc:AlternateContent xmlns:mc="http://schemas.openxmlformats.org/markup-compatibility/2006">
    <mc:Choice xmlns:p14="http://schemas.microsoft.com/office/powerpoint/2010/main" Requires="p14">
      <p:transition spd="slow" p14:dur="1200">
        <p:push dir="d"/>
      </p:transition>
    </mc:Choice>
    <mc:Fallback>
      <p:transition spd="slow">
        <p:push dir="d"/>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500"/>
                                        </p:tgtEl>
                                        <p:attrNameLst>
                                          <p:attrName>style.visibility</p:attrName>
                                        </p:attrNameLst>
                                      </p:cBhvr>
                                      <p:to>
                                        <p:strVal val="visible"/>
                                      </p:to>
                                    </p:set>
                                    <p:animEffect transition="in" filter="dissolve">
                                      <p:cBhvr>
                                        <p:cTn id="7" dur="500"/>
                                        <p:tgtEl>
                                          <p:spTgt spid="500"/>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501"/>
                                        </p:tgtEl>
                                        <p:attrNameLst>
                                          <p:attrName>style.visibility</p:attrName>
                                        </p:attrNameLst>
                                      </p:cBhvr>
                                      <p:to>
                                        <p:strVal val="visible"/>
                                      </p:to>
                                    </p:set>
                                    <p:animEffect transition="in" filter="dissolve">
                                      <p:cBhvr>
                                        <p:cTn id="11" dur="500"/>
                                        <p:tgtEl>
                                          <p:spTgt spid="501"/>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499"/>
                                        </p:tgtEl>
                                        <p:attrNameLst>
                                          <p:attrName>style.visibility</p:attrName>
                                        </p:attrNameLst>
                                      </p:cBhvr>
                                      <p:to>
                                        <p:strVal val="visible"/>
                                      </p:to>
                                    </p:set>
                                    <p:animEffect transition="in" filter="dissolve">
                                      <p:cBhvr>
                                        <p:cTn id="15" dur="1000"/>
                                        <p:tgtEl>
                                          <p:spTgt spid="499"/>
                                        </p:tgtEl>
                                      </p:cBhvr>
                                    </p:animEffect>
                                  </p:childTnLst>
                                </p:cTn>
                              </p:par>
                            </p:childTnLst>
                          </p:cTn>
                        </p:par>
                        <p:par>
                          <p:cTn id="16" fill="hold">
                            <p:stCondLst>
                              <p:cond delay="2000"/>
                            </p:stCondLst>
                            <p:childTnLst>
                              <p:par>
                                <p:cTn id="17" presetID="19" presetClass="entr" presetSubtype="10" fill="hold" grpId="4" nodeType="afterEffect">
                                  <p:stCondLst>
                                    <p:cond delay="0"/>
                                  </p:stCondLst>
                                  <p:iterate>
                                    <p:tmAbs val="0"/>
                                  </p:iterate>
                                  <p:childTnLst>
                                    <p:set>
                                      <p:cBhvr>
                                        <p:cTn id="18" dur="indefinite" fill="hold"/>
                                        <p:tgtEl>
                                          <p:spTgt spid="502"/>
                                        </p:tgtEl>
                                        <p:attrNameLst>
                                          <p:attrName>style.visibility</p:attrName>
                                        </p:attrNameLst>
                                      </p:cBhvr>
                                      <p:to>
                                        <p:strVal val="visible"/>
                                      </p:to>
                                    </p:set>
                                    <p:anim calcmode="lin" valueType="num">
                                      <p:cBhvr>
                                        <p:cTn id="19" dur="500" fill="hold"/>
                                        <p:tgtEl>
                                          <p:spTgt spid="502"/>
                                        </p:tgtEl>
                                        <p:attrNameLst>
                                          <p:attrName>ppt_w</p:attrName>
                                        </p:attrNameLst>
                                      </p:cBhvr>
                                      <p:tavLst>
                                        <p:tav tm="0" fmla="#ppt_w*sin(2.5*pi*$)">
                                          <p:val>
                                            <p:fltVal val="0"/>
                                          </p:val>
                                        </p:tav>
                                        <p:tav tm="100000">
                                          <p:val>
                                            <p:fltVal val="1"/>
                                          </p:val>
                                        </p:tav>
                                      </p:tavLst>
                                    </p:anim>
                                    <p:anim calcmode="lin" valueType="num">
                                      <p:cBhvr>
                                        <p:cTn id="20" dur="500" fill="hold"/>
                                        <p:tgtEl>
                                          <p:spTgt spid="502"/>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2" presetClass="entr" presetSubtype="4" fill="hold" grpId="5" nodeType="afterEffect">
                                  <p:stCondLst>
                                    <p:cond delay="0"/>
                                  </p:stCondLst>
                                  <p:iterate>
                                    <p:tmAbs val="0"/>
                                  </p:iterate>
                                  <p:childTnLst>
                                    <p:set>
                                      <p:cBhvr>
                                        <p:cTn id="23" dur="indefinite" fill="hold"/>
                                        <p:tgtEl>
                                          <p:spTgt spid="503"/>
                                        </p:tgtEl>
                                        <p:attrNameLst>
                                          <p:attrName>style.visibility</p:attrName>
                                        </p:attrNameLst>
                                      </p:cBhvr>
                                      <p:to>
                                        <p:strVal val="visible"/>
                                      </p:to>
                                    </p:set>
                                    <p:anim calcmode="lin" valueType="num">
                                      <p:cBhvr>
                                        <p:cTn id="24" dur="500" fill="hold"/>
                                        <p:tgtEl>
                                          <p:spTgt spid="503"/>
                                        </p:tgtEl>
                                        <p:attrNameLst>
                                          <p:attrName>ppt_x</p:attrName>
                                        </p:attrNameLst>
                                      </p:cBhvr>
                                      <p:tavLst>
                                        <p:tav tm="0">
                                          <p:val>
                                            <p:strVal val="#ppt_x"/>
                                          </p:val>
                                        </p:tav>
                                        <p:tav tm="100000">
                                          <p:val>
                                            <p:strVal val="#ppt_x"/>
                                          </p:val>
                                        </p:tav>
                                      </p:tavLst>
                                    </p:anim>
                                    <p:anim calcmode="lin" valueType="num">
                                      <p:cBhvr>
                                        <p:cTn id="25" dur="500" fill="hold"/>
                                        <p:tgtEl>
                                          <p:spTgt spid="503"/>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2" presetClass="entr" presetSubtype="1" fill="hold" grpId="6" nodeType="afterEffect">
                                  <p:stCondLst>
                                    <p:cond delay="0"/>
                                  </p:stCondLst>
                                  <p:iterate>
                                    <p:tmAbs val="0"/>
                                  </p:iterate>
                                  <p:childTnLst>
                                    <p:set>
                                      <p:cBhvr>
                                        <p:cTn id="28" dur="indefinite" fill="hold"/>
                                        <p:tgtEl>
                                          <p:spTgt spid="506"/>
                                        </p:tgtEl>
                                        <p:attrNameLst>
                                          <p:attrName>style.visibility</p:attrName>
                                        </p:attrNameLst>
                                      </p:cBhvr>
                                      <p:to>
                                        <p:strVal val="visible"/>
                                      </p:to>
                                    </p:set>
                                    <p:animEffect transition="in" filter="wipe(up)">
                                      <p:cBhvr>
                                        <p:cTn id="29" dur="500"/>
                                        <p:tgtEl>
                                          <p:spTgt spid="506"/>
                                        </p:tgtEl>
                                      </p:cBhvr>
                                    </p:animEffect>
                                  </p:childTnLst>
                                </p:cTn>
                              </p:par>
                            </p:childTnLst>
                          </p:cTn>
                        </p:par>
                        <p:par>
                          <p:cTn id="30" fill="hold">
                            <p:stCondLst>
                              <p:cond delay="3500"/>
                            </p:stCondLst>
                            <p:childTnLst>
                              <p:par>
                                <p:cTn id="31" presetID="19" presetClass="entr" presetSubtype="10" fill="hold" grpId="7" nodeType="afterEffect">
                                  <p:stCondLst>
                                    <p:cond delay="0"/>
                                  </p:stCondLst>
                                  <p:iterate>
                                    <p:tmAbs val="0"/>
                                  </p:iterate>
                                  <p:childTnLst>
                                    <p:set>
                                      <p:cBhvr>
                                        <p:cTn id="32" dur="indefinite" fill="hold"/>
                                        <p:tgtEl>
                                          <p:spTgt spid="507"/>
                                        </p:tgtEl>
                                        <p:attrNameLst>
                                          <p:attrName>style.visibility</p:attrName>
                                        </p:attrNameLst>
                                      </p:cBhvr>
                                      <p:to>
                                        <p:strVal val="visible"/>
                                      </p:to>
                                    </p:set>
                                    <p:anim calcmode="lin" valueType="num">
                                      <p:cBhvr>
                                        <p:cTn id="33" dur="500" fill="hold"/>
                                        <p:tgtEl>
                                          <p:spTgt spid="507"/>
                                        </p:tgtEl>
                                        <p:attrNameLst>
                                          <p:attrName>ppt_w</p:attrName>
                                        </p:attrNameLst>
                                      </p:cBhvr>
                                      <p:tavLst>
                                        <p:tav tm="0" fmla="#ppt_w*sin(2.5*pi*$)">
                                          <p:val>
                                            <p:fltVal val="0"/>
                                          </p:val>
                                        </p:tav>
                                        <p:tav tm="100000">
                                          <p:val>
                                            <p:fltVal val="1"/>
                                          </p:val>
                                        </p:tav>
                                      </p:tavLst>
                                    </p:anim>
                                    <p:anim calcmode="lin" valueType="num">
                                      <p:cBhvr>
                                        <p:cTn id="34" dur="500" fill="hold"/>
                                        <p:tgtEl>
                                          <p:spTgt spid="507"/>
                                        </p:tgtEl>
                                        <p:attrNameLst>
                                          <p:attrName>ppt_h</p:attrName>
                                        </p:attrNameLst>
                                      </p:cBhvr>
                                      <p:tavLst>
                                        <p:tav tm="0">
                                          <p:val>
                                            <p:strVal val="#ppt_h"/>
                                          </p:val>
                                        </p:tav>
                                        <p:tav tm="100000">
                                          <p:val>
                                            <p:strVal val="#ppt_h"/>
                                          </p:val>
                                        </p:tav>
                                      </p:tavLst>
                                    </p:anim>
                                  </p:childTnLst>
                                </p:cTn>
                              </p:par>
                            </p:childTnLst>
                          </p:cTn>
                        </p:par>
                        <p:par>
                          <p:cTn id="35" fill="hold">
                            <p:stCondLst>
                              <p:cond delay="4000"/>
                            </p:stCondLst>
                            <p:childTnLst>
                              <p:par>
                                <p:cTn id="36" presetID="2" presetClass="entr" presetSubtype="4" fill="hold" grpId="8" nodeType="afterEffect">
                                  <p:stCondLst>
                                    <p:cond delay="0"/>
                                  </p:stCondLst>
                                  <p:iterate>
                                    <p:tmAbs val="0"/>
                                  </p:iterate>
                                  <p:childTnLst>
                                    <p:set>
                                      <p:cBhvr>
                                        <p:cTn id="37" dur="indefinite" fill="hold"/>
                                        <p:tgtEl>
                                          <p:spTgt spid="508"/>
                                        </p:tgtEl>
                                        <p:attrNameLst>
                                          <p:attrName>style.visibility</p:attrName>
                                        </p:attrNameLst>
                                      </p:cBhvr>
                                      <p:to>
                                        <p:strVal val="visible"/>
                                      </p:to>
                                    </p:set>
                                    <p:anim calcmode="lin" valueType="num">
                                      <p:cBhvr>
                                        <p:cTn id="38" dur="500" fill="hold"/>
                                        <p:tgtEl>
                                          <p:spTgt spid="508"/>
                                        </p:tgtEl>
                                        <p:attrNameLst>
                                          <p:attrName>ppt_x</p:attrName>
                                        </p:attrNameLst>
                                      </p:cBhvr>
                                      <p:tavLst>
                                        <p:tav tm="0">
                                          <p:val>
                                            <p:strVal val="#ppt_x"/>
                                          </p:val>
                                        </p:tav>
                                        <p:tav tm="100000">
                                          <p:val>
                                            <p:strVal val="#ppt_x"/>
                                          </p:val>
                                        </p:tav>
                                      </p:tavLst>
                                    </p:anim>
                                    <p:anim calcmode="lin" valueType="num">
                                      <p:cBhvr>
                                        <p:cTn id="39" dur="500" fill="hold"/>
                                        <p:tgtEl>
                                          <p:spTgt spid="508"/>
                                        </p:tgtEl>
                                        <p:attrNameLst>
                                          <p:attrName>ppt_y</p:attrName>
                                        </p:attrNameLst>
                                      </p:cBhvr>
                                      <p:tavLst>
                                        <p:tav tm="0">
                                          <p:val>
                                            <p:strVal val="1+#ppt_h/2"/>
                                          </p:val>
                                        </p:tav>
                                        <p:tav tm="100000">
                                          <p:val>
                                            <p:strVal val="#ppt_y"/>
                                          </p:val>
                                        </p:tav>
                                      </p:tavLst>
                                    </p:anim>
                                  </p:childTnLst>
                                </p:cTn>
                              </p:par>
                            </p:childTnLst>
                          </p:cTn>
                        </p:par>
                        <p:par>
                          <p:cTn id="40" fill="hold">
                            <p:stCondLst>
                              <p:cond delay="4500"/>
                            </p:stCondLst>
                            <p:childTnLst>
                              <p:par>
                                <p:cTn id="41" presetID="22" presetClass="entr" presetSubtype="1" fill="hold" grpId="9" nodeType="afterEffect">
                                  <p:stCondLst>
                                    <p:cond delay="0"/>
                                  </p:stCondLst>
                                  <p:iterate>
                                    <p:tmAbs val="0"/>
                                  </p:iterate>
                                  <p:childTnLst>
                                    <p:set>
                                      <p:cBhvr>
                                        <p:cTn id="42" dur="indefinite" fill="hold"/>
                                        <p:tgtEl>
                                          <p:spTgt spid="511"/>
                                        </p:tgtEl>
                                        <p:attrNameLst>
                                          <p:attrName>style.visibility</p:attrName>
                                        </p:attrNameLst>
                                      </p:cBhvr>
                                      <p:to>
                                        <p:strVal val="visible"/>
                                      </p:to>
                                    </p:set>
                                    <p:animEffect transition="in" filter="wipe(up)">
                                      <p:cBhvr>
                                        <p:cTn id="43" dur="500"/>
                                        <p:tgtEl>
                                          <p:spTgt spid="511"/>
                                        </p:tgtEl>
                                      </p:cBhvr>
                                    </p:animEffect>
                                  </p:childTnLst>
                                </p:cTn>
                              </p:par>
                            </p:childTnLst>
                          </p:cTn>
                        </p:par>
                        <p:par>
                          <p:cTn id="44" fill="hold">
                            <p:stCondLst>
                              <p:cond delay="5000"/>
                            </p:stCondLst>
                            <p:childTnLst>
                              <p:par>
                                <p:cTn id="45" presetID="19" presetClass="entr" presetSubtype="10" fill="hold" grpId="10" nodeType="afterEffect">
                                  <p:stCondLst>
                                    <p:cond delay="0"/>
                                  </p:stCondLst>
                                  <p:iterate>
                                    <p:tmAbs val="0"/>
                                  </p:iterate>
                                  <p:childTnLst>
                                    <p:set>
                                      <p:cBhvr>
                                        <p:cTn id="46" dur="indefinite" fill="hold"/>
                                        <p:tgtEl>
                                          <p:spTgt spid="512"/>
                                        </p:tgtEl>
                                        <p:attrNameLst>
                                          <p:attrName>style.visibility</p:attrName>
                                        </p:attrNameLst>
                                      </p:cBhvr>
                                      <p:to>
                                        <p:strVal val="visible"/>
                                      </p:to>
                                    </p:set>
                                    <p:anim calcmode="lin" valueType="num">
                                      <p:cBhvr>
                                        <p:cTn id="47" dur="500" fill="hold"/>
                                        <p:tgtEl>
                                          <p:spTgt spid="512"/>
                                        </p:tgtEl>
                                        <p:attrNameLst>
                                          <p:attrName>ppt_w</p:attrName>
                                        </p:attrNameLst>
                                      </p:cBhvr>
                                      <p:tavLst>
                                        <p:tav tm="0" fmla="#ppt_w*sin(2.5*pi*$)">
                                          <p:val>
                                            <p:fltVal val="0"/>
                                          </p:val>
                                        </p:tav>
                                        <p:tav tm="100000">
                                          <p:val>
                                            <p:fltVal val="1"/>
                                          </p:val>
                                        </p:tav>
                                      </p:tavLst>
                                    </p:anim>
                                    <p:anim calcmode="lin" valueType="num">
                                      <p:cBhvr>
                                        <p:cTn id="48" dur="500" fill="hold"/>
                                        <p:tgtEl>
                                          <p:spTgt spid="512"/>
                                        </p:tgtEl>
                                        <p:attrNameLst>
                                          <p:attrName>ppt_h</p:attrName>
                                        </p:attrNameLst>
                                      </p:cBhvr>
                                      <p:tavLst>
                                        <p:tav tm="0">
                                          <p:val>
                                            <p:strVal val="#ppt_h"/>
                                          </p:val>
                                        </p:tav>
                                        <p:tav tm="100000">
                                          <p:val>
                                            <p:strVal val="#ppt_h"/>
                                          </p:val>
                                        </p:tav>
                                      </p:tavLst>
                                    </p:anim>
                                  </p:childTnLst>
                                </p:cTn>
                              </p:par>
                            </p:childTnLst>
                          </p:cTn>
                        </p:par>
                        <p:par>
                          <p:cTn id="49" fill="hold">
                            <p:stCondLst>
                              <p:cond delay="5500"/>
                            </p:stCondLst>
                            <p:childTnLst>
                              <p:par>
                                <p:cTn id="50" presetID="2" presetClass="entr" presetSubtype="4" fill="hold" grpId="11" nodeType="afterEffect">
                                  <p:stCondLst>
                                    <p:cond delay="0"/>
                                  </p:stCondLst>
                                  <p:iterate>
                                    <p:tmAbs val="0"/>
                                  </p:iterate>
                                  <p:childTnLst>
                                    <p:set>
                                      <p:cBhvr>
                                        <p:cTn id="51" dur="indefinite" fill="hold"/>
                                        <p:tgtEl>
                                          <p:spTgt spid="513"/>
                                        </p:tgtEl>
                                        <p:attrNameLst>
                                          <p:attrName>style.visibility</p:attrName>
                                        </p:attrNameLst>
                                      </p:cBhvr>
                                      <p:to>
                                        <p:strVal val="visible"/>
                                      </p:to>
                                    </p:set>
                                    <p:anim calcmode="lin" valueType="num">
                                      <p:cBhvr>
                                        <p:cTn id="52" dur="500" fill="hold"/>
                                        <p:tgtEl>
                                          <p:spTgt spid="513"/>
                                        </p:tgtEl>
                                        <p:attrNameLst>
                                          <p:attrName>ppt_x</p:attrName>
                                        </p:attrNameLst>
                                      </p:cBhvr>
                                      <p:tavLst>
                                        <p:tav tm="0">
                                          <p:val>
                                            <p:strVal val="#ppt_x"/>
                                          </p:val>
                                        </p:tav>
                                        <p:tav tm="100000">
                                          <p:val>
                                            <p:strVal val="#ppt_x"/>
                                          </p:val>
                                        </p:tav>
                                      </p:tavLst>
                                    </p:anim>
                                    <p:anim calcmode="lin" valueType="num">
                                      <p:cBhvr>
                                        <p:cTn id="53" dur="500" fill="hold"/>
                                        <p:tgtEl>
                                          <p:spTgt spid="513"/>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2" presetClass="entr" presetSubtype="1" fill="hold" grpId="12" nodeType="afterEffect">
                                  <p:stCondLst>
                                    <p:cond delay="0"/>
                                  </p:stCondLst>
                                  <p:iterate>
                                    <p:tmAbs val="0"/>
                                  </p:iterate>
                                  <p:childTnLst>
                                    <p:set>
                                      <p:cBhvr>
                                        <p:cTn id="56" dur="indefinite" fill="hold"/>
                                        <p:tgtEl>
                                          <p:spTgt spid="516"/>
                                        </p:tgtEl>
                                        <p:attrNameLst>
                                          <p:attrName>style.visibility</p:attrName>
                                        </p:attrNameLst>
                                      </p:cBhvr>
                                      <p:to>
                                        <p:strVal val="visible"/>
                                      </p:to>
                                    </p:set>
                                    <p:animEffect transition="in" filter="wipe(up)">
                                      <p:cBhvr>
                                        <p:cTn id="57" dur="500"/>
                                        <p:tgtEl>
                                          <p:spTgt spid="516"/>
                                        </p:tgtEl>
                                      </p:cBhvr>
                                    </p:animEffect>
                                  </p:childTnLst>
                                </p:cTn>
                              </p:par>
                            </p:childTnLst>
                          </p:cTn>
                        </p:par>
                        <p:par>
                          <p:cTn id="58" fill="hold">
                            <p:stCondLst>
                              <p:cond delay="6500"/>
                            </p:stCondLst>
                            <p:childTnLst>
                              <p:par>
                                <p:cTn id="59" presetID="19" presetClass="entr" presetSubtype="10" fill="hold" grpId="13" nodeType="afterEffect">
                                  <p:stCondLst>
                                    <p:cond delay="0"/>
                                  </p:stCondLst>
                                  <p:iterate>
                                    <p:tmAbs val="0"/>
                                  </p:iterate>
                                  <p:childTnLst>
                                    <p:set>
                                      <p:cBhvr>
                                        <p:cTn id="60" dur="indefinite" fill="hold"/>
                                        <p:tgtEl>
                                          <p:spTgt spid="517"/>
                                        </p:tgtEl>
                                        <p:attrNameLst>
                                          <p:attrName>style.visibility</p:attrName>
                                        </p:attrNameLst>
                                      </p:cBhvr>
                                      <p:to>
                                        <p:strVal val="visible"/>
                                      </p:to>
                                    </p:set>
                                    <p:anim calcmode="lin" valueType="num">
                                      <p:cBhvr>
                                        <p:cTn id="61" dur="500" fill="hold"/>
                                        <p:tgtEl>
                                          <p:spTgt spid="517"/>
                                        </p:tgtEl>
                                        <p:attrNameLst>
                                          <p:attrName>ppt_w</p:attrName>
                                        </p:attrNameLst>
                                      </p:cBhvr>
                                      <p:tavLst>
                                        <p:tav tm="0" fmla="#ppt_w*sin(2.5*pi*$)">
                                          <p:val>
                                            <p:fltVal val="0"/>
                                          </p:val>
                                        </p:tav>
                                        <p:tav tm="100000">
                                          <p:val>
                                            <p:fltVal val="1"/>
                                          </p:val>
                                        </p:tav>
                                      </p:tavLst>
                                    </p:anim>
                                    <p:anim calcmode="lin" valueType="num">
                                      <p:cBhvr>
                                        <p:cTn id="62" dur="500" fill="hold"/>
                                        <p:tgtEl>
                                          <p:spTgt spid="517"/>
                                        </p:tgtEl>
                                        <p:attrNameLst>
                                          <p:attrName>ppt_h</p:attrName>
                                        </p:attrNameLst>
                                      </p:cBhvr>
                                      <p:tavLst>
                                        <p:tav tm="0">
                                          <p:val>
                                            <p:strVal val="#ppt_h"/>
                                          </p:val>
                                        </p:tav>
                                        <p:tav tm="100000">
                                          <p:val>
                                            <p:strVal val="#ppt_h"/>
                                          </p:val>
                                        </p:tav>
                                      </p:tavLst>
                                    </p:anim>
                                  </p:childTnLst>
                                </p:cTn>
                              </p:par>
                            </p:childTnLst>
                          </p:cTn>
                        </p:par>
                        <p:par>
                          <p:cTn id="63" fill="hold">
                            <p:stCondLst>
                              <p:cond delay="7000"/>
                            </p:stCondLst>
                            <p:childTnLst>
                              <p:par>
                                <p:cTn id="64" presetID="2" presetClass="entr" presetSubtype="4" fill="hold" grpId="14" nodeType="afterEffect">
                                  <p:stCondLst>
                                    <p:cond delay="0"/>
                                  </p:stCondLst>
                                  <p:iterate>
                                    <p:tmAbs val="0"/>
                                  </p:iterate>
                                  <p:childTnLst>
                                    <p:set>
                                      <p:cBhvr>
                                        <p:cTn id="65" dur="indefinite" fill="hold"/>
                                        <p:tgtEl>
                                          <p:spTgt spid="518"/>
                                        </p:tgtEl>
                                        <p:attrNameLst>
                                          <p:attrName>style.visibility</p:attrName>
                                        </p:attrNameLst>
                                      </p:cBhvr>
                                      <p:to>
                                        <p:strVal val="visible"/>
                                      </p:to>
                                    </p:set>
                                    <p:anim calcmode="lin" valueType="num">
                                      <p:cBhvr>
                                        <p:cTn id="66" dur="500" fill="hold"/>
                                        <p:tgtEl>
                                          <p:spTgt spid="518"/>
                                        </p:tgtEl>
                                        <p:attrNameLst>
                                          <p:attrName>ppt_x</p:attrName>
                                        </p:attrNameLst>
                                      </p:cBhvr>
                                      <p:tavLst>
                                        <p:tav tm="0">
                                          <p:val>
                                            <p:strVal val="#ppt_x"/>
                                          </p:val>
                                        </p:tav>
                                        <p:tav tm="100000">
                                          <p:val>
                                            <p:strVal val="#ppt_x"/>
                                          </p:val>
                                        </p:tav>
                                      </p:tavLst>
                                    </p:anim>
                                    <p:anim calcmode="lin" valueType="num">
                                      <p:cBhvr>
                                        <p:cTn id="67" dur="500" fill="hold"/>
                                        <p:tgtEl>
                                          <p:spTgt spid="518"/>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22" presetClass="entr" presetSubtype="1" fill="hold" grpId="15" nodeType="afterEffect">
                                  <p:stCondLst>
                                    <p:cond delay="0"/>
                                  </p:stCondLst>
                                  <p:iterate>
                                    <p:tmAbs val="0"/>
                                  </p:iterate>
                                  <p:childTnLst>
                                    <p:set>
                                      <p:cBhvr>
                                        <p:cTn id="70" dur="indefinite" fill="hold"/>
                                        <p:tgtEl>
                                          <p:spTgt spid="521"/>
                                        </p:tgtEl>
                                        <p:attrNameLst>
                                          <p:attrName>style.visibility</p:attrName>
                                        </p:attrNameLst>
                                      </p:cBhvr>
                                      <p:to>
                                        <p:strVal val="visible"/>
                                      </p:to>
                                    </p:set>
                                    <p:animEffect transition="in" filter="wipe(up)">
                                      <p:cBhvr>
                                        <p:cTn id="71" dur="500"/>
                                        <p:tgtEl>
                                          <p:spTgt spid="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3" animBg="1" advAuto="0"/>
      <p:bldP spid="500" grpId="1" animBg="1" advAuto="0"/>
      <p:bldP spid="501" grpId="2" animBg="1" advAuto="0"/>
      <p:bldP spid="502" grpId="4" animBg="1" advAuto="0"/>
      <p:bldP spid="503" grpId="5" animBg="1" advAuto="0"/>
      <p:bldP spid="506" grpId="6" animBg="1" advAuto="0"/>
      <p:bldP spid="507" grpId="7" animBg="1" advAuto="0"/>
      <p:bldP spid="508" grpId="8" animBg="1" advAuto="0"/>
      <p:bldP spid="511" grpId="9" animBg="1" advAuto="0"/>
      <p:bldP spid="512" grpId="10" animBg="1" advAuto="0"/>
      <p:bldP spid="513" grpId="11" animBg="1" advAuto="0"/>
      <p:bldP spid="516" grpId="12" animBg="1" advAuto="0"/>
      <p:bldP spid="517" grpId="13" animBg="1" advAuto="0"/>
      <p:bldP spid="518" grpId="14" animBg="1" advAuto="0"/>
      <p:bldP spid="521" grpId="1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Shape 523"/>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524" name="Shape 524"/>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525" name="Shape 525"/>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
        <p:nvSpPr>
          <p:cNvPr id="526" name="Shape 526"/>
          <p:cNvSpPr/>
          <p:nvPr/>
        </p:nvSpPr>
        <p:spPr>
          <a:xfrm>
            <a:off x="5092162" y="5703389"/>
            <a:ext cx="1148621" cy="1148621"/>
          </a:xfrm>
          <a:prstGeom prst="ellipse">
            <a:avLst/>
          </a:prstGeom>
          <a:solidFill>
            <a:srgbClr val="FFFFFF">
              <a:alpha val="15000"/>
            </a:srgbClr>
          </a:solidFill>
          <a:ln w="12700">
            <a:miter lim="400000"/>
          </a:ln>
        </p:spPr>
        <p:txBody>
          <a:bodyPr tIns="91439" bIns="91439" anchor="ctr"/>
          <a:lstStyle/>
          <a:p>
            <a:pPr algn="ctr">
              <a:defRPr>
                <a:solidFill>
                  <a:srgbClr val="FFFFFF"/>
                </a:solidFill>
              </a:defRPr>
            </a:pPr>
            <a:endParaRPr/>
          </a:p>
        </p:txBody>
      </p:sp>
      <p:sp>
        <p:nvSpPr>
          <p:cNvPr id="527" name="Shape 527"/>
          <p:cNvSpPr/>
          <p:nvPr/>
        </p:nvSpPr>
        <p:spPr>
          <a:xfrm>
            <a:off x="9442515" y="5703389"/>
            <a:ext cx="1148621" cy="1148621"/>
          </a:xfrm>
          <a:prstGeom prst="ellipse">
            <a:avLst/>
          </a:prstGeom>
          <a:solidFill>
            <a:srgbClr val="FFFFFF">
              <a:alpha val="15000"/>
            </a:srgbClr>
          </a:solidFill>
          <a:ln w="12700">
            <a:miter lim="400000"/>
          </a:ln>
        </p:spPr>
        <p:txBody>
          <a:bodyPr tIns="91439" bIns="91439" anchor="ctr"/>
          <a:lstStyle/>
          <a:p>
            <a:pPr algn="ctr">
              <a:defRPr>
                <a:solidFill>
                  <a:srgbClr val="FFFFFF"/>
                </a:solidFill>
              </a:defRPr>
            </a:pPr>
            <a:endParaRPr/>
          </a:p>
        </p:txBody>
      </p:sp>
      <p:sp>
        <p:nvSpPr>
          <p:cNvPr id="528" name="Shape 528"/>
          <p:cNvSpPr/>
          <p:nvPr/>
        </p:nvSpPr>
        <p:spPr>
          <a:xfrm>
            <a:off x="13792869" y="5703389"/>
            <a:ext cx="1148621" cy="1148621"/>
          </a:xfrm>
          <a:prstGeom prst="ellipse">
            <a:avLst/>
          </a:prstGeom>
          <a:solidFill>
            <a:srgbClr val="FFFFFF">
              <a:alpha val="15000"/>
            </a:srgbClr>
          </a:solidFill>
          <a:ln w="12700">
            <a:miter lim="400000"/>
          </a:ln>
        </p:spPr>
        <p:txBody>
          <a:bodyPr tIns="91439" bIns="91439" anchor="ctr"/>
          <a:lstStyle/>
          <a:p>
            <a:pPr algn="ctr">
              <a:defRPr>
                <a:solidFill>
                  <a:srgbClr val="FFFFFF"/>
                </a:solidFill>
              </a:defRPr>
            </a:pPr>
            <a:endParaRPr/>
          </a:p>
        </p:txBody>
      </p:sp>
      <p:sp>
        <p:nvSpPr>
          <p:cNvPr id="529" name="Shape 529"/>
          <p:cNvSpPr/>
          <p:nvPr/>
        </p:nvSpPr>
        <p:spPr>
          <a:xfrm>
            <a:off x="18143224" y="5703389"/>
            <a:ext cx="1148621" cy="1148621"/>
          </a:xfrm>
          <a:prstGeom prst="ellipse">
            <a:avLst/>
          </a:prstGeom>
          <a:solidFill>
            <a:srgbClr val="FFFFFF">
              <a:alpha val="15000"/>
            </a:srgbClr>
          </a:solidFill>
          <a:ln w="12700">
            <a:miter lim="400000"/>
          </a:ln>
        </p:spPr>
        <p:txBody>
          <a:bodyPr tIns="91439" bIns="91439" anchor="ctr"/>
          <a:lstStyle/>
          <a:p>
            <a:pPr algn="ctr">
              <a:defRPr>
                <a:solidFill>
                  <a:srgbClr val="FFFFFF"/>
                </a:solidFill>
              </a:defRPr>
            </a:pPr>
            <a:endParaRPr/>
          </a:p>
        </p:txBody>
      </p:sp>
      <p:grpSp>
        <p:nvGrpSpPr>
          <p:cNvPr id="532" name="Group 532"/>
          <p:cNvGrpSpPr/>
          <p:nvPr/>
        </p:nvGrpSpPr>
        <p:grpSpPr>
          <a:xfrm>
            <a:off x="10688433" y="4774129"/>
            <a:ext cx="3007137" cy="3007137"/>
            <a:chOff x="0" y="0"/>
            <a:chExt cx="3007136" cy="3007136"/>
          </a:xfrm>
        </p:grpSpPr>
        <p:sp>
          <p:nvSpPr>
            <p:cNvPr id="530" name="Shape 530"/>
            <p:cNvSpPr/>
            <p:nvPr/>
          </p:nvSpPr>
          <p:spPr>
            <a:xfrm>
              <a:off x="-1" y="-1"/>
              <a:ext cx="3007138" cy="3007138"/>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31" name="Shape 531"/>
            <p:cNvSpPr/>
            <p:nvPr/>
          </p:nvSpPr>
          <p:spPr>
            <a:xfrm>
              <a:off x="1124155" y="1111455"/>
              <a:ext cx="758828" cy="784228"/>
            </a:xfrm>
            <a:custGeom>
              <a:avLst/>
              <a:gdLst/>
              <a:ahLst/>
              <a:cxnLst>
                <a:cxn ang="0">
                  <a:pos x="wd2" y="hd2"/>
                </a:cxn>
                <a:cxn ang="5400000">
                  <a:pos x="wd2" y="hd2"/>
                </a:cxn>
                <a:cxn ang="10800000">
                  <a:pos x="wd2" y="hd2"/>
                </a:cxn>
                <a:cxn ang="16200000">
                  <a:pos x="wd2" y="hd2"/>
                </a:cxn>
              </a:cxnLst>
              <a:rect l="0" t="0" r="r" b="b"/>
              <a:pathLst>
                <a:path w="21600" h="21600" extrusionOk="0">
                  <a:moveTo>
                    <a:pt x="2982" y="9794"/>
                  </a:moveTo>
                  <a:lnTo>
                    <a:pt x="2982" y="8483"/>
                  </a:lnTo>
                  <a:lnTo>
                    <a:pt x="3434" y="8045"/>
                  </a:lnTo>
                  <a:lnTo>
                    <a:pt x="3434" y="7258"/>
                  </a:lnTo>
                  <a:lnTo>
                    <a:pt x="3615" y="7083"/>
                  </a:lnTo>
                  <a:lnTo>
                    <a:pt x="3615" y="6384"/>
                  </a:lnTo>
                  <a:lnTo>
                    <a:pt x="3886" y="6209"/>
                  </a:lnTo>
                  <a:lnTo>
                    <a:pt x="3886" y="5597"/>
                  </a:lnTo>
                  <a:lnTo>
                    <a:pt x="4067" y="5160"/>
                  </a:lnTo>
                  <a:lnTo>
                    <a:pt x="4067" y="4722"/>
                  </a:lnTo>
                  <a:lnTo>
                    <a:pt x="4248" y="4547"/>
                  </a:lnTo>
                  <a:lnTo>
                    <a:pt x="4248" y="4372"/>
                  </a:lnTo>
                  <a:lnTo>
                    <a:pt x="4519" y="4110"/>
                  </a:lnTo>
                  <a:lnTo>
                    <a:pt x="4519" y="3935"/>
                  </a:lnTo>
                  <a:lnTo>
                    <a:pt x="4700" y="3760"/>
                  </a:lnTo>
                  <a:lnTo>
                    <a:pt x="4700" y="3498"/>
                  </a:lnTo>
                  <a:lnTo>
                    <a:pt x="5332" y="2886"/>
                  </a:lnTo>
                  <a:lnTo>
                    <a:pt x="5513" y="2449"/>
                  </a:lnTo>
                  <a:lnTo>
                    <a:pt x="5784" y="2274"/>
                  </a:lnTo>
                  <a:lnTo>
                    <a:pt x="5965" y="2011"/>
                  </a:lnTo>
                  <a:lnTo>
                    <a:pt x="6236" y="1836"/>
                  </a:lnTo>
                  <a:lnTo>
                    <a:pt x="6417" y="1662"/>
                  </a:lnTo>
                  <a:lnTo>
                    <a:pt x="6597" y="1399"/>
                  </a:lnTo>
                  <a:lnTo>
                    <a:pt x="6869" y="1224"/>
                  </a:lnTo>
                  <a:lnTo>
                    <a:pt x="7049" y="1224"/>
                  </a:lnTo>
                  <a:lnTo>
                    <a:pt x="7230" y="1049"/>
                  </a:lnTo>
                  <a:lnTo>
                    <a:pt x="7682" y="787"/>
                  </a:lnTo>
                  <a:lnTo>
                    <a:pt x="7953" y="787"/>
                  </a:lnTo>
                  <a:lnTo>
                    <a:pt x="8134" y="612"/>
                  </a:lnTo>
                  <a:lnTo>
                    <a:pt x="8315" y="612"/>
                  </a:lnTo>
                  <a:lnTo>
                    <a:pt x="8767" y="350"/>
                  </a:lnTo>
                  <a:lnTo>
                    <a:pt x="8947" y="350"/>
                  </a:lnTo>
                  <a:lnTo>
                    <a:pt x="9399" y="175"/>
                  </a:lnTo>
                  <a:lnTo>
                    <a:pt x="10303" y="175"/>
                  </a:lnTo>
                  <a:lnTo>
                    <a:pt x="10664" y="0"/>
                  </a:lnTo>
                  <a:lnTo>
                    <a:pt x="12020" y="0"/>
                  </a:lnTo>
                  <a:lnTo>
                    <a:pt x="12201" y="175"/>
                  </a:lnTo>
                  <a:lnTo>
                    <a:pt x="13285" y="175"/>
                  </a:lnTo>
                  <a:lnTo>
                    <a:pt x="13737" y="350"/>
                  </a:lnTo>
                  <a:lnTo>
                    <a:pt x="14370" y="350"/>
                  </a:lnTo>
                  <a:lnTo>
                    <a:pt x="14551" y="612"/>
                  </a:lnTo>
                  <a:lnTo>
                    <a:pt x="15003" y="787"/>
                  </a:lnTo>
                  <a:lnTo>
                    <a:pt x="15183" y="787"/>
                  </a:lnTo>
                  <a:lnTo>
                    <a:pt x="15635" y="1049"/>
                  </a:lnTo>
                  <a:lnTo>
                    <a:pt x="15816" y="1224"/>
                  </a:lnTo>
                  <a:lnTo>
                    <a:pt x="16087" y="1399"/>
                  </a:lnTo>
                  <a:lnTo>
                    <a:pt x="16268" y="1399"/>
                  </a:lnTo>
                  <a:lnTo>
                    <a:pt x="16449" y="1662"/>
                  </a:lnTo>
                  <a:lnTo>
                    <a:pt x="16900" y="1836"/>
                  </a:lnTo>
                  <a:lnTo>
                    <a:pt x="16900" y="2011"/>
                  </a:lnTo>
                  <a:lnTo>
                    <a:pt x="17081" y="2274"/>
                  </a:lnTo>
                  <a:lnTo>
                    <a:pt x="17352" y="2449"/>
                  </a:lnTo>
                  <a:lnTo>
                    <a:pt x="17533" y="2711"/>
                  </a:lnTo>
                  <a:lnTo>
                    <a:pt x="17804" y="2886"/>
                  </a:lnTo>
                  <a:lnTo>
                    <a:pt x="17804" y="3061"/>
                  </a:lnTo>
                  <a:lnTo>
                    <a:pt x="17985" y="3323"/>
                  </a:lnTo>
                  <a:lnTo>
                    <a:pt x="18166" y="3498"/>
                  </a:lnTo>
                  <a:lnTo>
                    <a:pt x="18166" y="3760"/>
                  </a:lnTo>
                  <a:lnTo>
                    <a:pt x="18437" y="4110"/>
                  </a:lnTo>
                  <a:lnTo>
                    <a:pt x="18437" y="4372"/>
                  </a:lnTo>
                  <a:lnTo>
                    <a:pt x="18618" y="4547"/>
                  </a:lnTo>
                  <a:lnTo>
                    <a:pt x="18618" y="4985"/>
                  </a:lnTo>
                  <a:lnTo>
                    <a:pt x="18798" y="5160"/>
                  </a:lnTo>
                  <a:lnTo>
                    <a:pt x="18798" y="5597"/>
                  </a:lnTo>
                  <a:lnTo>
                    <a:pt x="19069" y="6034"/>
                  </a:lnTo>
                  <a:lnTo>
                    <a:pt x="19069" y="7083"/>
                  </a:lnTo>
                  <a:lnTo>
                    <a:pt x="19250" y="7083"/>
                  </a:lnTo>
                  <a:lnTo>
                    <a:pt x="19250" y="7258"/>
                  </a:lnTo>
                  <a:lnTo>
                    <a:pt x="19521" y="7433"/>
                  </a:lnTo>
                  <a:lnTo>
                    <a:pt x="19521" y="7696"/>
                  </a:lnTo>
                  <a:lnTo>
                    <a:pt x="19702" y="7870"/>
                  </a:lnTo>
                  <a:lnTo>
                    <a:pt x="19702" y="8483"/>
                  </a:lnTo>
                  <a:lnTo>
                    <a:pt x="19883" y="8483"/>
                  </a:lnTo>
                  <a:lnTo>
                    <a:pt x="19883" y="9095"/>
                  </a:lnTo>
                  <a:lnTo>
                    <a:pt x="19702" y="9095"/>
                  </a:lnTo>
                  <a:lnTo>
                    <a:pt x="19702" y="9969"/>
                  </a:lnTo>
                  <a:lnTo>
                    <a:pt x="19883" y="10406"/>
                  </a:lnTo>
                  <a:lnTo>
                    <a:pt x="20154" y="10581"/>
                  </a:lnTo>
                  <a:lnTo>
                    <a:pt x="20335" y="10756"/>
                  </a:lnTo>
                  <a:lnTo>
                    <a:pt x="20515" y="11194"/>
                  </a:lnTo>
                  <a:lnTo>
                    <a:pt x="20515" y="11456"/>
                  </a:lnTo>
                  <a:lnTo>
                    <a:pt x="20787" y="11631"/>
                  </a:lnTo>
                  <a:lnTo>
                    <a:pt x="20967" y="12068"/>
                  </a:lnTo>
                  <a:lnTo>
                    <a:pt x="21148" y="12243"/>
                  </a:lnTo>
                  <a:lnTo>
                    <a:pt x="21148" y="12680"/>
                  </a:lnTo>
                  <a:lnTo>
                    <a:pt x="21419" y="12855"/>
                  </a:lnTo>
                  <a:lnTo>
                    <a:pt x="21419" y="13292"/>
                  </a:lnTo>
                  <a:lnTo>
                    <a:pt x="21600" y="13467"/>
                  </a:lnTo>
                  <a:lnTo>
                    <a:pt x="21600" y="16178"/>
                  </a:lnTo>
                  <a:lnTo>
                    <a:pt x="21419" y="16178"/>
                  </a:lnTo>
                  <a:lnTo>
                    <a:pt x="21419" y="16615"/>
                  </a:lnTo>
                  <a:lnTo>
                    <a:pt x="21148" y="16615"/>
                  </a:lnTo>
                  <a:lnTo>
                    <a:pt x="21148" y="16790"/>
                  </a:lnTo>
                  <a:lnTo>
                    <a:pt x="20967" y="16790"/>
                  </a:lnTo>
                  <a:lnTo>
                    <a:pt x="20787" y="17053"/>
                  </a:lnTo>
                  <a:lnTo>
                    <a:pt x="20787" y="16790"/>
                  </a:lnTo>
                  <a:lnTo>
                    <a:pt x="20335" y="16790"/>
                  </a:lnTo>
                  <a:lnTo>
                    <a:pt x="20335" y="16615"/>
                  </a:lnTo>
                  <a:lnTo>
                    <a:pt x="20154" y="16440"/>
                  </a:lnTo>
                  <a:lnTo>
                    <a:pt x="20154" y="16178"/>
                  </a:lnTo>
                  <a:lnTo>
                    <a:pt x="19883" y="16178"/>
                  </a:lnTo>
                  <a:lnTo>
                    <a:pt x="19883" y="16003"/>
                  </a:lnTo>
                  <a:lnTo>
                    <a:pt x="19702" y="15828"/>
                  </a:lnTo>
                  <a:lnTo>
                    <a:pt x="19702" y="15391"/>
                  </a:lnTo>
                  <a:lnTo>
                    <a:pt x="19521" y="15391"/>
                  </a:lnTo>
                  <a:lnTo>
                    <a:pt x="19521" y="15566"/>
                  </a:lnTo>
                  <a:lnTo>
                    <a:pt x="19250" y="16003"/>
                  </a:lnTo>
                  <a:lnTo>
                    <a:pt x="19250" y="16178"/>
                  </a:lnTo>
                  <a:lnTo>
                    <a:pt x="19069" y="16790"/>
                  </a:lnTo>
                  <a:lnTo>
                    <a:pt x="18618" y="17228"/>
                  </a:lnTo>
                  <a:lnTo>
                    <a:pt x="18437" y="17490"/>
                  </a:lnTo>
                  <a:lnTo>
                    <a:pt x="18437" y="17665"/>
                  </a:lnTo>
                  <a:lnTo>
                    <a:pt x="18166" y="17840"/>
                  </a:lnTo>
                  <a:lnTo>
                    <a:pt x="17804" y="18277"/>
                  </a:lnTo>
                  <a:lnTo>
                    <a:pt x="17985" y="18277"/>
                  </a:lnTo>
                  <a:lnTo>
                    <a:pt x="18618" y="18539"/>
                  </a:lnTo>
                  <a:lnTo>
                    <a:pt x="18798" y="18714"/>
                  </a:lnTo>
                  <a:lnTo>
                    <a:pt x="19069" y="18889"/>
                  </a:lnTo>
                  <a:lnTo>
                    <a:pt x="19250" y="18889"/>
                  </a:lnTo>
                  <a:lnTo>
                    <a:pt x="19702" y="19326"/>
                  </a:lnTo>
                  <a:lnTo>
                    <a:pt x="19702" y="19501"/>
                  </a:lnTo>
                  <a:lnTo>
                    <a:pt x="19883" y="19501"/>
                  </a:lnTo>
                  <a:lnTo>
                    <a:pt x="19883" y="20376"/>
                  </a:lnTo>
                  <a:lnTo>
                    <a:pt x="19702" y="20376"/>
                  </a:lnTo>
                  <a:lnTo>
                    <a:pt x="19702" y="20551"/>
                  </a:lnTo>
                  <a:lnTo>
                    <a:pt x="19521" y="20813"/>
                  </a:lnTo>
                  <a:lnTo>
                    <a:pt x="19250" y="20813"/>
                  </a:lnTo>
                  <a:lnTo>
                    <a:pt x="19069" y="20988"/>
                  </a:lnTo>
                  <a:lnTo>
                    <a:pt x="18798" y="21163"/>
                  </a:lnTo>
                  <a:lnTo>
                    <a:pt x="18437" y="21163"/>
                  </a:lnTo>
                  <a:lnTo>
                    <a:pt x="17985" y="21425"/>
                  </a:lnTo>
                  <a:lnTo>
                    <a:pt x="16900" y="21425"/>
                  </a:lnTo>
                  <a:lnTo>
                    <a:pt x="16720" y="21600"/>
                  </a:lnTo>
                  <a:lnTo>
                    <a:pt x="15454" y="21600"/>
                  </a:lnTo>
                  <a:lnTo>
                    <a:pt x="15003" y="21425"/>
                  </a:lnTo>
                  <a:lnTo>
                    <a:pt x="13918" y="21425"/>
                  </a:lnTo>
                  <a:lnTo>
                    <a:pt x="13737" y="21163"/>
                  </a:lnTo>
                  <a:lnTo>
                    <a:pt x="13014" y="21163"/>
                  </a:lnTo>
                  <a:lnTo>
                    <a:pt x="12653" y="20988"/>
                  </a:lnTo>
                  <a:lnTo>
                    <a:pt x="12201" y="20988"/>
                  </a:lnTo>
                  <a:lnTo>
                    <a:pt x="12201" y="20813"/>
                  </a:lnTo>
                  <a:lnTo>
                    <a:pt x="10936" y="20813"/>
                  </a:lnTo>
                  <a:lnTo>
                    <a:pt x="10664" y="20551"/>
                  </a:lnTo>
                  <a:lnTo>
                    <a:pt x="10664" y="20813"/>
                  </a:lnTo>
                  <a:lnTo>
                    <a:pt x="10484" y="20988"/>
                  </a:lnTo>
                  <a:lnTo>
                    <a:pt x="10303" y="20988"/>
                  </a:lnTo>
                  <a:lnTo>
                    <a:pt x="9851" y="21163"/>
                  </a:lnTo>
                  <a:lnTo>
                    <a:pt x="9670" y="21425"/>
                  </a:lnTo>
                  <a:lnTo>
                    <a:pt x="9218" y="21425"/>
                  </a:lnTo>
                  <a:lnTo>
                    <a:pt x="8947" y="21600"/>
                  </a:lnTo>
                  <a:lnTo>
                    <a:pt x="4700" y="21600"/>
                  </a:lnTo>
                  <a:lnTo>
                    <a:pt x="4248" y="21425"/>
                  </a:lnTo>
                  <a:lnTo>
                    <a:pt x="3886" y="21425"/>
                  </a:lnTo>
                  <a:lnTo>
                    <a:pt x="3615" y="21163"/>
                  </a:lnTo>
                  <a:lnTo>
                    <a:pt x="3434" y="21163"/>
                  </a:lnTo>
                  <a:lnTo>
                    <a:pt x="3163" y="20988"/>
                  </a:lnTo>
                  <a:lnTo>
                    <a:pt x="2982" y="20988"/>
                  </a:lnTo>
                  <a:lnTo>
                    <a:pt x="2982" y="20813"/>
                  </a:lnTo>
                  <a:lnTo>
                    <a:pt x="2802" y="20813"/>
                  </a:lnTo>
                  <a:lnTo>
                    <a:pt x="2802" y="20551"/>
                  </a:lnTo>
                  <a:lnTo>
                    <a:pt x="2531" y="20551"/>
                  </a:lnTo>
                  <a:lnTo>
                    <a:pt x="2531" y="19326"/>
                  </a:lnTo>
                  <a:lnTo>
                    <a:pt x="2802" y="19151"/>
                  </a:lnTo>
                  <a:lnTo>
                    <a:pt x="2982" y="18889"/>
                  </a:lnTo>
                  <a:lnTo>
                    <a:pt x="3163" y="18714"/>
                  </a:lnTo>
                  <a:lnTo>
                    <a:pt x="3434" y="18714"/>
                  </a:lnTo>
                  <a:lnTo>
                    <a:pt x="3615" y="18539"/>
                  </a:lnTo>
                  <a:lnTo>
                    <a:pt x="4519" y="18539"/>
                  </a:lnTo>
                  <a:lnTo>
                    <a:pt x="4519" y="18277"/>
                  </a:lnTo>
                  <a:lnTo>
                    <a:pt x="4248" y="18277"/>
                  </a:lnTo>
                  <a:lnTo>
                    <a:pt x="4067" y="18102"/>
                  </a:lnTo>
                  <a:lnTo>
                    <a:pt x="3886" y="17840"/>
                  </a:lnTo>
                  <a:lnTo>
                    <a:pt x="3615" y="17840"/>
                  </a:lnTo>
                  <a:lnTo>
                    <a:pt x="3615" y="17665"/>
                  </a:lnTo>
                  <a:lnTo>
                    <a:pt x="2982" y="17053"/>
                  </a:lnTo>
                  <a:lnTo>
                    <a:pt x="2982" y="16790"/>
                  </a:lnTo>
                  <a:lnTo>
                    <a:pt x="2802" y="16615"/>
                  </a:lnTo>
                  <a:lnTo>
                    <a:pt x="2802" y="16440"/>
                  </a:lnTo>
                  <a:lnTo>
                    <a:pt x="2531" y="16178"/>
                  </a:lnTo>
                  <a:lnTo>
                    <a:pt x="2531" y="16003"/>
                  </a:lnTo>
                  <a:lnTo>
                    <a:pt x="2350" y="15828"/>
                  </a:lnTo>
                  <a:lnTo>
                    <a:pt x="2350" y="15391"/>
                  </a:lnTo>
                  <a:lnTo>
                    <a:pt x="2169" y="15129"/>
                  </a:lnTo>
                  <a:lnTo>
                    <a:pt x="1898" y="15391"/>
                  </a:lnTo>
                  <a:lnTo>
                    <a:pt x="1898" y="15566"/>
                  </a:lnTo>
                  <a:lnTo>
                    <a:pt x="1717" y="15828"/>
                  </a:lnTo>
                  <a:lnTo>
                    <a:pt x="1717" y="16003"/>
                  </a:lnTo>
                  <a:lnTo>
                    <a:pt x="1446" y="16003"/>
                  </a:lnTo>
                  <a:lnTo>
                    <a:pt x="1265" y="16178"/>
                  </a:lnTo>
                  <a:lnTo>
                    <a:pt x="1265" y="16440"/>
                  </a:lnTo>
                  <a:lnTo>
                    <a:pt x="1085" y="16440"/>
                  </a:lnTo>
                  <a:lnTo>
                    <a:pt x="1085" y="16615"/>
                  </a:lnTo>
                  <a:lnTo>
                    <a:pt x="452" y="16615"/>
                  </a:lnTo>
                  <a:lnTo>
                    <a:pt x="452" y="16790"/>
                  </a:lnTo>
                  <a:lnTo>
                    <a:pt x="181" y="16790"/>
                  </a:lnTo>
                  <a:lnTo>
                    <a:pt x="181" y="16440"/>
                  </a:lnTo>
                  <a:lnTo>
                    <a:pt x="0" y="16440"/>
                  </a:lnTo>
                  <a:lnTo>
                    <a:pt x="0" y="13730"/>
                  </a:lnTo>
                  <a:lnTo>
                    <a:pt x="181" y="13467"/>
                  </a:lnTo>
                  <a:lnTo>
                    <a:pt x="181" y="13292"/>
                  </a:lnTo>
                  <a:lnTo>
                    <a:pt x="452" y="13117"/>
                  </a:lnTo>
                  <a:lnTo>
                    <a:pt x="452" y="12855"/>
                  </a:lnTo>
                  <a:lnTo>
                    <a:pt x="633" y="12680"/>
                  </a:lnTo>
                  <a:lnTo>
                    <a:pt x="633" y="12243"/>
                  </a:lnTo>
                  <a:lnTo>
                    <a:pt x="1085" y="11806"/>
                  </a:lnTo>
                  <a:lnTo>
                    <a:pt x="1085" y="11631"/>
                  </a:lnTo>
                  <a:lnTo>
                    <a:pt x="1265" y="11456"/>
                  </a:lnTo>
                  <a:lnTo>
                    <a:pt x="1446" y="11194"/>
                  </a:lnTo>
                  <a:lnTo>
                    <a:pt x="1717" y="11019"/>
                  </a:lnTo>
                  <a:lnTo>
                    <a:pt x="1898" y="10756"/>
                  </a:lnTo>
                  <a:lnTo>
                    <a:pt x="1898" y="10581"/>
                  </a:lnTo>
                  <a:lnTo>
                    <a:pt x="2169" y="10581"/>
                  </a:lnTo>
                  <a:lnTo>
                    <a:pt x="2350" y="10406"/>
                  </a:lnTo>
                  <a:lnTo>
                    <a:pt x="2531" y="10144"/>
                  </a:lnTo>
                  <a:lnTo>
                    <a:pt x="2802" y="9969"/>
                  </a:lnTo>
                  <a:lnTo>
                    <a:pt x="2982" y="979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539" name="Group 539"/>
          <p:cNvGrpSpPr/>
          <p:nvPr/>
        </p:nvGrpSpPr>
        <p:grpSpPr>
          <a:xfrm>
            <a:off x="6338080" y="4774129"/>
            <a:ext cx="3007137" cy="3007137"/>
            <a:chOff x="0" y="0"/>
            <a:chExt cx="3007136" cy="3007136"/>
          </a:xfrm>
        </p:grpSpPr>
        <p:sp>
          <p:nvSpPr>
            <p:cNvPr id="533" name="Shape 533"/>
            <p:cNvSpPr/>
            <p:nvPr/>
          </p:nvSpPr>
          <p:spPr>
            <a:xfrm>
              <a:off x="-1" y="-1"/>
              <a:ext cx="3007138" cy="3007138"/>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38" name="Group 538"/>
            <p:cNvGrpSpPr/>
            <p:nvPr/>
          </p:nvGrpSpPr>
          <p:grpSpPr>
            <a:xfrm>
              <a:off x="1079705" y="1119008"/>
              <a:ext cx="843556" cy="786200"/>
              <a:chOff x="0" y="0"/>
              <a:chExt cx="843554" cy="786199"/>
            </a:xfrm>
          </p:grpSpPr>
          <p:sp>
            <p:nvSpPr>
              <p:cNvPr id="534" name="Shape 534"/>
              <p:cNvSpPr/>
              <p:nvPr/>
            </p:nvSpPr>
            <p:spPr>
              <a:xfrm>
                <a:off x="0" y="65473"/>
                <a:ext cx="457200" cy="463551"/>
              </a:xfrm>
              <a:custGeom>
                <a:avLst/>
                <a:gdLst/>
                <a:ahLst/>
                <a:cxnLst>
                  <a:cxn ang="0">
                    <a:pos x="wd2" y="hd2"/>
                  </a:cxn>
                  <a:cxn ang="5400000">
                    <a:pos x="wd2" y="hd2"/>
                  </a:cxn>
                  <a:cxn ang="10800000">
                    <a:pos x="wd2" y="hd2"/>
                  </a:cxn>
                  <a:cxn ang="16200000">
                    <a:pos x="wd2" y="hd2"/>
                  </a:cxn>
                </a:cxnLst>
                <a:rect l="0" t="0" r="r" b="b"/>
                <a:pathLst>
                  <a:path w="21600" h="21600" extrusionOk="0">
                    <a:moveTo>
                      <a:pt x="10623" y="0"/>
                    </a:moveTo>
                    <a:cubicBezTo>
                      <a:pt x="4957" y="0"/>
                      <a:pt x="0" y="4957"/>
                      <a:pt x="0" y="10977"/>
                    </a:cubicBezTo>
                    <a:cubicBezTo>
                      <a:pt x="0" y="12393"/>
                      <a:pt x="354" y="14164"/>
                      <a:pt x="1062" y="15580"/>
                    </a:cubicBezTo>
                    <a:cubicBezTo>
                      <a:pt x="1416" y="16289"/>
                      <a:pt x="2125" y="16289"/>
                      <a:pt x="2479" y="16289"/>
                    </a:cubicBezTo>
                    <a:cubicBezTo>
                      <a:pt x="2833" y="15934"/>
                      <a:pt x="3187" y="15226"/>
                      <a:pt x="2833" y="14872"/>
                    </a:cubicBezTo>
                    <a:cubicBezTo>
                      <a:pt x="2125" y="13456"/>
                      <a:pt x="1770" y="12393"/>
                      <a:pt x="1770" y="10977"/>
                    </a:cubicBezTo>
                    <a:cubicBezTo>
                      <a:pt x="1770" y="6020"/>
                      <a:pt x="6020" y="2125"/>
                      <a:pt x="10623" y="2125"/>
                    </a:cubicBezTo>
                    <a:cubicBezTo>
                      <a:pt x="15580" y="2125"/>
                      <a:pt x="19475" y="6020"/>
                      <a:pt x="19475" y="10977"/>
                    </a:cubicBezTo>
                    <a:cubicBezTo>
                      <a:pt x="19475" y="15580"/>
                      <a:pt x="15580" y="19475"/>
                      <a:pt x="10623" y="19475"/>
                    </a:cubicBezTo>
                    <a:cubicBezTo>
                      <a:pt x="9915" y="19475"/>
                      <a:pt x="9561" y="19475"/>
                      <a:pt x="8852" y="19475"/>
                    </a:cubicBezTo>
                    <a:cubicBezTo>
                      <a:pt x="8144" y="19121"/>
                      <a:pt x="7790" y="19475"/>
                      <a:pt x="7790" y="20184"/>
                    </a:cubicBezTo>
                    <a:cubicBezTo>
                      <a:pt x="7436" y="20538"/>
                      <a:pt x="7790" y="21246"/>
                      <a:pt x="8498" y="21246"/>
                    </a:cubicBezTo>
                    <a:cubicBezTo>
                      <a:pt x="9207" y="21600"/>
                      <a:pt x="9915" y="21600"/>
                      <a:pt x="10623" y="21600"/>
                    </a:cubicBezTo>
                    <a:cubicBezTo>
                      <a:pt x="16643" y="21600"/>
                      <a:pt x="21600" y="16643"/>
                      <a:pt x="21600" y="10977"/>
                    </a:cubicBezTo>
                    <a:cubicBezTo>
                      <a:pt x="21600" y="4957"/>
                      <a:pt x="16643" y="0"/>
                      <a:pt x="10623"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35" name="Shape 535"/>
              <p:cNvSpPr/>
              <p:nvPr/>
            </p:nvSpPr>
            <p:spPr>
              <a:xfrm>
                <a:off x="18815" y="217873"/>
                <a:ext cx="289161" cy="568327"/>
              </a:xfrm>
              <a:custGeom>
                <a:avLst/>
                <a:gdLst/>
                <a:ahLst/>
                <a:cxnLst>
                  <a:cxn ang="0">
                    <a:pos x="wd2" y="hd2"/>
                  </a:cxn>
                  <a:cxn ang="5400000">
                    <a:pos x="wd2" y="hd2"/>
                  </a:cxn>
                  <a:cxn ang="10800000">
                    <a:pos x="wd2" y="hd2"/>
                  </a:cxn>
                  <a:cxn ang="16200000">
                    <a:pos x="wd2" y="hd2"/>
                  </a:cxn>
                </a:cxnLst>
                <a:rect l="0" t="0" r="r" b="b"/>
                <a:pathLst>
                  <a:path w="20707" h="21600" extrusionOk="0">
                    <a:moveTo>
                      <a:pt x="12067" y="5184"/>
                    </a:moveTo>
                    <a:cubicBezTo>
                      <a:pt x="13147" y="5472"/>
                      <a:pt x="14227" y="5760"/>
                      <a:pt x="15307" y="5760"/>
                    </a:cubicBezTo>
                    <a:cubicBezTo>
                      <a:pt x="18007" y="5760"/>
                      <a:pt x="20707" y="4608"/>
                      <a:pt x="20707" y="2880"/>
                    </a:cubicBezTo>
                    <a:cubicBezTo>
                      <a:pt x="20707" y="1152"/>
                      <a:pt x="18007" y="0"/>
                      <a:pt x="15307" y="0"/>
                    </a:cubicBezTo>
                    <a:cubicBezTo>
                      <a:pt x="12067" y="0"/>
                      <a:pt x="9907" y="1152"/>
                      <a:pt x="9907" y="2880"/>
                    </a:cubicBezTo>
                    <a:cubicBezTo>
                      <a:pt x="9907" y="3168"/>
                      <a:pt x="9907" y="3744"/>
                      <a:pt x="10447" y="4032"/>
                    </a:cubicBezTo>
                    <a:cubicBezTo>
                      <a:pt x="8827" y="4608"/>
                      <a:pt x="7747" y="5472"/>
                      <a:pt x="6667" y="6624"/>
                    </a:cubicBezTo>
                    <a:cubicBezTo>
                      <a:pt x="2887" y="9216"/>
                      <a:pt x="-893" y="14112"/>
                      <a:pt x="187" y="20736"/>
                    </a:cubicBezTo>
                    <a:cubicBezTo>
                      <a:pt x="187" y="21024"/>
                      <a:pt x="1267" y="21600"/>
                      <a:pt x="1807" y="21600"/>
                    </a:cubicBezTo>
                    <a:cubicBezTo>
                      <a:pt x="1807" y="21600"/>
                      <a:pt x="1807" y="21600"/>
                      <a:pt x="1807" y="21600"/>
                    </a:cubicBezTo>
                    <a:cubicBezTo>
                      <a:pt x="2887" y="21600"/>
                      <a:pt x="3427" y="21024"/>
                      <a:pt x="3427" y="20448"/>
                    </a:cubicBezTo>
                    <a:cubicBezTo>
                      <a:pt x="2347" y="15552"/>
                      <a:pt x="4507" y="11232"/>
                      <a:pt x="8827" y="7488"/>
                    </a:cubicBezTo>
                    <a:cubicBezTo>
                      <a:pt x="9907" y="6624"/>
                      <a:pt x="10987" y="5760"/>
                      <a:pt x="12067" y="5184"/>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36" name="Shape 536"/>
              <p:cNvSpPr/>
              <p:nvPr/>
            </p:nvSpPr>
            <p:spPr>
              <a:xfrm>
                <a:off x="518773" y="0"/>
                <a:ext cx="259750" cy="262322"/>
              </a:xfrm>
              <a:custGeom>
                <a:avLst/>
                <a:gdLst/>
                <a:ahLst/>
                <a:cxnLst>
                  <a:cxn ang="0">
                    <a:pos x="wd2" y="hd2"/>
                  </a:cxn>
                  <a:cxn ang="5400000">
                    <a:pos x="wd2" y="hd2"/>
                  </a:cxn>
                  <a:cxn ang="10800000">
                    <a:pos x="wd2" y="hd2"/>
                  </a:cxn>
                  <a:cxn ang="16200000">
                    <a:pos x="wd2" y="hd2"/>
                  </a:cxn>
                </a:cxnLst>
                <a:rect l="0" t="0" r="r" b="b"/>
                <a:pathLst>
                  <a:path w="19001" h="20280" extrusionOk="0">
                    <a:moveTo>
                      <a:pt x="9824" y="18529"/>
                    </a:moveTo>
                    <a:cubicBezTo>
                      <a:pt x="8162" y="18529"/>
                      <a:pt x="7055" y="17945"/>
                      <a:pt x="5947" y="17361"/>
                    </a:cubicBezTo>
                    <a:cubicBezTo>
                      <a:pt x="2070" y="15610"/>
                      <a:pt x="409" y="10356"/>
                      <a:pt x="2070" y="6269"/>
                    </a:cubicBezTo>
                    <a:cubicBezTo>
                      <a:pt x="4285" y="2183"/>
                      <a:pt x="8716" y="431"/>
                      <a:pt x="12593" y="2766"/>
                    </a:cubicBezTo>
                    <a:cubicBezTo>
                      <a:pt x="16470" y="4518"/>
                      <a:pt x="18132" y="9188"/>
                      <a:pt x="16470" y="13275"/>
                    </a:cubicBezTo>
                    <a:cubicBezTo>
                      <a:pt x="16470" y="13858"/>
                      <a:pt x="15916" y="14442"/>
                      <a:pt x="15362" y="15026"/>
                    </a:cubicBezTo>
                    <a:cubicBezTo>
                      <a:pt x="15362" y="15610"/>
                      <a:pt x="15362" y="16194"/>
                      <a:pt x="15916" y="16194"/>
                    </a:cubicBezTo>
                    <a:cubicBezTo>
                      <a:pt x="15916" y="16777"/>
                      <a:pt x="16470" y="16777"/>
                      <a:pt x="17024" y="16194"/>
                    </a:cubicBezTo>
                    <a:cubicBezTo>
                      <a:pt x="17024" y="15610"/>
                      <a:pt x="17578" y="15026"/>
                      <a:pt x="18132" y="14442"/>
                    </a:cubicBezTo>
                    <a:cubicBezTo>
                      <a:pt x="20347" y="9188"/>
                      <a:pt x="18132" y="3350"/>
                      <a:pt x="13701" y="1015"/>
                    </a:cubicBezTo>
                    <a:cubicBezTo>
                      <a:pt x="8716" y="-1320"/>
                      <a:pt x="3178" y="431"/>
                      <a:pt x="962" y="5685"/>
                    </a:cubicBezTo>
                    <a:cubicBezTo>
                      <a:pt x="-1253" y="10939"/>
                      <a:pt x="409" y="16777"/>
                      <a:pt x="5393" y="19112"/>
                    </a:cubicBezTo>
                    <a:cubicBezTo>
                      <a:pt x="6501" y="19696"/>
                      <a:pt x="8162" y="20280"/>
                      <a:pt x="9824" y="20280"/>
                    </a:cubicBezTo>
                    <a:cubicBezTo>
                      <a:pt x="10378" y="20280"/>
                      <a:pt x="10378" y="19696"/>
                      <a:pt x="10378" y="19112"/>
                    </a:cubicBezTo>
                    <a:cubicBezTo>
                      <a:pt x="10378" y="18529"/>
                      <a:pt x="9824" y="17945"/>
                      <a:pt x="9824" y="1852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37" name="Shape 537"/>
              <p:cNvSpPr/>
              <p:nvPr/>
            </p:nvSpPr>
            <p:spPr>
              <a:xfrm>
                <a:off x="604764" y="86110"/>
                <a:ext cx="238791" cy="261938"/>
              </a:xfrm>
              <a:custGeom>
                <a:avLst/>
                <a:gdLst/>
                <a:ahLst/>
                <a:cxnLst>
                  <a:cxn ang="0">
                    <a:pos x="wd2" y="hd2"/>
                  </a:cxn>
                  <a:cxn ang="5400000">
                    <a:pos x="wd2" y="hd2"/>
                  </a:cxn>
                  <a:cxn ang="10800000">
                    <a:pos x="wd2" y="hd2"/>
                  </a:cxn>
                  <a:cxn ang="16200000">
                    <a:pos x="wd2" y="hd2"/>
                  </a:cxn>
                </a:cxnLst>
                <a:rect l="0" t="0" r="r" b="b"/>
                <a:pathLst>
                  <a:path w="20827" h="21214" extrusionOk="0">
                    <a:moveTo>
                      <a:pt x="20536" y="19363"/>
                    </a:moveTo>
                    <a:cubicBezTo>
                      <a:pt x="14646" y="17511"/>
                      <a:pt x="10064" y="13808"/>
                      <a:pt x="6791" y="9488"/>
                    </a:cubicBezTo>
                    <a:cubicBezTo>
                      <a:pt x="6136" y="8254"/>
                      <a:pt x="5482" y="7020"/>
                      <a:pt x="5482" y="6403"/>
                    </a:cubicBezTo>
                    <a:cubicBezTo>
                      <a:pt x="6136" y="5785"/>
                      <a:pt x="6791" y="5785"/>
                      <a:pt x="6791" y="4551"/>
                    </a:cubicBezTo>
                    <a:cubicBezTo>
                      <a:pt x="7446" y="3317"/>
                      <a:pt x="6791" y="848"/>
                      <a:pt x="4827" y="231"/>
                    </a:cubicBezTo>
                    <a:cubicBezTo>
                      <a:pt x="3518" y="-386"/>
                      <a:pt x="900" y="231"/>
                      <a:pt x="246" y="2083"/>
                    </a:cubicBezTo>
                    <a:cubicBezTo>
                      <a:pt x="-409" y="3317"/>
                      <a:pt x="246" y="5785"/>
                      <a:pt x="2209" y="6403"/>
                    </a:cubicBezTo>
                    <a:cubicBezTo>
                      <a:pt x="2209" y="7020"/>
                      <a:pt x="2864" y="7020"/>
                      <a:pt x="3518" y="7020"/>
                    </a:cubicBezTo>
                    <a:cubicBezTo>
                      <a:pt x="3518" y="7637"/>
                      <a:pt x="4173" y="8871"/>
                      <a:pt x="5482" y="10105"/>
                    </a:cubicBezTo>
                    <a:cubicBezTo>
                      <a:pt x="7446" y="13808"/>
                      <a:pt x="11373" y="18745"/>
                      <a:pt x="19882" y="21214"/>
                    </a:cubicBezTo>
                    <a:cubicBezTo>
                      <a:pt x="19882" y="21214"/>
                      <a:pt x="20536" y="21214"/>
                      <a:pt x="20536" y="20597"/>
                    </a:cubicBezTo>
                    <a:cubicBezTo>
                      <a:pt x="20536" y="20597"/>
                      <a:pt x="20536" y="20597"/>
                      <a:pt x="20536" y="20597"/>
                    </a:cubicBezTo>
                    <a:cubicBezTo>
                      <a:pt x="21191" y="19980"/>
                      <a:pt x="20536" y="19363"/>
                      <a:pt x="20536" y="1936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grpSp>
        <p:nvGrpSpPr>
          <p:cNvPr id="544" name="Group 544"/>
          <p:cNvGrpSpPr/>
          <p:nvPr/>
        </p:nvGrpSpPr>
        <p:grpSpPr>
          <a:xfrm>
            <a:off x="15038787" y="4774129"/>
            <a:ext cx="3007137" cy="3007137"/>
            <a:chOff x="0" y="0"/>
            <a:chExt cx="3007136" cy="3007136"/>
          </a:xfrm>
        </p:grpSpPr>
        <p:sp>
          <p:nvSpPr>
            <p:cNvPr id="540" name="Shape 540"/>
            <p:cNvSpPr/>
            <p:nvPr/>
          </p:nvSpPr>
          <p:spPr>
            <a:xfrm>
              <a:off x="-1" y="-1"/>
              <a:ext cx="3007138" cy="3007138"/>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43" name="Group 543"/>
            <p:cNvGrpSpPr/>
            <p:nvPr/>
          </p:nvGrpSpPr>
          <p:grpSpPr>
            <a:xfrm>
              <a:off x="1025731" y="1111455"/>
              <a:ext cx="955675" cy="784228"/>
              <a:chOff x="0" y="0"/>
              <a:chExt cx="955673" cy="784226"/>
            </a:xfrm>
          </p:grpSpPr>
          <p:sp>
            <p:nvSpPr>
              <p:cNvPr id="541" name="Shape 541"/>
              <p:cNvSpPr/>
              <p:nvPr/>
            </p:nvSpPr>
            <p:spPr>
              <a:xfrm>
                <a:off x="0" y="-1"/>
                <a:ext cx="679451" cy="625478"/>
              </a:xfrm>
              <a:custGeom>
                <a:avLst/>
                <a:gdLst/>
                <a:ahLst/>
                <a:cxnLst>
                  <a:cxn ang="0">
                    <a:pos x="wd2" y="hd2"/>
                  </a:cxn>
                  <a:cxn ang="5400000">
                    <a:pos x="wd2" y="hd2"/>
                  </a:cxn>
                  <a:cxn ang="10800000">
                    <a:pos x="wd2" y="hd2"/>
                  </a:cxn>
                  <a:cxn ang="16200000">
                    <a:pos x="wd2" y="hd2"/>
                  </a:cxn>
                </a:cxnLst>
                <a:rect l="0" t="0" r="r" b="b"/>
                <a:pathLst>
                  <a:path w="21600" h="21600" extrusionOk="0">
                    <a:moveTo>
                      <a:pt x="20640" y="8328"/>
                    </a:moveTo>
                    <a:cubicBezTo>
                      <a:pt x="20880" y="8328"/>
                      <a:pt x="21360" y="8328"/>
                      <a:pt x="21600" y="8328"/>
                    </a:cubicBezTo>
                    <a:cubicBezTo>
                      <a:pt x="20640" y="3643"/>
                      <a:pt x="16080" y="0"/>
                      <a:pt x="10800" y="0"/>
                    </a:cubicBezTo>
                    <a:cubicBezTo>
                      <a:pt x="4800" y="0"/>
                      <a:pt x="0" y="4424"/>
                      <a:pt x="0" y="10149"/>
                    </a:cubicBezTo>
                    <a:cubicBezTo>
                      <a:pt x="0" y="13272"/>
                      <a:pt x="1440" y="15875"/>
                      <a:pt x="4320" y="17957"/>
                    </a:cubicBezTo>
                    <a:cubicBezTo>
                      <a:pt x="3120" y="21600"/>
                      <a:pt x="3120" y="21600"/>
                      <a:pt x="3120" y="21600"/>
                    </a:cubicBezTo>
                    <a:cubicBezTo>
                      <a:pt x="6960" y="19518"/>
                      <a:pt x="6960" y="19518"/>
                      <a:pt x="6960" y="19518"/>
                    </a:cubicBezTo>
                    <a:cubicBezTo>
                      <a:pt x="8400" y="19778"/>
                      <a:pt x="9360" y="20039"/>
                      <a:pt x="10800" y="20039"/>
                    </a:cubicBezTo>
                    <a:cubicBezTo>
                      <a:pt x="11040" y="20039"/>
                      <a:pt x="11520" y="20039"/>
                      <a:pt x="11760" y="20039"/>
                    </a:cubicBezTo>
                    <a:cubicBezTo>
                      <a:pt x="11520" y="19258"/>
                      <a:pt x="11520" y="18477"/>
                      <a:pt x="11520" y="17436"/>
                    </a:cubicBezTo>
                    <a:cubicBezTo>
                      <a:pt x="11520" y="12492"/>
                      <a:pt x="15600" y="8328"/>
                      <a:pt x="20640" y="8328"/>
                    </a:cubicBezTo>
                    <a:close/>
                    <a:moveTo>
                      <a:pt x="14880" y="4945"/>
                    </a:moveTo>
                    <a:cubicBezTo>
                      <a:pt x="15600" y="4945"/>
                      <a:pt x="16080" y="5725"/>
                      <a:pt x="16080" y="6506"/>
                    </a:cubicBezTo>
                    <a:cubicBezTo>
                      <a:pt x="16080" y="7547"/>
                      <a:pt x="15600" y="8067"/>
                      <a:pt x="14880" y="8067"/>
                    </a:cubicBezTo>
                    <a:cubicBezTo>
                      <a:pt x="13920" y="8067"/>
                      <a:pt x="13200" y="7547"/>
                      <a:pt x="13200" y="6506"/>
                    </a:cubicBezTo>
                    <a:cubicBezTo>
                      <a:pt x="13200" y="5725"/>
                      <a:pt x="13920" y="4945"/>
                      <a:pt x="14880" y="4945"/>
                    </a:cubicBezTo>
                    <a:close/>
                    <a:moveTo>
                      <a:pt x="7200" y="8067"/>
                    </a:moveTo>
                    <a:cubicBezTo>
                      <a:pt x="6480" y="8067"/>
                      <a:pt x="5520" y="7547"/>
                      <a:pt x="5520" y="6506"/>
                    </a:cubicBezTo>
                    <a:cubicBezTo>
                      <a:pt x="5520" y="5725"/>
                      <a:pt x="6480" y="4945"/>
                      <a:pt x="7200" y="4945"/>
                    </a:cubicBezTo>
                    <a:cubicBezTo>
                      <a:pt x="7920" y="4945"/>
                      <a:pt x="8640" y="5725"/>
                      <a:pt x="8640" y="6506"/>
                    </a:cubicBezTo>
                    <a:cubicBezTo>
                      <a:pt x="8640" y="7547"/>
                      <a:pt x="7920" y="8067"/>
                      <a:pt x="7200" y="806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42" name="Shape 542"/>
              <p:cNvSpPr/>
              <p:nvPr/>
            </p:nvSpPr>
            <p:spPr>
              <a:xfrm>
                <a:off x="377824" y="257176"/>
                <a:ext cx="577851" cy="527051"/>
              </a:xfrm>
              <a:custGeom>
                <a:avLst/>
                <a:gdLst/>
                <a:ahLst/>
                <a:cxnLst>
                  <a:cxn ang="0">
                    <a:pos x="wd2" y="hd2"/>
                  </a:cxn>
                  <a:cxn ang="5400000">
                    <a:pos x="wd2" y="hd2"/>
                  </a:cxn>
                  <a:cxn ang="10800000">
                    <a:pos x="wd2" y="hd2"/>
                  </a:cxn>
                  <a:cxn ang="16200000">
                    <a:pos x="wd2" y="hd2"/>
                  </a:cxn>
                </a:cxnLst>
                <a:rect l="0" t="0" r="r" b="b"/>
                <a:pathLst>
                  <a:path w="21600" h="21600" extrusionOk="0">
                    <a:moveTo>
                      <a:pt x="21600" y="10183"/>
                    </a:moveTo>
                    <a:cubicBezTo>
                      <a:pt x="21600" y="4629"/>
                      <a:pt x="16551" y="0"/>
                      <a:pt x="10940" y="0"/>
                    </a:cubicBezTo>
                    <a:cubicBezTo>
                      <a:pt x="4769" y="0"/>
                      <a:pt x="0" y="4629"/>
                      <a:pt x="0" y="10183"/>
                    </a:cubicBezTo>
                    <a:cubicBezTo>
                      <a:pt x="0" y="15737"/>
                      <a:pt x="4769" y="20366"/>
                      <a:pt x="10940" y="20366"/>
                    </a:cubicBezTo>
                    <a:cubicBezTo>
                      <a:pt x="12062" y="20366"/>
                      <a:pt x="13465" y="20057"/>
                      <a:pt x="14587" y="19440"/>
                    </a:cubicBezTo>
                    <a:cubicBezTo>
                      <a:pt x="18234" y="21600"/>
                      <a:pt x="18234" y="21600"/>
                      <a:pt x="18234" y="21600"/>
                    </a:cubicBezTo>
                    <a:cubicBezTo>
                      <a:pt x="17112" y="18206"/>
                      <a:pt x="17112" y="18206"/>
                      <a:pt x="17112" y="18206"/>
                    </a:cubicBezTo>
                    <a:cubicBezTo>
                      <a:pt x="19636" y="16046"/>
                      <a:pt x="21600" y="13269"/>
                      <a:pt x="21600" y="10183"/>
                    </a:cubicBezTo>
                    <a:close/>
                    <a:moveTo>
                      <a:pt x="7294" y="8331"/>
                    </a:moveTo>
                    <a:cubicBezTo>
                      <a:pt x="6732" y="8331"/>
                      <a:pt x="6171" y="7714"/>
                      <a:pt x="6171" y="7097"/>
                    </a:cubicBezTo>
                    <a:cubicBezTo>
                      <a:pt x="6171" y="6480"/>
                      <a:pt x="6732" y="5554"/>
                      <a:pt x="7294" y="5554"/>
                    </a:cubicBezTo>
                    <a:cubicBezTo>
                      <a:pt x="8416" y="5554"/>
                      <a:pt x="8977" y="6480"/>
                      <a:pt x="8977" y="7097"/>
                    </a:cubicBezTo>
                    <a:cubicBezTo>
                      <a:pt x="8977" y="7714"/>
                      <a:pt x="8416" y="8331"/>
                      <a:pt x="7294" y="8331"/>
                    </a:cubicBezTo>
                    <a:close/>
                    <a:moveTo>
                      <a:pt x="14306" y="8331"/>
                    </a:moveTo>
                    <a:cubicBezTo>
                      <a:pt x="13745" y="8331"/>
                      <a:pt x="13184" y="7714"/>
                      <a:pt x="13184" y="7097"/>
                    </a:cubicBezTo>
                    <a:cubicBezTo>
                      <a:pt x="13184" y="6480"/>
                      <a:pt x="13745" y="5554"/>
                      <a:pt x="14306" y="5554"/>
                    </a:cubicBezTo>
                    <a:cubicBezTo>
                      <a:pt x="15429" y="5554"/>
                      <a:pt x="15990" y="6480"/>
                      <a:pt x="15990" y="7097"/>
                    </a:cubicBezTo>
                    <a:cubicBezTo>
                      <a:pt x="15990" y="7714"/>
                      <a:pt x="15429" y="8331"/>
                      <a:pt x="14306" y="833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grpSp>
        <p:nvGrpSpPr>
          <p:cNvPr id="551" name="Group 551"/>
          <p:cNvGrpSpPr/>
          <p:nvPr/>
        </p:nvGrpSpPr>
        <p:grpSpPr>
          <a:xfrm>
            <a:off x="1987725" y="4774129"/>
            <a:ext cx="3007137" cy="3007137"/>
            <a:chOff x="0" y="0"/>
            <a:chExt cx="3007136" cy="3007136"/>
          </a:xfrm>
        </p:grpSpPr>
        <p:sp>
          <p:nvSpPr>
            <p:cNvPr id="545" name="Shape 545"/>
            <p:cNvSpPr/>
            <p:nvPr/>
          </p:nvSpPr>
          <p:spPr>
            <a:xfrm>
              <a:off x="-1" y="-1"/>
              <a:ext cx="3007138" cy="3007138"/>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50" name="Group 550"/>
            <p:cNvGrpSpPr/>
            <p:nvPr/>
          </p:nvGrpSpPr>
          <p:grpSpPr>
            <a:xfrm>
              <a:off x="991801" y="1105143"/>
              <a:ext cx="985522" cy="790199"/>
              <a:chOff x="0" y="0"/>
              <a:chExt cx="985520" cy="790197"/>
            </a:xfrm>
          </p:grpSpPr>
          <p:sp>
            <p:nvSpPr>
              <p:cNvPr id="546" name="Shape 546"/>
              <p:cNvSpPr/>
              <p:nvPr/>
            </p:nvSpPr>
            <p:spPr>
              <a:xfrm>
                <a:off x="-1" y="117033"/>
                <a:ext cx="840576" cy="673165"/>
              </a:xfrm>
              <a:custGeom>
                <a:avLst/>
                <a:gdLst/>
                <a:ahLst/>
                <a:cxnLst>
                  <a:cxn ang="0">
                    <a:pos x="wd2" y="hd2"/>
                  </a:cxn>
                  <a:cxn ang="5400000">
                    <a:pos x="wd2" y="hd2"/>
                  </a:cxn>
                  <a:cxn ang="10800000">
                    <a:pos x="wd2" y="hd2"/>
                  </a:cxn>
                  <a:cxn ang="16200000">
                    <a:pos x="wd2" y="hd2"/>
                  </a:cxn>
                </a:cxnLst>
                <a:rect l="0" t="0" r="r" b="b"/>
                <a:pathLst>
                  <a:path w="20279" h="20264" extrusionOk="0">
                    <a:moveTo>
                      <a:pt x="17611" y="8151"/>
                    </a:moveTo>
                    <a:cubicBezTo>
                      <a:pt x="16704" y="7923"/>
                      <a:pt x="17067" y="7241"/>
                      <a:pt x="17067" y="7241"/>
                    </a:cubicBezTo>
                    <a:cubicBezTo>
                      <a:pt x="17067" y="7241"/>
                      <a:pt x="17974" y="5422"/>
                      <a:pt x="16885" y="4058"/>
                    </a:cubicBezTo>
                    <a:cubicBezTo>
                      <a:pt x="15615" y="2239"/>
                      <a:pt x="12347" y="4285"/>
                      <a:pt x="12347" y="4285"/>
                    </a:cubicBezTo>
                    <a:cubicBezTo>
                      <a:pt x="11077" y="4740"/>
                      <a:pt x="11440" y="4058"/>
                      <a:pt x="11621" y="2694"/>
                    </a:cubicBezTo>
                    <a:cubicBezTo>
                      <a:pt x="11621" y="1330"/>
                      <a:pt x="11258" y="-944"/>
                      <a:pt x="7991" y="420"/>
                    </a:cubicBezTo>
                    <a:cubicBezTo>
                      <a:pt x="4542" y="1784"/>
                      <a:pt x="1820" y="6787"/>
                      <a:pt x="1820" y="6787"/>
                    </a:cubicBezTo>
                    <a:cubicBezTo>
                      <a:pt x="-177" y="10197"/>
                      <a:pt x="5" y="12698"/>
                      <a:pt x="5" y="12698"/>
                    </a:cubicBezTo>
                    <a:cubicBezTo>
                      <a:pt x="549" y="18382"/>
                      <a:pt x="5268" y="19747"/>
                      <a:pt x="9080" y="20201"/>
                    </a:cubicBezTo>
                    <a:cubicBezTo>
                      <a:pt x="12892" y="20656"/>
                      <a:pt x="18337" y="18610"/>
                      <a:pt x="19789" y="14290"/>
                    </a:cubicBezTo>
                    <a:cubicBezTo>
                      <a:pt x="21423" y="9970"/>
                      <a:pt x="18519" y="8378"/>
                      <a:pt x="17611" y="8151"/>
                    </a:cubicBezTo>
                    <a:close/>
                    <a:moveTo>
                      <a:pt x="9262" y="18610"/>
                    </a:moveTo>
                    <a:cubicBezTo>
                      <a:pt x="5450" y="18837"/>
                      <a:pt x="2364" y="16336"/>
                      <a:pt x="2364" y="13153"/>
                    </a:cubicBezTo>
                    <a:cubicBezTo>
                      <a:pt x="2364" y="9970"/>
                      <a:pt x="5450" y="7241"/>
                      <a:pt x="9262" y="7014"/>
                    </a:cubicBezTo>
                    <a:cubicBezTo>
                      <a:pt x="13255" y="6787"/>
                      <a:pt x="16341" y="8833"/>
                      <a:pt x="16341" y="12016"/>
                    </a:cubicBezTo>
                    <a:cubicBezTo>
                      <a:pt x="16341" y="15427"/>
                      <a:pt x="13255" y="18382"/>
                      <a:pt x="9262" y="1861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47" name="Shape 547"/>
              <p:cNvSpPr/>
              <p:nvPr/>
            </p:nvSpPr>
            <p:spPr>
              <a:xfrm>
                <a:off x="210598" y="423667"/>
                <a:ext cx="311683" cy="271054"/>
              </a:xfrm>
              <a:custGeom>
                <a:avLst/>
                <a:gdLst/>
                <a:ahLst/>
                <a:cxnLst>
                  <a:cxn ang="0">
                    <a:pos x="wd2" y="hd2"/>
                  </a:cxn>
                  <a:cxn ang="5400000">
                    <a:pos x="wd2" y="hd2"/>
                  </a:cxn>
                  <a:cxn ang="10800000">
                    <a:pos x="wd2" y="hd2"/>
                  </a:cxn>
                  <a:cxn ang="16200000">
                    <a:pos x="wd2" y="hd2"/>
                  </a:cxn>
                </a:cxnLst>
                <a:rect l="0" t="0" r="r" b="b"/>
                <a:pathLst>
                  <a:path w="18932" h="18440" extrusionOk="0">
                    <a:moveTo>
                      <a:pt x="8755" y="150"/>
                    </a:moveTo>
                    <a:cubicBezTo>
                      <a:pt x="-896" y="1178"/>
                      <a:pt x="23" y="11464"/>
                      <a:pt x="23" y="11464"/>
                    </a:cubicBezTo>
                    <a:cubicBezTo>
                      <a:pt x="23" y="11464"/>
                      <a:pt x="23" y="15064"/>
                      <a:pt x="2781" y="16607"/>
                    </a:cubicBezTo>
                    <a:cubicBezTo>
                      <a:pt x="8755" y="20207"/>
                      <a:pt x="14270" y="18150"/>
                      <a:pt x="17487" y="13521"/>
                    </a:cubicBezTo>
                    <a:cubicBezTo>
                      <a:pt x="20704" y="9407"/>
                      <a:pt x="18866" y="-1393"/>
                      <a:pt x="8755" y="150"/>
                    </a:cubicBezTo>
                    <a:close/>
                    <a:moveTo>
                      <a:pt x="6457" y="14550"/>
                    </a:moveTo>
                    <a:cubicBezTo>
                      <a:pt x="4619" y="14550"/>
                      <a:pt x="2781" y="13521"/>
                      <a:pt x="2781" y="11978"/>
                    </a:cubicBezTo>
                    <a:cubicBezTo>
                      <a:pt x="2781" y="9921"/>
                      <a:pt x="4159" y="8378"/>
                      <a:pt x="5998" y="8378"/>
                    </a:cubicBezTo>
                    <a:cubicBezTo>
                      <a:pt x="8295" y="7864"/>
                      <a:pt x="9674" y="9407"/>
                      <a:pt x="9674" y="10950"/>
                    </a:cubicBezTo>
                    <a:cubicBezTo>
                      <a:pt x="9674" y="12493"/>
                      <a:pt x="8295" y="14550"/>
                      <a:pt x="6457" y="14550"/>
                    </a:cubicBezTo>
                    <a:close/>
                    <a:moveTo>
                      <a:pt x="11972" y="8893"/>
                    </a:moveTo>
                    <a:cubicBezTo>
                      <a:pt x="11513" y="9407"/>
                      <a:pt x="10593" y="9407"/>
                      <a:pt x="10593" y="8893"/>
                    </a:cubicBezTo>
                    <a:cubicBezTo>
                      <a:pt x="10134" y="8378"/>
                      <a:pt x="10134" y="7350"/>
                      <a:pt x="11053" y="6836"/>
                    </a:cubicBezTo>
                    <a:cubicBezTo>
                      <a:pt x="11513" y="6321"/>
                      <a:pt x="12432" y="6321"/>
                      <a:pt x="12891" y="6836"/>
                    </a:cubicBezTo>
                    <a:cubicBezTo>
                      <a:pt x="12891" y="7350"/>
                      <a:pt x="12891" y="8378"/>
                      <a:pt x="11972" y="889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48" name="Shape 548"/>
              <p:cNvSpPr/>
              <p:nvPr/>
            </p:nvSpPr>
            <p:spPr>
              <a:xfrm>
                <a:off x="662578" y="142927"/>
                <a:ext cx="176266" cy="177714"/>
              </a:xfrm>
              <a:custGeom>
                <a:avLst/>
                <a:gdLst/>
                <a:ahLst/>
                <a:cxnLst>
                  <a:cxn ang="0">
                    <a:pos x="wd2" y="hd2"/>
                  </a:cxn>
                  <a:cxn ang="5400000">
                    <a:pos x="wd2" y="hd2"/>
                  </a:cxn>
                  <a:cxn ang="10800000">
                    <a:pos x="wd2" y="hd2"/>
                  </a:cxn>
                  <a:cxn ang="16200000">
                    <a:pos x="wd2" y="hd2"/>
                  </a:cxn>
                </a:cxnLst>
                <a:rect l="0" t="0" r="r" b="b"/>
                <a:pathLst>
                  <a:path w="19341" h="18600" extrusionOk="0">
                    <a:moveTo>
                      <a:pt x="16615" y="18600"/>
                    </a:moveTo>
                    <a:cubicBezTo>
                      <a:pt x="17446" y="18600"/>
                      <a:pt x="19108" y="17800"/>
                      <a:pt x="19108" y="16200"/>
                    </a:cubicBezTo>
                    <a:cubicBezTo>
                      <a:pt x="19108" y="16200"/>
                      <a:pt x="19108" y="16200"/>
                      <a:pt x="19108" y="16200"/>
                    </a:cubicBezTo>
                    <a:cubicBezTo>
                      <a:pt x="21600" y="-3000"/>
                      <a:pt x="3323" y="200"/>
                      <a:pt x="3323" y="200"/>
                    </a:cubicBezTo>
                    <a:cubicBezTo>
                      <a:pt x="1662" y="200"/>
                      <a:pt x="0" y="1800"/>
                      <a:pt x="0" y="3400"/>
                    </a:cubicBezTo>
                    <a:cubicBezTo>
                      <a:pt x="0" y="5000"/>
                      <a:pt x="1662" y="5800"/>
                      <a:pt x="3323" y="5800"/>
                    </a:cubicBezTo>
                    <a:cubicBezTo>
                      <a:pt x="15785" y="3400"/>
                      <a:pt x="13292" y="15400"/>
                      <a:pt x="13292" y="15400"/>
                    </a:cubicBezTo>
                    <a:cubicBezTo>
                      <a:pt x="13292" y="17000"/>
                      <a:pt x="14954" y="18600"/>
                      <a:pt x="16615" y="186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49" name="Shape 549"/>
              <p:cNvSpPr/>
              <p:nvPr/>
            </p:nvSpPr>
            <p:spPr>
              <a:xfrm>
                <a:off x="624478" y="0"/>
                <a:ext cx="361043" cy="371439"/>
              </a:xfrm>
              <a:custGeom>
                <a:avLst/>
                <a:gdLst/>
                <a:ahLst/>
                <a:cxnLst>
                  <a:cxn ang="0">
                    <a:pos x="wd2" y="hd2"/>
                  </a:cxn>
                  <a:cxn ang="5400000">
                    <a:pos x="wd2" y="hd2"/>
                  </a:cxn>
                  <a:cxn ang="10800000">
                    <a:pos x="wd2" y="hd2"/>
                  </a:cxn>
                  <a:cxn ang="16200000">
                    <a:pos x="wd2" y="hd2"/>
                  </a:cxn>
                </a:cxnLst>
                <a:rect l="0" t="0" r="r" b="b"/>
                <a:pathLst>
                  <a:path w="19189" h="21235" extrusionOk="0">
                    <a:moveTo>
                      <a:pt x="8800" y="499"/>
                    </a:moveTo>
                    <a:cubicBezTo>
                      <a:pt x="5600" y="-365"/>
                      <a:pt x="2800" y="67"/>
                      <a:pt x="1600" y="499"/>
                    </a:cubicBezTo>
                    <a:cubicBezTo>
                      <a:pt x="1600" y="499"/>
                      <a:pt x="1600" y="499"/>
                      <a:pt x="1600" y="499"/>
                    </a:cubicBezTo>
                    <a:cubicBezTo>
                      <a:pt x="1600" y="499"/>
                      <a:pt x="1600" y="499"/>
                      <a:pt x="1600" y="499"/>
                    </a:cubicBezTo>
                    <a:cubicBezTo>
                      <a:pt x="800" y="931"/>
                      <a:pt x="0" y="1795"/>
                      <a:pt x="0" y="2659"/>
                    </a:cubicBezTo>
                    <a:cubicBezTo>
                      <a:pt x="0" y="3955"/>
                      <a:pt x="800" y="4819"/>
                      <a:pt x="2000" y="4819"/>
                    </a:cubicBezTo>
                    <a:cubicBezTo>
                      <a:pt x="2000" y="4819"/>
                      <a:pt x="3200" y="4819"/>
                      <a:pt x="4000" y="4387"/>
                    </a:cubicBezTo>
                    <a:cubicBezTo>
                      <a:pt x="4800" y="3955"/>
                      <a:pt x="10800" y="4387"/>
                      <a:pt x="14000" y="10003"/>
                    </a:cubicBezTo>
                    <a:cubicBezTo>
                      <a:pt x="15600" y="13891"/>
                      <a:pt x="14800" y="16915"/>
                      <a:pt x="14800" y="17347"/>
                    </a:cubicBezTo>
                    <a:cubicBezTo>
                      <a:pt x="14800" y="17347"/>
                      <a:pt x="14400" y="18211"/>
                      <a:pt x="14400" y="19507"/>
                    </a:cubicBezTo>
                    <a:cubicBezTo>
                      <a:pt x="14400" y="20803"/>
                      <a:pt x="15200" y="21235"/>
                      <a:pt x="16400" y="21235"/>
                    </a:cubicBezTo>
                    <a:cubicBezTo>
                      <a:pt x="17200" y="21235"/>
                      <a:pt x="18000" y="21235"/>
                      <a:pt x="18400" y="19507"/>
                    </a:cubicBezTo>
                    <a:cubicBezTo>
                      <a:pt x="18400" y="19507"/>
                      <a:pt x="18400" y="19507"/>
                      <a:pt x="18400" y="19507"/>
                    </a:cubicBezTo>
                    <a:cubicBezTo>
                      <a:pt x="21600" y="7411"/>
                      <a:pt x="14400" y="1795"/>
                      <a:pt x="8800" y="49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grpSp>
        <p:nvGrpSpPr>
          <p:cNvPr id="557" name="Group 557"/>
          <p:cNvGrpSpPr/>
          <p:nvPr/>
        </p:nvGrpSpPr>
        <p:grpSpPr>
          <a:xfrm>
            <a:off x="19389137" y="4774129"/>
            <a:ext cx="3007137" cy="3007137"/>
            <a:chOff x="0" y="0"/>
            <a:chExt cx="3007136" cy="3007136"/>
          </a:xfrm>
        </p:grpSpPr>
        <p:sp>
          <p:nvSpPr>
            <p:cNvPr id="552" name="Shape 552"/>
            <p:cNvSpPr/>
            <p:nvPr/>
          </p:nvSpPr>
          <p:spPr>
            <a:xfrm>
              <a:off x="-1" y="-1"/>
              <a:ext cx="3007138" cy="3007138"/>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56" name="Group 556"/>
            <p:cNvGrpSpPr/>
            <p:nvPr/>
          </p:nvGrpSpPr>
          <p:grpSpPr>
            <a:xfrm>
              <a:off x="1103518" y="1109868"/>
              <a:ext cx="800101" cy="787401"/>
              <a:chOff x="0" y="0"/>
              <a:chExt cx="800100" cy="787400"/>
            </a:xfrm>
          </p:grpSpPr>
          <p:sp>
            <p:nvSpPr>
              <p:cNvPr id="553" name="Shape 553"/>
              <p:cNvSpPr/>
              <p:nvPr/>
            </p:nvSpPr>
            <p:spPr>
              <a:xfrm>
                <a:off x="15875" y="-1"/>
                <a:ext cx="758827" cy="9207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554" name="Shape 554"/>
              <p:cNvSpPr/>
              <p:nvPr/>
            </p:nvSpPr>
            <p:spPr>
              <a:xfrm>
                <a:off x="82549" y="174624"/>
                <a:ext cx="625478" cy="339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lnTo>
                      <a:pt x="21600" y="21600"/>
                    </a:lnTo>
                    <a:close/>
                    <a:moveTo>
                      <a:pt x="3180" y="5854"/>
                    </a:moveTo>
                    <a:lnTo>
                      <a:pt x="18530" y="5854"/>
                    </a:lnTo>
                    <a:lnTo>
                      <a:pt x="18530" y="15948"/>
                    </a:lnTo>
                    <a:lnTo>
                      <a:pt x="3180" y="15948"/>
                    </a:lnTo>
                    <a:lnTo>
                      <a:pt x="3180" y="585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55" name="Shape 555"/>
              <p:cNvSpPr/>
              <p:nvPr/>
            </p:nvSpPr>
            <p:spPr>
              <a:xfrm>
                <a:off x="0" y="530224"/>
                <a:ext cx="800101" cy="257177"/>
              </a:xfrm>
              <a:custGeom>
                <a:avLst/>
                <a:gdLst/>
                <a:ahLst/>
                <a:cxnLst>
                  <a:cxn ang="0">
                    <a:pos x="wd2" y="hd2"/>
                  </a:cxn>
                  <a:cxn ang="5400000">
                    <a:pos x="wd2" y="hd2"/>
                  </a:cxn>
                  <a:cxn ang="10800000">
                    <a:pos x="wd2" y="hd2"/>
                  </a:cxn>
                  <a:cxn ang="16200000">
                    <a:pos x="wd2" y="hd2"/>
                  </a:cxn>
                </a:cxnLst>
                <a:rect l="0" t="0" r="r" b="b"/>
                <a:pathLst>
                  <a:path w="21600" h="21600" extrusionOk="0">
                    <a:moveTo>
                      <a:pt x="15487" y="14612"/>
                    </a:moveTo>
                    <a:cubicBezTo>
                      <a:pt x="16302" y="11435"/>
                      <a:pt x="16913" y="6988"/>
                      <a:pt x="17525" y="2541"/>
                    </a:cubicBezTo>
                    <a:cubicBezTo>
                      <a:pt x="15079" y="0"/>
                      <a:pt x="15079" y="0"/>
                      <a:pt x="15079" y="0"/>
                    </a:cubicBezTo>
                    <a:cubicBezTo>
                      <a:pt x="14468" y="5082"/>
                      <a:pt x="13653" y="10165"/>
                      <a:pt x="12838" y="14612"/>
                    </a:cubicBezTo>
                    <a:cubicBezTo>
                      <a:pt x="8558" y="14612"/>
                      <a:pt x="8558" y="14612"/>
                      <a:pt x="8558" y="14612"/>
                    </a:cubicBezTo>
                    <a:cubicBezTo>
                      <a:pt x="7947" y="8894"/>
                      <a:pt x="7132" y="3812"/>
                      <a:pt x="6113" y="0"/>
                    </a:cubicBezTo>
                    <a:cubicBezTo>
                      <a:pt x="3872" y="2541"/>
                      <a:pt x="3872" y="2541"/>
                      <a:pt x="3872" y="2541"/>
                    </a:cubicBezTo>
                    <a:cubicBezTo>
                      <a:pt x="4891" y="6988"/>
                      <a:pt x="5706" y="10800"/>
                      <a:pt x="6113" y="14612"/>
                    </a:cubicBezTo>
                    <a:cubicBezTo>
                      <a:pt x="0" y="14612"/>
                      <a:pt x="0" y="14612"/>
                      <a:pt x="0" y="14612"/>
                    </a:cubicBezTo>
                    <a:cubicBezTo>
                      <a:pt x="0" y="21600"/>
                      <a:pt x="0" y="21600"/>
                      <a:pt x="0" y="21600"/>
                    </a:cubicBezTo>
                    <a:cubicBezTo>
                      <a:pt x="21600" y="21600"/>
                      <a:pt x="21600" y="21600"/>
                      <a:pt x="21600" y="21600"/>
                    </a:cubicBezTo>
                    <a:cubicBezTo>
                      <a:pt x="21600" y="14612"/>
                      <a:pt x="21600" y="14612"/>
                      <a:pt x="21600" y="14612"/>
                    </a:cubicBezTo>
                    <a:lnTo>
                      <a:pt x="15487" y="1461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sp>
        <p:nvSpPr>
          <p:cNvPr id="558" name="Shape 558"/>
          <p:cNvSpPr/>
          <p:nvPr/>
        </p:nvSpPr>
        <p:spPr>
          <a:xfrm>
            <a:off x="5820510" y="2981952"/>
            <a:ext cx="12742983" cy="1033781"/>
          </a:xfrm>
          <a:prstGeom prst="rect">
            <a:avLst/>
          </a:prstGeom>
          <a:ln w="12700">
            <a:miter lim="400000"/>
          </a:ln>
        </p:spPr>
        <p:txBody>
          <a:bodyPr wrap="none" tIns="91439" bIns="91439">
            <a:spAutoFit/>
          </a:bodyPr>
          <a:lstStyle>
            <a:lvl1pPr algn="ctr">
              <a:defRPr sz="56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We Are Being Social . More Social .</a:t>
            </a:r>
          </a:p>
        </p:txBody>
      </p:sp>
      <p:grpSp>
        <p:nvGrpSpPr>
          <p:cNvPr id="563" name="Group 563"/>
          <p:cNvGrpSpPr/>
          <p:nvPr/>
        </p:nvGrpSpPr>
        <p:grpSpPr>
          <a:xfrm>
            <a:off x="2794122" y="8221619"/>
            <a:ext cx="1251467" cy="1676725"/>
            <a:chOff x="0" y="0"/>
            <a:chExt cx="1251465" cy="1676723"/>
          </a:xfrm>
        </p:grpSpPr>
        <p:grpSp>
          <p:nvGrpSpPr>
            <p:cNvPr id="561" name="Group 561"/>
            <p:cNvGrpSpPr/>
            <p:nvPr/>
          </p:nvGrpSpPr>
          <p:grpSpPr>
            <a:xfrm>
              <a:off x="299341" y="864249"/>
              <a:ext cx="652782" cy="812475"/>
              <a:chOff x="0" y="0"/>
              <a:chExt cx="652780" cy="812473"/>
            </a:xfrm>
          </p:grpSpPr>
          <p:sp>
            <p:nvSpPr>
              <p:cNvPr id="559" name="Shape 559"/>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sp>
            <p:nvSpPr>
              <p:cNvPr id="560" name="Shape 560"/>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grpSp>
        <p:sp>
          <p:nvSpPr>
            <p:cNvPr id="562" name="Shape 562"/>
            <p:cNvSpPr/>
            <p:nvPr/>
          </p:nvSpPr>
          <p:spPr>
            <a:xfrm>
              <a:off x="0" y="0"/>
              <a:ext cx="1251466" cy="665480"/>
            </a:xfrm>
            <a:prstGeom prst="rect">
              <a:avLst/>
            </a:prstGeom>
            <a:noFill/>
            <a:ln w="12700" cap="flat">
              <a:noFill/>
              <a:miter lim="400000"/>
            </a:ln>
            <a:effectLst/>
          </p:spPr>
          <p:txBody>
            <a:bodyPr wrap="none" lIns="91439" tIns="91439" rIns="91439" bIns="91439" numCol="1" anchor="t">
              <a:spAutoFit/>
            </a:bodyPr>
            <a:lstStyle>
              <a:lvl1pPr algn="ctr">
                <a:defRPr sz="3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2.2M</a:t>
              </a:r>
            </a:p>
          </p:txBody>
        </p:sp>
      </p:grpSp>
      <p:grpSp>
        <p:nvGrpSpPr>
          <p:cNvPr id="568" name="Group 568"/>
          <p:cNvGrpSpPr/>
          <p:nvPr/>
        </p:nvGrpSpPr>
        <p:grpSpPr>
          <a:xfrm>
            <a:off x="7162012" y="8221619"/>
            <a:ext cx="1251467" cy="1676725"/>
            <a:chOff x="0" y="0"/>
            <a:chExt cx="1251465" cy="1676723"/>
          </a:xfrm>
        </p:grpSpPr>
        <p:grpSp>
          <p:nvGrpSpPr>
            <p:cNvPr id="566" name="Group 566"/>
            <p:cNvGrpSpPr/>
            <p:nvPr/>
          </p:nvGrpSpPr>
          <p:grpSpPr>
            <a:xfrm>
              <a:off x="299340" y="864249"/>
              <a:ext cx="652781" cy="812475"/>
              <a:chOff x="0" y="0"/>
              <a:chExt cx="652780" cy="812473"/>
            </a:xfrm>
          </p:grpSpPr>
          <p:sp>
            <p:nvSpPr>
              <p:cNvPr id="564" name="Shape 564"/>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sp>
            <p:nvSpPr>
              <p:cNvPr id="565" name="Shape 565"/>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grpSp>
        <p:sp>
          <p:nvSpPr>
            <p:cNvPr id="567" name="Shape 567"/>
            <p:cNvSpPr/>
            <p:nvPr/>
          </p:nvSpPr>
          <p:spPr>
            <a:xfrm>
              <a:off x="0" y="0"/>
              <a:ext cx="1251466" cy="665480"/>
            </a:xfrm>
            <a:prstGeom prst="rect">
              <a:avLst/>
            </a:prstGeom>
            <a:noFill/>
            <a:ln w="12700" cap="flat">
              <a:noFill/>
              <a:miter lim="400000"/>
            </a:ln>
            <a:effectLst/>
          </p:spPr>
          <p:txBody>
            <a:bodyPr wrap="none" lIns="91439" tIns="91439" rIns="91439" bIns="91439" numCol="1" anchor="t">
              <a:spAutoFit/>
            </a:bodyPr>
            <a:lstStyle>
              <a:lvl1pPr algn="ctr">
                <a:defRPr sz="3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1.2M</a:t>
              </a:r>
            </a:p>
          </p:txBody>
        </p:sp>
      </p:grpSp>
      <p:grpSp>
        <p:nvGrpSpPr>
          <p:cNvPr id="573" name="Group 573"/>
          <p:cNvGrpSpPr/>
          <p:nvPr/>
        </p:nvGrpSpPr>
        <p:grpSpPr>
          <a:xfrm>
            <a:off x="11605402" y="8221619"/>
            <a:ext cx="1100456" cy="1676725"/>
            <a:chOff x="0" y="0"/>
            <a:chExt cx="1100455" cy="1676723"/>
          </a:xfrm>
        </p:grpSpPr>
        <p:grpSp>
          <p:nvGrpSpPr>
            <p:cNvPr id="571" name="Group 571"/>
            <p:cNvGrpSpPr/>
            <p:nvPr/>
          </p:nvGrpSpPr>
          <p:grpSpPr>
            <a:xfrm>
              <a:off x="223837" y="864249"/>
              <a:ext cx="652781" cy="812475"/>
              <a:chOff x="0" y="0"/>
              <a:chExt cx="652780" cy="812473"/>
            </a:xfrm>
          </p:grpSpPr>
          <p:sp>
            <p:nvSpPr>
              <p:cNvPr id="569" name="Shape 569"/>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sp>
            <p:nvSpPr>
              <p:cNvPr id="570" name="Shape 570"/>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grpSp>
        <p:sp>
          <p:nvSpPr>
            <p:cNvPr id="572" name="Shape 572"/>
            <p:cNvSpPr/>
            <p:nvPr/>
          </p:nvSpPr>
          <p:spPr>
            <a:xfrm>
              <a:off x="0" y="0"/>
              <a:ext cx="1100455" cy="665480"/>
            </a:xfrm>
            <a:prstGeom prst="rect">
              <a:avLst/>
            </a:prstGeom>
            <a:noFill/>
            <a:ln w="12700" cap="flat">
              <a:noFill/>
              <a:miter lim="400000"/>
            </a:ln>
            <a:effectLst/>
          </p:spPr>
          <p:txBody>
            <a:bodyPr wrap="none" lIns="91439" tIns="91439" rIns="91439" bIns="91439" numCol="1" anchor="t">
              <a:spAutoFit/>
            </a:bodyPr>
            <a:lstStyle>
              <a:lvl1pPr algn="ctr">
                <a:defRPr sz="3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45M</a:t>
              </a:r>
            </a:p>
          </p:txBody>
        </p:sp>
      </p:grpSp>
      <p:grpSp>
        <p:nvGrpSpPr>
          <p:cNvPr id="578" name="Group 578"/>
          <p:cNvGrpSpPr/>
          <p:nvPr/>
        </p:nvGrpSpPr>
        <p:grpSpPr>
          <a:xfrm>
            <a:off x="15897784" y="8221619"/>
            <a:ext cx="1251467" cy="1676725"/>
            <a:chOff x="0" y="0"/>
            <a:chExt cx="1251465" cy="1676723"/>
          </a:xfrm>
        </p:grpSpPr>
        <p:grpSp>
          <p:nvGrpSpPr>
            <p:cNvPr id="576" name="Group 576"/>
            <p:cNvGrpSpPr/>
            <p:nvPr/>
          </p:nvGrpSpPr>
          <p:grpSpPr>
            <a:xfrm>
              <a:off x="299341" y="864249"/>
              <a:ext cx="652782" cy="812475"/>
              <a:chOff x="0" y="0"/>
              <a:chExt cx="652780" cy="812473"/>
            </a:xfrm>
          </p:grpSpPr>
          <p:sp>
            <p:nvSpPr>
              <p:cNvPr id="574" name="Shape 574"/>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sp>
            <p:nvSpPr>
              <p:cNvPr id="575" name="Shape 575"/>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grpSp>
        <p:sp>
          <p:nvSpPr>
            <p:cNvPr id="577" name="Shape 577"/>
            <p:cNvSpPr/>
            <p:nvPr/>
          </p:nvSpPr>
          <p:spPr>
            <a:xfrm>
              <a:off x="0" y="0"/>
              <a:ext cx="1251466" cy="665480"/>
            </a:xfrm>
            <a:prstGeom prst="rect">
              <a:avLst/>
            </a:prstGeom>
            <a:noFill/>
            <a:ln w="12700" cap="flat">
              <a:noFill/>
              <a:miter lim="400000"/>
            </a:ln>
            <a:effectLst/>
          </p:spPr>
          <p:txBody>
            <a:bodyPr wrap="none" lIns="91439" tIns="91439" rIns="91439" bIns="91439" numCol="1" anchor="t">
              <a:spAutoFit/>
            </a:bodyPr>
            <a:lstStyle>
              <a:lvl1pPr algn="ctr">
                <a:defRPr sz="3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4.5M</a:t>
              </a:r>
            </a:p>
          </p:txBody>
        </p:sp>
      </p:grpSp>
      <p:grpSp>
        <p:nvGrpSpPr>
          <p:cNvPr id="583" name="Group 583"/>
          <p:cNvGrpSpPr/>
          <p:nvPr/>
        </p:nvGrpSpPr>
        <p:grpSpPr>
          <a:xfrm>
            <a:off x="20265677" y="8221619"/>
            <a:ext cx="1251467" cy="1676725"/>
            <a:chOff x="0" y="0"/>
            <a:chExt cx="1251465" cy="1676723"/>
          </a:xfrm>
        </p:grpSpPr>
        <p:grpSp>
          <p:nvGrpSpPr>
            <p:cNvPr id="581" name="Group 581"/>
            <p:cNvGrpSpPr/>
            <p:nvPr/>
          </p:nvGrpSpPr>
          <p:grpSpPr>
            <a:xfrm>
              <a:off x="299340" y="864249"/>
              <a:ext cx="652781" cy="812475"/>
              <a:chOff x="0" y="0"/>
              <a:chExt cx="652780" cy="812473"/>
            </a:xfrm>
          </p:grpSpPr>
          <p:sp>
            <p:nvSpPr>
              <p:cNvPr id="579" name="Shape 579"/>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sp>
            <p:nvSpPr>
              <p:cNvPr id="580" name="Shape 580"/>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endParaRPr/>
              </a:p>
            </p:txBody>
          </p:sp>
        </p:grpSp>
        <p:sp>
          <p:nvSpPr>
            <p:cNvPr id="582" name="Shape 582"/>
            <p:cNvSpPr/>
            <p:nvPr/>
          </p:nvSpPr>
          <p:spPr>
            <a:xfrm>
              <a:off x="0" y="0"/>
              <a:ext cx="1251466" cy="665480"/>
            </a:xfrm>
            <a:prstGeom prst="rect">
              <a:avLst/>
            </a:prstGeom>
            <a:noFill/>
            <a:ln w="12700" cap="flat">
              <a:noFill/>
              <a:miter lim="400000"/>
            </a:ln>
            <a:effectLst/>
          </p:spPr>
          <p:txBody>
            <a:bodyPr wrap="none" lIns="91439" tIns="91439" rIns="91439" bIns="91439" numCol="1" anchor="t">
              <a:spAutoFit/>
            </a:bodyPr>
            <a:lstStyle>
              <a:lvl1pPr algn="ctr">
                <a:defRPr sz="32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0.8M</a:t>
              </a:r>
            </a:p>
          </p:txBody>
        </p:sp>
      </p:grpSp>
      <p:sp>
        <p:nvSpPr>
          <p:cNvPr id="584" name="Shape 584"/>
          <p:cNvSpPr/>
          <p:nvPr/>
        </p:nvSpPr>
        <p:spPr>
          <a:xfrm>
            <a:off x="2080983" y="10555931"/>
            <a:ext cx="20222034" cy="1478281"/>
          </a:xfrm>
          <a:prstGeom prst="rect">
            <a:avLst/>
          </a:prstGeom>
          <a:ln w="12700">
            <a:miter lim="400000"/>
          </a:ln>
        </p:spPr>
        <p:txBody>
          <a:bodyPr tIns="91439" bIns="91439">
            <a:spAutoFit/>
          </a:bodyPr>
          <a:lstStyle>
            <a:lvl1pPr algn="ctr">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yarn. Bereavements and blessings, one following by turns. Even death itself makes life more loving. But pain, is not life at all. But all sunshine without shade</a:t>
            </a:r>
          </a:p>
        </p:txBody>
      </p:sp>
    </p:spTree>
  </p:cSld>
  <p:clrMapOvr>
    <a:masterClrMapping/>
  </p:clrMapOvr>
  <mc:AlternateContent xmlns:mc="http://schemas.openxmlformats.org/markup-compatibility/2006">
    <mc:Choice xmlns:p14="http://schemas.microsoft.com/office/powerpoint/2010/main" Requires="p14">
      <p:transition spd="slow" p14:dur="1200">
        <p14:prism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524"/>
                                        </p:tgtEl>
                                        <p:attrNameLst>
                                          <p:attrName>style.visibility</p:attrName>
                                        </p:attrNameLst>
                                      </p:cBhvr>
                                      <p:to>
                                        <p:strVal val="visible"/>
                                      </p:to>
                                    </p:set>
                                    <p:animEffect transition="in" filter="dissolve">
                                      <p:cBhvr>
                                        <p:cTn id="7" dur="500"/>
                                        <p:tgtEl>
                                          <p:spTgt spid="524"/>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525"/>
                                        </p:tgtEl>
                                        <p:attrNameLst>
                                          <p:attrName>style.visibility</p:attrName>
                                        </p:attrNameLst>
                                      </p:cBhvr>
                                      <p:to>
                                        <p:strVal val="visible"/>
                                      </p:to>
                                    </p:set>
                                    <p:animEffect transition="in" filter="dissolve">
                                      <p:cBhvr>
                                        <p:cTn id="11" dur="500"/>
                                        <p:tgtEl>
                                          <p:spTgt spid="525"/>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523"/>
                                        </p:tgtEl>
                                        <p:attrNameLst>
                                          <p:attrName>style.visibility</p:attrName>
                                        </p:attrNameLst>
                                      </p:cBhvr>
                                      <p:to>
                                        <p:strVal val="visible"/>
                                      </p:to>
                                    </p:set>
                                    <p:animEffect transition="in" filter="dissolve">
                                      <p:cBhvr>
                                        <p:cTn id="15" dur="1000"/>
                                        <p:tgtEl>
                                          <p:spTgt spid="523"/>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558"/>
                                        </p:tgtEl>
                                        <p:attrNameLst>
                                          <p:attrName>style.visibility</p:attrName>
                                        </p:attrNameLst>
                                      </p:cBhvr>
                                      <p:to>
                                        <p:strVal val="visible"/>
                                      </p:to>
                                    </p:set>
                                    <p:animEffect transition="in" filter="dissolve">
                                      <p:cBhvr>
                                        <p:cTn id="19" dur="500"/>
                                        <p:tgtEl>
                                          <p:spTgt spid="558"/>
                                        </p:tgtEl>
                                      </p:cBhvr>
                                    </p:animEffect>
                                  </p:childTnLst>
                                </p:cTn>
                              </p:par>
                            </p:childTnLst>
                          </p:cTn>
                        </p:par>
                        <p:par>
                          <p:cTn id="20" fill="hold">
                            <p:stCondLst>
                              <p:cond delay="2500"/>
                            </p:stCondLst>
                            <p:childTnLst>
                              <p:par>
                                <p:cTn id="21" presetID="4" presetClass="entr" presetSubtype="32" fill="hold" grpId="5" nodeType="afterEffect">
                                  <p:stCondLst>
                                    <p:cond delay="0"/>
                                  </p:stCondLst>
                                  <p:iterate>
                                    <p:tmAbs val="0"/>
                                  </p:iterate>
                                  <p:childTnLst>
                                    <p:set>
                                      <p:cBhvr>
                                        <p:cTn id="22" dur="indefinite" fill="hold"/>
                                        <p:tgtEl>
                                          <p:spTgt spid="551"/>
                                        </p:tgtEl>
                                        <p:attrNameLst>
                                          <p:attrName>style.visibility</p:attrName>
                                        </p:attrNameLst>
                                      </p:cBhvr>
                                      <p:to>
                                        <p:strVal val="visible"/>
                                      </p:to>
                                    </p:set>
                                    <p:animEffect transition="in" filter="box(out)">
                                      <p:cBhvr>
                                        <p:cTn id="23" dur="1000"/>
                                        <p:tgtEl>
                                          <p:spTgt spid="551"/>
                                        </p:tgtEl>
                                      </p:cBhvr>
                                    </p:animEffect>
                                  </p:childTnLst>
                                </p:cTn>
                              </p:par>
                            </p:childTnLst>
                          </p:cTn>
                        </p:par>
                        <p:par>
                          <p:cTn id="24" fill="hold">
                            <p:stCondLst>
                              <p:cond delay="3500"/>
                            </p:stCondLst>
                            <p:childTnLst>
                              <p:par>
                                <p:cTn id="25" presetID="4" presetClass="entr" presetSubtype="32" fill="hold" grpId="6" nodeType="afterEffect">
                                  <p:stCondLst>
                                    <p:cond delay="0"/>
                                  </p:stCondLst>
                                  <p:iterate>
                                    <p:tmAbs val="0"/>
                                  </p:iterate>
                                  <p:childTnLst>
                                    <p:set>
                                      <p:cBhvr>
                                        <p:cTn id="26" dur="indefinite" fill="hold"/>
                                        <p:tgtEl>
                                          <p:spTgt spid="526"/>
                                        </p:tgtEl>
                                        <p:attrNameLst>
                                          <p:attrName>style.visibility</p:attrName>
                                        </p:attrNameLst>
                                      </p:cBhvr>
                                      <p:to>
                                        <p:strVal val="visible"/>
                                      </p:to>
                                    </p:set>
                                    <p:animEffect transition="in" filter="box(out)">
                                      <p:cBhvr>
                                        <p:cTn id="27" dur="250"/>
                                        <p:tgtEl>
                                          <p:spTgt spid="526"/>
                                        </p:tgtEl>
                                      </p:cBhvr>
                                    </p:animEffect>
                                  </p:childTnLst>
                                </p:cTn>
                              </p:par>
                            </p:childTnLst>
                          </p:cTn>
                        </p:par>
                        <p:par>
                          <p:cTn id="28" fill="hold">
                            <p:stCondLst>
                              <p:cond delay="3750"/>
                            </p:stCondLst>
                            <p:childTnLst>
                              <p:par>
                                <p:cTn id="29" presetID="2" presetClass="entr" presetSubtype="1" fill="hold" grpId="7" nodeType="afterEffect">
                                  <p:stCondLst>
                                    <p:cond delay="0"/>
                                  </p:stCondLst>
                                  <p:iterate>
                                    <p:tmAbs val="0"/>
                                  </p:iterate>
                                  <p:childTnLst>
                                    <p:set>
                                      <p:cBhvr>
                                        <p:cTn id="30" dur="indefinite" fill="hold"/>
                                        <p:tgtEl>
                                          <p:spTgt spid="563"/>
                                        </p:tgtEl>
                                        <p:attrNameLst>
                                          <p:attrName>style.visibility</p:attrName>
                                        </p:attrNameLst>
                                      </p:cBhvr>
                                      <p:to>
                                        <p:strVal val="visible"/>
                                      </p:to>
                                    </p:set>
                                    <p:anim calcmode="lin" valueType="num">
                                      <p:cBhvr>
                                        <p:cTn id="31" dur="500" fill="hold"/>
                                        <p:tgtEl>
                                          <p:spTgt spid="563"/>
                                        </p:tgtEl>
                                        <p:attrNameLst>
                                          <p:attrName>ppt_x</p:attrName>
                                        </p:attrNameLst>
                                      </p:cBhvr>
                                      <p:tavLst>
                                        <p:tav tm="0">
                                          <p:val>
                                            <p:strVal val="#ppt_x"/>
                                          </p:val>
                                        </p:tav>
                                        <p:tav tm="100000">
                                          <p:val>
                                            <p:strVal val="#ppt_x"/>
                                          </p:val>
                                        </p:tav>
                                      </p:tavLst>
                                    </p:anim>
                                    <p:anim calcmode="lin" valueType="num">
                                      <p:cBhvr>
                                        <p:cTn id="32" dur="500" fill="hold"/>
                                        <p:tgtEl>
                                          <p:spTgt spid="563"/>
                                        </p:tgtEl>
                                        <p:attrNameLst>
                                          <p:attrName>ppt_y</p:attrName>
                                        </p:attrNameLst>
                                      </p:cBhvr>
                                      <p:tavLst>
                                        <p:tav tm="0">
                                          <p:val>
                                            <p:strVal val="0-#ppt_h/2"/>
                                          </p:val>
                                        </p:tav>
                                        <p:tav tm="100000">
                                          <p:val>
                                            <p:strVal val="#ppt_y"/>
                                          </p:val>
                                        </p:tav>
                                      </p:tavLst>
                                    </p:anim>
                                  </p:childTnLst>
                                </p:cTn>
                              </p:par>
                            </p:childTnLst>
                          </p:cTn>
                        </p:par>
                        <p:par>
                          <p:cTn id="33" fill="hold">
                            <p:stCondLst>
                              <p:cond delay="4250"/>
                            </p:stCondLst>
                            <p:childTnLst>
                              <p:par>
                                <p:cTn id="34" presetID="4" presetClass="entr" presetSubtype="32" fill="hold" grpId="8" nodeType="afterEffect">
                                  <p:stCondLst>
                                    <p:cond delay="0"/>
                                  </p:stCondLst>
                                  <p:iterate>
                                    <p:tmAbs val="0"/>
                                  </p:iterate>
                                  <p:childTnLst>
                                    <p:set>
                                      <p:cBhvr>
                                        <p:cTn id="35" dur="indefinite" fill="hold"/>
                                        <p:tgtEl>
                                          <p:spTgt spid="539"/>
                                        </p:tgtEl>
                                        <p:attrNameLst>
                                          <p:attrName>style.visibility</p:attrName>
                                        </p:attrNameLst>
                                      </p:cBhvr>
                                      <p:to>
                                        <p:strVal val="visible"/>
                                      </p:to>
                                    </p:set>
                                    <p:animEffect transition="in" filter="box(out)">
                                      <p:cBhvr>
                                        <p:cTn id="36" dur="1000"/>
                                        <p:tgtEl>
                                          <p:spTgt spid="539"/>
                                        </p:tgtEl>
                                      </p:cBhvr>
                                    </p:animEffect>
                                  </p:childTnLst>
                                </p:cTn>
                              </p:par>
                            </p:childTnLst>
                          </p:cTn>
                        </p:par>
                        <p:par>
                          <p:cTn id="37" fill="hold">
                            <p:stCondLst>
                              <p:cond delay="5250"/>
                            </p:stCondLst>
                            <p:childTnLst>
                              <p:par>
                                <p:cTn id="38" presetID="4" presetClass="entr" presetSubtype="32" fill="hold" grpId="9" nodeType="afterEffect">
                                  <p:stCondLst>
                                    <p:cond delay="0"/>
                                  </p:stCondLst>
                                  <p:iterate>
                                    <p:tmAbs val="0"/>
                                  </p:iterate>
                                  <p:childTnLst>
                                    <p:set>
                                      <p:cBhvr>
                                        <p:cTn id="39" dur="indefinite" fill="hold"/>
                                        <p:tgtEl>
                                          <p:spTgt spid="527"/>
                                        </p:tgtEl>
                                        <p:attrNameLst>
                                          <p:attrName>style.visibility</p:attrName>
                                        </p:attrNameLst>
                                      </p:cBhvr>
                                      <p:to>
                                        <p:strVal val="visible"/>
                                      </p:to>
                                    </p:set>
                                    <p:animEffect transition="in" filter="box(out)">
                                      <p:cBhvr>
                                        <p:cTn id="40" dur="250"/>
                                        <p:tgtEl>
                                          <p:spTgt spid="527"/>
                                        </p:tgtEl>
                                      </p:cBhvr>
                                    </p:animEffect>
                                  </p:childTnLst>
                                </p:cTn>
                              </p:par>
                            </p:childTnLst>
                          </p:cTn>
                        </p:par>
                        <p:par>
                          <p:cTn id="41" fill="hold">
                            <p:stCondLst>
                              <p:cond delay="5500"/>
                            </p:stCondLst>
                            <p:childTnLst>
                              <p:par>
                                <p:cTn id="42" presetID="2" presetClass="entr" presetSubtype="1" fill="hold" grpId="10" nodeType="afterEffect">
                                  <p:stCondLst>
                                    <p:cond delay="0"/>
                                  </p:stCondLst>
                                  <p:iterate>
                                    <p:tmAbs val="0"/>
                                  </p:iterate>
                                  <p:childTnLst>
                                    <p:set>
                                      <p:cBhvr>
                                        <p:cTn id="43" dur="indefinite" fill="hold"/>
                                        <p:tgtEl>
                                          <p:spTgt spid="568"/>
                                        </p:tgtEl>
                                        <p:attrNameLst>
                                          <p:attrName>style.visibility</p:attrName>
                                        </p:attrNameLst>
                                      </p:cBhvr>
                                      <p:to>
                                        <p:strVal val="visible"/>
                                      </p:to>
                                    </p:set>
                                    <p:anim calcmode="lin" valueType="num">
                                      <p:cBhvr>
                                        <p:cTn id="44" dur="500" fill="hold"/>
                                        <p:tgtEl>
                                          <p:spTgt spid="568"/>
                                        </p:tgtEl>
                                        <p:attrNameLst>
                                          <p:attrName>ppt_x</p:attrName>
                                        </p:attrNameLst>
                                      </p:cBhvr>
                                      <p:tavLst>
                                        <p:tav tm="0">
                                          <p:val>
                                            <p:strVal val="#ppt_x"/>
                                          </p:val>
                                        </p:tav>
                                        <p:tav tm="100000">
                                          <p:val>
                                            <p:strVal val="#ppt_x"/>
                                          </p:val>
                                        </p:tav>
                                      </p:tavLst>
                                    </p:anim>
                                    <p:anim calcmode="lin" valueType="num">
                                      <p:cBhvr>
                                        <p:cTn id="45" dur="500" fill="hold"/>
                                        <p:tgtEl>
                                          <p:spTgt spid="568"/>
                                        </p:tgtEl>
                                        <p:attrNameLst>
                                          <p:attrName>ppt_y</p:attrName>
                                        </p:attrNameLst>
                                      </p:cBhvr>
                                      <p:tavLst>
                                        <p:tav tm="0">
                                          <p:val>
                                            <p:strVal val="0-#ppt_h/2"/>
                                          </p:val>
                                        </p:tav>
                                        <p:tav tm="100000">
                                          <p:val>
                                            <p:strVal val="#ppt_y"/>
                                          </p:val>
                                        </p:tav>
                                      </p:tavLst>
                                    </p:anim>
                                  </p:childTnLst>
                                </p:cTn>
                              </p:par>
                            </p:childTnLst>
                          </p:cTn>
                        </p:par>
                        <p:par>
                          <p:cTn id="46" fill="hold">
                            <p:stCondLst>
                              <p:cond delay="6000"/>
                            </p:stCondLst>
                            <p:childTnLst>
                              <p:par>
                                <p:cTn id="47" presetID="4" presetClass="entr" presetSubtype="32" fill="hold" grpId="11" nodeType="afterEffect">
                                  <p:stCondLst>
                                    <p:cond delay="0"/>
                                  </p:stCondLst>
                                  <p:iterate>
                                    <p:tmAbs val="0"/>
                                  </p:iterate>
                                  <p:childTnLst>
                                    <p:set>
                                      <p:cBhvr>
                                        <p:cTn id="48" dur="indefinite" fill="hold"/>
                                        <p:tgtEl>
                                          <p:spTgt spid="532"/>
                                        </p:tgtEl>
                                        <p:attrNameLst>
                                          <p:attrName>style.visibility</p:attrName>
                                        </p:attrNameLst>
                                      </p:cBhvr>
                                      <p:to>
                                        <p:strVal val="visible"/>
                                      </p:to>
                                    </p:set>
                                    <p:animEffect transition="in" filter="box(out)">
                                      <p:cBhvr>
                                        <p:cTn id="49" dur="1000"/>
                                        <p:tgtEl>
                                          <p:spTgt spid="532"/>
                                        </p:tgtEl>
                                      </p:cBhvr>
                                    </p:animEffect>
                                  </p:childTnLst>
                                </p:cTn>
                              </p:par>
                            </p:childTnLst>
                          </p:cTn>
                        </p:par>
                        <p:par>
                          <p:cTn id="50" fill="hold">
                            <p:stCondLst>
                              <p:cond delay="7000"/>
                            </p:stCondLst>
                            <p:childTnLst>
                              <p:par>
                                <p:cTn id="51" presetID="4" presetClass="entr" presetSubtype="32" fill="hold" grpId="12" nodeType="afterEffect">
                                  <p:stCondLst>
                                    <p:cond delay="0"/>
                                  </p:stCondLst>
                                  <p:iterate>
                                    <p:tmAbs val="0"/>
                                  </p:iterate>
                                  <p:childTnLst>
                                    <p:set>
                                      <p:cBhvr>
                                        <p:cTn id="52" dur="indefinite" fill="hold"/>
                                        <p:tgtEl>
                                          <p:spTgt spid="528"/>
                                        </p:tgtEl>
                                        <p:attrNameLst>
                                          <p:attrName>style.visibility</p:attrName>
                                        </p:attrNameLst>
                                      </p:cBhvr>
                                      <p:to>
                                        <p:strVal val="visible"/>
                                      </p:to>
                                    </p:set>
                                    <p:animEffect transition="in" filter="box(out)">
                                      <p:cBhvr>
                                        <p:cTn id="53" dur="250"/>
                                        <p:tgtEl>
                                          <p:spTgt spid="528"/>
                                        </p:tgtEl>
                                      </p:cBhvr>
                                    </p:animEffect>
                                  </p:childTnLst>
                                </p:cTn>
                              </p:par>
                            </p:childTnLst>
                          </p:cTn>
                        </p:par>
                        <p:par>
                          <p:cTn id="54" fill="hold">
                            <p:stCondLst>
                              <p:cond delay="7250"/>
                            </p:stCondLst>
                            <p:childTnLst>
                              <p:par>
                                <p:cTn id="55" presetID="2" presetClass="entr" presetSubtype="1" fill="hold" grpId="13" nodeType="afterEffect">
                                  <p:stCondLst>
                                    <p:cond delay="0"/>
                                  </p:stCondLst>
                                  <p:iterate>
                                    <p:tmAbs val="0"/>
                                  </p:iterate>
                                  <p:childTnLst>
                                    <p:set>
                                      <p:cBhvr>
                                        <p:cTn id="56" dur="indefinite" fill="hold"/>
                                        <p:tgtEl>
                                          <p:spTgt spid="573"/>
                                        </p:tgtEl>
                                        <p:attrNameLst>
                                          <p:attrName>style.visibility</p:attrName>
                                        </p:attrNameLst>
                                      </p:cBhvr>
                                      <p:to>
                                        <p:strVal val="visible"/>
                                      </p:to>
                                    </p:set>
                                    <p:anim calcmode="lin" valueType="num">
                                      <p:cBhvr>
                                        <p:cTn id="57" dur="500" fill="hold"/>
                                        <p:tgtEl>
                                          <p:spTgt spid="573"/>
                                        </p:tgtEl>
                                        <p:attrNameLst>
                                          <p:attrName>ppt_x</p:attrName>
                                        </p:attrNameLst>
                                      </p:cBhvr>
                                      <p:tavLst>
                                        <p:tav tm="0">
                                          <p:val>
                                            <p:strVal val="#ppt_x"/>
                                          </p:val>
                                        </p:tav>
                                        <p:tav tm="100000">
                                          <p:val>
                                            <p:strVal val="#ppt_x"/>
                                          </p:val>
                                        </p:tav>
                                      </p:tavLst>
                                    </p:anim>
                                    <p:anim calcmode="lin" valueType="num">
                                      <p:cBhvr>
                                        <p:cTn id="58" dur="500" fill="hold"/>
                                        <p:tgtEl>
                                          <p:spTgt spid="573"/>
                                        </p:tgtEl>
                                        <p:attrNameLst>
                                          <p:attrName>ppt_y</p:attrName>
                                        </p:attrNameLst>
                                      </p:cBhvr>
                                      <p:tavLst>
                                        <p:tav tm="0">
                                          <p:val>
                                            <p:strVal val="0-#ppt_h/2"/>
                                          </p:val>
                                        </p:tav>
                                        <p:tav tm="100000">
                                          <p:val>
                                            <p:strVal val="#ppt_y"/>
                                          </p:val>
                                        </p:tav>
                                      </p:tavLst>
                                    </p:anim>
                                  </p:childTnLst>
                                </p:cTn>
                              </p:par>
                            </p:childTnLst>
                          </p:cTn>
                        </p:par>
                        <p:par>
                          <p:cTn id="59" fill="hold">
                            <p:stCondLst>
                              <p:cond delay="7750"/>
                            </p:stCondLst>
                            <p:childTnLst>
                              <p:par>
                                <p:cTn id="60" presetID="4" presetClass="entr" presetSubtype="32" fill="hold" grpId="14" nodeType="afterEffect">
                                  <p:stCondLst>
                                    <p:cond delay="0"/>
                                  </p:stCondLst>
                                  <p:iterate>
                                    <p:tmAbs val="0"/>
                                  </p:iterate>
                                  <p:childTnLst>
                                    <p:set>
                                      <p:cBhvr>
                                        <p:cTn id="61" dur="indefinite" fill="hold"/>
                                        <p:tgtEl>
                                          <p:spTgt spid="544"/>
                                        </p:tgtEl>
                                        <p:attrNameLst>
                                          <p:attrName>style.visibility</p:attrName>
                                        </p:attrNameLst>
                                      </p:cBhvr>
                                      <p:to>
                                        <p:strVal val="visible"/>
                                      </p:to>
                                    </p:set>
                                    <p:animEffect transition="in" filter="box(out)">
                                      <p:cBhvr>
                                        <p:cTn id="62" dur="1000"/>
                                        <p:tgtEl>
                                          <p:spTgt spid="544"/>
                                        </p:tgtEl>
                                      </p:cBhvr>
                                    </p:animEffect>
                                  </p:childTnLst>
                                </p:cTn>
                              </p:par>
                            </p:childTnLst>
                          </p:cTn>
                        </p:par>
                        <p:par>
                          <p:cTn id="63" fill="hold">
                            <p:stCondLst>
                              <p:cond delay="8750"/>
                            </p:stCondLst>
                            <p:childTnLst>
                              <p:par>
                                <p:cTn id="64" presetID="4" presetClass="entr" presetSubtype="32" fill="hold" grpId="15" nodeType="afterEffect">
                                  <p:stCondLst>
                                    <p:cond delay="0"/>
                                  </p:stCondLst>
                                  <p:iterate>
                                    <p:tmAbs val="0"/>
                                  </p:iterate>
                                  <p:childTnLst>
                                    <p:set>
                                      <p:cBhvr>
                                        <p:cTn id="65" dur="indefinite" fill="hold"/>
                                        <p:tgtEl>
                                          <p:spTgt spid="529"/>
                                        </p:tgtEl>
                                        <p:attrNameLst>
                                          <p:attrName>style.visibility</p:attrName>
                                        </p:attrNameLst>
                                      </p:cBhvr>
                                      <p:to>
                                        <p:strVal val="visible"/>
                                      </p:to>
                                    </p:set>
                                    <p:animEffect transition="in" filter="box(out)">
                                      <p:cBhvr>
                                        <p:cTn id="66" dur="250"/>
                                        <p:tgtEl>
                                          <p:spTgt spid="529"/>
                                        </p:tgtEl>
                                      </p:cBhvr>
                                    </p:animEffect>
                                  </p:childTnLst>
                                </p:cTn>
                              </p:par>
                            </p:childTnLst>
                          </p:cTn>
                        </p:par>
                        <p:par>
                          <p:cTn id="67" fill="hold">
                            <p:stCondLst>
                              <p:cond delay="9000"/>
                            </p:stCondLst>
                            <p:childTnLst>
                              <p:par>
                                <p:cTn id="68" presetID="2" presetClass="entr" presetSubtype="1" fill="hold" grpId="16" nodeType="afterEffect">
                                  <p:stCondLst>
                                    <p:cond delay="0"/>
                                  </p:stCondLst>
                                  <p:iterate>
                                    <p:tmAbs val="0"/>
                                  </p:iterate>
                                  <p:childTnLst>
                                    <p:set>
                                      <p:cBhvr>
                                        <p:cTn id="69" dur="indefinite" fill="hold"/>
                                        <p:tgtEl>
                                          <p:spTgt spid="578"/>
                                        </p:tgtEl>
                                        <p:attrNameLst>
                                          <p:attrName>style.visibility</p:attrName>
                                        </p:attrNameLst>
                                      </p:cBhvr>
                                      <p:to>
                                        <p:strVal val="visible"/>
                                      </p:to>
                                    </p:set>
                                    <p:anim calcmode="lin" valueType="num">
                                      <p:cBhvr>
                                        <p:cTn id="70" dur="500" fill="hold"/>
                                        <p:tgtEl>
                                          <p:spTgt spid="578"/>
                                        </p:tgtEl>
                                        <p:attrNameLst>
                                          <p:attrName>ppt_x</p:attrName>
                                        </p:attrNameLst>
                                      </p:cBhvr>
                                      <p:tavLst>
                                        <p:tav tm="0">
                                          <p:val>
                                            <p:strVal val="#ppt_x"/>
                                          </p:val>
                                        </p:tav>
                                        <p:tav tm="100000">
                                          <p:val>
                                            <p:strVal val="#ppt_x"/>
                                          </p:val>
                                        </p:tav>
                                      </p:tavLst>
                                    </p:anim>
                                    <p:anim calcmode="lin" valueType="num">
                                      <p:cBhvr>
                                        <p:cTn id="71" dur="500" fill="hold"/>
                                        <p:tgtEl>
                                          <p:spTgt spid="578"/>
                                        </p:tgtEl>
                                        <p:attrNameLst>
                                          <p:attrName>ppt_y</p:attrName>
                                        </p:attrNameLst>
                                      </p:cBhvr>
                                      <p:tavLst>
                                        <p:tav tm="0">
                                          <p:val>
                                            <p:strVal val="0-#ppt_h/2"/>
                                          </p:val>
                                        </p:tav>
                                        <p:tav tm="100000">
                                          <p:val>
                                            <p:strVal val="#ppt_y"/>
                                          </p:val>
                                        </p:tav>
                                      </p:tavLst>
                                    </p:anim>
                                  </p:childTnLst>
                                </p:cTn>
                              </p:par>
                            </p:childTnLst>
                          </p:cTn>
                        </p:par>
                        <p:par>
                          <p:cTn id="72" fill="hold">
                            <p:stCondLst>
                              <p:cond delay="9500"/>
                            </p:stCondLst>
                            <p:childTnLst>
                              <p:par>
                                <p:cTn id="73" presetID="4" presetClass="entr" presetSubtype="32" fill="hold" grpId="17" nodeType="afterEffect">
                                  <p:stCondLst>
                                    <p:cond delay="0"/>
                                  </p:stCondLst>
                                  <p:iterate>
                                    <p:tmAbs val="0"/>
                                  </p:iterate>
                                  <p:childTnLst>
                                    <p:set>
                                      <p:cBhvr>
                                        <p:cTn id="74" dur="indefinite" fill="hold"/>
                                        <p:tgtEl>
                                          <p:spTgt spid="557"/>
                                        </p:tgtEl>
                                        <p:attrNameLst>
                                          <p:attrName>style.visibility</p:attrName>
                                        </p:attrNameLst>
                                      </p:cBhvr>
                                      <p:to>
                                        <p:strVal val="visible"/>
                                      </p:to>
                                    </p:set>
                                    <p:animEffect transition="in" filter="box(out)">
                                      <p:cBhvr>
                                        <p:cTn id="75" dur="1000"/>
                                        <p:tgtEl>
                                          <p:spTgt spid="557"/>
                                        </p:tgtEl>
                                      </p:cBhvr>
                                    </p:animEffect>
                                  </p:childTnLst>
                                </p:cTn>
                              </p:par>
                            </p:childTnLst>
                          </p:cTn>
                        </p:par>
                        <p:par>
                          <p:cTn id="76" fill="hold">
                            <p:stCondLst>
                              <p:cond delay="10500"/>
                            </p:stCondLst>
                            <p:childTnLst>
                              <p:par>
                                <p:cTn id="77" presetID="2" presetClass="entr" presetSubtype="1" fill="hold" grpId="18" nodeType="afterEffect">
                                  <p:stCondLst>
                                    <p:cond delay="0"/>
                                  </p:stCondLst>
                                  <p:iterate>
                                    <p:tmAbs val="0"/>
                                  </p:iterate>
                                  <p:childTnLst>
                                    <p:set>
                                      <p:cBhvr>
                                        <p:cTn id="78" dur="indefinite" fill="hold"/>
                                        <p:tgtEl>
                                          <p:spTgt spid="583"/>
                                        </p:tgtEl>
                                        <p:attrNameLst>
                                          <p:attrName>style.visibility</p:attrName>
                                        </p:attrNameLst>
                                      </p:cBhvr>
                                      <p:to>
                                        <p:strVal val="visible"/>
                                      </p:to>
                                    </p:set>
                                    <p:anim calcmode="lin" valueType="num">
                                      <p:cBhvr>
                                        <p:cTn id="79" dur="500" fill="hold"/>
                                        <p:tgtEl>
                                          <p:spTgt spid="583"/>
                                        </p:tgtEl>
                                        <p:attrNameLst>
                                          <p:attrName>ppt_x</p:attrName>
                                        </p:attrNameLst>
                                      </p:cBhvr>
                                      <p:tavLst>
                                        <p:tav tm="0">
                                          <p:val>
                                            <p:strVal val="#ppt_x"/>
                                          </p:val>
                                        </p:tav>
                                        <p:tav tm="100000">
                                          <p:val>
                                            <p:strVal val="#ppt_x"/>
                                          </p:val>
                                        </p:tav>
                                      </p:tavLst>
                                    </p:anim>
                                    <p:anim calcmode="lin" valueType="num">
                                      <p:cBhvr>
                                        <p:cTn id="80" dur="500" fill="hold"/>
                                        <p:tgtEl>
                                          <p:spTgt spid="583"/>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1" fill="hold" grpId="19" nodeType="afterEffect">
                                  <p:stCondLst>
                                    <p:cond delay="0"/>
                                  </p:stCondLst>
                                  <p:iterate>
                                    <p:tmAbs val="0"/>
                                  </p:iterate>
                                  <p:childTnLst>
                                    <p:set>
                                      <p:cBhvr>
                                        <p:cTn id="83" dur="indefinite" fill="hold"/>
                                        <p:tgtEl>
                                          <p:spTgt spid="584">
                                            <p:bg/>
                                          </p:spTgt>
                                        </p:tgtEl>
                                        <p:attrNameLst>
                                          <p:attrName>style.visibility</p:attrName>
                                        </p:attrNameLst>
                                      </p:cBhvr>
                                      <p:to>
                                        <p:strVal val="visible"/>
                                      </p:to>
                                    </p:set>
                                    <p:animEffect transition="in" filter="wipe(up)">
                                      <p:cBhvr>
                                        <p:cTn id="84" dur="750"/>
                                        <p:tgtEl>
                                          <p:spTgt spid="584">
                                            <p:bg/>
                                          </p:spTgt>
                                        </p:tgtEl>
                                      </p:cBhvr>
                                    </p:animEffect>
                                  </p:childTnLst>
                                </p:cTn>
                              </p:par>
                              <p:par>
                                <p:cTn id="85" presetID="22" presetClass="entr" presetSubtype="1" fill="hold" grpId="19" nodeType="withEffect">
                                  <p:stCondLst>
                                    <p:cond delay="0"/>
                                  </p:stCondLst>
                                  <p:iterate>
                                    <p:tmAbs val="0"/>
                                  </p:iterate>
                                  <p:childTnLst>
                                    <p:set>
                                      <p:cBhvr>
                                        <p:cTn id="86" dur="indefinite" fill="hold"/>
                                        <p:tgtEl>
                                          <p:spTgt spid="584">
                                            <p:txEl>
                                              <p:pRg st="0" end="0"/>
                                            </p:txEl>
                                          </p:spTgt>
                                        </p:tgtEl>
                                        <p:attrNameLst>
                                          <p:attrName>style.visibility</p:attrName>
                                        </p:attrNameLst>
                                      </p:cBhvr>
                                      <p:to>
                                        <p:strVal val="visible"/>
                                      </p:to>
                                    </p:set>
                                    <p:animEffect transition="in" filter="wipe(up)">
                                      <p:cBhvr>
                                        <p:cTn id="87" dur="750"/>
                                        <p:tgtEl>
                                          <p:spTgt spid="5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 grpId="3" animBg="1" advAuto="0"/>
      <p:bldP spid="524" grpId="1" animBg="1" advAuto="0"/>
      <p:bldP spid="525" grpId="2" animBg="1" advAuto="0"/>
      <p:bldP spid="526" grpId="6" animBg="1" advAuto="0"/>
      <p:bldP spid="527" grpId="9" animBg="1" advAuto="0"/>
      <p:bldP spid="528" grpId="12" animBg="1" advAuto="0"/>
      <p:bldP spid="529" grpId="15" animBg="1" advAuto="0"/>
      <p:bldP spid="532" grpId="11" animBg="1" advAuto="0"/>
      <p:bldP spid="539" grpId="8" animBg="1" advAuto="0"/>
      <p:bldP spid="544" grpId="14" animBg="1" advAuto="0"/>
      <p:bldP spid="551" grpId="5" animBg="1" advAuto="0"/>
      <p:bldP spid="557" grpId="17" animBg="1" advAuto="0"/>
      <p:bldP spid="558" grpId="4" animBg="1" advAuto="0"/>
      <p:bldP spid="563" grpId="7" animBg="1" advAuto="0"/>
      <p:bldP spid="568" grpId="10" animBg="1" advAuto="0"/>
      <p:bldP spid="573" grpId="13" animBg="1" advAuto="0"/>
      <p:bldP spid="578" grpId="16" animBg="1" advAuto="0"/>
      <p:bldP spid="583" grpId="18" animBg="1" advAuto="0"/>
      <p:bldP spid="584" grpId="19"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8" name="Group 588"/>
          <p:cNvGrpSpPr/>
          <p:nvPr/>
        </p:nvGrpSpPr>
        <p:grpSpPr>
          <a:xfrm>
            <a:off x="1676400" y="3130101"/>
            <a:ext cx="6362700" cy="2438401"/>
            <a:chOff x="0" y="0"/>
            <a:chExt cx="6362700" cy="2438400"/>
          </a:xfrm>
        </p:grpSpPr>
        <p:sp>
          <p:nvSpPr>
            <p:cNvPr id="586" name="Shape 586"/>
            <p:cNvSpPr/>
            <p:nvPr/>
          </p:nvSpPr>
          <p:spPr>
            <a:xfrm>
              <a:off x="0" y="0"/>
              <a:ext cx="6362700" cy="24384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sz="7200">
                  <a:solidFill>
                    <a:srgbClr val="FFFFFF"/>
                  </a:solidFill>
                  <a:latin typeface="+mj-lt"/>
                  <a:ea typeface="+mj-ea"/>
                  <a:cs typeface="+mj-cs"/>
                  <a:sym typeface="Helvetica"/>
                </a:defRPr>
              </a:pPr>
              <a:endParaRPr/>
            </a:p>
          </p:txBody>
        </p:sp>
        <p:sp>
          <p:nvSpPr>
            <p:cNvPr id="587" name="Shape 587"/>
            <p:cNvSpPr/>
            <p:nvPr/>
          </p:nvSpPr>
          <p:spPr>
            <a:xfrm>
              <a:off x="0" y="581659"/>
              <a:ext cx="6362700" cy="1275081"/>
            </a:xfrm>
            <a:prstGeom prst="rect">
              <a:avLst/>
            </a:prstGeom>
            <a:noFill/>
            <a:ln w="12700" cap="flat">
              <a:noFill/>
              <a:miter lim="400000"/>
            </a:ln>
            <a:effectLst/>
          </p:spPr>
          <p:txBody>
            <a:bodyPr wrap="square" lIns="91439" tIns="91439" rIns="91439" bIns="91439" numCol="1" anchor="ctr">
              <a:spAutoFit/>
            </a:bodyPr>
            <a:lstStyle>
              <a:lvl1pPr algn="ctr">
                <a:defRPr sz="72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Leadership</a:t>
              </a:r>
            </a:p>
          </p:txBody>
        </p:sp>
      </p:grpSp>
      <p:grpSp>
        <p:nvGrpSpPr>
          <p:cNvPr id="592" name="Group 592"/>
          <p:cNvGrpSpPr/>
          <p:nvPr/>
        </p:nvGrpSpPr>
        <p:grpSpPr>
          <a:xfrm>
            <a:off x="1676400" y="5805906"/>
            <a:ext cx="6362700" cy="5794377"/>
            <a:chOff x="0" y="0"/>
            <a:chExt cx="6362700" cy="5794376"/>
          </a:xfrm>
        </p:grpSpPr>
        <p:sp>
          <p:nvSpPr>
            <p:cNvPr id="589" name="Shape 589"/>
            <p:cNvSpPr/>
            <p:nvPr/>
          </p:nvSpPr>
          <p:spPr>
            <a:xfrm>
              <a:off x="0" y="0"/>
              <a:ext cx="6362700" cy="5794377"/>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90" name="Shape 590"/>
            <p:cNvSpPr/>
            <p:nvPr/>
          </p:nvSpPr>
          <p:spPr>
            <a:xfrm>
              <a:off x="1406504" y="153035"/>
              <a:ext cx="3549690" cy="1033781"/>
            </a:xfrm>
            <a:prstGeom prst="rect">
              <a:avLst/>
            </a:prstGeom>
            <a:noFill/>
            <a:ln w="12700" cap="flat">
              <a:noFill/>
              <a:miter lim="400000"/>
            </a:ln>
            <a:effectLst/>
          </p:spPr>
          <p:txBody>
            <a:bodyPr wrap="square" lIns="91439" tIns="91439" rIns="91439" bIns="91439" numCol="1" anchor="ctr">
              <a:spAutoFit/>
            </a:bodyPr>
            <a:lstStyle>
              <a:lvl1pPr algn="ctr">
                <a:defRPr sz="5600" b="1">
                  <a:solidFill>
                    <a:srgbClr val="FFFFFF"/>
                  </a:solidFill>
                  <a:latin typeface="+mj-lt"/>
                  <a:ea typeface="+mj-ea"/>
                  <a:cs typeface="+mj-cs"/>
                  <a:sym typeface="Helvetica"/>
                </a:defRPr>
              </a:lvl1pPr>
            </a:lstStyle>
            <a:p>
              <a:pPr>
                <a:defRPr b="0">
                  <a:latin typeface="+mn-lt"/>
                  <a:ea typeface="+mn-ea"/>
                  <a:cs typeface="+mn-cs"/>
                  <a:sym typeface="Trebuchet MS"/>
                </a:defRPr>
              </a:pPr>
              <a:r>
                <a:rPr b="1">
                  <a:latin typeface="+mj-lt"/>
                  <a:ea typeface="+mj-ea"/>
                  <a:cs typeface="+mj-cs"/>
                  <a:sym typeface="Helvetica"/>
                </a:rPr>
                <a:t>12-34%</a:t>
              </a:r>
            </a:p>
          </p:txBody>
        </p:sp>
        <p:sp>
          <p:nvSpPr>
            <p:cNvPr id="591" name="Shape 591"/>
            <p:cNvSpPr/>
            <p:nvPr/>
          </p:nvSpPr>
          <p:spPr>
            <a:xfrm>
              <a:off x="0" y="1237452"/>
              <a:ext cx="6362700" cy="4551681"/>
            </a:xfrm>
            <a:prstGeom prst="rect">
              <a:avLst/>
            </a:prstGeom>
            <a:noFill/>
            <a:ln w="12700" cap="flat">
              <a:noFill/>
              <a:miter lim="400000"/>
            </a:ln>
            <a:effectLst/>
          </p:spPr>
          <p:txBody>
            <a:bodyPr wrap="square" lIns="91439" tIns="91439" rIns="91439" bIns="91439" numCol="1" anchor="ctr">
              <a:spAutoFit/>
            </a:bodyPr>
            <a:lstStyle/>
            <a:p>
              <a:pPr algn="ctr">
                <a:defRPr>
                  <a:solidFill>
                    <a:srgbClr val="FFFFFF"/>
                  </a:solidFill>
                </a:defRPr>
              </a:pPr>
              <a:r>
                <a:rPr>
                  <a:latin typeface="+mj-lt"/>
                  <a:ea typeface="+mj-ea"/>
                  <a:cs typeface="+mj-cs"/>
                  <a:sym typeface="Helvetica"/>
                </a:rPr>
                <a:t>Nowadays a growing number of people</a:t>
              </a:r>
            </a:p>
            <a:p>
              <a:pPr algn="ctr">
                <a:defRPr>
                  <a:solidFill>
                    <a:srgbClr val="FFFFFF"/>
                  </a:solidFill>
                </a:defRPr>
              </a:pPr>
              <a:r>
                <a:rPr>
                  <a:latin typeface="+mj-lt"/>
                  <a:ea typeface="+mj-ea"/>
                  <a:cs typeface="+mj-cs"/>
                  <a:sym typeface="Helvetica"/>
                </a:rPr>
                <a:t>Some spend the majority of the time online chatting</a:t>
              </a:r>
            </a:p>
            <a:p>
              <a:pPr algn="ctr">
                <a:defRPr>
                  <a:solidFill>
                    <a:srgbClr val="FFFFFF"/>
                  </a:solidFill>
                </a:defRPr>
              </a:pPr>
              <a:r>
                <a:rPr>
                  <a:latin typeface="+mj-lt"/>
                  <a:ea typeface="+mj-ea"/>
                  <a:cs typeface="+mj-cs"/>
                  <a:sym typeface="Helvetica"/>
                </a:rPr>
                <a:t>cheap, comfortable, and most importantly, very safe.</a:t>
              </a:r>
            </a:p>
            <a:p>
              <a:pPr algn="ctr">
                <a:defRPr>
                  <a:solidFill>
                    <a:srgbClr val="FFFFFF"/>
                  </a:solidFill>
                </a:defRPr>
              </a:pPr>
              <a:r>
                <a:rPr>
                  <a:latin typeface="+mj-lt"/>
                  <a:ea typeface="+mj-ea"/>
                  <a:cs typeface="+mj-cs"/>
                  <a:sym typeface="Helvetica"/>
                </a:rPr>
                <a:t>lack of </a:t>
              </a:r>
            </a:p>
          </p:txBody>
        </p:sp>
      </p:grpSp>
      <p:grpSp>
        <p:nvGrpSpPr>
          <p:cNvPr id="595" name="Group 595"/>
          <p:cNvGrpSpPr/>
          <p:nvPr/>
        </p:nvGrpSpPr>
        <p:grpSpPr>
          <a:xfrm>
            <a:off x="9010650" y="3130101"/>
            <a:ext cx="6362700" cy="2438401"/>
            <a:chOff x="0" y="0"/>
            <a:chExt cx="6362700" cy="2438400"/>
          </a:xfrm>
        </p:grpSpPr>
        <p:sp>
          <p:nvSpPr>
            <p:cNvPr id="593" name="Shape 593"/>
            <p:cNvSpPr/>
            <p:nvPr/>
          </p:nvSpPr>
          <p:spPr>
            <a:xfrm>
              <a:off x="0" y="0"/>
              <a:ext cx="6362700" cy="24384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sz="7200">
                  <a:solidFill>
                    <a:srgbClr val="FFFFFF"/>
                  </a:solidFill>
                  <a:latin typeface="+mj-lt"/>
                  <a:ea typeface="+mj-ea"/>
                  <a:cs typeface="+mj-cs"/>
                  <a:sym typeface="Helvetica"/>
                </a:defRPr>
              </a:pPr>
              <a:endParaRPr/>
            </a:p>
          </p:txBody>
        </p:sp>
        <p:sp>
          <p:nvSpPr>
            <p:cNvPr id="594" name="Shape 594"/>
            <p:cNvSpPr/>
            <p:nvPr/>
          </p:nvSpPr>
          <p:spPr>
            <a:xfrm>
              <a:off x="0" y="581659"/>
              <a:ext cx="6362700" cy="1275081"/>
            </a:xfrm>
            <a:prstGeom prst="rect">
              <a:avLst/>
            </a:prstGeom>
            <a:noFill/>
            <a:ln w="12700" cap="flat">
              <a:noFill/>
              <a:miter lim="400000"/>
            </a:ln>
            <a:effectLst/>
          </p:spPr>
          <p:txBody>
            <a:bodyPr wrap="square" lIns="91439" tIns="91439" rIns="91439" bIns="91439" numCol="1" anchor="ctr">
              <a:spAutoFit/>
            </a:bodyPr>
            <a:lstStyle>
              <a:lvl1pPr algn="ctr">
                <a:defRPr sz="72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Quality</a:t>
              </a:r>
            </a:p>
          </p:txBody>
        </p:sp>
      </p:grpSp>
      <p:grpSp>
        <p:nvGrpSpPr>
          <p:cNvPr id="599" name="Group 599"/>
          <p:cNvGrpSpPr/>
          <p:nvPr/>
        </p:nvGrpSpPr>
        <p:grpSpPr>
          <a:xfrm>
            <a:off x="9010650" y="5805905"/>
            <a:ext cx="6362700" cy="5794378"/>
            <a:chOff x="0" y="0"/>
            <a:chExt cx="6362700" cy="5794376"/>
          </a:xfrm>
        </p:grpSpPr>
        <p:sp>
          <p:nvSpPr>
            <p:cNvPr id="596" name="Shape 596"/>
            <p:cNvSpPr/>
            <p:nvPr/>
          </p:nvSpPr>
          <p:spPr>
            <a:xfrm>
              <a:off x="0" y="-1"/>
              <a:ext cx="6362700" cy="5794378"/>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97" name="Shape 597"/>
            <p:cNvSpPr/>
            <p:nvPr/>
          </p:nvSpPr>
          <p:spPr>
            <a:xfrm>
              <a:off x="1406504" y="153035"/>
              <a:ext cx="3549690" cy="1033781"/>
            </a:xfrm>
            <a:prstGeom prst="rect">
              <a:avLst/>
            </a:prstGeom>
            <a:noFill/>
            <a:ln w="12700" cap="flat">
              <a:noFill/>
              <a:miter lim="400000"/>
            </a:ln>
            <a:effectLst/>
          </p:spPr>
          <p:txBody>
            <a:bodyPr wrap="square" lIns="91439" tIns="91439" rIns="91439" bIns="91439" numCol="1" anchor="ctr">
              <a:spAutoFit/>
            </a:bodyPr>
            <a:lstStyle>
              <a:lvl1pPr algn="ctr">
                <a:defRPr sz="5600" b="1">
                  <a:solidFill>
                    <a:srgbClr val="FFFFFF"/>
                  </a:solidFill>
                  <a:latin typeface="+mj-lt"/>
                  <a:ea typeface="+mj-ea"/>
                  <a:cs typeface="+mj-cs"/>
                  <a:sym typeface="Helvetica"/>
                </a:defRPr>
              </a:lvl1pPr>
            </a:lstStyle>
            <a:p>
              <a:r>
                <a:t>34-67%</a:t>
              </a:r>
            </a:p>
          </p:txBody>
        </p:sp>
        <p:sp>
          <p:nvSpPr>
            <p:cNvPr id="598" name="Shape 598"/>
            <p:cNvSpPr/>
            <p:nvPr/>
          </p:nvSpPr>
          <p:spPr>
            <a:xfrm>
              <a:off x="0" y="1510502"/>
              <a:ext cx="6362700" cy="4005581"/>
            </a:xfrm>
            <a:prstGeom prst="rect">
              <a:avLst/>
            </a:prstGeom>
            <a:noFill/>
            <a:ln w="12700" cap="flat">
              <a:noFill/>
              <a:miter lim="400000"/>
            </a:ln>
            <a:effectLst/>
          </p:spPr>
          <p:txBody>
            <a:bodyPr wrap="square" lIns="91439" tIns="91439" rIns="91439" bIns="91439" numCol="1" anchor="ctr">
              <a:spAutoFit/>
            </a:bodyPr>
            <a:lstStyle/>
            <a:p>
              <a:pPr algn="ctr">
                <a:defRPr>
                  <a:solidFill>
                    <a:srgbClr val="FFFFFF"/>
                  </a:solidFill>
                </a:defRPr>
              </a:pPr>
              <a:r>
                <a:rPr>
                  <a:latin typeface="+mj-lt"/>
                  <a:ea typeface="+mj-ea"/>
                  <a:cs typeface="+mj-cs"/>
                  <a:sym typeface="Helvetica"/>
                </a:rPr>
                <a:t>Nowadays a growing number of people</a:t>
              </a:r>
            </a:p>
            <a:p>
              <a:pPr algn="ctr">
                <a:defRPr>
                  <a:solidFill>
                    <a:srgbClr val="FFFFFF"/>
                  </a:solidFill>
                </a:defRPr>
              </a:pPr>
              <a:r>
                <a:rPr>
                  <a:latin typeface="+mj-lt"/>
                  <a:ea typeface="+mj-ea"/>
                  <a:cs typeface="+mj-cs"/>
                  <a:sym typeface="Helvetica"/>
                </a:rPr>
                <a:t>Some spend the majority of the time online chatting</a:t>
              </a:r>
            </a:p>
            <a:p>
              <a:pPr algn="ctr">
                <a:defRPr>
                  <a:solidFill>
                    <a:srgbClr val="FFFFFF"/>
                  </a:solidFill>
                </a:defRPr>
              </a:pPr>
              <a:r>
                <a:rPr>
                  <a:latin typeface="+mj-lt"/>
                  <a:ea typeface="+mj-ea"/>
                  <a:cs typeface="+mj-cs"/>
                  <a:sym typeface="Helvetica"/>
                </a:rPr>
                <a:t>cheap, comfortable, and most importantly, very safe.</a:t>
              </a:r>
            </a:p>
            <a:p>
              <a:pPr algn="ctr">
                <a:defRPr>
                  <a:solidFill>
                    <a:srgbClr val="FFFFFF"/>
                  </a:solidFill>
                </a:defRPr>
              </a:pPr>
              <a:r>
                <a:rPr>
                  <a:latin typeface="+mj-lt"/>
                  <a:ea typeface="+mj-ea"/>
                  <a:cs typeface="+mj-cs"/>
                  <a:sym typeface="Helvetica"/>
                </a:rPr>
                <a:t>lack of</a:t>
              </a:r>
            </a:p>
          </p:txBody>
        </p:sp>
      </p:grpSp>
      <p:grpSp>
        <p:nvGrpSpPr>
          <p:cNvPr id="602" name="Group 602"/>
          <p:cNvGrpSpPr/>
          <p:nvPr/>
        </p:nvGrpSpPr>
        <p:grpSpPr>
          <a:xfrm>
            <a:off x="16344900" y="3130101"/>
            <a:ext cx="6362700" cy="2438401"/>
            <a:chOff x="0" y="0"/>
            <a:chExt cx="6362700" cy="2438400"/>
          </a:xfrm>
        </p:grpSpPr>
        <p:sp>
          <p:nvSpPr>
            <p:cNvPr id="600" name="Shape 600"/>
            <p:cNvSpPr/>
            <p:nvPr/>
          </p:nvSpPr>
          <p:spPr>
            <a:xfrm>
              <a:off x="0" y="0"/>
              <a:ext cx="6362700" cy="24384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sz="7200">
                  <a:solidFill>
                    <a:srgbClr val="FFFFFF"/>
                  </a:solidFill>
                  <a:latin typeface="+mj-lt"/>
                  <a:ea typeface="+mj-ea"/>
                  <a:cs typeface="+mj-cs"/>
                  <a:sym typeface="Helvetica"/>
                </a:defRPr>
              </a:pPr>
              <a:endParaRPr/>
            </a:p>
          </p:txBody>
        </p:sp>
        <p:sp>
          <p:nvSpPr>
            <p:cNvPr id="601" name="Shape 601"/>
            <p:cNvSpPr/>
            <p:nvPr/>
          </p:nvSpPr>
          <p:spPr>
            <a:xfrm>
              <a:off x="0" y="581659"/>
              <a:ext cx="6362700" cy="1275081"/>
            </a:xfrm>
            <a:prstGeom prst="rect">
              <a:avLst/>
            </a:prstGeom>
            <a:noFill/>
            <a:ln w="12700" cap="flat">
              <a:noFill/>
              <a:miter lim="400000"/>
            </a:ln>
            <a:effectLst/>
          </p:spPr>
          <p:txBody>
            <a:bodyPr wrap="square" lIns="91439" tIns="91439" rIns="91439" bIns="91439" numCol="1" anchor="ctr">
              <a:spAutoFit/>
            </a:bodyPr>
            <a:lstStyle>
              <a:lvl1pPr algn="ctr">
                <a:defRPr sz="72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Cooperation</a:t>
              </a:r>
            </a:p>
          </p:txBody>
        </p:sp>
      </p:grpSp>
      <p:grpSp>
        <p:nvGrpSpPr>
          <p:cNvPr id="606" name="Group 606"/>
          <p:cNvGrpSpPr/>
          <p:nvPr/>
        </p:nvGrpSpPr>
        <p:grpSpPr>
          <a:xfrm>
            <a:off x="16344900" y="5805905"/>
            <a:ext cx="6362700" cy="5794378"/>
            <a:chOff x="0" y="0"/>
            <a:chExt cx="6362700" cy="5794376"/>
          </a:xfrm>
        </p:grpSpPr>
        <p:sp>
          <p:nvSpPr>
            <p:cNvPr id="603" name="Shape 603"/>
            <p:cNvSpPr/>
            <p:nvPr/>
          </p:nvSpPr>
          <p:spPr>
            <a:xfrm>
              <a:off x="0" y="-1"/>
              <a:ext cx="6362700" cy="5794378"/>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04" name="Shape 604"/>
            <p:cNvSpPr/>
            <p:nvPr/>
          </p:nvSpPr>
          <p:spPr>
            <a:xfrm>
              <a:off x="1406504" y="153035"/>
              <a:ext cx="3549690" cy="1033781"/>
            </a:xfrm>
            <a:prstGeom prst="rect">
              <a:avLst/>
            </a:prstGeom>
            <a:noFill/>
            <a:ln w="12700" cap="flat">
              <a:noFill/>
              <a:miter lim="400000"/>
            </a:ln>
            <a:effectLst/>
          </p:spPr>
          <p:txBody>
            <a:bodyPr wrap="square" lIns="91439" tIns="91439" rIns="91439" bIns="91439" numCol="1" anchor="ctr">
              <a:spAutoFit/>
            </a:bodyPr>
            <a:lstStyle>
              <a:lvl1pPr algn="ctr">
                <a:defRPr sz="5600" b="1">
                  <a:solidFill>
                    <a:srgbClr val="FFFFFF"/>
                  </a:solidFill>
                  <a:latin typeface="+mj-lt"/>
                  <a:ea typeface="+mj-ea"/>
                  <a:cs typeface="+mj-cs"/>
                  <a:sym typeface="Helvetica"/>
                </a:defRPr>
              </a:lvl1pPr>
            </a:lstStyle>
            <a:p>
              <a:pPr>
                <a:defRPr b="0">
                  <a:latin typeface="+mn-lt"/>
                  <a:ea typeface="+mn-ea"/>
                  <a:cs typeface="+mn-cs"/>
                  <a:sym typeface="Trebuchet MS"/>
                </a:defRPr>
              </a:pPr>
              <a:r>
                <a:rPr b="1">
                  <a:latin typeface="+mj-lt"/>
                  <a:ea typeface="+mj-ea"/>
                  <a:cs typeface="+mj-cs"/>
                  <a:sym typeface="Helvetica"/>
                </a:rPr>
                <a:t>12-34%</a:t>
              </a:r>
            </a:p>
          </p:txBody>
        </p:sp>
        <p:sp>
          <p:nvSpPr>
            <p:cNvPr id="605" name="Shape 605"/>
            <p:cNvSpPr/>
            <p:nvPr/>
          </p:nvSpPr>
          <p:spPr>
            <a:xfrm>
              <a:off x="0" y="1510502"/>
              <a:ext cx="6362700" cy="4005581"/>
            </a:xfrm>
            <a:prstGeom prst="rect">
              <a:avLst/>
            </a:prstGeom>
            <a:noFill/>
            <a:ln w="12700" cap="flat">
              <a:noFill/>
              <a:miter lim="400000"/>
            </a:ln>
            <a:effectLst/>
          </p:spPr>
          <p:txBody>
            <a:bodyPr wrap="square" lIns="91439" tIns="91439" rIns="91439" bIns="91439" numCol="1" anchor="ctr">
              <a:spAutoFit/>
            </a:bodyPr>
            <a:lstStyle/>
            <a:p>
              <a:pPr algn="ctr">
                <a:defRPr>
                  <a:solidFill>
                    <a:srgbClr val="FFFFFF"/>
                  </a:solidFill>
                </a:defRPr>
              </a:pPr>
              <a:r>
                <a:rPr>
                  <a:latin typeface="+mj-lt"/>
                  <a:ea typeface="+mj-ea"/>
                  <a:cs typeface="+mj-cs"/>
                  <a:sym typeface="Helvetica"/>
                </a:rPr>
                <a:t>Nowadays a growing number cheap, comfortable, and most importantly, very safe.</a:t>
              </a:r>
            </a:p>
            <a:p>
              <a:pPr algn="ctr">
                <a:defRPr>
                  <a:solidFill>
                    <a:srgbClr val="FFFFFF"/>
                  </a:solidFill>
                </a:defRPr>
              </a:pPr>
              <a:r>
                <a:rPr>
                  <a:latin typeface="+mj-lt"/>
                  <a:ea typeface="+mj-ea"/>
                  <a:cs typeface="+mj-cs"/>
                  <a:sym typeface="Helvetica"/>
                </a:rPr>
                <a:t>lack of physical exercise </a:t>
              </a:r>
            </a:p>
            <a:p>
              <a:pPr algn="ctr">
                <a:defRPr>
                  <a:solidFill>
                    <a:srgbClr val="FFFFFF"/>
                  </a:solidFill>
                </a:defRPr>
              </a:pPr>
              <a:r>
                <a:rPr>
                  <a:latin typeface="+mj-lt"/>
                  <a:ea typeface="+mj-ea"/>
                  <a:cs typeface="+mj-cs"/>
                  <a:sym typeface="Helvetica"/>
                </a:rPr>
                <a:t>face-to-face communication with others.</a:t>
              </a:r>
            </a:p>
          </p:txBody>
        </p:sp>
      </p:grpSp>
      <p:sp>
        <p:nvSpPr>
          <p:cNvPr id="607" name="Shape 607"/>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608" name="Shape 608"/>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09" name="Shape 609"/>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Tree>
  </p:cSld>
  <p:clrMapOvr>
    <a:masterClrMapping/>
  </p:clrMapOvr>
  <mc:AlternateContent xmlns:mc="http://schemas.openxmlformats.org/markup-compatibility/2006">
    <mc:Choice xmlns:p14="http://schemas.microsoft.com/office/powerpoint/2010/main" Requires="p14">
      <p:transition spd="slow" p14:dur="1200">
        <p:push dir="u"/>
      </p:transition>
    </mc:Choice>
    <mc:Fallback>
      <p:transition spd="slow">
        <p:push dir="u"/>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08"/>
                                        </p:tgtEl>
                                        <p:attrNameLst>
                                          <p:attrName>style.visibility</p:attrName>
                                        </p:attrNameLst>
                                      </p:cBhvr>
                                      <p:to>
                                        <p:strVal val="visible"/>
                                      </p:to>
                                    </p:set>
                                    <p:animEffect transition="in" filter="dissolve">
                                      <p:cBhvr>
                                        <p:cTn id="7" dur="500"/>
                                        <p:tgtEl>
                                          <p:spTgt spid="608"/>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09"/>
                                        </p:tgtEl>
                                        <p:attrNameLst>
                                          <p:attrName>style.visibility</p:attrName>
                                        </p:attrNameLst>
                                      </p:cBhvr>
                                      <p:to>
                                        <p:strVal val="visible"/>
                                      </p:to>
                                    </p:set>
                                    <p:animEffect transition="in" filter="dissolve">
                                      <p:cBhvr>
                                        <p:cTn id="11" dur="500"/>
                                        <p:tgtEl>
                                          <p:spTgt spid="609"/>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07"/>
                                        </p:tgtEl>
                                        <p:attrNameLst>
                                          <p:attrName>style.visibility</p:attrName>
                                        </p:attrNameLst>
                                      </p:cBhvr>
                                      <p:to>
                                        <p:strVal val="visible"/>
                                      </p:to>
                                    </p:set>
                                    <p:animEffect transition="in" filter="dissolve">
                                      <p:cBhvr>
                                        <p:cTn id="15" dur="1000"/>
                                        <p:tgtEl>
                                          <p:spTgt spid="607"/>
                                        </p:tgtEl>
                                      </p:cBhvr>
                                    </p:animEffect>
                                  </p:childTnLst>
                                </p:cTn>
                              </p:par>
                            </p:childTnLst>
                          </p:cTn>
                        </p:par>
                        <p:par>
                          <p:cTn id="16" fill="hold">
                            <p:stCondLst>
                              <p:cond delay="2000"/>
                            </p:stCondLst>
                            <p:childTnLst>
                              <p:par>
                                <p:cTn id="17" presetID="2" presetClass="entr" presetSubtype="4" fill="hold" grpId="4" nodeType="afterEffect">
                                  <p:stCondLst>
                                    <p:cond delay="0"/>
                                  </p:stCondLst>
                                  <p:iterate>
                                    <p:tmAbs val="0"/>
                                  </p:iterate>
                                  <p:childTnLst>
                                    <p:set>
                                      <p:cBhvr>
                                        <p:cTn id="18" dur="indefinite" fill="hold"/>
                                        <p:tgtEl>
                                          <p:spTgt spid="588"/>
                                        </p:tgtEl>
                                        <p:attrNameLst>
                                          <p:attrName>style.visibility</p:attrName>
                                        </p:attrNameLst>
                                      </p:cBhvr>
                                      <p:to>
                                        <p:strVal val="visible"/>
                                      </p:to>
                                    </p:set>
                                    <p:anim calcmode="lin" valueType="num">
                                      <p:cBhvr>
                                        <p:cTn id="19" dur="500" fill="hold"/>
                                        <p:tgtEl>
                                          <p:spTgt spid="588"/>
                                        </p:tgtEl>
                                        <p:attrNameLst>
                                          <p:attrName>ppt_x</p:attrName>
                                        </p:attrNameLst>
                                      </p:cBhvr>
                                      <p:tavLst>
                                        <p:tav tm="0">
                                          <p:val>
                                            <p:strVal val="#ppt_x"/>
                                          </p:val>
                                        </p:tav>
                                        <p:tav tm="100000">
                                          <p:val>
                                            <p:strVal val="#ppt_x"/>
                                          </p:val>
                                        </p:tav>
                                      </p:tavLst>
                                    </p:anim>
                                    <p:anim calcmode="lin" valueType="num">
                                      <p:cBhvr>
                                        <p:cTn id="20" dur="500" fill="hold"/>
                                        <p:tgtEl>
                                          <p:spTgt spid="588"/>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19" presetClass="entr" presetSubtype="5" fill="hold" grpId="5" nodeType="afterEffect">
                                  <p:stCondLst>
                                    <p:cond delay="0"/>
                                  </p:stCondLst>
                                  <p:iterate>
                                    <p:tmAbs val="0"/>
                                  </p:iterate>
                                  <p:childTnLst>
                                    <p:set>
                                      <p:cBhvr>
                                        <p:cTn id="23" dur="indefinite" fill="hold"/>
                                        <p:tgtEl>
                                          <p:spTgt spid="592"/>
                                        </p:tgtEl>
                                        <p:attrNameLst>
                                          <p:attrName>style.visibility</p:attrName>
                                        </p:attrNameLst>
                                      </p:cBhvr>
                                      <p:to>
                                        <p:strVal val="visible"/>
                                      </p:to>
                                    </p:set>
                                    <p:anim calcmode="lin" valueType="num">
                                      <p:cBhvr>
                                        <p:cTn id="24" dur="750" fill="hold"/>
                                        <p:tgtEl>
                                          <p:spTgt spid="592"/>
                                        </p:tgtEl>
                                        <p:attrNameLst>
                                          <p:attrName>ppt_w</p:attrName>
                                        </p:attrNameLst>
                                      </p:cBhvr>
                                      <p:tavLst>
                                        <p:tav tm="0">
                                          <p:val>
                                            <p:strVal val="#ppt_w"/>
                                          </p:val>
                                        </p:tav>
                                        <p:tav tm="100000">
                                          <p:val>
                                            <p:strVal val="#ppt_w"/>
                                          </p:val>
                                        </p:tav>
                                      </p:tavLst>
                                    </p:anim>
                                    <p:anim calcmode="lin" valueType="num">
                                      <p:cBhvr>
                                        <p:cTn id="25" dur="750" fill="hold"/>
                                        <p:tgtEl>
                                          <p:spTgt spid="592"/>
                                        </p:tgtEl>
                                        <p:attrNameLst>
                                          <p:attrName>ppt_h</p:attrName>
                                        </p:attrNameLst>
                                      </p:cBhvr>
                                      <p:tavLst>
                                        <p:tav tm="0" fmla="#ppt_h*sin(2.5*pi*$)">
                                          <p:val>
                                            <p:fltVal val="0"/>
                                          </p:val>
                                        </p:tav>
                                        <p:tav tm="100000">
                                          <p:val>
                                            <p:fltVal val="1"/>
                                          </p:val>
                                        </p:tav>
                                      </p:tavLst>
                                    </p:anim>
                                  </p:childTnLst>
                                </p:cTn>
                              </p:par>
                            </p:childTnLst>
                          </p:cTn>
                        </p:par>
                        <p:par>
                          <p:cTn id="26" fill="hold">
                            <p:stCondLst>
                              <p:cond delay="3250"/>
                            </p:stCondLst>
                            <p:childTnLst>
                              <p:par>
                                <p:cTn id="27" presetID="2" presetClass="entr" presetSubtype="4" fill="hold" grpId="6" nodeType="afterEffect">
                                  <p:stCondLst>
                                    <p:cond delay="0"/>
                                  </p:stCondLst>
                                  <p:iterate>
                                    <p:tmAbs val="0"/>
                                  </p:iterate>
                                  <p:childTnLst>
                                    <p:set>
                                      <p:cBhvr>
                                        <p:cTn id="28" dur="indefinite" fill="hold"/>
                                        <p:tgtEl>
                                          <p:spTgt spid="595"/>
                                        </p:tgtEl>
                                        <p:attrNameLst>
                                          <p:attrName>style.visibility</p:attrName>
                                        </p:attrNameLst>
                                      </p:cBhvr>
                                      <p:to>
                                        <p:strVal val="visible"/>
                                      </p:to>
                                    </p:set>
                                    <p:anim calcmode="lin" valueType="num">
                                      <p:cBhvr>
                                        <p:cTn id="29" dur="500" fill="hold"/>
                                        <p:tgtEl>
                                          <p:spTgt spid="595"/>
                                        </p:tgtEl>
                                        <p:attrNameLst>
                                          <p:attrName>ppt_x</p:attrName>
                                        </p:attrNameLst>
                                      </p:cBhvr>
                                      <p:tavLst>
                                        <p:tav tm="0">
                                          <p:val>
                                            <p:strVal val="#ppt_x"/>
                                          </p:val>
                                        </p:tav>
                                        <p:tav tm="100000">
                                          <p:val>
                                            <p:strVal val="#ppt_x"/>
                                          </p:val>
                                        </p:tav>
                                      </p:tavLst>
                                    </p:anim>
                                    <p:anim calcmode="lin" valueType="num">
                                      <p:cBhvr>
                                        <p:cTn id="30" dur="500" fill="hold"/>
                                        <p:tgtEl>
                                          <p:spTgt spid="595"/>
                                        </p:tgtEl>
                                        <p:attrNameLst>
                                          <p:attrName>ppt_y</p:attrName>
                                        </p:attrNameLst>
                                      </p:cBhvr>
                                      <p:tavLst>
                                        <p:tav tm="0">
                                          <p:val>
                                            <p:strVal val="1+#ppt_h/2"/>
                                          </p:val>
                                        </p:tav>
                                        <p:tav tm="100000">
                                          <p:val>
                                            <p:strVal val="#ppt_y"/>
                                          </p:val>
                                        </p:tav>
                                      </p:tavLst>
                                    </p:anim>
                                  </p:childTnLst>
                                </p:cTn>
                              </p:par>
                            </p:childTnLst>
                          </p:cTn>
                        </p:par>
                        <p:par>
                          <p:cTn id="31" fill="hold">
                            <p:stCondLst>
                              <p:cond delay="3750"/>
                            </p:stCondLst>
                            <p:childTnLst>
                              <p:par>
                                <p:cTn id="32" presetID="19" presetClass="entr" presetSubtype="5" fill="hold" grpId="7" nodeType="afterEffect">
                                  <p:stCondLst>
                                    <p:cond delay="0"/>
                                  </p:stCondLst>
                                  <p:iterate>
                                    <p:tmAbs val="0"/>
                                  </p:iterate>
                                  <p:childTnLst>
                                    <p:set>
                                      <p:cBhvr>
                                        <p:cTn id="33" dur="indefinite" fill="hold"/>
                                        <p:tgtEl>
                                          <p:spTgt spid="599"/>
                                        </p:tgtEl>
                                        <p:attrNameLst>
                                          <p:attrName>style.visibility</p:attrName>
                                        </p:attrNameLst>
                                      </p:cBhvr>
                                      <p:to>
                                        <p:strVal val="visible"/>
                                      </p:to>
                                    </p:set>
                                    <p:anim calcmode="lin" valueType="num">
                                      <p:cBhvr>
                                        <p:cTn id="34" dur="750" fill="hold"/>
                                        <p:tgtEl>
                                          <p:spTgt spid="599"/>
                                        </p:tgtEl>
                                        <p:attrNameLst>
                                          <p:attrName>ppt_w</p:attrName>
                                        </p:attrNameLst>
                                      </p:cBhvr>
                                      <p:tavLst>
                                        <p:tav tm="0">
                                          <p:val>
                                            <p:strVal val="#ppt_w"/>
                                          </p:val>
                                        </p:tav>
                                        <p:tav tm="100000">
                                          <p:val>
                                            <p:strVal val="#ppt_w"/>
                                          </p:val>
                                        </p:tav>
                                      </p:tavLst>
                                    </p:anim>
                                    <p:anim calcmode="lin" valueType="num">
                                      <p:cBhvr>
                                        <p:cTn id="35" dur="750" fill="hold"/>
                                        <p:tgtEl>
                                          <p:spTgt spid="599"/>
                                        </p:tgtEl>
                                        <p:attrNameLst>
                                          <p:attrName>ppt_h</p:attrName>
                                        </p:attrNameLst>
                                      </p:cBhvr>
                                      <p:tavLst>
                                        <p:tav tm="0" fmla="#ppt_h*sin(2.5*pi*$)">
                                          <p:val>
                                            <p:fltVal val="0"/>
                                          </p:val>
                                        </p:tav>
                                        <p:tav tm="100000">
                                          <p:val>
                                            <p:fltVal val="1"/>
                                          </p:val>
                                        </p:tav>
                                      </p:tavLst>
                                    </p:anim>
                                  </p:childTnLst>
                                </p:cTn>
                              </p:par>
                            </p:childTnLst>
                          </p:cTn>
                        </p:par>
                        <p:par>
                          <p:cTn id="36" fill="hold">
                            <p:stCondLst>
                              <p:cond delay="4500"/>
                            </p:stCondLst>
                            <p:childTnLst>
                              <p:par>
                                <p:cTn id="37" presetID="2" presetClass="entr" presetSubtype="4" fill="hold" grpId="8" nodeType="afterEffect">
                                  <p:stCondLst>
                                    <p:cond delay="0"/>
                                  </p:stCondLst>
                                  <p:iterate>
                                    <p:tmAbs val="0"/>
                                  </p:iterate>
                                  <p:childTnLst>
                                    <p:set>
                                      <p:cBhvr>
                                        <p:cTn id="38" dur="indefinite" fill="hold"/>
                                        <p:tgtEl>
                                          <p:spTgt spid="602"/>
                                        </p:tgtEl>
                                        <p:attrNameLst>
                                          <p:attrName>style.visibility</p:attrName>
                                        </p:attrNameLst>
                                      </p:cBhvr>
                                      <p:to>
                                        <p:strVal val="visible"/>
                                      </p:to>
                                    </p:set>
                                    <p:anim calcmode="lin" valueType="num">
                                      <p:cBhvr>
                                        <p:cTn id="39" dur="500" fill="hold"/>
                                        <p:tgtEl>
                                          <p:spTgt spid="602"/>
                                        </p:tgtEl>
                                        <p:attrNameLst>
                                          <p:attrName>ppt_x</p:attrName>
                                        </p:attrNameLst>
                                      </p:cBhvr>
                                      <p:tavLst>
                                        <p:tav tm="0">
                                          <p:val>
                                            <p:strVal val="#ppt_x"/>
                                          </p:val>
                                        </p:tav>
                                        <p:tav tm="100000">
                                          <p:val>
                                            <p:strVal val="#ppt_x"/>
                                          </p:val>
                                        </p:tav>
                                      </p:tavLst>
                                    </p:anim>
                                    <p:anim calcmode="lin" valueType="num">
                                      <p:cBhvr>
                                        <p:cTn id="40" dur="500" fill="hold"/>
                                        <p:tgtEl>
                                          <p:spTgt spid="602"/>
                                        </p:tgtEl>
                                        <p:attrNameLst>
                                          <p:attrName>ppt_y</p:attrName>
                                        </p:attrNameLst>
                                      </p:cBhvr>
                                      <p:tavLst>
                                        <p:tav tm="0">
                                          <p:val>
                                            <p:strVal val="1+#ppt_h/2"/>
                                          </p:val>
                                        </p:tav>
                                        <p:tav tm="100000">
                                          <p:val>
                                            <p:strVal val="#ppt_y"/>
                                          </p:val>
                                        </p:tav>
                                      </p:tavLst>
                                    </p:anim>
                                  </p:childTnLst>
                                </p:cTn>
                              </p:par>
                            </p:childTnLst>
                          </p:cTn>
                        </p:par>
                        <p:par>
                          <p:cTn id="41" fill="hold">
                            <p:stCondLst>
                              <p:cond delay="5000"/>
                            </p:stCondLst>
                            <p:childTnLst>
                              <p:par>
                                <p:cTn id="42" presetID="19" presetClass="entr" presetSubtype="5" fill="hold" grpId="9" nodeType="afterEffect">
                                  <p:stCondLst>
                                    <p:cond delay="0"/>
                                  </p:stCondLst>
                                  <p:iterate>
                                    <p:tmAbs val="0"/>
                                  </p:iterate>
                                  <p:childTnLst>
                                    <p:set>
                                      <p:cBhvr>
                                        <p:cTn id="43" dur="indefinite" fill="hold"/>
                                        <p:tgtEl>
                                          <p:spTgt spid="606"/>
                                        </p:tgtEl>
                                        <p:attrNameLst>
                                          <p:attrName>style.visibility</p:attrName>
                                        </p:attrNameLst>
                                      </p:cBhvr>
                                      <p:to>
                                        <p:strVal val="visible"/>
                                      </p:to>
                                    </p:set>
                                    <p:anim calcmode="lin" valueType="num">
                                      <p:cBhvr>
                                        <p:cTn id="44" dur="750" fill="hold"/>
                                        <p:tgtEl>
                                          <p:spTgt spid="606"/>
                                        </p:tgtEl>
                                        <p:attrNameLst>
                                          <p:attrName>ppt_w</p:attrName>
                                        </p:attrNameLst>
                                      </p:cBhvr>
                                      <p:tavLst>
                                        <p:tav tm="0">
                                          <p:val>
                                            <p:strVal val="#ppt_w"/>
                                          </p:val>
                                        </p:tav>
                                        <p:tav tm="100000">
                                          <p:val>
                                            <p:strVal val="#ppt_w"/>
                                          </p:val>
                                        </p:tav>
                                      </p:tavLst>
                                    </p:anim>
                                    <p:anim calcmode="lin" valueType="num">
                                      <p:cBhvr>
                                        <p:cTn id="45" dur="750" fill="hold"/>
                                        <p:tgtEl>
                                          <p:spTgt spid="60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 grpId="4" animBg="1" advAuto="0"/>
      <p:bldP spid="592" grpId="5" animBg="1" advAuto="0"/>
      <p:bldP spid="595" grpId="6" animBg="1" advAuto="0"/>
      <p:bldP spid="599" grpId="7" animBg="1" advAuto="0"/>
      <p:bldP spid="602" grpId="8" animBg="1" advAuto="0"/>
      <p:bldP spid="606" grpId="9" animBg="1" advAuto="0"/>
      <p:bldP spid="607" grpId="3" animBg="1" advAuto="0"/>
      <p:bldP spid="608" grpId="1" animBg="1" advAuto="0"/>
      <p:bldP spid="609" grpId="2"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Shape 611"/>
          <p:cNvSpPr/>
          <p:nvPr/>
        </p:nvSpPr>
        <p:spPr>
          <a:xfrm>
            <a:off x="821085" y="554129"/>
            <a:ext cx="6049488" cy="1008382"/>
          </a:xfrm>
          <a:prstGeom prst="rect">
            <a:avLst/>
          </a:prstGeom>
          <a:ln w="12700">
            <a:miter lim="400000"/>
          </a:ln>
        </p:spPr>
        <p:txBody>
          <a:bodyPr wrap="none" tIns="91439" bIns="91439">
            <a:spAutoFit/>
          </a:bodyPr>
          <a:lstStyle/>
          <a:p>
            <a:r>
              <a:rPr sz="5600" b="1">
                <a:solidFill>
                  <a:srgbClr val="FFFFFF"/>
                </a:solidFill>
              </a:rPr>
              <a:t>STATISTICS</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Chart</a:t>
            </a:r>
          </a:p>
        </p:txBody>
      </p:sp>
      <p:sp>
        <p:nvSpPr>
          <p:cNvPr id="612" name="Shape 612"/>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13" name="Shape 613"/>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
        <p:nvSpPr>
          <p:cNvPr id="614" name="Shape 614"/>
          <p:cNvSpPr/>
          <p:nvPr/>
        </p:nvSpPr>
        <p:spPr>
          <a:xfrm flipH="1">
            <a:off x="6943242" y="3711327"/>
            <a:ext cx="1" cy="7780150"/>
          </a:xfrm>
          <a:prstGeom prst="line">
            <a:avLst/>
          </a:prstGeom>
          <a:ln w="12700">
            <a:solidFill>
              <a:srgbClr val="FFFFFF"/>
            </a:solidFill>
            <a:prstDash val="sysDot"/>
            <a:miter lim="400000"/>
          </a:ln>
        </p:spPr>
        <p:txBody>
          <a:bodyPr lIns="0" tIns="0" rIns="0" bIns="0"/>
          <a:lstStyle/>
          <a:p>
            <a:pPr defTabSz="457200">
              <a:defRPr sz="1200">
                <a:latin typeface="+mj-lt"/>
                <a:ea typeface="+mj-ea"/>
                <a:cs typeface="+mj-cs"/>
                <a:sym typeface="Helvetica"/>
              </a:defRPr>
            </a:pPr>
            <a:endParaRPr/>
          </a:p>
        </p:txBody>
      </p:sp>
      <p:sp>
        <p:nvSpPr>
          <p:cNvPr id="615" name="Shape 615"/>
          <p:cNvSpPr/>
          <p:nvPr/>
        </p:nvSpPr>
        <p:spPr>
          <a:xfrm flipH="1">
            <a:off x="12199749" y="3711327"/>
            <a:ext cx="1" cy="7780150"/>
          </a:xfrm>
          <a:prstGeom prst="line">
            <a:avLst/>
          </a:prstGeom>
          <a:ln w="12700">
            <a:solidFill>
              <a:srgbClr val="FFFFFF"/>
            </a:solidFill>
            <a:prstDash val="sysDot"/>
            <a:miter lim="400000"/>
          </a:ln>
        </p:spPr>
        <p:txBody>
          <a:bodyPr lIns="0" tIns="0" rIns="0" bIns="0"/>
          <a:lstStyle/>
          <a:p>
            <a:pPr defTabSz="457200">
              <a:defRPr sz="1200">
                <a:latin typeface="+mj-lt"/>
                <a:ea typeface="+mj-ea"/>
                <a:cs typeface="+mj-cs"/>
                <a:sym typeface="Helvetica"/>
              </a:defRPr>
            </a:pPr>
            <a:endParaRPr/>
          </a:p>
        </p:txBody>
      </p:sp>
      <p:sp>
        <p:nvSpPr>
          <p:cNvPr id="616" name="Shape 616"/>
          <p:cNvSpPr/>
          <p:nvPr/>
        </p:nvSpPr>
        <p:spPr>
          <a:xfrm>
            <a:off x="17456258" y="3711327"/>
            <a:ext cx="1" cy="7780150"/>
          </a:xfrm>
          <a:prstGeom prst="line">
            <a:avLst/>
          </a:prstGeom>
          <a:ln w="12700">
            <a:solidFill>
              <a:srgbClr val="FFFFFF"/>
            </a:solidFill>
            <a:prstDash val="sysDot"/>
            <a:miter lim="400000"/>
          </a:ln>
        </p:spPr>
        <p:txBody>
          <a:bodyPr lIns="0" tIns="0" rIns="0" bIns="0"/>
          <a:lstStyle/>
          <a:p>
            <a:pPr defTabSz="457200">
              <a:defRPr sz="1200">
                <a:latin typeface="+mj-lt"/>
                <a:ea typeface="+mj-ea"/>
                <a:cs typeface="+mj-cs"/>
                <a:sym typeface="Helvetica"/>
              </a:defRPr>
            </a:pPr>
            <a:endParaRPr/>
          </a:p>
        </p:txBody>
      </p:sp>
      <p:grpSp>
        <p:nvGrpSpPr>
          <p:cNvPr id="619" name="Group 619"/>
          <p:cNvGrpSpPr/>
          <p:nvPr/>
        </p:nvGrpSpPr>
        <p:grpSpPr>
          <a:xfrm>
            <a:off x="3324933" y="4664735"/>
            <a:ext cx="2304001" cy="2304001"/>
            <a:chOff x="0" y="0"/>
            <a:chExt cx="2304000" cy="2304000"/>
          </a:xfrm>
        </p:grpSpPr>
        <p:sp>
          <p:nvSpPr>
            <p:cNvPr id="617" name="Shape 617"/>
            <p:cNvSpPr/>
            <p:nvPr/>
          </p:nvSpPr>
          <p:spPr>
            <a:xfrm>
              <a:off x="-1" y="-1"/>
              <a:ext cx="2304002" cy="2304002"/>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18" name="Shape 618"/>
            <p:cNvSpPr/>
            <p:nvPr/>
          </p:nvSpPr>
          <p:spPr>
            <a:xfrm>
              <a:off x="694846" y="527321"/>
              <a:ext cx="914308" cy="1249360"/>
            </a:xfrm>
            <a:custGeom>
              <a:avLst/>
              <a:gdLst/>
              <a:ahLst/>
              <a:cxnLst>
                <a:cxn ang="0">
                  <a:pos x="wd2" y="hd2"/>
                </a:cxn>
                <a:cxn ang="5400000">
                  <a:pos x="wd2" y="hd2"/>
                </a:cxn>
                <a:cxn ang="10800000">
                  <a:pos x="wd2" y="hd2"/>
                </a:cxn>
                <a:cxn ang="16200000">
                  <a:pos x="wd2" y="hd2"/>
                </a:cxn>
              </a:cxnLst>
              <a:rect l="0" t="0" r="r" b="b"/>
              <a:pathLst>
                <a:path w="21600" h="21600" extrusionOk="0">
                  <a:moveTo>
                    <a:pt x="3176" y="0"/>
                  </a:moveTo>
                  <a:cubicBezTo>
                    <a:pt x="18741" y="0"/>
                    <a:pt x="18741" y="0"/>
                    <a:pt x="18741" y="0"/>
                  </a:cubicBezTo>
                  <a:cubicBezTo>
                    <a:pt x="20012" y="0"/>
                    <a:pt x="20012" y="0"/>
                    <a:pt x="20012" y="0"/>
                  </a:cubicBezTo>
                  <a:cubicBezTo>
                    <a:pt x="20012" y="1161"/>
                    <a:pt x="20012" y="1161"/>
                    <a:pt x="20012" y="1161"/>
                  </a:cubicBezTo>
                  <a:cubicBezTo>
                    <a:pt x="20012" y="7200"/>
                    <a:pt x="20012" y="7200"/>
                    <a:pt x="20012" y="7200"/>
                  </a:cubicBezTo>
                  <a:cubicBezTo>
                    <a:pt x="21600" y="7200"/>
                    <a:pt x="21600" y="7200"/>
                    <a:pt x="21600" y="7200"/>
                  </a:cubicBezTo>
                  <a:cubicBezTo>
                    <a:pt x="21600" y="13703"/>
                    <a:pt x="21600" y="13703"/>
                    <a:pt x="21600" y="13703"/>
                  </a:cubicBezTo>
                  <a:cubicBezTo>
                    <a:pt x="21600" y="18116"/>
                    <a:pt x="16835" y="21600"/>
                    <a:pt x="10800" y="21600"/>
                  </a:cubicBezTo>
                  <a:cubicBezTo>
                    <a:pt x="10800" y="21600"/>
                    <a:pt x="10800" y="21600"/>
                    <a:pt x="10800" y="21600"/>
                  </a:cubicBezTo>
                  <a:cubicBezTo>
                    <a:pt x="4765" y="21600"/>
                    <a:pt x="0" y="18116"/>
                    <a:pt x="0" y="13703"/>
                  </a:cubicBezTo>
                  <a:cubicBezTo>
                    <a:pt x="0" y="7200"/>
                    <a:pt x="0" y="7200"/>
                    <a:pt x="0" y="7200"/>
                  </a:cubicBezTo>
                  <a:cubicBezTo>
                    <a:pt x="1906" y="7200"/>
                    <a:pt x="1906" y="7200"/>
                    <a:pt x="1906" y="7200"/>
                  </a:cubicBezTo>
                  <a:cubicBezTo>
                    <a:pt x="1906" y="1161"/>
                    <a:pt x="1906" y="1161"/>
                    <a:pt x="1906" y="1161"/>
                  </a:cubicBezTo>
                  <a:cubicBezTo>
                    <a:pt x="1906" y="0"/>
                    <a:pt x="1906" y="0"/>
                    <a:pt x="1906" y="0"/>
                  </a:cubicBezTo>
                  <a:cubicBezTo>
                    <a:pt x="3176" y="0"/>
                    <a:pt x="3176" y="0"/>
                    <a:pt x="3176" y="0"/>
                  </a:cubicBezTo>
                  <a:close/>
                  <a:moveTo>
                    <a:pt x="12388" y="3948"/>
                  </a:moveTo>
                  <a:cubicBezTo>
                    <a:pt x="12388" y="5342"/>
                    <a:pt x="12388" y="5342"/>
                    <a:pt x="12388" y="5342"/>
                  </a:cubicBezTo>
                  <a:cubicBezTo>
                    <a:pt x="15565" y="5342"/>
                    <a:pt x="15565" y="5342"/>
                    <a:pt x="15565" y="5342"/>
                  </a:cubicBezTo>
                  <a:cubicBezTo>
                    <a:pt x="15565" y="3948"/>
                    <a:pt x="15565" y="3948"/>
                    <a:pt x="15565" y="3948"/>
                  </a:cubicBezTo>
                  <a:cubicBezTo>
                    <a:pt x="12388" y="3948"/>
                    <a:pt x="12388" y="3948"/>
                    <a:pt x="12388" y="3948"/>
                  </a:cubicBezTo>
                  <a:close/>
                  <a:moveTo>
                    <a:pt x="6035" y="3948"/>
                  </a:moveTo>
                  <a:cubicBezTo>
                    <a:pt x="6035" y="5342"/>
                    <a:pt x="6035" y="5342"/>
                    <a:pt x="6035" y="5342"/>
                  </a:cubicBezTo>
                  <a:cubicBezTo>
                    <a:pt x="9212" y="5342"/>
                    <a:pt x="9212" y="5342"/>
                    <a:pt x="9212" y="5342"/>
                  </a:cubicBezTo>
                  <a:cubicBezTo>
                    <a:pt x="9212" y="3948"/>
                    <a:pt x="9212" y="3948"/>
                    <a:pt x="9212" y="3948"/>
                  </a:cubicBezTo>
                  <a:cubicBezTo>
                    <a:pt x="6035" y="3948"/>
                    <a:pt x="6035" y="3948"/>
                    <a:pt x="6035" y="3948"/>
                  </a:cubicBezTo>
                  <a:close/>
                  <a:moveTo>
                    <a:pt x="4447" y="7200"/>
                  </a:moveTo>
                  <a:cubicBezTo>
                    <a:pt x="17153" y="7200"/>
                    <a:pt x="17153" y="7200"/>
                    <a:pt x="17153" y="7200"/>
                  </a:cubicBezTo>
                  <a:cubicBezTo>
                    <a:pt x="17153" y="2090"/>
                    <a:pt x="17153" y="2090"/>
                    <a:pt x="17153" y="2090"/>
                  </a:cubicBezTo>
                  <a:cubicBezTo>
                    <a:pt x="4447" y="2090"/>
                    <a:pt x="4447" y="2090"/>
                    <a:pt x="4447" y="2090"/>
                  </a:cubicBezTo>
                  <a:lnTo>
                    <a:pt x="4447" y="720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622" name="Group 622"/>
          <p:cNvGrpSpPr/>
          <p:nvPr/>
        </p:nvGrpSpPr>
        <p:grpSpPr>
          <a:xfrm>
            <a:off x="8436512" y="4664735"/>
            <a:ext cx="2304001" cy="2304001"/>
            <a:chOff x="0" y="0"/>
            <a:chExt cx="2304000" cy="2304000"/>
          </a:xfrm>
        </p:grpSpPr>
        <p:sp>
          <p:nvSpPr>
            <p:cNvPr id="620" name="Shape 620"/>
            <p:cNvSpPr/>
            <p:nvPr/>
          </p:nvSpPr>
          <p:spPr>
            <a:xfrm>
              <a:off x="-1" y="-1"/>
              <a:ext cx="2304002" cy="2304002"/>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1" name="Shape 621"/>
            <p:cNvSpPr/>
            <p:nvPr/>
          </p:nvSpPr>
          <p:spPr>
            <a:xfrm>
              <a:off x="352703" y="385702"/>
              <a:ext cx="1598592" cy="1532594"/>
            </a:xfrm>
            <a:custGeom>
              <a:avLst/>
              <a:gdLst/>
              <a:ahLst/>
              <a:cxnLst>
                <a:cxn ang="0">
                  <a:pos x="wd2" y="hd2"/>
                </a:cxn>
                <a:cxn ang="5400000">
                  <a:pos x="wd2" y="hd2"/>
                </a:cxn>
                <a:cxn ang="10800000">
                  <a:pos x="wd2" y="hd2"/>
                </a:cxn>
                <a:cxn ang="16200000">
                  <a:pos x="wd2" y="hd2"/>
                </a:cxn>
              </a:cxnLst>
              <a:rect l="0" t="0" r="r" b="b"/>
              <a:pathLst>
                <a:path w="21600" h="21600" extrusionOk="0">
                  <a:moveTo>
                    <a:pt x="8719" y="4444"/>
                  </a:moveTo>
                  <a:lnTo>
                    <a:pt x="3567" y="4444"/>
                  </a:lnTo>
                  <a:lnTo>
                    <a:pt x="2576" y="5891"/>
                  </a:lnTo>
                  <a:lnTo>
                    <a:pt x="3567" y="7338"/>
                  </a:lnTo>
                  <a:lnTo>
                    <a:pt x="8719" y="7338"/>
                  </a:lnTo>
                  <a:lnTo>
                    <a:pt x="8719" y="4444"/>
                  </a:lnTo>
                  <a:close/>
                  <a:moveTo>
                    <a:pt x="12484" y="7338"/>
                  </a:moveTo>
                  <a:lnTo>
                    <a:pt x="19222" y="7338"/>
                  </a:lnTo>
                  <a:lnTo>
                    <a:pt x="19519" y="7855"/>
                  </a:lnTo>
                  <a:lnTo>
                    <a:pt x="21105" y="10542"/>
                  </a:lnTo>
                  <a:lnTo>
                    <a:pt x="21600" y="11265"/>
                  </a:lnTo>
                  <a:lnTo>
                    <a:pt x="21105" y="11782"/>
                  </a:lnTo>
                  <a:lnTo>
                    <a:pt x="19519" y="14469"/>
                  </a:lnTo>
                  <a:lnTo>
                    <a:pt x="19222" y="15192"/>
                  </a:lnTo>
                  <a:lnTo>
                    <a:pt x="12484" y="15192"/>
                  </a:lnTo>
                  <a:lnTo>
                    <a:pt x="12484" y="18603"/>
                  </a:lnTo>
                  <a:lnTo>
                    <a:pt x="17835" y="18603"/>
                  </a:lnTo>
                  <a:lnTo>
                    <a:pt x="17835" y="21600"/>
                  </a:lnTo>
                  <a:lnTo>
                    <a:pt x="3963" y="21600"/>
                  </a:lnTo>
                  <a:lnTo>
                    <a:pt x="3963" y="18603"/>
                  </a:lnTo>
                  <a:lnTo>
                    <a:pt x="8917" y="18603"/>
                  </a:lnTo>
                  <a:lnTo>
                    <a:pt x="8917" y="9818"/>
                  </a:lnTo>
                  <a:lnTo>
                    <a:pt x="2180" y="9818"/>
                  </a:lnTo>
                  <a:lnTo>
                    <a:pt x="1883" y="9095"/>
                  </a:lnTo>
                  <a:lnTo>
                    <a:pt x="297" y="6408"/>
                  </a:lnTo>
                  <a:lnTo>
                    <a:pt x="0" y="5891"/>
                  </a:lnTo>
                  <a:lnTo>
                    <a:pt x="297" y="5167"/>
                  </a:lnTo>
                  <a:lnTo>
                    <a:pt x="1883" y="2480"/>
                  </a:lnTo>
                  <a:lnTo>
                    <a:pt x="2180" y="1964"/>
                  </a:lnTo>
                  <a:lnTo>
                    <a:pt x="8917" y="1964"/>
                  </a:lnTo>
                  <a:lnTo>
                    <a:pt x="8917" y="1550"/>
                  </a:lnTo>
                  <a:lnTo>
                    <a:pt x="10800" y="0"/>
                  </a:lnTo>
                  <a:lnTo>
                    <a:pt x="12484" y="1550"/>
                  </a:lnTo>
                  <a:lnTo>
                    <a:pt x="12484" y="7338"/>
                  </a:lnTo>
                  <a:close/>
                  <a:moveTo>
                    <a:pt x="18033" y="9611"/>
                  </a:moveTo>
                  <a:lnTo>
                    <a:pt x="12683" y="9611"/>
                  </a:lnTo>
                  <a:lnTo>
                    <a:pt x="12683" y="12712"/>
                  </a:lnTo>
                  <a:lnTo>
                    <a:pt x="18033" y="12712"/>
                  </a:lnTo>
                  <a:lnTo>
                    <a:pt x="19024" y="11265"/>
                  </a:lnTo>
                  <a:lnTo>
                    <a:pt x="18033" y="9611"/>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625" name="Group 625"/>
          <p:cNvGrpSpPr/>
          <p:nvPr/>
        </p:nvGrpSpPr>
        <p:grpSpPr>
          <a:xfrm>
            <a:off x="13548089" y="4664735"/>
            <a:ext cx="2304001" cy="2304001"/>
            <a:chOff x="0" y="0"/>
            <a:chExt cx="2304000" cy="2304000"/>
          </a:xfrm>
        </p:grpSpPr>
        <p:sp>
          <p:nvSpPr>
            <p:cNvPr id="623" name="Shape 623"/>
            <p:cNvSpPr/>
            <p:nvPr/>
          </p:nvSpPr>
          <p:spPr>
            <a:xfrm>
              <a:off x="-1" y="-1"/>
              <a:ext cx="2304002" cy="2304002"/>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4" name="Shape 624"/>
            <p:cNvSpPr/>
            <p:nvPr/>
          </p:nvSpPr>
          <p:spPr>
            <a:xfrm>
              <a:off x="487893" y="555600"/>
              <a:ext cx="1328214" cy="11928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5757"/>
                  </a:lnTo>
                  <a:lnTo>
                    <a:pt x="15181" y="17739"/>
                  </a:lnTo>
                  <a:lnTo>
                    <a:pt x="15181" y="19617"/>
                  </a:lnTo>
                  <a:lnTo>
                    <a:pt x="17805" y="19617"/>
                  </a:lnTo>
                  <a:lnTo>
                    <a:pt x="17805" y="21600"/>
                  </a:lnTo>
                  <a:lnTo>
                    <a:pt x="3842" y="21600"/>
                  </a:lnTo>
                  <a:lnTo>
                    <a:pt x="3842" y="19617"/>
                  </a:lnTo>
                  <a:lnTo>
                    <a:pt x="6981" y="19617"/>
                  </a:lnTo>
                  <a:lnTo>
                    <a:pt x="6981" y="18000"/>
                  </a:lnTo>
                  <a:lnTo>
                    <a:pt x="0" y="15757"/>
                  </a:lnTo>
                  <a:lnTo>
                    <a:pt x="0" y="0"/>
                  </a:lnTo>
                  <a:close/>
                  <a:moveTo>
                    <a:pt x="2436" y="2557"/>
                  </a:moveTo>
                  <a:lnTo>
                    <a:pt x="2436" y="13774"/>
                  </a:lnTo>
                  <a:lnTo>
                    <a:pt x="19257" y="13774"/>
                  </a:lnTo>
                  <a:lnTo>
                    <a:pt x="19257" y="2557"/>
                  </a:lnTo>
                  <a:lnTo>
                    <a:pt x="2436" y="2557"/>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628" name="Group 628"/>
          <p:cNvGrpSpPr/>
          <p:nvPr/>
        </p:nvGrpSpPr>
        <p:grpSpPr>
          <a:xfrm>
            <a:off x="18659667" y="4664735"/>
            <a:ext cx="2304001" cy="2304001"/>
            <a:chOff x="0" y="0"/>
            <a:chExt cx="2304000" cy="2304000"/>
          </a:xfrm>
        </p:grpSpPr>
        <p:sp>
          <p:nvSpPr>
            <p:cNvPr id="626" name="Shape 626"/>
            <p:cNvSpPr/>
            <p:nvPr/>
          </p:nvSpPr>
          <p:spPr>
            <a:xfrm>
              <a:off x="-1" y="-1"/>
              <a:ext cx="2304002" cy="2304002"/>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7" name="Shape 627"/>
            <p:cNvSpPr/>
            <p:nvPr/>
          </p:nvSpPr>
          <p:spPr>
            <a:xfrm>
              <a:off x="324615" y="576366"/>
              <a:ext cx="1654773" cy="1151268"/>
            </a:xfrm>
            <a:custGeom>
              <a:avLst/>
              <a:gdLst/>
              <a:ahLst/>
              <a:cxnLst>
                <a:cxn ang="0">
                  <a:pos x="wd2" y="hd2"/>
                </a:cxn>
                <a:cxn ang="5400000">
                  <a:pos x="wd2" y="hd2"/>
                </a:cxn>
                <a:cxn ang="10800000">
                  <a:pos x="wd2" y="hd2"/>
                </a:cxn>
                <a:cxn ang="16200000">
                  <a:pos x="wd2" y="hd2"/>
                </a:cxn>
              </a:cxnLst>
              <a:rect l="0" t="0" r="r" b="b"/>
              <a:pathLst>
                <a:path w="21600" h="21600" extrusionOk="0">
                  <a:moveTo>
                    <a:pt x="4034" y="0"/>
                  </a:moveTo>
                  <a:cubicBezTo>
                    <a:pt x="17818" y="0"/>
                    <a:pt x="17818" y="0"/>
                    <a:pt x="17818" y="0"/>
                  </a:cubicBezTo>
                  <a:cubicBezTo>
                    <a:pt x="18911" y="0"/>
                    <a:pt x="19751" y="1207"/>
                    <a:pt x="19751" y="2775"/>
                  </a:cubicBezTo>
                  <a:cubicBezTo>
                    <a:pt x="19751" y="16532"/>
                    <a:pt x="19751" y="16532"/>
                    <a:pt x="19751" y="16532"/>
                  </a:cubicBezTo>
                  <a:cubicBezTo>
                    <a:pt x="2101" y="16532"/>
                    <a:pt x="2101" y="16532"/>
                    <a:pt x="2101" y="16532"/>
                  </a:cubicBezTo>
                  <a:cubicBezTo>
                    <a:pt x="2101" y="2775"/>
                    <a:pt x="2101" y="2775"/>
                    <a:pt x="2101" y="2775"/>
                  </a:cubicBezTo>
                  <a:cubicBezTo>
                    <a:pt x="2101" y="1207"/>
                    <a:pt x="2942" y="0"/>
                    <a:pt x="4034" y="0"/>
                  </a:cubicBezTo>
                  <a:close/>
                  <a:moveTo>
                    <a:pt x="5379" y="10136"/>
                  </a:moveTo>
                  <a:cubicBezTo>
                    <a:pt x="5379" y="11343"/>
                    <a:pt x="5379" y="11343"/>
                    <a:pt x="5379" y="11343"/>
                  </a:cubicBezTo>
                  <a:cubicBezTo>
                    <a:pt x="11514" y="11343"/>
                    <a:pt x="11514" y="11343"/>
                    <a:pt x="11514" y="11343"/>
                  </a:cubicBezTo>
                  <a:cubicBezTo>
                    <a:pt x="11514" y="10136"/>
                    <a:pt x="11514" y="10136"/>
                    <a:pt x="11514" y="10136"/>
                  </a:cubicBezTo>
                  <a:cubicBezTo>
                    <a:pt x="5379" y="10136"/>
                    <a:pt x="5379" y="10136"/>
                    <a:pt x="5379" y="10136"/>
                  </a:cubicBezTo>
                  <a:close/>
                  <a:moveTo>
                    <a:pt x="5379" y="7240"/>
                  </a:moveTo>
                  <a:cubicBezTo>
                    <a:pt x="5379" y="8447"/>
                    <a:pt x="5379" y="8447"/>
                    <a:pt x="5379" y="8447"/>
                  </a:cubicBezTo>
                  <a:cubicBezTo>
                    <a:pt x="10254" y="8447"/>
                    <a:pt x="10254" y="8447"/>
                    <a:pt x="10254" y="8447"/>
                  </a:cubicBezTo>
                  <a:cubicBezTo>
                    <a:pt x="10254" y="7240"/>
                    <a:pt x="10254" y="7240"/>
                    <a:pt x="10254" y="7240"/>
                  </a:cubicBezTo>
                  <a:cubicBezTo>
                    <a:pt x="5379" y="7240"/>
                    <a:pt x="5379" y="7240"/>
                    <a:pt x="5379" y="7240"/>
                  </a:cubicBezTo>
                  <a:close/>
                  <a:moveTo>
                    <a:pt x="5379" y="4465"/>
                  </a:moveTo>
                  <a:cubicBezTo>
                    <a:pt x="5379" y="5551"/>
                    <a:pt x="5379" y="5551"/>
                    <a:pt x="5379" y="5551"/>
                  </a:cubicBezTo>
                  <a:cubicBezTo>
                    <a:pt x="11514" y="5551"/>
                    <a:pt x="11514" y="5551"/>
                    <a:pt x="11514" y="5551"/>
                  </a:cubicBezTo>
                  <a:cubicBezTo>
                    <a:pt x="11514" y="4465"/>
                    <a:pt x="11514" y="4465"/>
                    <a:pt x="11514" y="4465"/>
                  </a:cubicBezTo>
                  <a:cubicBezTo>
                    <a:pt x="5379" y="4465"/>
                    <a:pt x="5379" y="4465"/>
                    <a:pt x="5379" y="4465"/>
                  </a:cubicBezTo>
                  <a:close/>
                  <a:moveTo>
                    <a:pt x="12271" y="8085"/>
                  </a:moveTo>
                  <a:cubicBezTo>
                    <a:pt x="13952" y="11946"/>
                    <a:pt x="13952" y="11946"/>
                    <a:pt x="13952" y="11946"/>
                  </a:cubicBezTo>
                  <a:cubicBezTo>
                    <a:pt x="14456" y="10740"/>
                    <a:pt x="14456" y="10740"/>
                    <a:pt x="14456" y="10740"/>
                  </a:cubicBezTo>
                  <a:cubicBezTo>
                    <a:pt x="15885" y="12067"/>
                    <a:pt x="15885" y="12067"/>
                    <a:pt x="15885" y="12067"/>
                  </a:cubicBezTo>
                  <a:cubicBezTo>
                    <a:pt x="16389" y="10860"/>
                    <a:pt x="16389" y="10860"/>
                    <a:pt x="16389" y="10860"/>
                  </a:cubicBezTo>
                  <a:cubicBezTo>
                    <a:pt x="14960" y="9533"/>
                    <a:pt x="14960" y="9533"/>
                    <a:pt x="14960" y="9533"/>
                  </a:cubicBezTo>
                  <a:cubicBezTo>
                    <a:pt x="15465" y="8447"/>
                    <a:pt x="15465" y="8447"/>
                    <a:pt x="15465" y="8447"/>
                  </a:cubicBezTo>
                  <a:cubicBezTo>
                    <a:pt x="12271" y="8085"/>
                    <a:pt x="12271" y="8085"/>
                    <a:pt x="12271" y="8085"/>
                  </a:cubicBezTo>
                  <a:close/>
                  <a:moveTo>
                    <a:pt x="0" y="17618"/>
                  </a:moveTo>
                  <a:cubicBezTo>
                    <a:pt x="21600" y="17618"/>
                    <a:pt x="21600" y="17618"/>
                    <a:pt x="21600" y="17618"/>
                  </a:cubicBezTo>
                  <a:cubicBezTo>
                    <a:pt x="21600" y="20755"/>
                    <a:pt x="21600" y="20755"/>
                    <a:pt x="21600" y="20755"/>
                  </a:cubicBezTo>
                  <a:cubicBezTo>
                    <a:pt x="20928" y="21600"/>
                    <a:pt x="20928" y="21600"/>
                    <a:pt x="20928" y="21600"/>
                  </a:cubicBezTo>
                  <a:cubicBezTo>
                    <a:pt x="588" y="21600"/>
                    <a:pt x="588" y="21600"/>
                    <a:pt x="588" y="21600"/>
                  </a:cubicBezTo>
                  <a:cubicBezTo>
                    <a:pt x="0" y="20755"/>
                    <a:pt x="0" y="20755"/>
                    <a:pt x="0" y="20755"/>
                  </a:cubicBezTo>
                  <a:cubicBezTo>
                    <a:pt x="0" y="17618"/>
                    <a:pt x="0" y="17618"/>
                    <a:pt x="0" y="17618"/>
                  </a:cubicBezTo>
                  <a:close/>
                  <a:moveTo>
                    <a:pt x="1429" y="18704"/>
                  </a:moveTo>
                  <a:cubicBezTo>
                    <a:pt x="1429" y="19669"/>
                    <a:pt x="1429" y="19669"/>
                    <a:pt x="1429" y="19669"/>
                  </a:cubicBezTo>
                  <a:cubicBezTo>
                    <a:pt x="3278" y="19669"/>
                    <a:pt x="3278" y="19669"/>
                    <a:pt x="3278" y="19669"/>
                  </a:cubicBezTo>
                  <a:cubicBezTo>
                    <a:pt x="3278" y="18704"/>
                    <a:pt x="3278" y="18704"/>
                    <a:pt x="3278" y="18704"/>
                  </a:cubicBezTo>
                  <a:cubicBezTo>
                    <a:pt x="1429" y="18704"/>
                    <a:pt x="1429" y="18704"/>
                    <a:pt x="1429" y="18704"/>
                  </a:cubicBezTo>
                  <a:close/>
                  <a:moveTo>
                    <a:pt x="18490" y="18704"/>
                  </a:moveTo>
                  <a:cubicBezTo>
                    <a:pt x="18490" y="19669"/>
                    <a:pt x="18490" y="19669"/>
                    <a:pt x="18490" y="19669"/>
                  </a:cubicBezTo>
                  <a:cubicBezTo>
                    <a:pt x="20339" y="19669"/>
                    <a:pt x="20339" y="19669"/>
                    <a:pt x="20339" y="19669"/>
                  </a:cubicBezTo>
                  <a:cubicBezTo>
                    <a:pt x="20339" y="18704"/>
                    <a:pt x="20339" y="18704"/>
                    <a:pt x="20339" y="18704"/>
                  </a:cubicBezTo>
                  <a:cubicBezTo>
                    <a:pt x="18490" y="18704"/>
                    <a:pt x="18490" y="18704"/>
                    <a:pt x="18490" y="18704"/>
                  </a:cubicBezTo>
                  <a:close/>
                  <a:moveTo>
                    <a:pt x="4118" y="18704"/>
                  </a:moveTo>
                  <a:cubicBezTo>
                    <a:pt x="4118" y="19669"/>
                    <a:pt x="4118" y="19669"/>
                    <a:pt x="4118" y="19669"/>
                  </a:cubicBezTo>
                  <a:cubicBezTo>
                    <a:pt x="5967" y="19669"/>
                    <a:pt x="5967" y="19669"/>
                    <a:pt x="5967" y="19669"/>
                  </a:cubicBezTo>
                  <a:cubicBezTo>
                    <a:pt x="5967" y="18704"/>
                    <a:pt x="5967" y="18704"/>
                    <a:pt x="5967" y="18704"/>
                  </a:cubicBezTo>
                  <a:cubicBezTo>
                    <a:pt x="4118" y="18704"/>
                    <a:pt x="4118" y="18704"/>
                    <a:pt x="4118" y="18704"/>
                  </a:cubicBezTo>
                  <a:close/>
                  <a:moveTo>
                    <a:pt x="4034" y="2534"/>
                  </a:moveTo>
                  <a:cubicBezTo>
                    <a:pt x="4034" y="13998"/>
                    <a:pt x="4034" y="13998"/>
                    <a:pt x="4034" y="13998"/>
                  </a:cubicBezTo>
                  <a:cubicBezTo>
                    <a:pt x="17902" y="13998"/>
                    <a:pt x="17902" y="13998"/>
                    <a:pt x="17902" y="13998"/>
                  </a:cubicBezTo>
                  <a:cubicBezTo>
                    <a:pt x="17902" y="2534"/>
                    <a:pt x="17902" y="2534"/>
                    <a:pt x="17902" y="2534"/>
                  </a:cubicBezTo>
                  <a:lnTo>
                    <a:pt x="4034" y="2534"/>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629" name="Shape 629"/>
          <p:cNvSpPr/>
          <p:nvPr/>
        </p:nvSpPr>
        <p:spPr>
          <a:xfrm>
            <a:off x="2728018" y="3671665"/>
            <a:ext cx="3497829" cy="792481"/>
          </a:xfrm>
          <a:prstGeom prst="rect">
            <a:avLst/>
          </a:prstGeom>
          <a:ln w="12700">
            <a:miter lim="400000"/>
          </a:ln>
        </p:spPr>
        <p:txBody>
          <a:bodyPr wrap="none" tIns="91439" bIns="91439">
            <a:spAutoFit/>
          </a:bodyPr>
          <a:lstStyle>
            <a:lvl1pPr algn="ctr">
              <a:defRPr sz="4000">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COMPEHEND</a:t>
            </a:r>
          </a:p>
        </p:txBody>
      </p:sp>
      <p:sp>
        <p:nvSpPr>
          <p:cNvPr id="630" name="Shape 630"/>
          <p:cNvSpPr/>
          <p:nvPr/>
        </p:nvSpPr>
        <p:spPr>
          <a:xfrm>
            <a:off x="8342863" y="3671665"/>
            <a:ext cx="2707303" cy="792481"/>
          </a:xfrm>
          <a:prstGeom prst="rect">
            <a:avLst/>
          </a:prstGeom>
          <a:ln w="12700">
            <a:miter lim="400000"/>
          </a:ln>
        </p:spPr>
        <p:txBody>
          <a:bodyPr wrap="none" tIns="91439" bIns="91439">
            <a:spAutoFit/>
          </a:bodyPr>
          <a:lstStyle>
            <a:lvl1pPr algn="ctr">
              <a:defRPr sz="4000">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CONNECT</a:t>
            </a:r>
          </a:p>
        </p:txBody>
      </p:sp>
      <p:sp>
        <p:nvSpPr>
          <p:cNvPr id="631" name="Shape 631"/>
          <p:cNvSpPr/>
          <p:nvPr/>
        </p:nvSpPr>
        <p:spPr>
          <a:xfrm>
            <a:off x="13349336" y="3671665"/>
            <a:ext cx="2707304" cy="792481"/>
          </a:xfrm>
          <a:prstGeom prst="rect">
            <a:avLst/>
          </a:prstGeom>
          <a:ln w="12700">
            <a:miter lim="400000"/>
          </a:ln>
        </p:spPr>
        <p:txBody>
          <a:bodyPr wrap="none" tIns="91439" bIns="91439">
            <a:spAutoFit/>
          </a:bodyPr>
          <a:lstStyle>
            <a:lvl1pPr algn="ctr">
              <a:defRPr sz="4000">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CONNECT</a:t>
            </a:r>
          </a:p>
        </p:txBody>
      </p:sp>
      <p:sp>
        <p:nvSpPr>
          <p:cNvPr id="632" name="Shape 632"/>
          <p:cNvSpPr/>
          <p:nvPr/>
        </p:nvSpPr>
        <p:spPr>
          <a:xfrm>
            <a:off x="18117499" y="3671665"/>
            <a:ext cx="3497829" cy="792481"/>
          </a:xfrm>
          <a:prstGeom prst="rect">
            <a:avLst/>
          </a:prstGeom>
          <a:ln w="12700">
            <a:miter lim="400000"/>
          </a:ln>
        </p:spPr>
        <p:txBody>
          <a:bodyPr wrap="none" tIns="91439" bIns="91439">
            <a:spAutoFit/>
          </a:bodyPr>
          <a:lstStyle>
            <a:lvl1pPr algn="ctr">
              <a:defRPr sz="4000">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COMPEHEND</a:t>
            </a:r>
          </a:p>
        </p:txBody>
      </p:sp>
      <p:grpSp>
        <p:nvGrpSpPr>
          <p:cNvPr id="635" name="Group 635"/>
          <p:cNvGrpSpPr/>
          <p:nvPr/>
        </p:nvGrpSpPr>
        <p:grpSpPr>
          <a:xfrm>
            <a:off x="2701514" y="7262220"/>
            <a:ext cx="3797125" cy="3993206"/>
            <a:chOff x="0" y="0"/>
            <a:chExt cx="3797123" cy="3993205"/>
          </a:xfrm>
        </p:grpSpPr>
        <p:sp>
          <p:nvSpPr>
            <p:cNvPr id="633" name="Shape 633"/>
            <p:cNvSpPr/>
            <p:nvPr/>
          </p:nvSpPr>
          <p:spPr>
            <a:xfrm>
              <a:off x="0" y="0"/>
              <a:ext cx="3550836" cy="2189480"/>
            </a:xfrm>
            <a:prstGeom prst="rect">
              <a:avLst/>
            </a:prstGeom>
            <a:noFill/>
            <a:ln w="12700" cap="flat">
              <a:noFill/>
              <a:miter lim="400000"/>
            </a:ln>
            <a:effectLst/>
          </p:spPr>
          <p:txBody>
            <a:bodyPr wrap="none" lIns="91439" tIns="91439" rIns="91439" bIns="91439" numCol="1" anchor="t">
              <a:spAutoFit/>
            </a:bodyPr>
            <a:lstStyle>
              <a:lvl1pPr algn="ctr">
                <a:defRPr sz="1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48%</a:t>
              </a:r>
            </a:p>
          </p:txBody>
        </p:sp>
        <p:sp>
          <p:nvSpPr>
            <p:cNvPr id="634" name="Shape 634"/>
            <p:cNvSpPr/>
            <p:nvPr/>
          </p:nvSpPr>
          <p:spPr>
            <a:xfrm>
              <a:off x="19161" y="2064338"/>
              <a:ext cx="3777963" cy="1928868"/>
            </a:xfrm>
            <a:prstGeom prst="rect">
              <a:avLst/>
            </a:prstGeom>
            <a:noFill/>
            <a:ln w="12700" cap="flat">
              <a:noFill/>
              <a:miter lim="400000"/>
            </a:ln>
            <a:effectLst/>
          </p:spPr>
          <p:txBody>
            <a:bodyPr wrap="square" lIns="91439" tIns="91439" rIns="91439" bIns="91439" numCol="1" anchor="t">
              <a:spAutoFit/>
            </a:bodyPr>
            <a:lstStyle>
              <a:lvl1pPr algn="ctr">
                <a:lnSpc>
                  <a:spcPts val="3400"/>
                </a:lnSpc>
                <a:defRPr>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Just do what you love and believe in, and it will come naturally. </a:t>
              </a:r>
            </a:p>
          </p:txBody>
        </p:sp>
      </p:grpSp>
      <p:grpSp>
        <p:nvGrpSpPr>
          <p:cNvPr id="638" name="Group 638"/>
          <p:cNvGrpSpPr/>
          <p:nvPr/>
        </p:nvGrpSpPr>
        <p:grpSpPr>
          <a:xfrm>
            <a:off x="7806624" y="7262220"/>
            <a:ext cx="3777963" cy="3993206"/>
            <a:chOff x="0" y="0"/>
            <a:chExt cx="3777962" cy="3993205"/>
          </a:xfrm>
        </p:grpSpPr>
        <p:sp>
          <p:nvSpPr>
            <p:cNvPr id="636" name="Shape 636"/>
            <p:cNvSpPr/>
            <p:nvPr/>
          </p:nvSpPr>
          <p:spPr>
            <a:xfrm>
              <a:off x="24716" y="0"/>
              <a:ext cx="3550836" cy="2189480"/>
            </a:xfrm>
            <a:prstGeom prst="rect">
              <a:avLst/>
            </a:prstGeom>
            <a:noFill/>
            <a:ln w="12700" cap="flat">
              <a:noFill/>
              <a:miter lim="400000"/>
            </a:ln>
            <a:effectLst/>
          </p:spPr>
          <p:txBody>
            <a:bodyPr wrap="none" lIns="91439" tIns="91439" rIns="91439" bIns="91439" numCol="1" anchor="t">
              <a:spAutoFit/>
            </a:bodyPr>
            <a:lstStyle>
              <a:lvl1pPr algn="ctr">
                <a:defRPr sz="1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94%</a:t>
              </a:r>
            </a:p>
          </p:txBody>
        </p:sp>
        <p:sp>
          <p:nvSpPr>
            <p:cNvPr id="637" name="Shape 637"/>
            <p:cNvSpPr/>
            <p:nvPr/>
          </p:nvSpPr>
          <p:spPr>
            <a:xfrm>
              <a:off x="0" y="2064338"/>
              <a:ext cx="3777963" cy="1928868"/>
            </a:xfrm>
            <a:prstGeom prst="rect">
              <a:avLst/>
            </a:prstGeom>
            <a:noFill/>
            <a:ln w="12700" cap="flat">
              <a:noFill/>
              <a:miter lim="400000"/>
            </a:ln>
            <a:effectLst/>
          </p:spPr>
          <p:txBody>
            <a:bodyPr wrap="square" lIns="91439" tIns="91439" rIns="91439" bIns="91439" numCol="1" anchor="t">
              <a:spAutoFit/>
            </a:bodyPr>
            <a:lstStyle>
              <a:lvl1pPr algn="ctr">
                <a:lnSpc>
                  <a:spcPts val="3400"/>
                </a:lnSpc>
                <a:defRPr>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Just do what you love and believe in, and it will come naturally. </a:t>
              </a:r>
            </a:p>
          </p:txBody>
        </p:sp>
      </p:grpSp>
      <p:grpSp>
        <p:nvGrpSpPr>
          <p:cNvPr id="641" name="Group 641"/>
          <p:cNvGrpSpPr/>
          <p:nvPr/>
        </p:nvGrpSpPr>
        <p:grpSpPr>
          <a:xfrm>
            <a:off x="12961166" y="7262220"/>
            <a:ext cx="3892349" cy="3971940"/>
            <a:chOff x="0" y="0"/>
            <a:chExt cx="3892347" cy="3971939"/>
          </a:xfrm>
        </p:grpSpPr>
        <p:sp>
          <p:nvSpPr>
            <p:cNvPr id="639" name="Shape 639"/>
            <p:cNvSpPr/>
            <p:nvPr/>
          </p:nvSpPr>
          <p:spPr>
            <a:xfrm>
              <a:off x="0" y="0"/>
              <a:ext cx="3550836" cy="2189480"/>
            </a:xfrm>
            <a:prstGeom prst="rect">
              <a:avLst/>
            </a:prstGeom>
            <a:noFill/>
            <a:ln w="12700" cap="flat">
              <a:noFill/>
              <a:miter lim="400000"/>
            </a:ln>
            <a:effectLst/>
          </p:spPr>
          <p:txBody>
            <a:bodyPr wrap="none" lIns="91439" tIns="91439" rIns="91439" bIns="91439" numCol="1" anchor="t">
              <a:spAutoFit/>
            </a:bodyPr>
            <a:lstStyle>
              <a:lvl1pPr algn="ctr">
                <a:defRPr sz="1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86%</a:t>
              </a:r>
            </a:p>
          </p:txBody>
        </p:sp>
        <p:sp>
          <p:nvSpPr>
            <p:cNvPr id="640" name="Shape 640"/>
            <p:cNvSpPr/>
            <p:nvPr/>
          </p:nvSpPr>
          <p:spPr>
            <a:xfrm>
              <a:off x="114385" y="2043071"/>
              <a:ext cx="3777963" cy="1928869"/>
            </a:xfrm>
            <a:prstGeom prst="rect">
              <a:avLst/>
            </a:prstGeom>
            <a:noFill/>
            <a:ln w="12700" cap="flat">
              <a:noFill/>
              <a:miter lim="400000"/>
            </a:ln>
            <a:effectLst/>
          </p:spPr>
          <p:txBody>
            <a:bodyPr wrap="square" lIns="91439" tIns="91439" rIns="91439" bIns="91439" numCol="1" anchor="t">
              <a:spAutoFit/>
            </a:bodyPr>
            <a:lstStyle>
              <a:lvl1pPr algn="ctr">
                <a:lnSpc>
                  <a:spcPts val="3400"/>
                </a:lnSpc>
                <a:defRPr>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Just do what you love and believe in, and it will come naturally. </a:t>
              </a:r>
            </a:p>
          </p:txBody>
        </p:sp>
      </p:grpSp>
      <p:grpSp>
        <p:nvGrpSpPr>
          <p:cNvPr id="644" name="Group 644"/>
          <p:cNvGrpSpPr/>
          <p:nvPr/>
        </p:nvGrpSpPr>
        <p:grpSpPr>
          <a:xfrm>
            <a:off x="18090993" y="7262220"/>
            <a:ext cx="3881441" cy="3971940"/>
            <a:chOff x="0" y="0"/>
            <a:chExt cx="3881439" cy="3971939"/>
          </a:xfrm>
        </p:grpSpPr>
        <p:sp>
          <p:nvSpPr>
            <p:cNvPr id="642" name="Shape 642"/>
            <p:cNvSpPr/>
            <p:nvPr/>
          </p:nvSpPr>
          <p:spPr>
            <a:xfrm>
              <a:off x="0" y="0"/>
              <a:ext cx="3550836" cy="2189480"/>
            </a:xfrm>
            <a:prstGeom prst="rect">
              <a:avLst/>
            </a:prstGeom>
            <a:noFill/>
            <a:ln w="12700" cap="flat">
              <a:noFill/>
              <a:miter lim="400000"/>
            </a:ln>
            <a:effectLst/>
          </p:spPr>
          <p:txBody>
            <a:bodyPr wrap="none" lIns="91439" tIns="91439" rIns="91439" bIns="91439" numCol="1" anchor="t">
              <a:spAutoFit/>
            </a:bodyPr>
            <a:lstStyle>
              <a:lvl1pPr algn="ctr">
                <a:defRPr sz="1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46%</a:t>
              </a:r>
            </a:p>
          </p:txBody>
        </p:sp>
        <p:sp>
          <p:nvSpPr>
            <p:cNvPr id="643" name="Shape 643"/>
            <p:cNvSpPr/>
            <p:nvPr/>
          </p:nvSpPr>
          <p:spPr>
            <a:xfrm>
              <a:off x="103477" y="2043071"/>
              <a:ext cx="3777963" cy="1928869"/>
            </a:xfrm>
            <a:prstGeom prst="rect">
              <a:avLst/>
            </a:prstGeom>
            <a:noFill/>
            <a:ln w="12700" cap="flat">
              <a:noFill/>
              <a:miter lim="400000"/>
            </a:ln>
            <a:effectLst/>
          </p:spPr>
          <p:txBody>
            <a:bodyPr wrap="square" lIns="91439" tIns="91439" rIns="91439" bIns="91439" numCol="1" anchor="t">
              <a:spAutoFit/>
            </a:bodyPr>
            <a:lstStyle>
              <a:lvl1pPr algn="ctr">
                <a:lnSpc>
                  <a:spcPts val="3400"/>
                </a:lnSpc>
                <a:defRPr>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Just do what you love and believe in, and it will come naturally. </a:t>
              </a:r>
            </a:p>
          </p:txBody>
        </p:sp>
      </p:grpSp>
    </p:spTree>
  </p:cSld>
  <p:clrMapOvr>
    <a:masterClrMapping/>
  </p:clrMapOvr>
  <mc:AlternateContent xmlns:mc="http://schemas.openxmlformats.org/markup-compatibility/2006">
    <mc:Choice xmlns:p14="http://schemas.microsoft.com/office/powerpoint/2010/main" Requires="p14">
      <p:transition spd="slow" p14:dur="1200">
        <p14:prism dir="r"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12"/>
                                        </p:tgtEl>
                                        <p:attrNameLst>
                                          <p:attrName>style.visibility</p:attrName>
                                        </p:attrNameLst>
                                      </p:cBhvr>
                                      <p:to>
                                        <p:strVal val="visible"/>
                                      </p:to>
                                    </p:set>
                                    <p:animEffect transition="in" filter="dissolve">
                                      <p:cBhvr>
                                        <p:cTn id="7" dur="500"/>
                                        <p:tgtEl>
                                          <p:spTgt spid="612"/>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13"/>
                                        </p:tgtEl>
                                        <p:attrNameLst>
                                          <p:attrName>style.visibility</p:attrName>
                                        </p:attrNameLst>
                                      </p:cBhvr>
                                      <p:to>
                                        <p:strVal val="visible"/>
                                      </p:to>
                                    </p:set>
                                    <p:animEffect transition="in" filter="dissolve">
                                      <p:cBhvr>
                                        <p:cTn id="11" dur="500"/>
                                        <p:tgtEl>
                                          <p:spTgt spid="613"/>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11"/>
                                        </p:tgtEl>
                                        <p:attrNameLst>
                                          <p:attrName>style.visibility</p:attrName>
                                        </p:attrNameLst>
                                      </p:cBhvr>
                                      <p:to>
                                        <p:strVal val="visible"/>
                                      </p:to>
                                    </p:set>
                                    <p:animEffect transition="in" filter="dissolve">
                                      <p:cBhvr>
                                        <p:cTn id="15" dur="1000"/>
                                        <p:tgtEl>
                                          <p:spTgt spid="611"/>
                                        </p:tgtEl>
                                      </p:cBhvr>
                                    </p:animEffect>
                                  </p:childTnLst>
                                </p:cTn>
                              </p:par>
                            </p:childTnLst>
                          </p:cTn>
                        </p:par>
                        <p:par>
                          <p:cTn id="16" fill="hold">
                            <p:stCondLst>
                              <p:cond delay="2000"/>
                            </p:stCondLst>
                            <p:childTnLst>
                              <p:par>
                                <p:cTn id="17" presetID="22" presetClass="entr" presetSubtype="1" fill="hold" grpId="4" nodeType="afterEffect">
                                  <p:stCondLst>
                                    <p:cond delay="0"/>
                                  </p:stCondLst>
                                  <p:iterate>
                                    <p:tmAbs val="0"/>
                                  </p:iterate>
                                  <p:childTnLst>
                                    <p:set>
                                      <p:cBhvr>
                                        <p:cTn id="18" dur="indefinite" fill="hold"/>
                                        <p:tgtEl>
                                          <p:spTgt spid="614"/>
                                        </p:tgtEl>
                                        <p:attrNameLst>
                                          <p:attrName>style.visibility</p:attrName>
                                        </p:attrNameLst>
                                      </p:cBhvr>
                                      <p:to>
                                        <p:strVal val="visible"/>
                                      </p:to>
                                    </p:set>
                                    <p:animEffect transition="in" filter="wipe(up)">
                                      <p:cBhvr>
                                        <p:cTn id="19" dur="500"/>
                                        <p:tgtEl>
                                          <p:spTgt spid="614"/>
                                        </p:tgtEl>
                                      </p:cBhvr>
                                    </p:animEffect>
                                  </p:childTnLst>
                                </p:cTn>
                              </p:par>
                            </p:childTnLst>
                          </p:cTn>
                        </p:par>
                        <p:par>
                          <p:cTn id="20" fill="hold">
                            <p:stCondLst>
                              <p:cond delay="2500"/>
                            </p:stCondLst>
                            <p:childTnLst>
                              <p:par>
                                <p:cTn id="21" presetID="22" presetClass="entr" presetSubtype="1" fill="hold" grpId="5" nodeType="afterEffect">
                                  <p:stCondLst>
                                    <p:cond delay="0"/>
                                  </p:stCondLst>
                                  <p:iterate>
                                    <p:tmAbs val="0"/>
                                  </p:iterate>
                                  <p:childTnLst>
                                    <p:set>
                                      <p:cBhvr>
                                        <p:cTn id="22" dur="indefinite" fill="hold"/>
                                        <p:tgtEl>
                                          <p:spTgt spid="615"/>
                                        </p:tgtEl>
                                        <p:attrNameLst>
                                          <p:attrName>style.visibility</p:attrName>
                                        </p:attrNameLst>
                                      </p:cBhvr>
                                      <p:to>
                                        <p:strVal val="visible"/>
                                      </p:to>
                                    </p:set>
                                    <p:animEffect transition="in" filter="wipe(up)">
                                      <p:cBhvr>
                                        <p:cTn id="23" dur="500"/>
                                        <p:tgtEl>
                                          <p:spTgt spid="615"/>
                                        </p:tgtEl>
                                      </p:cBhvr>
                                    </p:animEffect>
                                  </p:childTnLst>
                                </p:cTn>
                              </p:par>
                            </p:childTnLst>
                          </p:cTn>
                        </p:par>
                        <p:par>
                          <p:cTn id="24" fill="hold">
                            <p:stCondLst>
                              <p:cond delay="3000"/>
                            </p:stCondLst>
                            <p:childTnLst>
                              <p:par>
                                <p:cTn id="25" presetID="22" presetClass="entr" presetSubtype="1" fill="hold" grpId="6" nodeType="afterEffect">
                                  <p:stCondLst>
                                    <p:cond delay="0"/>
                                  </p:stCondLst>
                                  <p:iterate>
                                    <p:tmAbs val="0"/>
                                  </p:iterate>
                                  <p:childTnLst>
                                    <p:set>
                                      <p:cBhvr>
                                        <p:cTn id="26" dur="indefinite" fill="hold"/>
                                        <p:tgtEl>
                                          <p:spTgt spid="616"/>
                                        </p:tgtEl>
                                        <p:attrNameLst>
                                          <p:attrName>style.visibility</p:attrName>
                                        </p:attrNameLst>
                                      </p:cBhvr>
                                      <p:to>
                                        <p:strVal val="visible"/>
                                      </p:to>
                                    </p:set>
                                    <p:animEffect transition="in" filter="wipe(up)">
                                      <p:cBhvr>
                                        <p:cTn id="27" dur="500"/>
                                        <p:tgtEl>
                                          <p:spTgt spid="616"/>
                                        </p:tgtEl>
                                      </p:cBhvr>
                                    </p:animEffect>
                                  </p:childTnLst>
                                </p:cTn>
                              </p:par>
                            </p:childTnLst>
                          </p:cTn>
                        </p:par>
                        <p:par>
                          <p:cTn id="28" fill="hold">
                            <p:stCondLst>
                              <p:cond delay="3500"/>
                            </p:stCondLst>
                            <p:childTnLst>
                              <p:par>
                                <p:cTn id="29" presetID="23" presetClass="entr" presetSubtype="16" fill="hold" grpId="7" nodeType="afterEffect">
                                  <p:stCondLst>
                                    <p:cond delay="0"/>
                                  </p:stCondLst>
                                  <p:iterate>
                                    <p:tmAbs val="0"/>
                                  </p:iterate>
                                  <p:childTnLst>
                                    <p:set>
                                      <p:cBhvr>
                                        <p:cTn id="30" dur="indefinite" fill="hold"/>
                                        <p:tgtEl>
                                          <p:spTgt spid="619"/>
                                        </p:tgtEl>
                                        <p:attrNameLst>
                                          <p:attrName>style.visibility</p:attrName>
                                        </p:attrNameLst>
                                      </p:cBhvr>
                                      <p:to>
                                        <p:strVal val="visible"/>
                                      </p:to>
                                    </p:set>
                                    <p:anim calcmode="lin" valueType="num">
                                      <p:cBhvr>
                                        <p:cTn id="31" dur="500" fill="hold"/>
                                        <p:tgtEl>
                                          <p:spTgt spid="619"/>
                                        </p:tgtEl>
                                        <p:attrNameLst>
                                          <p:attrName>ppt_w</p:attrName>
                                        </p:attrNameLst>
                                      </p:cBhvr>
                                      <p:tavLst>
                                        <p:tav tm="0">
                                          <p:val>
                                            <p:fltVal val="0"/>
                                          </p:val>
                                        </p:tav>
                                        <p:tav tm="100000">
                                          <p:val>
                                            <p:strVal val="#ppt_w"/>
                                          </p:val>
                                        </p:tav>
                                      </p:tavLst>
                                    </p:anim>
                                    <p:anim calcmode="lin" valueType="num">
                                      <p:cBhvr>
                                        <p:cTn id="32" dur="500" fill="hold"/>
                                        <p:tgtEl>
                                          <p:spTgt spid="619"/>
                                        </p:tgtEl>
                                        <p:attrNameLst>
                                          <p:attrName>ppt_h</p:attrName>
                                        </p:attrNameLst>
                                      </p:cBhvr>
                                      <p:tavLst>
                                        <p:tav tm="0">
                                          <p:val>
                                            <p:fltVal val="0"/>
                                          </p:val>
                                        </p:tav>
                                        <p:tav tm="100000">
                                          <p:val>
                                            <p:strVal val="#ppt_h"/>
                                          </p:val>
                                        </p:tav>
                                      </p:tavLst>
                                    </p:anim>
                                  </p:childTnLst>
                                </p:cTn>
                              </p:par>
                            </p:childTnLst>
                          </p:cTn>
                        </p:par>
                        <p:par>
                          <p:cTn id="33" fill="hold">
                            <p:stCondLst>
                              <p:cond delay="4000"/>
                            </p:stCondLst>
                            <p:childTnLst>
                              <p:par>
                                <p:cTn id="34" presetID="23" presetClass="entr" presetSubtype="16" fill="hold" grpId="8" nodeType="afterEffect">
                                  <p:stCondLst>
                                    <p:cond delay="0"/>
                                  </p:stCondLst>
                                  <p:iterate>
                                    <p:tmAbs val="0"/>
                                  </p:iterate>
                                  <p:childTnLst>
                                    <p:set>
                                      <p:cBhvr>
                                        <p:cTn id="35" dur="indefinite" fill="hold"/>
                                        <p:tgtEl>
                                          <p:spTgt spid="622"/>
                                        </p:tgtEl>
                                        <p:attrNameLst>
                                          <p:attrName>style.visibility</p:attrName>
                                        </p:attrNameLst>
                                      </p:cBhvr>
                                      <p:to>
                                        <p:strVal val="visible"/>
                                      </p:to>
                                    </p:set>
                                    <p:anim calcmode="lin" valueType="num">
                                      <p:cBhvr>
                                        <p:cTn id="36" dur="500" fill="hold"/>
                                        <p:tgtEl>
                                          <p:spTgt spid="622"/>
                                        </p:tgtEl>
                                        <p:attrNameLst>
                                          <p:attrName>ppt_w</p:attrName>
                                        </p:attrNameLst>
                                      </p:cBhvr>
                                      <p:tavLst>
                                        <p:tav tm="0">
                                          <p:val>
                                            <p:fltVal val="0"/>
                                          </p:val>
                                        </p:tav>
                                        <p:tav tm="100000">
                                          <p:val>
                                            <p:strVal val="#ppt_w"/>
                                          </p:val>
                                        </p:tav>
                                      </p:tavLst>
                                    </p:anim>
                                    <p:anim calcmode="lin" valueType="num">
                                      <p:cBhvr>
                                        <p:cTn id="37" dur="500" fill="hold"/>
                                        <p:tgtEl>
                                          <p:spTgt spid="622"/>
                                        </p:tgtEl>
                                        <p:attrNameLst>
                                          <p:attrName>ppt_h</p:attrName>
                                        </p:attrNameLst>
                                      </p:cBhvr>
                                      <p:tavLst>
                                        <p:tav tm="0">
                                          <p:val>
                                            <p:fltVal val="0"/>
                                          </p:val>
                                        </p:tav>
                                        <p:tav tm="100000">
                                          <p:val>
                                            <p:strVal val="#ppt_h"/>
                                          </p:val>
                                        </p:tav>
                                      </p:tavLst>
                                    </p:anim>
                                  </p:childTnLst>
                                </p:cTn>
                              </p:par>
                            </p:childTnLst>
                          </p:cTn>
                        </p:par>
                        <p:par>
                          <p:cTn id="38" fill="hold">
                            <p:stCondLst>
                              <p:cond delay="4500"/>
                            </p:stCondLst>
                            <p:childTnLst>
                              <p:par>
                                <p:cTn id="39" presetID="23" presetClass="entr" presetSubtype="16" fill="hold" grpId="9" nodeType="afterEffect">
                                  <p:stCondLst>
                                    <p:cond delay="0"/>
                                  </p:stCondLst>
                                  <p:iterate>
                                    <p:tmAbs val="0"/>
                                  </p:iterate>
                                  <p:childTnLst>
                                    <p:set>
                                      <p:cBhvr>
                                        <p:cTn id="40" dur="indefinite" fill="hold"/>
                                        <p:tgtEl>
                                          <p:spTgt spid="625"/>
                                        </p:tgtEl>
                                        <p:attrNameLst>
                                          <p:attrName>style.visibility</p:attrName>
                                        </p:attrNameLst>
                                      </p:cBhvr>
                                      <p:to>
                                        <p:strVal val="visible"/>
                                      </p:to>
                                    </p:set>
                                    <p:anim calcmode="lin" valueType="num">
                                      <p:cBhvr>
                                        <p:cTn id="41" dur="500" fill="hold"/>
                                        <p:tgtEl>
                                          <p:spTgt spid="625"/>
                                        </p:tgtEl>
                                        <p:attrNameLst>
                                          <p:attrName>ppt_w</p:attrName>
                                        </p:attrNameLst>
                                      </p:cBhvr>
                                      <p:tavLst>
                                        <p:tav tm="0">
                                          <p:val>
                                            <p:fltVal val="0"/>
                                          </p:val>
                                        </p:tav>
                                        <p:tav tm="100000">
                                          <p:val>
                                            <p:strVal val="#ppt_w"/>
                                          </p:val>
                                        </p:tav>
                                      </p:tavLst>
                                    </p:anim>
                                    <p:anim calcmode="lin" valueType="num">
                                      <p:cBhvr>
                                        <p:cTn id="42" dur="500" fill="hold"/>
                                        <p:tgtEl>
                                          <p:spTgt spid="625"/>
                                        </p:tgtEl>
                                        <p:attrNameLst>
                                          <p:attrName>ppt_h</p:attrName>
                                        </p:attrNameLst>
                                      </p:cBhvr>
                                      <p:tavLst>
                                        <p:tav tm="0">
                                          <p:val>
                                            <p:fltVal val="0"/>
                                          </p:val>
                                        </p:tav>
                                        <p:tav tm="100000">
                                          <p:val>
                                            <p:strVal val="#ppt_h"/>
                                          </p:val>
                                        </p:tav>
                                      </p:tavLst>
                                    </p:anim>
                                  </p:childTnLst>
                                </p:cTn>
                              </p:par>
                            </p:childTnLst>
                          </p:cTn>
                        </p:par>
                        <p:par>
                          <p:cTn id="43" fill="hold">
                            <p:stCondLst>
                              <p:cond delay="5000"/>
                            </p:stCondLst>
                            <p:childTnLst>
                              <p:par>
                                <p:cTn id="44" presetID="23" presetClass="entr" presetSubtype="16" fill="hold" grpId="10" nodeType="afterEffect">
                                  <p:stCondLst>
                                    <p:cond delay="0"/>
                                  </p:stCondLst>
                                  <p:iterate>
                                    <p:tmAbs val="0"/>
                                  </p:iterate>
                                  <p:childTnLst>
                                    <p:set>
                                      <p:cBhvr>
                                        <p:cTn id="45" dur="indefinite" fill="hold"/>
                                        <p:tgtEl>
                                          <p:spTgt spid="628"/>
                                        </p:tgtEl>
                                        <p:attrNameLst>
                                          <p:attrName>style.visibility</p:attrName>
                                        </p:attrNameLst>
                                      </p:cBhvr>
                                      <p:to>
                                        <p:strVal val="visible"/>
                                      </p:to>
                                    </p:set>
                                    <p:anim calcmode="lin" valueType="num">
                                      <p:cBhvr>
                                        <p:cTn id="46" dur="500" fill="hold"/>
                                        <p:tgtEl>
                                          <p:spTgt spid="628"/>
                                        </p:tgtEl>
                                        <p:attrNameLst>
                                          <p:attrName>ppt_w</p:attrName>
                                        </p:attrNameLst>
                                      </p:cBhvr>
                                      <p:tavLst>
                                        <p:tav tm="0">
                                          <p:val>
                                            <p:fltVal val="0"/>
                                          </p:val>
                                        </p:tav>
                                        <p:tav tm="100000">
                                          <p:val>
                                            <p:strVal val="#ppt_w"/>
                                          </p:val>
                                        </p:tav>
                                      </p:tavLst>
                                    </p:anim>
                                    <p:anim calcmode="lin" valueType="num">
                                      <p:cBhvr>
                                        <p:cTn id="47" dur="500" fill="hold"/>
                                        <p:tgtEl>
                                          <p:spTgt spid="628"/>
                                        </p:tgtEl>
                                        <p:attrNameLst>
                                          <p:attrName>ppt_h</p:attrName>
                                        </p:attrNameLst>
                                      </p:cBhvr>
                                      <p:tavLst>
                                        <p:tav tm="0">
                                          <p:val>
                                            <p:fltVal val="0"/>
                                          </p:val>
                                        </p:tav>
                                        <p:tav tm="100000">
                                          <p:val>
                                            <p:strVal val="#ppt_h"/>
                                          </p:val>
                                        </p:tav>
                                      </p:tavLst>
                                    </p:anim>
                                  </p:childTnLst>
                                </p:cTn>
                              </p:par>
                            </p:childTnLst>
                          </p:cTn>
                        </p:par>
                        <p:par>
                          <p:cTn id="48" fill="hold">
                            <p:stCondLst>
                              <p:cond delay="5500"/>
                            </p:stCondLst>
                            <p:childTnLst>
                              <p:par>
                                <p:cTn id="49" presetID="2" presetClass="entr" presetSubtype="4" fill="hold" grpId="11" nodeType="afterEffect">
                                  <p:stCondLst>
                                    <p:cond delay="0"/>
                                  </p:stCondLst>
                                  <p:iterate>
                                    <p:tmAbs val="0"/>
                                  </p:iterate>
                                  <p:childTnLst>
                                    <p:set>
                                      <p:cBhvr>
                                        <p:cTn id="50" dur="indefinite" fill="hold"/>
                                        <p:tgtEl>
                                          <p:spTgt spid="629"/>
                                        </p:tgtEl>
                                        <p:attrNameLst>
                                          <p:attrName>style.visibility</p:attrName>
                                        </p:attrNameLst>
                                      </p:cBhvr>
                                      <p:to>
                                        <p:strVal val="visible"/>
                                      </p:to>
                                    </p:set>
                                    <p:anim calcmode="lin" valueType="num">
                                      <p:cBhvr>
                                        <p:cTn id="51" dur="750" fill="hold"/>
                                        <p:tgtEl>
                                          <p:spTgt spid="629"/>
                                        </p:tgtEl>
                                        <p:attrNameLst>
                                          <p:attrName>ppt_x</p:attrName>
                                        </p:attrNameLst>
                                      </p:cBhvr>
                                      <p:tavLst>
                                        <p:tav tm="0">
                                          <p:val>
                                            <p:strVal val="#ppt_x"/>
                                          </p:val>
                                        </p:tav>
                                        <p:tav tm="100000">
                                          <p:val>
                                            <p:strVal val="#ppt_x"/>
                                          </p:val>
                                        </p:tav>
                                      </p:tavLst>
                                    </p:anim>
                                    <p:anim calcmode="lin" valueType="num">
                                      <p:cBhvr>
                                        <p:cTn id="52" dur="750" fill="hold"/>
                                        <p:tgtEl>
                                          <p:spTgt spid="629"/>
                                        </p:tgtEl>
                                        <p:attrNameLst>
                                          <p:attrName>ppt_y</p:attrName>
                                        </p:attrNameLst>
                                      </p:cBhvr>
                                      <p:tavLst>
                                        <p:tav tm="0">
                                          <p:val>
                                            <p:strVal val="1+#ppt_h/2"/>
                                          </p:val>
                                        </p:tav>
                                        <p:tav tm="100000">
                                          <p:val>
                                            <p:strVal val="#ppt_y"/>
                                          </p:val>
                                        </p:tav>
                                      </p:tavLst>
                                    </p:anim>
                                  </p:childTnLst>
                                </p:cTn>
                              </p:par>
                            </p:childTnLst>
                          </p:cTn>
                        </p:par>
                        <p:par>
                          <p:cTn id="53" fill="hold">
                            <p:stCondLst>
                              <p:cond delay="6250"/>
                            </p:stCondLst>
                            <p:childTnLst>
                              <p:par>
                                <p:cTn id="54" presetID="2" presetClass="entr" presetSubtype="4" fill="hold" grpId="12" nodeType="afterEffect">
                                  <p:stCondLst>
                                    <p:cond delay="0"/>
                                  </p:stCondLst>
                                  <p:iterate>
                                    <p:tmAbs val="0"/>
                                  </p:iterate>
                                  <p:childTnLst>
                                    <p:set>
                                      <p:cBhvr>
                                        <p:cTn id="55" dur="indefinite" fill="hold"/>
                                        <p:tgtEl>
                                          <p:spTgt spid="630"/>
                                        </p:tgtEl>
                                        <p:attrNameLst>
                                          <p:attrName>style.visibility</p:attrName>
                                        </p:attrNameLst>
                                      </p:cBhvr>
                                      <p:to>
                                        <p:strVal val="visible"/>
                                      </p:to>
                                    </p:set>
                                    <p:anim calcmode="lin" valueType="num">
                                      <p:cBhvr>
                                        <p:cTn id="56" dur="750" fill="hold"/>
                                        <p:tgtEl>
                                          <p:spTgt spid="630"/>
                                        </p:tgtEl>
                                        <p:attrNameLst>
                                          <p:attrName>ppt_x</p:attrName>
                                        </p:attrNameLst>
                                      </p:cBhvr>
                                      <p:tavLst>
                                        <p:tav tm="0">
                                          <p:val>
                                            <p:strVal val="#ppt_x"/>
                                          </p:val>
                                        </p:tav>
                                        <p:tav tm="100000">
                                          <p:val>
                                            <p:strVal val="#ppt_x"/>
                                          </p:val>
                                        </p:tav>
                                      </p:tavLst>
                                    </p:anim>
                                    <p:anim calcmode="lin" valueType="num">
                                      <p:cBhvr>
                                        <p:cTn id="57" dur="750" fill="hold"/>
                                        <p:tgtEl>
                                          <p:spTgt spid="630"/>
                                        </p:tgtEl>
                                        <p:attrNameLst>
                                          <p:attrName>ppt_y</p:attrName>
                                        </p:attrNameLst>
                                      </p:cBhvr>
                                      <p:tavLst>
                                        <p:tav tm="0">
                                          <p:val>
                                            <p:strVal val="1+#ppt_h/2"/>
                                          </p:val>
                                        </p:tav>
                                        <p:tav tm="100000">
                                          <p:val>
                                            <p:strVal val="#ppt_y"/>
                                          </p:val>
                                        </p:tav>
                                      </p:tavLst>
                                    </p:anim>
                                  </p:childTnLst>
                                </p:cTn>
                              </p:par>
                            </p:childTnLst>
                          </p:cTn>
                        </p:par>
                        <p:par>
                          <p:cTn id="58" fill="hold">
                            <p:stCondLst>
                              <p:cond delay="7000"/>
                            </p:stCondLst>
                            <p:childTnLst>
                              <p:par>
                                <p:cTn id="59" presetID="2" presetClass="entr" presetSubtype="4" fill="hold" grpId="13" nodeType="afterEffect">
                                  <p:stCondLst>
                                    <p:cond delay="0"/>
                                  </p:stCondLst>
                                  <p:iterate>
                                    <p:tmAbs val="0"/>
                                  </p:iterate>
                                  <p:childTnLst>
                                    <p:set>
                                      <p:cBhvr>
                                        <p:cTn id="60" dur="indefinite" fill="hold"/>
                                        <p:tgtEl>
                                          <p:spTgt spid="631"/>
                                        </p:tgtEl>
                                        <p:attrNameLst>
                                          <p:attrName>style.visibility</p:attrName>
                                        </p:attrNameLst>
                                      </p:cBhvr>
                                      <p:to>
                                        <p:strVal val="visible"/>
                                      </p:to>
                                    </p:set>
                                    <p:anim calcmode="lin" valueType="num">
                                      <p:cBhvr>
                                        <p:cTn id="61" dur="750" fill="hold"/>
                                        <p:tgtEl>
                                          <p:spTgt spid="631"/>
                                        </p:tgtEl>
                                        <p:attrNameLst>
                                          <p:attrName>ppt_x</p:attrName>
                                        </p:attrNameLst>
                                      </p:cBhvr>
                                      <p:tavLst>
                                        <p:tav tm="0">
                                          <p:val>
                                            <p:strVal val="#ppt_x"/>
                                          </p:val>
                                        </p:tav>
                                        <p:tav tm="100000">
                                          <p:val>
                                            <p:strVal val="#ppt_x"/>
                                          </p:val>
                                        </p:tav>
                                      </p:tavLst>
                                    </p:anim>
                                    <p:anim calcmode="lin" valueType="num">
                                      <p:cBhvr>
                                        <p:cTn id="62" dur="750" fill="hold"/>
                                        <p:tgtEl>
                                          <p:spTgt spid="631"/>
                                        </p:tgtEl>
                                        <p:attrNameLst>
                                          <p:attrName>ppt_y</p:attrName>
                                        </p:attrNameLst>
                                      </p:cBhvr>
                                      <p:tavLst>
                                        <p:tav tm="0">
                                          <p:val>
                                            <p:strVal val="1+#ppt_h/2"/>
                                          </p:val>
                                        </p:tav>
                                        <p:tav tm="100000">
                                          <p:val>
                                            <p:strVal val="#ppt_y"/>
                                          </p:val>
                                        </p:tav>
                                      </p:tavLst>
                                    </p:anim>
                                  </p:childTnLst>
                                </p:cTn>
                              </p:par>
                            </p:childTnLst>
                          </p:cTn>
                        </p:par>
                        <p:par>
                          <p:cTn id="63" fill="hold">
                            <p:stCondLst>
                              <p:cond delay="7750"/>
                            </p:stCondLst>
                            <p:childTnLst>
                              <p:par>
                                <p:cTn id="64" presetID="2" presetClass="entr" presetSubtype="4" fill="hold" grpId="14" nodeType="afterEffect">
                                  <p:stCondLst>
                                    <p:cond delay="0"/>
                                  </p:stCondLst>
                                  <p:iterate>
                                    <p:tmAbs val="0"/>
                                  </p:iterate>
                                  <p:childTnLst>
                                    <p:set>
                                      <p:cBhvr>
                                        <p:cTn id="65" dur="indefinite" fill="hold"/>
                                        <p:tgtEl>
                                          <p:spTgt spid="632"/>
                                        </p:tgtEl>
                                        <p:attrNameLst>
                                          <p:attrName>style.visibility</p:attrName>
                                        </p:attrNameLst>
                                      </p:cBhvr>
                                      <p:to>
                                        <p:strVal val="visible"/>
                                      </p:to>
                                    </p:set>
                                    <p:anim calcmode="lin" valueType="num">
                                      <p:cBhvr>
                                        <p:cTn id="66" dur="750" fill="hold"/>
                                        <p:tgtEl>
                                          <p:spTgt spid="632"/>
                                        </p:tgtEl>
                                        <p:attrNameLst>
                                          <p:attrName>ppt_x</p:attrName>
                                        </p:attrNameLst>
                                      </p:cBhvr>
                                      <p:tavLst>
                                        <p:tav tm="0">
                                          <p:val>
                                            <p:strVal val="#ppt_x"/>
                                          </p:val>
                                        </p:tav>
                                        <p:tav tm="100000">
                                          <p:val>
                                            <p:strVal val="#ppt_x"/>
                                          </p:val>
                                        </p:tav>
                                      </p:tavLst>
                                    </p:anim>
                                    <p:anim calcmode="lin" valueType="num">
                                      <p:cBhvr>
                                        <p:cTn id="67" dur="750" fill="hold"/>
                                        <p:tgtEl>
                                          <p:spTgt spid="632"/>
                                        </p:tgtEl>
                                        <p:attrNameLst>
                                          <p:attrName>ppt_y</p:attrName>
                                        </p:attrNameLst>
                                      </p:cBhvr>
                                      <p:tavLst>
                                        <p:tav tm="0">
                                          <p:val>
                                            <p:strVal val="1+#ppt_h/2"/>
                                          </p:val>
                                        </p:tav>
                                        <p:tav tm="100000">
                                          <p:val>
                                            <p:strVal val="#ppt_y"/>
                                          </p:val>
                                        </p:tav>
                                      </p:tavLst>
                                    </p:anim>
                                  </p:childTnLst>
                                </p:cTn>
                              </p:par>
                            </p:childTnLst>
                          </p:cTn>
                        </p:par>
                        <p:par>
                          <p:cTn id="68" fill="hold">
                            <p:stCondLst>
                              <p:cond delay="8500"/>
                            </p:stCondLst>
                            <p:childTnLst>
                              <p:par>
                                <p:cTn id="69" presetID="22" presetClass="entr" presetSubtype="1" fill="hold" grpId="15" nodeType="afterEffect">
                                  <p:stCondLst>
                                    <p:cond delay="0"/>
                                  </p:stCondLst>
                                  <p:iterate>
                                    <p:tmAbs val="0"/>
                                  </p:iterate>
                                  <p:childTnLst>
                                    <p:set>
                                      <p:cBhvr>
                                        <p:cTn id="70" dur="indefinite" fill="hold"/>
                                        <p:tgtEl>
                                          <p:spTgt spid="635"/>
                                        </p:tgtEl>
                                        <p:attrNameLst>
                                          <p:attrName>style.visibility</p:attrName>
                                        </p:attrNameLst>
                                      </p:cBhvr>
                                      <p:to>
                                        <p:strVal val="visible"/>
                                      </p:to>
                                    </p:set>
                                    <p:animEffect transition="in" filter="wipe(up)">
                                      <p:cBhvr>
                                        <p:cTn id="71" dur="1000"/>
                                        <p:tgtEl>
                                          <p:spTgt spid="635"/>
                                        </p:tgtEl>
                                      </p:cBhvr>
                                    </p:animEffect>
                                  </p:childTnLst>
                                </p:cTn>
                              </p:par>
                            </p:childTnLst>
                          </p:cTn>
                        </p:par>
                        <p:par>
                          <p:cTn id="72" fill="hold">
                            <p:stCondLst>
                              <p:cond delay="9500"/>
                            </p:stCondLst>
                            <p:childTnLst>
                              <p:par>
                                <p:cTn id="73" presetID="22" presetClass="entr" presetSubtype="1" fill="hold" grpId="16" nodeType="afterEffect">
                                  <p:stCondLst>
                                    <p:cond delay="0"/>
                                  </p:stCondLst>
                                  <p:iterate>
                                    <p:tmAbs val="0"/>
                                  </p:iterate>
                                  <p:childTnLst>
                                    <p:set>
                                      <p:cBhvr>
                                        <p:cTn id="74" dur="indefinite" fill="hold"/>
                                        <p:tgtEl>
                                          <p:spTgt spid="638"/>
                                        </p:tgtEl>
                                        <p:attrNameLst>
                                          <p:attrName>style.visibility</p:attrName>
                                        </p:attrNameLst>
                                      </p:cBhvr>
                                      <p:to>
                                        <p:strVal val="visible"/>
                                      </p:to>
                                    </p:set>
                                    <p:animEffect transition="in" filter="wipe(up)">
                                      <p:cBhvr>
                                        <p:cTn id="75" dur="1000"/>
                                        <p:tgtEl>
                                          <p:spTgt spid="638"/>
                                        </p:tgtEl>
                                      </p:cBhvr>
                                    </p:animEffect>
                                  </p:childTnLst>
                                </p:cTn>
                              </p:par>
                            </p:childTnLst>
                          </p:cTn>
                        </p:par>
                        <p:par>
                          <p:cTn id="76" fill="hold">
                            <p:stCondLst>
                              <p:cond delay="10500"/>
                            </p:stCondLst>
                            <p:childTnLst>
                              <p:par>
                                <p:cTn id="77" presetID="22" presetClass="entr" presetSubtype="1" fill="hold" grpId="17" nodeType="afterEffect">
                                  <p:stCondLst>
                                    <p:cond delay="0"/>
                                  </p:stCondLst>
                                  <p:iterate>
                                    <p:tmAbs val="0"/>
                                  </p:iterate>
                                  <p:childTnLst>
                                    <p:set>
                                      <p:cBhvr>
                                        <p:cTn id="78" dur="indefinite" fill="hold"/>
                                        <p:tgtEl>
                                          <p:spTgt spid="641"/>
                                        </p:tgtEl>
                                        <p:attrNameLst>
                                          <p:attrName>style.visibility</p:attrName>
                                        </p:attrNameLst>
                                      </p:cBhvr>
                                      <p:to>
                                        <p:strVal val="visible"/>
                                      </p:to>
                                    </p:set>
                                    <p:animEffect transition="in" filter="wipe(up)">
                                      <p:cBhvr>
                                        <p:cTn id="79" dur="1000"/>
                                        <p:tgtEl>
                                          <p:spTgt spid="641"/>
                                        </p:tgtEl>
                                      </p:cBhvr>
                                    </p:animEffect>
                                  </p:childTnLst>
                                </p:cTn>
                              </p:par>
                            </p:childTnLst>
                          </p:cTn>
                        </p:par>
                        <p:par>
                          <p:cTn id="80" fill="hold">
                            <p:stCondLst>
                              <p:cond delay="11500"/>
                            </p:stCondLst>
                            <p:childTnLst>
                              <p:par>
                                <p:cTn id="81" presetID="22" presetClass="entr" presetSubtype="1" fill="hold" grpId="18" nodeType="afterEffect">
                                  <p:stCondLst>
                                    <p:cond delay="0"/>
                                  </p:stCondLst>
                                  <p:iterate>
                                    <p:tmAbs val="0"/>
                                  </p:iterate>
                                  <p:childTnLst>
                                    <p:set>
                                      <p:cBhvr>
                                        <p:cTn id="82" dur="indefinite" fill="hold"/>
                                        <p:tgtEl>
                                          <p:spTgt spid="644"/>
                                        </p:tgtEl>
                                        <p:attrNameLst>
                                          <p:attrName>style.visibility</p:attrName>
                                        </p:attrNameLst>
                                      </p:cBhvr>
                                      <p:to>
                                        <p:strVal val="visible"/>
                                      </p:to>
                                    </p:set>
                                    <p:animEffect transition="in" filter="wipe(up)">
                                      <p:cBhvr>
                                        <p:cTn id="83" dur="1000"/>
                                        <p:tgtEl>
                                          <p:spTgt spid="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 grpId="3" animBg="1" advAuto="0"/>
      <p:bldP spid="612" grpId="1" animBg="1" advAuto="0"/>
      <p:bldP spid="613" grpId="2" animBg="1" advAuto="0"/>
      <p:bldP spid="614" grpId="4" animBg="1" advAuto="0"/>
      <p:bldP spid="615" grpId="5" animBg="1" advAuto="0"/>
      <p:bldP spid="616" grpId="6" animBg="1" advAuto="0"/>
      <p:bldP spid="619" grpId="7" animBg="1" advAuto="0"/>
      <p:bldP spid="622" grpId="8" animBg="1" advAuto="0"/>
      <p:bldP spid="625" grpId="9" animBg="1" advAuto="0"/>
      <p:bldP spid="628" grpId="10" animBg="1" advAuto="0"/>
      <p:bldP spid="629" grpId="11" animBg="1" advAuto="0"/>
      <p:bldP spid="630" grpId="12" animBg="1" advAuto="0"/>
      <p:bldP spid="631" grpId="13" animBg="1" advAuto="0"/>
      <p:bldP spid="632" grpId="14" animBg="1" advAuto="0"/>
      <p:bldP spid="635" grpId="15" animBg="1" advAuto="0"/>
      <p:bldP spid="638" grpId="16" animBg="1" advAuto="0"/>
      <p:bldP spid="641" grpId="17" animBg="1" advAuto="0"/>
      <p:bldP spid="644" grpId="18"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Shape 646"/>
          <p:cNvSpPr/>
          <p:nvPr/>
        </p:nvSpPr>
        <p:spPr>
          <a:xfrm>
            <a:off x="6789696" y="2604864"/>
            <a:ext cx="10804645" cy="1643381"/>
          </a:xfrm>
          <a:prstGeom prst="rect">
            <a:avLst/>
          </a:prstGeom>
          <a:ln w="12700">
            <a:miter lim="400000"/>
          </a:ln>
        </p:spPr>
        <p:txBody>
          <a:bodyPr wrap="none" tIns="91439" bIns="91439">
            <a:spAutoFit/>
          </a:bodyPr>
          <a:lstStyle>
            <a:lvl1pPr algn="ctr">
              <a:defRPr sz="96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WE DO BETTER!</a:t>
            </a:r>
          </a:p>
        </p:txBody>
      </p:sp>
      <p:sp>
        <p:nvSpPr>
          <p:cNvPr id="647" name="Shape 647"/>
          <p:cNvSpPr/>
          <p:nvPr/>
        </p:nvSpPr>
        <p:spPr>
          <a:xfrm>
            <a:off x="6737985" y="9301932"/>
            <a:ext cx="10908031" cy="1893819"/>
          </a:xfrm>
          <a:prstGeom prst="rect">
            <a:avLst/>
          </a:prstGeom>
          <a:ln w="12700">
            <a:miter lim="400000"/>
          </a:ln>
        </p:spPr>
        <p:txBody>
          <a:bodyPr tIns="91439" bIns="91439">
            <a:spAutoFit/>
          </a:bodyPr>
          <a:lstStyle/>
          <a:p>
            <a:pPr algn="ctr">
              <a:lnSpc>
                <a:spcPts val="3400"/>
              </a:lnSpc>
            </a:pPr>
            <a:r>
              <a:rPr sz="2400">
                <a:solidFill>
                  <a:srgbClr val="D9D9D9"/>
                </a:solidFill>
                <a:latin typeface="+mj-lt"/>
                <a:ea typeface="+mj-ea"/>
                <a:cs typeface="+mj-cs"/>
                <a:sym typeface="Helvetica"/>
              </a:rPr>
              <a:t>Insert you awesome clever slogan or theme in this area insert you awesome clever slogan or theme in this area insert you awesome clever slogan or theme in this area insert you awesome clever slogan or theme in this area insert you awesome clever slogan or theme in this area</a:t>
            </a:r>
          </a:p>
        </p:txBody>
      </p:sp>
      <p:grpSp>
        <p:nvGrpSpPr>
          <p:cNvPr id="651" name="Group 651"/>
          <p:cNvGrpSpPr/>
          <p:nvPr/>
        </p:nvGrpSpPr>
        <p:grpSpPr>
          <a:xfrm>
            <a:off x="10988932" y="5577518"/>
            <a:ext cx="2406137" cy="2061137"/>
            <a:chOff x="0" y="0"/>
            <a:chExt cx="2406136" cy="2061136"/>
          </a:xfrm>
        </p:grpSpPr>
        <p:sp>
          <p:nvSpPr>
            <p:cNvPr id="648" name="Shape 648"/>
            <p:cNvSpPr/>
            <p:nvPr/>
          </p:nvSpPr>
          <p:spPr>
            <a:xfrm>
              <a:off x="88460" y="0"/>
              <a:ext cx="2229216" cy="120306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lnTo>
                    <a:pt x="0" y="10800"/>
                  </a:lnTo>
                  <a:close/>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sp>
          <p:nvSpPr>
            <p:cNvPr id="649" name="Shape 649"/>
            <p:cNvSpPr/>
            <p:nvPr/>
          </p:nvSpPr>
          <p:spPr>
            <a:xfrm>
              <a:off x="0" y="1034990"/>
              <a:ext cx="2406137" cy="5749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21600"/>
                  </a:lnTo>
                  <a:lnTo>
                    <a:pt x="21600" y="0"/>
                  </a:lnTo>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sp>
          <p:nvSpPr>
            <p:cNvPr id="650" name="Shape 650"/>
            <p:cNvSpPr/>
            <p:nvPr/>
          </p:nvSpPr>
          <p:spPr>
            <a:xfrm>
              <a:off x="0" y="1486143"/>
              <a:ext cx="2406137" cy="5749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21600"/>
                  </a:lnTo>
                  <a:lnTo>
                    <a:pt x="21600" y="0"/>
                  </a:lnTo>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mc:Choice xmlns:p14="http://schemas.microsoft.com/office/powerpoint/2010/main" Requires="p14">
      <p:transition spd="slow" p14:dur="1200">
        <p14:warp/>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46"/>
                                        </p:tgtEl>
                                        <p:attrNameLst>
                                          <p:attrName>style.visibility</p:attrName>
                                        </p:attrNameLst>
                                      </p:cBhvr>
                                      <p:to>
                                        <p:strVal val="visible"/>
                                      </p:to>
                                    </p:set>
                                    <p:animEffect transition="in" filter="dissolve">
                                      <p:cBhvr>
                                        <p:cTn id="7" dur="750"/>
                                        <p:tgtEl>
                                          <p:spTgt spid="646"/>
                                        </p:tgtEl>
                                      </p:cBhvr>
                                    </p:animEffect>
                                  </p:childTnLst>
                                </p:cTn>
                              </p:par>
                            </p:childTnLst>
                          </p:cTn>
                        </p:par>
                        <p:par>
                          <p:cTn id="8" fill="hold">
                            <p:stCondLst>
                              <p:cond delay="750"/>
                            </p:stCondLst>
                            <p:childTnLst>
                              <p:par>
                                <p:cTn id="9" presetID="9" presetClass="entr" presetSubtype="0" fill="hold" grpId="2" nodeType="afterEffect">
                                  <p:stCondLst>
                                    <p:cond delay="800"/>
                                  </p:stCondLst>
                                  <p:iterate>
                                    <p:tmAbs val="0"/>
                                  </p:iterate>
                                  <p:childTnLst>
                                    <p:set>
                                      <p:cBhvr>
                                        <p:cTn id="10" dur="indefinite" fill="hold"/>
                                        <p:tgtEl>
                                          <p:spTgt spid="651"/>
                                        </p:tgtEl>
                                        <p:attrNameLst>
                                          <p:attrName>style.visibility</p:attrName>
                                        </p:attrNameLst>
                                      </p:cBhvr>
                                      <p:to>
                                        <p:strVal val="visible"/>
                                      </p:to>
                                    </p:set>
                                    <p:animEffect transition="in" filter="dissolve">
                                      <p:cBhvr>
                                        <p:cTn id="11" dur="1000"/>
                                        <p:tgtEl>
                                          <p:spTgt spid="651"/>
                                        </p:tgtEl>
                                      </p:cBhvr>
                                    </p:animEffect>
                                  </p:childTnLst>
                                </p:cTn>
                              </p:par>
                            </p:childTnLst>
                          </p:cTn>
                        </p:par>
                        <p:par>
                          <p:cTn id="12" fill="hold">
                            <p:stCondLst>
                              <p:cond delay="2549"/>
                            </p:stCondLst>
                            <p:childTnLst>
                              <p:par>
                                <p:cTn id="13" presetID="9" presetClass="entr" presetSubtype="0" fill="hold" grpId="3" nodeType="afterEffect">
                                  <p:stCondLst>
                                    <p:cond delay="1400"/>
                                  </p:stCondLst>
                                  <p:iterate>
                                    <p:tmAbs val="0"/>
                                  </p:iterate>
                                  <p:childTnLst>
                                    <p:set>
                                      <p:cBhvr>
                                        <p:cTn id="14" dur="indefinite" fill="hold"/>
                                        <p:tgtEl>
                                          <p:spTgt spid="647"/>
                                        </p:tgtEl>
                                        <p:attrNameLst>
                                          <p:attrName>style.visibility</p:attrName>
                                        </p:attrNameLst>
                                      </p:cBhvr>
                                      <p:to>
                                        <p:strVal val="visible"/>
                                      </p:to>
                                    </p:set>
                                    <p:animEffect transition="in" filter="dissolve">
                                      <p:cBhvr>
                                        <p:cTn id="15" dur="1000"/>
                                        <p:tgtEl>
                                          <p:spTgt spid="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 grpId="1" animBg="1" advAuto="0"/>
      <p:bldP spid="647" grpId="3" animBg="1" advAuto="0"/>
      <p:bldP spid="651" grpId="2"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3" name="image8.jpg"/>
          <p:cNvPicPr>
            <a:picLocks noChangeAspect="1"/>
          </p:cNvPicPr>
          <p:nvPr/>
        </p:nvPicPr>
        <p:blipFill>
          <a:blip r:embed="rId2"/>
          <a:srcRect l="4735" t="41414" r="67751" b="20061"/>
          <a:stretch>
            <a:fillRect/>
          </a:stretch>
        </p:blipFill>
        <p:spPr>
          <a:xfrm>
            <a:off x="17459771" y="7474542"/>
            <a:ext cx="5289352" cy="4028737"/>
          </a:xfrm>
          <a:prstGeom prst="rect">
            <a:avLst/>
          </a:prstGeom>
          <a:ln w="12700">
            <a:miter lim="400000"/>
            <a:headEnd/>
            <a:tailEnd/>
          </a:ln>
        </p:spPr>
      </p:pic>
      <p:pic>
        <p:nvPicPr>
          <p:cNvPr id="654" name="image9.jpg"/>
          <p:cNvPicPr>
            <a:picLocks noChangeAspect="1"/>
          </p:cNvPicPr>
          <p:nvPr/>
        </p:nvPicPr>
        <p:blipFill>
          <a:blip r:embed="rId3"/>
          <a:srcRect l="2931" t="45150" r="45328" b="15581"/>
          <a:stretch>
            <a:fillRect/>
          </a:stretch>
        </p:blipFill>
        <p:spPr>
          <a:xfrm>
            <a:off x="12211432" y="3304643"/>
            <a:ext cx="10537692" cy="4074988"/>
          </a:xfrm>
          <a:prstGeom prst="rect">
            <a:avLst/>
          </a:prstGeom>
          <a:ln w="12700">
            <a:miter lim="400000"/>
            <a:headEnd/>
            <a:tailEnd/>
          </a:ln>
        </p:spPr>
      </p:pic>
      <p:pic>
        <p:nvPicPr>
          <p:cNvPr id="655" name="image8.jpg"/>
          <p:cNvPicPr>
            <a:picLocks noChangeAspect="1"/>
          </p:cNvPicPr>
          <p:nvPr/>
        </p:nvPicPr>
        <p:blipFill>
          <a:blip r:embed="rId2"/>
          <a:srcRect l="47160" t="22687" r="25325" b="38789"/>
          <a:stretch>
            <a:fillRect/>
          </a:stretch>
        </p:blipFill>
        <p:spPr>
          <a:xfrm>
            <a:off x="12211429" y="7474542"/>
            <a:ext cx="5115183" cy="4074987"/>
          </a:xfrm>
          <a:prstGeom prst="rect">
            <a:avLst/>
          </a:prstGeom>
          <a:ln w="12700">
            <a:miter lim="400000"/>
            <a:headEnd/>
            <a:tailEnd/>
          </a:ln>
        </p:spPr>
      </p:pic>
      <p:grpSp>
        <p:nvGrpSpPr>
          <p:cNvPr id="658" name="Group 658"/>
          <p:cNvGrpSpPr/>
          <p:nvPr/>
        </p:nvGrpSpPr>
        <p:grpSpPr>
          <a:xfrm>
            <a:off x="2091986" y="4428140"/>
            <a:ext cx="6694655" cy="1033781"/>
            <a:chOff x="0" y="0"/>
            <a:chExt cx="6694654" cy="1033780"/>
          </a:xfrm>
        </p:grpSpPr>
        <p:sp>
          <p:nvSpPr>
            <p:cNvPr id="656" name="Shape 656"/>
            <p:cNvSpPr/>
            <p:nvPr/>
          </p:nvSpPr>
          <p:spPr>
            <a:xfrm>
              <a:off x="0" y="67165"/>
              <a:ext cx="6694655" cy="899451"/>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57" name="Shape 657"/>
            <p:cNvSpPr/>
            <p:nvPr/>
          </p:nvSpPr>
          <p:spPr>
            <a:xfrm>
              <a:off x="0" y="0"/>
              <a:ext cx="6590068" cy="1033780"/>
            </a:xfrm>
            <a:prstGeom prst="rect">
              <a:avLst/>
            </a:prstGeom>
            <a:noFill/>
            <a:ln w="12700" cap="flat">
              <a:noFill/>
              <a:miter lim="400000"/>
            </a:ln>
            <a:effectLst/>
          </p:spPr>
          <p:txBody>
            <a:bodyPr wrap="square" lIns="91439" tIns="91439" rIns="91439" bIns="91439" numCol="1" anchor="ctr">
              <a:spAutoFit/>
            </a:bodyPr>
            <a:lstStyle>
              <a:lvl1pPr>
                <a:defRPr sz="56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PROJECT NAME</a:t>
              </a:r>
            </a:p>
          </p:txBody>
        </p:sp>
      </p:grpSp>
      <p:sp>
        <p:nvSpPr>
          <p:cNvPr id="659" name="Shape 659"/>
          <p:cNvSpPr/>
          <p:nvPr/>
        </p:nvSpPr>
        <p:spPr>
          <a:xfrm>
            <a:off x="2015786" y="5690296"/>
            <a:ext cx="9858103" cy="2913381"/>
          </a:xfrm>
          <a:prstGeom prst="rect">
            <a:avLst/>
          </a:prstGeom>
          <a:ln w="12700">
            <a:miter lim="400000"/>
          </a:ln>
        </p:spPr>
        <p:txBody>
          <a:bodyPr tIns="91439" bIns="91439">
            <a:spAutoFit/>
          </a:bodyPr>
          <a:lstStyle/>
          <a:p>
            <a:r>
              <a:rPr>
                <a:solidFill>
                  <a:srgbClr val="F2F2F2"/>
                </a:solidFill>
                <a:latin typeface="+mj-lt"/>
                <a:ea typeface="+mj-ea"/>
                <a:cs typeface="+mj-cs"/>
                <a:sym typeface="Helvetica"/>
              </a:rPr>
              <a:t>By faith I mean a vision of good one cherishes and the enthusiasm that pushes one to seek its fulfillment regardless of obstacles. </a:t>
            </a:r>
          </a:p>
          <a:p>
            <a:r>
              <a:rPr>
                <a:solidFill>
                  <a:srgbClr val="F2F2F2"/>
                </a:solidFill>
                <a:latin typeface="+mj-lt"/>
                <a:ea typeface="+mj-ea"/>
                <a:cs typeface="+mj-cs"/>
                <a:sym typeface="Helvetica"/>
              </a:rPr>
              <a:t>By faith I mean a vision of good one cherishes and the enthusiasm</a:t>
            </a:r>
          </a:p>
        </p:txBody>
      </p:sp>
      <p:sp>
        <p:nvSpPr>
          <p:cNvPr id="660" name="Shape 660"/>
          <p:cNvSpPr/>
          <p:nvPr/>
        </p:nvSpPr>
        <p:spPr>
          <a:xfrm>
            <a:off x="2015786" y="9202590"/>
            <a:ext cx="3870469" cy="1046481"/>
          </a:xfrm>
          <a:prstGeom prst="rect">
            <a:avLst/>
          </a:prstGeom>
          <a:ln w="12700">
            <a:miter lim="400000"/>
          </a:ln>
        </p:spPr>
        <p:txBody>
          <a:bodyPr wrap="none" tIns="91439" bIns="91439">
            <a:spAutoFit/>
          </a:bodyPr>
          <a:lstStyle/>
          <a:p>
            <a:r>
              <a:rPr sz="2800" b="1">
                <a:solidFill>
                  <a:srgbClr val="F2F2F2"/>
                </a:solidFill>
                <a:latin typeface="+mj-lt"/>
                <a:ea typeface="+mj-ea"/>
                <a:cs typeface="+mj-cs"/>
                <a:sym typeface="Helvetica"/>
              </a:rPr>
              <a:t>CLIENT: </a:t>
            </a:r>
            <a:r>
              <a:rPr sz="2400">
                <a:solidFill>
                  <a:srgbClr val="F2F2F2"/>
                </a:solidFill>
                <a:latin typeface="+mj-lt"/>
                <a:ea typeface="+mj-ea"/>
                <a:cs typeface="+mj-cs"/>
                <a:sym typeface="Helvetica"/>
              </a:rPr>
              <a:t>RAIN TIME       </a:t>
            </a:r>
          </a:p>
          <a:p>
            <a:r>
              <a:rPr sz="2800" b="1">
                <a:solidFill>
                  <a:srgbClr val="F2F2F2"/>
                </a:solidFill>
                <a:latin typeface="+mj-lt"/>
                <a:ea typeface="+mj-ea"/>
                <a:cs typeface="+mj-cs"/>
                <a:sym typeface="Helvetica"/>
              </a:rPr>
              <a:t>DATA:</a:t>
            </a:r>
            <a:r>
              <a:rPr sz="2400">
                <a:solidFill>
                  <a:srgbClr val="F2F2F2"/>
                </a:solidFill>
                <a:latin typeface="+mj-lt"/>
                <a:ea typeface="+mj-ea"/>
                <a:cs typeface="+mj-cs"/>
                <a:sym typeface="Helvetica"/>
              </a:rPr>
              <a:t> MARCH30,2014</a:t>
            </a:r>
          </a:p>
        </p:txBody>
      </p:sp>
      <p:sp>
        <p:nvSpPr>
          <p:cNvPr id="661" name="Shape 661"/>
          <p:cNvSpPr/>
          <p:nvPr/>
        </p:nvSpPr>
        <p:spPr>
          <a:xfrm>
            <a:off x="821086" y="554129"/>
            <a:ext cx="6521421" cy="1008382"/>
          </a:xfrm>
          <a:prstGeom prst="rect">
            <a:avLst/>
          </a:prstGeom>
          <a:ln w="12700">
            <a:miter lim="400000"/>
          </a:ln>
        </p:spPr>
        <p:txBody>
          <a:bodyPr wrap="none" tIns="91439" bIns="91439">
            <a:spAutoFit/>
          </a:bodyPr>
          <a:lstStyle/>
          <a:p>
            <a:r>
              <a:rPr sz="5600" b="1">
                <a:solidFill>
                  <a:srgbClr val="FFFFFF"/>
                </a:solidFill>
              </a:rPr>
              <a:t>PROJECTS </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 DO</a:t>
            </a:r>
          </a:p>
        </p:txBody>
      </p:sp>
      <p:sp>
        <p:nvSpPr>
          <p:cNvPr id="662" name="Shape 662"/>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63" name="Shape 663"/>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Tree>
  </p:cSld>
  <p:clrMapOvr>
    <a:masterClrMapping/>
  </p:clrMapOvr>
  <mc:AlternateContent xmlns:mc="http://schemas.openxmlformats.org/markup-compatibility/2006">
    <mc:Choice xmlns:p14="http://schemas.microsoft.com/office/powerpoint/2010/main" Requires="p14">
      <p:transition spd="slow" p14:dur="1200">
        <p14:switch dir="r"/>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62"/>
                                        </p:tgtEl>
                                        <p:attrNameLst>
                                          <p:attrName>style.visibility</p:attrName>
                                        </p:attrNameLst>
                                      </p:cBhvr>
                                      <p:to>
                                        <p:strVal val="visible"/>
                                      </p:to>
                                    </p:set>
                                    <p:animEffect transition="in" filter="dissolve">
                                      <p:cBhvr>
                                        <p:cTn id="7" dur="500"/>
                                        <p:tgtEl>
                                          <p:spTgt spid="662"/>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63"/>
                                        </p:tgtEl>
                                        <p:attrNameLst>
                                          <p:attrName>style.visibility</p:attrName>
                                        </p:attrNameLst>
                                      </p:cBhvr>
                                      <p:to>
                                        <p:strVal val="visible"/>
                                      </p:to>
                                    </p:set>
                                    <p:animEffect transition="in" filter="dissolve">
                                      <p:cBhvr>
                                        <p:cTn id="11" dur="500"/>
                                        <p:tgtEl>
                                          <p:spTgt spid="663"/>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61"/>
                                        </p:tgtEl>
                                        <p:attrNameLst>
                                          <p:attrName>style.visibility</p:attrName>
                                        </p:attrNameLst>
                                      </p:cBhvr>
                                      <p:to>
                                        <p:strVal val="visible"/>
                                      </p:to>
                                    </p:set>
                                    <p:animEffect transition="in" filter="dissolve">
                                      <p:cBhvr>
                                        <p:cTn id="15" dur="1000"/>
                                        <p:tgtEl>
                                          <p:spTgt spid="661"/>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655"/>
                                        </p:tgtEl>
                                        <p:attrNameLst>
                                          <p:attrName>style.visibility</p:attrName>
                                        </p:attrNameLst>
                                      </p:cBhvr>
                                      <p:to>
                                        <p:strVal val="visible"/>
                                      </p:to>
                                    </p:set>
                                    <p:animEffect transition="in" filter="dissolve">
                                      <p:cBhvr>
                                        <p:cTn id="19" dur="750"/>
                                        <p:tgtEl>
                                          <p:spTgt spid="655"/>
                                        </p:tgtEl>
                                      </p:cBhvr>
                                    </p:animEffect>
                                  </p:childTnLst>
                                </p:cTn>
                              </p:par>
                            </p:childTnLst>
                          </p:cTn>
                        </p:par>
                        <p:par>
                          <p:cTn id="20" fill="hold">
                            <p:stCondLst>
                              <p:cond delay="2750"/>
                            </p:stCondLst>
                            <p:childTnLst>
                              <p:par>
                                <p:cTn id="21" presetID="9" presetClass="entr" presetSubtype="0" fill="hold" grpId="5" nodeType="afterEffect">
                                  <p:stCondLst>
                                    <p:cond delay="300"/>
                                  </p:stCondLst>
                                  <p:iterate>
                                    <p:tmAbs val="0"/>
                                  </p:iterate>
                                  <p:childTnLst>
                                    <p:set>
                                      <p:cBhvr>
                                        <p:cTn id="22" dur="indefinite" fill="hold"/>
                                        <p:tgtEl>
                                          <p:spTgt spid="653"/>
                                        </p:tgtEl>
                                        <p:attrNameLst>
                                          <p:attrName>style.visibility</p:attrName>
                                        </p:attrNameLst>
                                      </p:cBhvr>
                                      <p:to>
                                        <p:strVal val="visible"/>
                                      </p:to>
                                    </p:set>
                                    <p:animEffect transition="in" filter="dissolve">
                                      <p:cBhvr>
                                        <p:cTn id="23" dur="750"/>
                                        <p:tgtEl>
                                          <p:spTgt spid="653"/>
                                        </p:tgtEl>
                                      </p:cBhvr>
                                    </p:animEffect>
                                  </p:childTnLst>
                                </p:cTn>
                              </p:par>
                            </p:childTnLst>
                          </p:cTn>
                        </p:par>
                        <p:par>
                          <p:cTn id="24" fill="hold">
                            <p:stCondLst>
                              <p:cond delay="3799"/>
                            </p:stCondLst>
                            <p:childTnLst>
                              <p:par>
                                <p:cTn id="25" presetID="9" presetClass="entr" presetSubtype="0" fill="hold" grpId="6" nodeType="afterEffect">
                                  <p:stCondLst>
                                    <p:cond delay="700"/>
                                  </p:stCondLst>
                                  <p:iterate>
                                    <p:tmAbs val="0"/>
                                  </p:iterate>
                                  <p:childTnLst>
                                    <p:set>
                                      <p:cBhvr>
                                        <p:cTn id="26" dur="indefinite" fill="hold"/>
                                        <p:tgtEl>
                                          <p:spTgt spid="654"/>
                                        </p:tgtEl>
                                        <p:attrNameLst>
                                          <p:attrName>style.visibility</p:attrName>
                                        </p:attrNameLst>
                                      </p:cBhvr>
                                      <p:to>
                                        <p:strVal val="visible"/>
                                      </p:to>
                                    </p:set>
                                    <p:animEffect transition="in" filter="dissolve">
                                      <p:cBhvr>
                                        <p:cTn id="27" dur="750"/>
                                        <p:tgtEl>
                                          <p:spTgt spid="654"/>
                                        </p:tgtEl>
                                      </p:cBhvr>
                                    </p:animEffect>
                                  </p:childTnLst>
                                </p:cTn>
                              </p:par>
                            </p:childTnLst>
                          </p:cTn>
                        </p:par>
                        <p:par>
                          <p:cTn id="28" fill="hold">
                            <p:stCondLst>
                              <p:cond delay="5250"/>
                            </p:stCondLst>
                            <p:childTnLst>
                              <p:par>
                                <p:cTn id="29" presetID="9" presetClass="entr" presetSubtype="0" fill="hold" grpId="7" nodeType="afterEffect">
                                  <p:stCondLst>
                                    <p:cond delay="0"/>
                                  </p:stCondLst>
                                  <p:iterate>
                                    <p:tmAbs val="0"/>
                                  </p:iterate>
                                  <p:childTnLst>
                                    <p:set>
                                      <p:cBhvr>
                                        <p:cTn id="30" dur="indefinite" fill="hold"/>
                                        <p:tgtEl>
                                          <p:spTgt spid="658"/>
                                        </p:tgtEl>
                                        <p:attrNameLst>
                                          <p:attrName>style.visibility</p:attrName>
                                        </p:attrNameLst>
                                      </p:cBhvr>
                                      <p:to>
                                        <p:strVal val="visible"/>
                                      </p:to>
                                    </p:set>
                                    <p:animEffect transition="in" filter="dissolve">
                                      <p:cBhvr>
                                        <p:cTn id="31" dur="1000"/>
                                        <p:tgtEl>
                                          <p:spTgt spid="658"/>
                                        </p:tgtEl>
                                      </p:cBhvr>
                                    </p:animEffect>
                                  </p:childTnLst>
                                </p:cTn>
                              </p:par>
                            </p:childTnLst>
                          </p:cTn>
                        </p:par>
                        <p:par>
                          <p:cTn id="32" fill="hold">
                            <p:stCondLst>
                              <p:cond delay="6250"/>
                            </p:stCondLst>
                            <p:childTnLst>
                              <p:par>
                                <p:cTn id="33" presetID="22" presetClass="entr" presetSubtype="1" fill="hold" grpId="8" nodeType="afterEffect">
                                  <p:stCondLst>
                                    <p:cond delay="0"/>
                                  </p:stCondLst>
                                  <p:iterate>
                                    <p:tmAbs val="0"/>
                                  </p:iterate>
                                  <p:childTnLst>
                                    <p:set>
                                      <p:cBhvr>
                                        <p:cTn id="34" dur="indefinite" fill="hold"/>
                                        <p:tgtEl>
                                          <p:spTgt spid="659"/>
                                        </p:tgtEl>
                                        <p:attrNameLst>
                                          <p:attrName>style.visibility</p:attrName>
                                        </p:attrNameLst>
                                      </p:cBhvr>
                                      <p:to>
                                        <p:strVal val="visible"/>
                                      </p:to>
                                    </p:set>
                                    <p:animEffect transition="in" filter="wipe(up)">
                                      <p:cBhvr>
                                        <p:cTn id="35" dur="500"/>
                                        <p:tgtEl>
                                          <p:spTgt spid="659"/>
                                        </p:tgtEl>
                                      </p:cBhvr>
                                    </p:animEffect>
                                  </p:childTnLst>
                                </p:cTn>
                              </p:par>
                            </p:childTnLst>
                          </p:cTn>
                        </p:par>
                        <p:par>
                          <p:cTn id="36" fill="hold">
                            <p:stCondLst>
                              <p:cond delay="6750"/>
                            </p:stCondLst>
                            <p:childTnLst>
                              <p:par>
                                <p:cTn id="37" presetID="22" presetClass="entr" presetSubtype="1" fill="hold" grpId="9" nodeType="afterEffect">
                                  <p:stCondLst>
                                    <p:cond delay="0"/>
                                  </p:stCondLst>
                                  <p:iterate>
                                    <p:tmAbs val="0"/>
                                  </p:iterate>
                                  <p:childTnLst>
                                    <p:set>
                                      <p:cBhvr>
                                        <p:cTn id="38" dur="indefinite" fill="hold"/>
                                        <p:tgtEl>
                                          <p:spTgt spid="660"/>
                                        </p:tgtEl>
                                        <p:attrNameLst>
                                          <p:attrName>style.visibility</p:attrName>
                                        </p:attrNameLst>
                                      </p:cBhvr>
                                      <p:to>
                                        <p:strVal val="visible"/>
                                      </p:to>
                                    </p:set>
                                    <p:animEffect transition="in" filter="wipe(up)">
                                      <p:cBhvr>
                                        <p:cTn id="39" dur="500"/>
                                        <p:tgtEl>
                                          <p:spTgt spid="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 grpId="5" animBg="1" advAuto="0"/>
      <p:bldP spid="654" grpId="6" animBg="1" advAuto="0"/>
      <p:bldP spid="655" grpId="4" animBg="1" advAuto="0"/>
      <p:bldP spid="658" grpId="7" animBg="1" advAuto="0"/>
      <p:bldP spid="659" grpId="8" animBg="1" advAuto="0"/>
      <p:bldP spid="660" grpId="9" animBg="1" advAuto="0"/>
      <p:bldP spid="661" grpId="3" animBg="1" advAuto="0"/>
      <p:bldP spid="662" grpId="1" animBg="1" advAuto="0"/>
      <p:bldP spid="663" grpId="2"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p:nvPr/>
        </p:nvSpPr>
        <p:spPr>
          <a:xfrm>
            <a:off x="3553926" y="5138304"/>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22" name="Shape 122"/>
          <p:cNvSpPr/>
          <p:nvPr/>
        </p:nvSpPr>
        <p:spPr>
          <a:xfrm>
            <a:off x="3931032" y="3783998"/>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1</a:t>
            </a:r>
          </a:p>
        </p:txBody>
      </p:sp>
      <p:grpSp>
        <p:nvGrpSpPr>
          <p:cNvPr id="125" name="Group 125"/>
          <p:cNvGrpSpPr/>
          <p:nvPr/>
        </p:nvGrpSpPr>
        <p:grpSpPr>
          <a:xfrm>
            <a:off x="2737853" y="5523858"/>
            <a:ext cx="3146992" cy="1430683"/>
            <a:chOff x="0" y="0"/>
            <a:chExt cx="3146990" cy="1430682"/>
          </a:xfrm>
        </p:grpSpPr>
        <p:sp>
          <p:nvSpPr>
            <p:cNvPr id="123" name="Shape 123"/>
            <p:cNvSpPr/>
            <p:nvPr/>
          </p:nvSpPr>
          <p:spPr>
            <a:xfrm>
              <a:off x="0" y="0"/>
              <a:ext cx="3146991"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Welcome</a:t>
              </a:r>
            </a:p>
          </p:txBody>
        </p:sp>
        <p:sp>
          <p:nvSpPr>
            <p:cNvPr id="124" name="Shape 124"/>
            <p:cNvSpPr/>
            <p:nvPr/>
          </p:nvSpPr>
          <p:spPr>
            <a:xfrm>
              <a:off x="176534" y="765202"/>
              <a:ext cx="2793922"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26" name="Shape 126"/>
          <p:cNvSpPr/>
          <p:nvPr/>
        </p:nvSpPr>
        <p:spPr>
          <a:xfrm>
            <a:off x="8719629" y="5138304"/>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27" name="Shape 127"/>
          <p:cNvSpPr/>
          <p:nvPr/>
        </p:nvSpPr>
        <p:spPr>
          <a:xfrm>
            <a:off x="9125474" y="3783998"/>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2</a:t>
            </a:r>
          </a:p>
        </p:txBody>
      </p:sp>
      <p:grpSp>
        <p:nvGrpSpPr>
          <p:cNvPr id="130" name="Group 130"/>
          <p:cNvGrpSpPr/>
          <p:nvPr/>
        </p:nvGrpSpPr>
        <p:grpSpPr>
          <a:xfrm>
            <a:off x="7194529" y="5523858"/>
            <a:ext cx="4622523" cy="1430683"/>
            <a:chOff x="0" y="0"/>
            <a:chExt cx="4622522" cy="1430682"/>
          </a:xfrm>
        </p:grpSpPr>
        <p:sp>
          <p:nvSpPr>
            <p:cNvPr id="128" name="Shape 128"/>
            <p:cNvSpPr/>
            <p:nvPr/>
          </p:nvSpPr>
          <p:spPr>
            <a:xfrm>
              <a:off x="0" y="0"/>
              <a:ext cx="4622523"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Our Company</a:t>
              </a:r>
            </a:p>
          </p:txBody>
        </p:sp>
        <p:sp>
          <p:nvSpPr>
            <p:cNvPr id="129" name="Shape 129"/>
            <p:cNvSpPr/>
            <p:nvPr/>
          </p:nvSpPr>
          <p:spPr>
            <a:xfrm>
              <a:off x="914300" y="765202"/>
              <a:ext cx="2793922"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31" name="Shape 131"/>
          <p:cNvSpPr/>
          <p:nvPr/>
        </p:nvSpPr>
        <p:spPr>
          <a:xfrm>
            <a:off x="14058433" y="5138304"/>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32" name="Shape 132"/>
          <p:cNvSpPr/>
          <p:nvPr/>
        </p:nvSpPr>
        <p:spPr>
          <a:xfrm>
            <a:off x="14446010" y="3783998"/>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3</a:t>
            </a:r>
          </a:p>
        </p:txBody>
      </p:sp>
      <p:grpSp>
        <p:nvGrpSpPr>
          <p:cNvPr id="135" name="Group 135"/>
          <p:cNvGrpSpPr/>
          <p:nvPr/>
        </p:nvGrpSpPr>
        <p:grpSpPr>
          <a:xfrm>
            <a:off x="13213590" y="5523858"/>
            <a:ext cx="3225473" cy="1430683"/>
            <a:chOff x="0" y="0"/>
            <a:chExt cx="3225472" cy="1430682"/>
          </a:xfrm>
        </p:grpSpPr>
        <p:sp>
          <p:nvSpPr>
            <p:cNvPr id="133" name="Shape 133"/>
            <p:cNvSpPr/>
            <p:nvPr/>
          </p:nvSpPr>
          <p:spPr>
            <a:xfrm>
              <a:off x="0" y="0"/>
              <a:ext cx="3225473"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Our Work</a:t>
              </a:r>
            </a:p>
          </p:txBody>
        </p:sp>
        <p:sp>
          <p:nvSpPr>
            <p:cNvPr id="134" name="Shape 134"/>
            <p:cNvSpPr/>
            <p:nvPr/>
          </p:nvSpPr>
          <p:spPr>
            <a:xfrm>
              <a:off x="215775" y="765202"/>
              <a:ext cx="2793922"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36" name="Shape 136"/>
          <p:cNvSpPr/>
          <p:nvPr/>
        </p:nvSpPr>
        <p:spPr>
          <a:xfrm>
            <a:off x="3553926" y="9207531"/>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37" name="Shape 137"/>
          <p:cNvSpPr/>
          <p:nvPr/>
        </p:nvSpPr>
        <p:spPr>
          <a:xfrm>
            <a:off x="3929609" y="7731369"/>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4</a:t>
            </a:r>
          </a:p>
        </p:txBody>
      </p:sp>
      <p:grpSp>
        <p:nvGrpSpPr>
          <p:cNvPr id="140" name="Group 140"/>
          <p:cNvGrpSpPr/>
          <p:nvPr/>
        </p:nvGrpSpPr>
        <p:grpSpPr>
          <a:xfrm>
            <a:off x="2690590" y="9471229"/>
            <a:ext cx="3238670" cy="1430683"/>
            <a:chOff x="0" y="0"/>
            <a:chExt cx="3238668" cy="1430682"/>
          </a:xfrm>
        </p:grpSpPr>
        <p:sp>
          <p:nvSpPr>
            <p:cNvPr id="138" name="Shape 138"/>
            <p:cNvSpPr/>
            <p:nvPr/>
          </p:nvSpPr>
          <p:spPr>
            <a:xfrm>
              <a:off x="0" y="0"/>
              <a:ext cx="3238669"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Statistics </a:t>
              </a:r>
            </a:p>
          </p:txBody>
        </p:sp>
        <p:sp>
          <p:nvSpPr>
            <p:cNvPr id="139" name="Shape 139"/>
            <p:cNvSpPr/>
            <p:nvPr/>
          </p:nvSpPr>
          <p:spPr>
            <a:xfrm>
              <a:off x="222374" y="765202"/>
              <a:ext cx="2793922"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41" name="Shape 141"/>
          <p:cNvSpPr/>
          <p:nvPr/>
        </p:nvSpPr>
        <p:spPr>
          <a:xfrm>
            <a:off x="8719629" y="9207531"/>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42" name="Shape 142"/>
          <p:cNvSpPr/>
          <p:nvPr/>
        </p:nvSpPr>
        <p:spPr>
          <a:xfrm>
            <a:off x="9095314" y="7731369"/>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5</a:t>
            </a:r>
          </a:p>
        </p:txBody>
      </p:sp>
      <p:grpSp>
        <p:nvGrpSpPr>
          <p:cNvPr id="145" name="Group 145"/>
          <p:cNvGrpSpPr/>
          <p:nvPr/>
        </p:nvGrpSpPr>
        <p:grpSpPr>
          <a:xfrm>
            <a:off x="8073336" y="9471229"/>
            <a:ext cx="2804588" cy="1430683"/>
            <a:chOff x="0" y="0"/>
            <a:chExt cx="2804586" cy="1430682"/>
          </a:xfrm>
        </p:grpSpPr>
        <p:sp>
          <p:nvSpPr>
            <p:cNvPr id="143" name="Shape 143"/>
            <p:cNvSpPr/>
            <p:nvPr/>
          </p:nvSpPr>
          <p:spPr>
            <a:xfrm>
              <a:off x="0" y="0"/>
              <a:ext cx="2804587"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Portfolio</a:t>
              </a:r>
            </a:p>
          </p:txBody>
        </p:sp>
        <p:sp>
          <p:nvSpPr>
            <p:cNvPr id="144" name="Shape 144"/>
            <p:cNvSpPr/>
            <p:nvPr/>
          </p:nvSpPr>
          <p:spPr>
            <a:xfrm>
              <a:off x="5334" y="765202"/>
              <a:ext cx="2793921"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46" name="Shape 146"/>
          <p:cNvSpPr/>
          <p:nvPr/>
        </p:nvSpPr>
        <p:spPr>
          <a:xfrm>
            <a:off x="14058431" y="9207531"/>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47" name="Shape 147"/>
          <p:cNvSpPr/>
          <p:nvPr/>
        </p:nvSpPr>
        <p:spPr>
          <a:xfrm>
            <a:off x="14434116" y="7731369"/>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6</a:t>
            </a:r>
          </a:p>
        </p:txBody>
      </p:sp>
      <p:grpSp>
        <p:nvGrpSpPr>
          <p:cNvPr id="150" name="Group 150"/>
          <p:cNvGrpSpPr/>
          <p:nvPr/>
        </p:nvGrpSpPr>
        <p:grpSpPr>
          <a:xfrm>
            <a:off x="13417472" y="9519948"/>
            <a:ext cx="2793922" cy="1430683"/>
            <a:chOff x="0" y="0"/>
            <a:chExt cx="2793920" cy="1430682"/>
          </a:xfrm>
        </p:grpSpPr>
        <p:sp>
          <p:nvSpPr>
            <p:cNvPr id="148" name="Shape 148"/>
            <p:cNvSpPr/>
            <p:nvPr/>
          </p:nvSpPr>
          <p:spPr>
            <a:xfrm>
              <a:off x="14633" y="0"/>
              <a:ext cx="2764652"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Projects</a:t>
              </a:r>
            </a:p>
          </p:txBody>
        </p:sp>
        <p:sp>
          <p:nvSpPr>
            <p:cNvPr id="149" name="Shape 149"/>
            <p:cNvSpPr/>
            <p:nvPr/>
          </p:nvSpPr>
          <p:spPr>
            <a:xfrm>
              <a:off x="0" y="765202"/>
              <a:ext cx="2793921"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51" name="Shape 151"/>
          <p:cNvSpPr/>
          <p:nvPr/>
        </p:nvSpPr>
        <p:spPr>
          <a:xfrm>
            <a:off x="19346707" y="9207531"/>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152" name="Shape 152"/>
          <p:cNvSpPr/>
          <p:nvPr/>
        </p:nvSpPr>
        <p:spPr>
          <a:xfrm>
            <a:off x="19722393" y="7731369"/>
            <a:ext cx="760632" cy="1402081"/>
          </a:xfrm>
          <a:prstGeom prst="rect">
            <a:avLst/>
          </a:prstGeom>
          <a:ln w="12700">
            <a:miter lim="400000"/>
          </a:ln>
        </p:spPr>
        <p:txBody>
          <a:bodyPr wrap="none" tIns="91439" bIns="91439">
            <a:spAutoFit/>
          </a:bodyPr>
          <a:lstStyle>
            <a:lvl1pPr algn="ctr">
              <a:defRPr sz="80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7</a:t>
            </a:r>
          </a:p>
        </p:txBody>
      </p:sp>
      <p:grpSp>
        <p:nvGrpSpPr>
          <p:cNvPr id="155" name="Group 155"/>
          <p:cNvGrpSpPr/>
          <p:nvPr/>
        </p:nvGrpSpPr>
        <p:grpSpPr>
          <a:xfrm>
            <a:off x="18705748" y="9519948"/>
            <a:ext cx="2793921" cy="1430683"/>
            <a:chOff x="0" y="0"/>
            <a:chExt cx="2793920" cy="1430682"/>
          </a:xfrm>
        </p:grpSpPr>
        <p:sp>
          <p:nvSpPr>
            <p:cNvPr id="153" name="Shape 153"/>
            <p:cNvSpPr/>
            <p:nvPr/>
          </p:nvSpPr>
          <p:spPr>
            <a:xfrm>
              <a:off x="73669" y="0"/>
              <a:ext cx="2646581"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Contact</a:t>
              </a:r>
            </a:p>
          </p:txBody>
        </p:sp>
        <p:sp>
          <p:nvSpPr>
            <p:cNvPr id="154" name="Shape 154"/>
            <p:cNvSpPr/>
            <p:nvPr/>
          </p:nvSpPr>
          <p:spPr>
            <a:xfrm>
              <a:off x="0" y="765202"/>
              <a:ext cx="2793921"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Unique design</a:t>
              </a:r>
            </a:p>
          </p:txBody>
        </p:sp>
      </p:grpSp>
      <p:sp>
        <p:nvSpPr>
          <p:cNvPr id="156" name="Shape 156"/>
          <p:cNvSpPr/>
          <p:nvPr/>
        </p:nvSpPr>
        <p:spPr>
          <a:xfrm>
            <a:off x="19275249" y="5138304"/>
            <a:ext cx="1512001" cy="1"/>
          </a:xfrm>
          <a:prstGeom prst="line">
            <a:avLst/>
          </a:prstGeom>
          <a:ln w="38100" cap="rnd">
            <a:solidFill>
              <a:srgbClr val="FFFFFF"/>
            </a:solidFill>
            <a:miter lim="400000"/>
          </a:ln>
        </p:spPr>
        <p:txBody>
          <a:bodyPr lIns="0" tIns="0" rIns="0" bIns="0"/>
          <a:lstStyle/>
          <a:p>
            <a:pPr defTabSz="457200">
              <a:defRPr sz="1200">
                <a:latin typeface="+mj-lt"/>
                <a:ea typeface="+mj-ea"/>
                <a:cs typeface="+mj-cs"/>
                <a:sym typeface="Helvetica"/>
              </a:defRPr>
            </a:pPr>
            <a:endParaRPr/>
          </a:p>
        </p:txBody>
      </p:sp>
      <p:grpSp>
        <p:nvGrpSpPr>
          <p:cNvPr id="159" name="Group 159"/>
          <p:cNvGrpSpPr/>
          <p:nvPr/>
        </p:nvGrpSpPr>
        <p:grpSpPr>
          <a:xfrm>
            <a:off x="18859360" y="5523858"/>
            <a:ext cx="2251046" cy="1430683"/>
            <a:chOff x="0" y="0"/>
            <a:chExt cx="2251045" cy="1430682"/>
          </a:xfrm>
        </p:grpSpPr>
        <p:sp>
          <p:nvSpPr>
            <p:cNvPr id="157" name="Shape 157"/>
            <p:cNvSpPr/>
            <p:nvPr/>
          </p:nvSpPr>
          <p:spPr>
            <a:xfrm>
              <a:off x="0" y="0"/>
              <a:ext cx="2251046"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Break </a:t>
              </a:r>
            </a:p>
          </p:txBody>
        </p:sp>
        <p:sp>
          <p:nvSpPr>
            <p:cNvPr id="158" name="Shape 158"/>
            <p:cNvSpPr/>
            <p:nvPr/>
          </p:nvSpPr>
          <p:spPr>
            <a:xfrm>
              <a:off x="417834" y="765202"/>
              <a:ext cx="1415377"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D9D9D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D9D9D9"/>
                  </a:solidFill>
                  <a:latin typeface="+mj-lt"/>
                  <a:ea typeface="+mj-ea"/>
                  <a:cs typeface="+mj-cs"/>
                  <a:sym typeface="Helvetica"/>
                </a:rPr>
                <a:t>10 min</a:t>
              </a:r>
            </a:p>
          </p:txBody>
        </p:sp>
      </p:grpSp>
      <p:grpSp>
        <p:nvGrpSpPr>
          <p:cNvPr id="164" name="Group 164"/>
          <p:cNvGrpSpPr/>
          <p:nvPr/>
        </p:nvGrpSpPr>
        <p:grpSpPr>
          <a:xfrm>
            <a:off x="19729367" y="4180443"/>
            <a:ext cx="523673" cy="778794"/>
            <a:chOff x="0" y="0"/>
            <a:chExt cx="523672" cy="778793"/>
          </a:xfrm>
        </p:grpSpPr>
        <p:sp>
          <p:nvSpPr>
            <p:cNvPr id="160" name="Shape 160"/>
            <p:cNvSpPr/>
            <p:nvPr/>
          </p:nvSpPr>
          <p:spPr>
            <a:xfrm flipV="1">
              <a:off x="182613" y="0"/>
              <a:ext cx="158445" cy="26855"/>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161" name="Shape 161"/>
            <p:cNvSpPr/>
            <p:nvPr/>
          </p:nvSpPr>
          <p:spPr>
            <a:xfrm>
              <a:off x="-1" y="131589"/>
              <a:ext cx="523674" cy="518302"/>
            </a:xfrm>
            <a:custGeom>
              <a:avLst/>
              <a:gdLst/>
              <a:ahLst/>
              <a:cxnLst>
                <a:cxn ang="0">
                  <a:pos x="wd2" y="hd2"/>
                </a:cxn>
                <a:cxn ang="5400000">
                  <a:pos x="wd2" y="hd2"/>
                </a:cxn>
                <a:cxn ang="10800000">
                  <a:pos x="wd2" y="hd2"/>
                </a:cxn>
                <a:cxn ang="16200000">
                  <a:pos x="wd2" y="hd2"/>
                </a:cxn>
              </a:cxnLst>
              <a:rect l="0" t="0" r="r" b="b"/>
              <a:pathLst>
                <a:path w="21600" h="21600" extrusionOk="0">
                  <a:moveTo>
                    <a:pt x="2160" y="8640"/>
                  </a:moveTo>
                  <a:cubicBezTo>
                    <a:pt x="2160" y="3780"/>
                    <a:pt x="5940" y="0"/>
                    <a:pt x="10800" y="0"/>
                  </a:cubicBezTo>
                  <a:cubicBezTo>
                    <a:pt x="15660" y="0"/>
                    <a:pt x="19440" y="3780"/>
                    <a:pt x="19440" y="8640"/>
                  </a:cubicBezTo>
                  <a:cubicBezTo>
                    <a:pt x="21600" y="21600"/>
                    <a:pt x="21600" y="21600"/>
                    <a:pt x="21600" y="21600"/>
                  </a:cubicBezTo>
                  <a:cubicBezTo>
                    <a:pt x="0" y="21600"/>
                    <a:pt x="0" y="21600"/>
                    <a:pt x="0" y="21600"/>
                  </a:cubicBezTo>
                  <a:lnTo>
                    <a:pt x="2160" y="8640"/>
                  </a:lnTo>
                  <a:close/>
                </a:path>
              </a:pathLst>
            </a:custGeom>
            <a:noFill/>
            <a:ln w="12700" cap="flat">
              <a:solidFill>
                <a:srgbClr val="FFFFFF"/>
              </a:solidFill>
              <a:prstDash val="solid"/>
              <a:miter lim="400000"/>
            </a:ln>
            <a:effectLst/>
          </p:spPr>
          <p:txBody>
            <a:bodyPr wrap="square" lIns="91439" tIns="91439" rIns="91439" bIns="91439" numCol="1" anchor="t">
              <a:noAutofit/>
            </a:bodyPr>
            <a:lstStyle/>
            <a:p>
              <a:endParaRPr/>
            </a:p>
          </p:txBody>
        </p:sp>
        <p:sp>
          <p:nvSpPr>
            <p:cNvPr id="162" name="Shape 162"/>
            <p:cNvSpPr/>
            <p:nvPr/>
          </p:nvSpPr>
          <p:spPr>
            <a:xfrm>
              <a:off x="131590" y="233638"/>
              <a:ext cx="131591" cy="3115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320" y="8100"/>
                    <a:pt x="4320" y="8100"/>
                    <a:pt x="4320" y="8100"/>
                  </a:cubicBezTo>
                  <a:cubicBezTo>
                    <a:pt x="4320" y="7200"/>
                    <a:pt x="4320" y="7200"/>
                    <a:pt x="4320" y="7200"/>
                  </a:cubicBezTo>
                  <a:cubicBezTo>
                    <a:pt x="4320" y="3150"/>
                    <a:pt x="11880" y="0"/>
                    <a:pt x="21600" y="0"/>
                  </a:cubicBezTo>
                </a:path>
              </a:pathLst>
            </a:custGeom>
            <a:noFill/>
            <a:ln w="12700" cap="flat">
              <a:solidFill>
                <a:srgbClr val="FFFFFF"/>
              </a:solidFill>
              <a:prstDash val="solid"/>
              <a:miter lim="400000"/>
            </a:ln>
            <a:effectLst/>
          </p:spPr>
          <p:txBody>
            <a:bodyPr wrap="square" lIns="91439" tIns="91439" rIns="91439" bIns="91439" numCol="1" anchor="t">
              <a:noAutofit/>
            </a:bodyPr>
            <a:lstStyle/>
            <a:p>
              <a:endParaRPr/>
            </a:p>
          </p:txBody>
        </p:sp>
        <p:sp>
          <p:nvSpPr>
            <p:cNvPr id="163" name="Shape 163"/>
            <p:cNvSpPr/>
            <p:nvPr/>
          </p:nvSpPr>
          <p:spPr>
            <a:xfrm>
              <a:off x="209468" y="727768"/>
              <a:ext cx="104736" cy="510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16200" y="21600"/>
                    <a:pt x="10800" y="21600"/>
                  </a:cubicBezTo>
                  <a:cubicBezTo>
                    <a:pt x="5400" y="21600"/>
                    <a:pt x="0" y="10800"/>
                    <a:pt x="0" y="0"/>
                  </a:cubicBezTo>
                </a:path>
              </a:pathLst>
            </a:custGeom>
            <a:noFill/>
            <a:ln w="12700" cap="flat">
              <a:solidFill>
                <a:srgbClr val="FFFFFF"/>
              </a:solidFill>
              <a:prstDash val="solid"/>
              <a:miter lim="400000"/>
            </a:ln>
            <a:effectLst/>
          </p:spPr>
          <p:txBody>
            <a:bodyPr wrap="square" lIns="91439" tIns="91439" rIns="91439" bIns="91439" numCol="1" anchor="t">
              <a:noAutofit/>
            </a:bodyPr>
            <a:lstStyle/>
            <a:p>
              <a:endParaRPr/>
            </a:p>
          </p:txBody>
        </p:sp>
      </p:grpSp>
      <p:sp>
        <p:nvSpPr>
          <p:cNvPr id="165" name="Shape 165"/>
          <p:cNvSpPr/>
          <p:nvPr/>
        </p:nvSpPr>
        <p:spPr>
          <a:xfrm>
            <a:off x="8402379" y="1121847"/>
            <a:ext cx="7579243" cy="1643381"/>
          </a:xfrm>
          <a:prstGeom prst="rect">
            <a:avLst/>
          </a:prstGeom>
          <a:ln w="12700">
            <a:miter lim="400000"/>
          </a:ln>
        </p:spPr>
        <p:txBody>
          <a:bodyPr wrap="none" tIns="91439" bIns="91439">
            <a:spAutoFit/>
          </a:bodyPr>
          <a:lstStyle>
            <a:lvl1pPr algn="ctr">
              <a:defRPr sz="96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CONTENES</a:t>
            </a:r>
          </a:p>
        </p:txBody>
      </p:sp>
    </p:spTree>
  </p:cSld>
  <p:clrMapOvr>
    <a:masterClrMapping/>
  </p:clrMapOvr>
  <mc:AlternateContent xmlns:mc="http://schemas.openxmlformats.org/markup-compatibility/2006">
    <mc:Choice xmlns:p14="http://schemas.microsoft.com/office/powerpoint/2010/main" Requires="p14">
      <p:transition spd="slow" p14:dur="1200">
        <p:wipe dir="d"/>
      </p:transition>
    </mc:Choice>
    <mc:Fallback>
      <p:transition spd="slow">
        <p:wipe dir="d"/>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65"/>
                                        </p:tgtEl>
                                        <p:attrNameLst>
                                          <p:attrName>style.visibility</p:attrName>
                                        </p:attrNameLst>
                                      </p:cBhvr>
                                      <p:to>
                                        <p:strVal val="visible"/>
                                      </p:to>
                                    </p:set>
                                    <p:animEffect transition="in" filter="dissolve">
                                      <p:cBhvr>
                                        <p:cTn id="7" dur="750"/>
                                        <p:tgtEl>
                                          <p:spTgt spid="165"/>
                                        </p:tgtEl>
                                      </p:cBhvr>
                                    </p:animEffect>
                                  </p:childTnLst>
                                </p:cTn>
                              </p:par>
                            </p:childTnLst>
                          </p:cTn>
                        </p:par>
                        <p:par>
                          <p:cTn id="8" fill="hold">
                            <p:stCondLst>
                              <p:cond delay="750"/>
                            </p:stCondLst>
                            <p:childTnLst>
                              <p:par>
                                <p:cTn id="9" presetID="9" presetClass="entr" presetSubtype="0" fill="hold" grpId="2" nodeType="afterEffect">
                                  <p:stCondLst>
                                    <p:cond delay="0"/>
                                  </p:stCondLst>
                                  <p:iterate>
                                    <p:tmAbs val="0"/>
                                  </p:iterate>
                                  <p:childTnLst>
                                    <p:set>
                                      <p:cBhvr>
                                        <p:cTn id="10" dur="indefinite" fill="hold"/>
                                        <p:tgtEl>
                                          <p:spTgt spid="122"/>
                                        </p:tgtEl>
                                        <p:attrNameLst>
                                          <p:attrName>style.visibility</p:attrName>
                                        </p:attrNameLst>
                                      </p:cBhvr>
                                      <p:to>
                                        <p:strVal val="visible"/>
                                      </p:to>
                                    </p:set>
                                    <p:animEffect transition="in" filter="dissolve">
                                      <p:cBhvr>
                                        <p:cTn id="11" dur="500"/>
                                        <p:tgtEl>
                                          <p:spTgt spid="122"/>
                                        </p:tgtEl>
                                      </p:cBhvr>
                                    </p:animEffect>
                                  </p:childTnLst>
                                </p:cTn>
                              </p:par>
                            </p:childTnLst>
                          </p:cTn>
                        </p:par>
                        <p:par>
                          <p:cTn id="12" fill="hold">
                            <p:stCondLst>
                              <p:cond delay="1250"/>
                            </p:stCondLst>
                            <p:childTnLst>
                              <p:par>
                                <p:cTn id="13" presetID="9" presetClass="entr" presetSubtype="0" fill="hold" grpId="3" nodeType="afterEffect">
                                  <p:stCondLst>
                                    <p:cond delay="0"/>
                                  </p:stCondLst>
                                  <p:iterate>
                                    <p:tmAbs val="0"/>
                                  </p:iterate>
                                  <p:childTnLst>
                                    <p:set>
                                      <p:cBhvr>
                                        <p:cTn id="14" dur="indefinite" fill="hold"/>
                                        <p:tgtEl>
                                          <p:spTgt spid="121"/>
                                        </p:tgtEl>
                                        <p:attrNameLst>
                                          <p:attrName>style.visibility</p:attrName>
                                        </p:attrNameLst>
                                      </p:cBhvr>
                                      <p:to>
                                        <p:strVal val="visible"/>
                                      </p:to>
                                    </p:set>
                                    <p:animEffect transition="in" filter="dissolve">
                                      <p:cBhvr>
                                        <p:cTn id="15" dur="500"/>
                                        <p:tgtEl>
                                          <p:spTgt spid="121"/>
                                        </p:tgtEl>
                                      </p:cBhvr>
                                    </p:animEffect>
                                  </p:childTnLst>
                                </p:cTn>
                              </p:par>
                            </p:childTnLst>
                          </p:cTn>
                        </p:par>
                        <p:par>
                          <p:cTn id="16" fill="hold">
                            <p:stCondLst>
                              <p:cond delay="1750"/>
                            </p:stCondLst>
                            <p:childTnLst>
                              <p:par>
                                <p:cTn id="17" presetID="9" presetClass="entr" presetSubtype="0" fill="hold" grpId="4" nodeType="afterEffect">
                                  <p:stCondLst>
                                    <p:cond delay="0"/>
                                  </p:stCondLst>
                                  <p:iterate>
                                    <p:tmAbs val="0"/>
                                  </p:iterate>
                                  <p:childTnLst>
                                    <p:set>
                                      <p:cBhvr>
                                        <p:cTn id="18" dur="indefinite" fill="hold"/>
                                        <p:tgtEl>
                                          <p:spTgt spid="125"/>
                                        </p:tgtEl>
                                        <p:attrNameLst>
                                          <p:attrName>style.visibility</p:attrName>
                                        </p:attrNameLst>
                                      </p:cBhvr>
                                      <p:to>
                                        <p:strVal val="visible"/>
                                      </p:to>
                                    </p:set>
                                    <p:animEffect transition="in" filter="dissolve">
                                      <p:cBhvr>
                                        <p:cTn id="19" dur="500"/>
                                        <p:tgtEl>
                                          <p:spTgt spid="125"/>
                                        </p:tgtEl>
                                      </p:cBhvr>
                                    </p:animEffect>
                                  </p:childTnLst>
                                </p:cTn>
                              </p:par>
                            </p:childTnLst>
                          </p:cTn>
                        </p:par>
                        <p:par>
                          <p:cTn id="20" fill="hold">
                            <p:stCondLst>
                              <p:cond delay="2250"/>
                            </p:stCondLst>
                            <p:childTnLst>
                              <p:par>
                                <p:cTn id="21" presetID="9" presetClass="entr" presetSubtype="0" fill="hold" grpId="5" nodeType="afterEffect">
                                  <p:stCondLst>
                                    <p:cond delay="0"/>
                                  </p:stCondLst>
                                  <p:iterate>
                                    <p:tmAbs val="0"/>
                                  </p:iterate>
                                  <p:childTnLst>
                                    <p:set>
                                      <p:cBhvr>
                                        <p:cTn id="22" dur="indefinite" fill="hold"/>
                                        <p:tgtEl>
                                          <p:spTgt spid="127"/>
                                        </p:tgtEl>
                                        <p:attrNameLst>
                                          <p:attrName>style.visibility</p:attrName>
                                        </p:attrNameLst>
                                      </p:cBhvr>
                                      <p:to>
                                        <p:strVal val="visible"/>
                                      </p:to>
                                    </p:set>
                                    <p:animEffect transition="in" filter="dissolve">
                                      <p:cBhvr>
                                        <p:cTn id="23" dur="500"/>
                                        <p:tgtEl>
                                          <p:spTgt spid="127"/>
                                        </p:tgtEl>
                                      </p:cBhvr>
                                    </p:animEffect>
                                  </p:childTnLst>
                                </p:cTn>
                              </p:par>
                            </p:childTnLst>
                          </p:cTn>
                        </p:par>
                        <p:par>
                          <p:cTn id="24" fill="hold">
                            <p:stCondLst>
                              <p:cond delay="2750"/>
                            </p:stCondLst>
                            <p:childTnLst>
                              <p:par>
                                <p:cTn id="25" presetID="9" presetClass="entr" presetSubtype="0" fill="hold" grpId="6" nodeType="afterEffect">
                                  <p:stCondLst>
                                    <p:cond delay="0"/>
                                  </p:stCondLst>
                                  <p:iterate>
                                    <p:tmAbs val="0"/>
                                  </p:iterate>
                                  <p:childTnLst>
                                    <p:set>
                                      <p:cBhvr>
                                        <p:cTn id="26" dur="indefinite" fill="hold"/>
                                        <p:tgtEl>
                                          <p:spTgt spid="126"/>
                                        </p:tgtEl>
                                        <p:attrNameLst>
                                          <p:attrName>style.visibility</p:attrName>
                                        </p:attrNameLst>
                                      </p:cBhvr>
                                      <p:to>
                                        <p:strVal val="visible"/>
                                      </p:to>
                                    </p:set>
                                    <p:animEffect transition="in" filter="dissolve">
                                      <p:cBhvr>
                                        <p:cTn id="27" dur="500"/>
                                        <p:tgtEl>
                                          <p:spTgt spid="126"/>
                                        </p:tgtEl>
                                      </p:cBhvr>
                                    </p:animEffect>
                                  </p:childTnLst>
                                </p:cTn>
                              </p:par>
                            </p:childTnLst>
                          </p:cTn>
                        </p:par>
                        <p:par>
                          <p:cTn id="28" fill="hold">
                            <p:stCondLst>
                              <p:cond delay="3250"/>
                            </p:stCondLst>
                            <p:childTnLst>
                              <p:par>
                                <p:cTn id="29" presetID="9" presetClass="entr" presetSubtype="0" fill="hold" grpId="7" nodeType="afterEffect">
                                  <p:stCondLst>
                                    <p:cond delay="0"/>
                                  </p:stCondLst>
                                  <p:iterate>
                                    <p:tmAbs val="0"/>
                                  </p:iterate>
                                  <p:childTnLst>
                                    <p:set>
                                      <p:cBhvr>
                                        <p:cTn id="30" dur="indefinite" fill="hold"/>
                                        <p:tgtEl>
                                          <p:spTgt spid="130"/>
                                        </p:tgtEl>
                                        <p:attrNameLst>
                                          <p:attrName>style.visibility</p:attrName>
                                        </p:attrNameLst>
                                      </p:cBhvr>
                                      <p:to>
                                        <p:strVal val="visible"/>
                                      </p:to>
                                    </p:set>
                                    <p:animEffect transition="in" filter="dissolve">
                                      <p:cBhvr>
                                        <p:cTn id="31" dur="500"/>
                                        <p:tgtEl>
                                          <p:spTgt spid="130"/>
                                        </p:tgtEl>
                                      </p:cBhvr>
                                    </p:animEffect>
                                  </p:childTnLst>
                                </p:cTn>
                              </p:par>
                            </p:childTnLst>
                          </p:cTn>
                        </p:par>
                        <p:par>
                          <p:cTn id="32" fill="hold">
                            <p:stCondLst>
                              <p:cond delay="3750"/>
                            </p:stCondLst>
                            <p:childTnLst>
                              <p:par>
                                <p:cTn id="33" presetID="9" presetClass="entr" presetSubtype="0" fill="hold" grpId="8" nodeType="afterEffect">
                                  <p:stCondLst>
                                    <p:cond delay="0"/>
                                  </p:stCondLst>
                                  <p:iterate>
                                    <p:tmAbs val="0"/>
                                  </p:iterate>
                                  <p:childTnLst>
                                    <p:set>
                                      <p:cBhvr>
                                        <p:cTn id="34" dur="indefinite" fill="hold"/>
                                        <p:tgtEl>
                                          <p:spTgt spid="132"/>
                                        </p:tgtEl>
                                        <p:attrNameLst>
                                          <p:attrName>style.visibility</p:attrName>
                                        </p:attrNameLst>
                                      </p:cBhvr>
                                      <p:to>
                                        <p:strVal val="visible"/>
                                      </p:to>
                                    </p:set>
                                    <p:animEffect transition="in" filter="dissolve">
                                      <p:cBhvr>
                                        <p:cTn id="35" dur="500"/>
                                        <p:tgtEl>
                                          <p:spTgt spid="132"/>
                                        </p:tgtEl>
                                      </p:cBhvr>
                                    </p:animEffect>
                                  </p:childTnLst>
                                </p:cTn>
                              </p:par>
                            </p:childTnLst>
                          </p:cTn>
                        </p:par>
                        <p:par>
                          <p:cTn id="36" fill="hold">
                            <p:stCondLst>
                              <p:cond delay="4250"/>
                            </p:stCondLst>
                            <p:childTnLst>
                              <p:par>
                                <p:cTn id="37" presetID="9" presetClass="entr" presetSubtype="0" fill="hold" grpId="9" nodeType="afterEffect">
                                  <p:stCondLst>
                                    <p:cond delay="0"/>
                                  </p:stCondLst>
                                  <p:iterate>
                                    <p:tmAbs val="0"/>
                                  </p:iterate>
                                  <p:childTnLst>
                                    <p:set>
                                      <p:cBhvr>
                                        <p:cTn id="38" dur="indefinite" fill="hold"/>
                                        <p:tgtEl>
                                          <p:spTgt spid="131"/>
                                        </p:tgtEl>
                                        <p:attrNameLst>
                                          <p:attrName>style.visibility</p:attrName>
                                        </p:attrNameLst>
                                      </p:cBhvr>
                                      <p:to>
                                        <p:strVal val="visible"/>
                                      </p:to>
                                    </p:set>
                                    <p:animEffect transition="in" filter="dissolve">
                                      <p:cBhvr>
                                        <p:cTn id="39" dur="500"/>
                                        <p:tgtEl>
                                          <p:spTgt spid="131"/>
                                        </p:tgtEl>
                                      </p:cBhvr>
                                    </p:animEffect>
                                  </p:childTnLst>
                                </p:cTn>
                              </p:par>
                            </p:childTnLst>
                          </p:cTn>
                        </p:par>
                        <p:par>
                          <p:cTn id="40" fill="hold">
                            <p:stCondLst>
                              <p:cond delay="4750"/>
                            </p:stCondLst>
                            <p:childTnLst>
                              <p:par>
                                <p:cTn id="41" presetID="9" presetClass="entr" presetSubtype="0" fill="hold" grpId="10" nodeType="afterEffect">
                                  <p:stCondLst>
                                    <p:cond delay="0"/>
                                  </p:stCondLst>
                                  <p:iterate>
                                    <p:tmAbs val="0"/>
                                  </p:iterate>
                                  <p:childTnLst>
                                    <p:set>
                                      <p:cBhvr>
                                        <p:cTn id="42" dur="indefinite" fill="hold"/>
                                        <p:tgtEl>
                                          <p:spTgt spid="135"/>
                                        </p:tgtEl>
                                        <p:attrNameLst>
                                          <p:attrName>style.visibility</p:attrName>
                                        </p:attrNameLst>
                                      </p:cBhvr>
                                      <p:to>
                                        <p:strVal val="visible"/>
                                      </p:to>
                                    </p:set>
                                    <p:animEffect transition="in" filter="dissolve">
                                      <p:cBhvr>
                                        <p:cTn id="43" dur="500"/>
                                        <p:tgtEl>
                                          <p:spTgt spid="135"/>
                                        </p:tgtEl>
                                      </p:cBhvr>
                                    </p:animEffect>
                                  </p:childTnLst>
                                </p:cTn>
                              </p:par>
                            </p:childTnLst>
                          </p:cTn>
                        </p:par>
                        <p:par>
                          <p:cTn id="44" fill="hold">
                            <p:stCondLst>
                              <p:cond delay="5250"/>
                            </p:stCondLst>
                            <p:childTnLst>
                              <p:par>
                                <p:cTn id="45" presetID="9" presetClass="entr" presetSubtype="0" fill="hold" grpId="11" nodeType="afterEffect">
                                  <p:stCondLst>
                                    <p:cond delay="0"/>
                                  </p:stCondLst>
                                  <p:iterate>
                                    <p:tmAbs val="0"/>
                                  </p:iterate>
                                  <p:childTnLst>
                                    <p:set>
                                      <p:cBhvr>
                                        <p:cTn id="46" dur="indefinite" fill="hold"/>
                                        <p:tgtEl>
                                          <p:spTgt spid="164"/>
                                        </p:tgtEl>
                                        <p:attrNameLst>
                                          <p:attrName>style.visibility</p:attrName>
                                        </p:attrNameLst>
                                      </p:cBhvr>
                                      <p:to>
                                        <p:strVal val="visible"/>
                                      </p:to>
                                    </p:set>
                                    <p:animEffect transition="in" filter="dissolve">
                                      <p:cBhvr>
                                        <p:cTn id="47" dur="500"/>
                                        <p:tgtEl>
                                          <p:spTgt spid="164"/>
                                        </p:tgtEl>
                                      </p:cBhvr>
                                    </p:animEffect>
                                  </p:childTnLst>
                                </p:cTn>
                              </p:par>
                            </p:childTnLst>
                          </p:cTn>
                        </p:par>
                        <p:par>
                          <p:cTn id="48" fill="hold">
                            <p:stCondLst>
                              <p:cond delay="5750"/>
                            </p:stCondLst>
                            <p:childTnLst>
                              <p:par>
                                <p:cTn id="49" presetID="9" presetClass="entr" presetSubtype="0" fill="hold" grpId="12" nodeType="afterEffect">
                                  <p:stCondLst>
                                    <p:cond delay="0"/>
                                  </p:stCondLst>
                                  <p:iterate>
                                    <p:tmAbs val="0"/>
                                  </p:iterate>
                                  <p:childTnLst>
                                    <p:set>
                                      <p:cBhvr>
                                        <p:cTn id="50" dur="indefinite" fill="hold"/>
                                        <p:tgtEl>
                                          <p:spTgt spid="156"/>
                                        </p:tgtEl>
                                        <p:attrNameLst>
                                          <p:attrName>style.visibility</p:attrName>
                                        </p:attrNameLst>
                                      </p:cBhvr>
                                      <p:to>
                                        <p:strVal val="visible"/>
                                      </p:to>
                                    </p:set>
                                    <p:animEffect transition="in" filter="dissolve">
                                      <p:cBhvr>
                                        <p:cTn id="51" dur="500"/>
                                        <p:tgtEl>
                                          <p:spTgt spid="156"/>
                                        </p:tgtEl>
                                      </p:cBhvr>
                                    </p:animEffect>
                                  </p:childTnLst>
                                </p:cTn>
                              </p:par>
                            </p:childTnLst>
                          </p:cTn>
                        </p:par>
                        <p:par>
                          <p:cTn id="52" fill="hold">
                            <p:stCondLst>
                              <p:cond delay="6250"/>
                            </p:stCondLst>
                            <p:childTnLst>
                              <p:par>
                                <p:cTn id="53" presetID="9" presetClass="entr" presetSubtype="0" fill="hold" grpId="13" nodeType="afterEffect">
                                  <p:stCondLst>
                                    <p:cond delay="0"/>
                                  </p:stCondLst>
                                  <p:iterate>
                                    <p:tmAbs val="0"/>
                                  </p:iterate>
                                  <p:childTnLst>
                                    <p:set>
                                      <p:cBhvr>
                                        <p:cTn id="54" dur="indefinite" fill="hold"/>
                                        <p:tgtEl>
                                          <p:spTgt spid="159"/>
                                        </p:tgtEl>
                                        <p:attrNameLst>
                                          <p:attrName>style.visibility</p:attrName>
                                        </p:attrNameLst>
                                      </p:cBhvr>
                                      <p:to>
                                        <p:strVal val="visible"/>
                                      </p:to>
                                    </p:set>
                                    <p:animEffect transition="in" filter="dissolve">
                                      <p:cBhvr>
                                        <p:cTn id="55" dur="500"/>
                                        <p:tgtEl>
                                          <p:spTgt spid="159"/>
                                        </p:tgtEl>
                                      </p:cBhvr>
                                    </p:animEffect>
                                  </p:childTnLst>
                                </p:cTn>
                              </p:par>
                            </p:childTnLst>
                          </p:cTn>
                        </p:par>
                        <p:par>
                          <p:cTn id="56" fill="hold">
                            <p:stCondLst>
                              <p:cond delay="6750"/>
                            </p:stCondLst>
                            <p:childTnLst>
                              <p:par>
                                <p:cTn id="57" presetID="9" presetClass="entr" presetSubtype="0" fill="hold" grpId="14" nodeType="afterEffect">
                                  <p:stCondLst>
                                    <p:cond delay="0"/>
                                  </p:stCondLst>
                                  <p:iterate>
                                    <p:tmAbs val="0"/>
                                  </p:iterate>
                                  <p:childTnLst>
                                    <p:set>
                                      <p:cBhvr>
                                        <p:cTn id="58" dur="indefinite" fill="hold"/>
                                        <p:tgtEl>
                                          <p:spTgt spid="137"/>
                                        </p:tgtEl>
                                        <p:attrNameLst>
                                          <p:attrName>style.visibility</p:attrName>
                                        </p:attrNameLst>
                                      </p:cBhvr>
                                      <p:to>
                                        <p:strVal val="visible"/>
                                      </p:to>
                                    </p:set>
                                    <p:animEffect transition="in" filter="dissolve">
                                      <p:cBhvr>
                                        <p:cTn id="59" dur="500"/>
                                        <p:tgtEl>
                                          <p:spTgt spid="137"/>
                                        </p:tgtEl>
                                      </p:cBhvr>
                                    </p:animEffect>
                                  </p:childTnLst>
                                </p:cTn>
                              </p:par>
                            </p:childTnLst>
                          </p:cTn>
                        </p:par>
                        <p:par>
                          <p:cTn id="60" fill="hold">
                            <p:stCondLst>
                              <p:cond delay="7250"/>
                            </p:stCondLst>
                            <p:childTnLst>
                              <p:par>
                                <p:cTn id="61" presetID="9" presetClass="entr" presetSubtype="0" fill="hold" grpId="15" nodeType="afterEffect">
                                  <p:stCondLst>
                                    <p:cond delay="0"/>
                                  </p:stCondLst>
                                  <p:iterate>
                                    <p:tmAbs val="0"/>
                                  </p:iterate>
                                  <p:childTnLst>
                                    <p:set>
                                      <p:cBhvr>
                                        <p:cTn id="62" dur="indefinite" fill="hold"/>
                                        <p:tgtEl>
                                          <p:spTgt spid="136"/>
                                        </p:tgtEl>
                                        <p:attrNameLst>
                                          <p:attrName>style.visibility</p:attrName>
                                        </p:attrNameLst>
                                      </p:cBhvr>
                                      <p:to>
                                        <p:strVal val="visible"/>
                                      </p:to>
                                    </p:set>
                                    <p:animEffect transition="in" filter="dissolve">
                                      <p:cBhvr>
                                        <p:cTn id="63" dur="500"/>
                                        <p:tgtEl>
                                          <p:spTgt spid="136"/>
                                        </p:tgtEl>
                                      </p:cBhvr>
                                    </p:animEffect>
                                  </p:childTnLst>
                                </p:cTn>
                              </p:par>
                            </p:childTnLst>
                          </p:cTn>
                        </p:par>
                        <p:par>
                          <p:cTn id="64" fill="hold">
                            <p:stCondLst>
                              <p:cond delay="7750"/>
                            </p:stCondLst>
                            <p:childTnLst>
                              <p:par>
                                <p:cTn id="65" presetID="9" presetClass="entr" presetSubtype="0" fill="hold" grpId="16" nodeType="afterEffect">
                                  <p:stCondLst>
                                    <p:cond delay="0"/>
                                  </p:stCondLst>
                                  <p:iterate>
                                    <p:tmAbs val="0"/>
                                  </p:iterate>
                                  <p:childTnLst>
                                    <p:set>
                                      <p:cBhvr>
                                        <p:cTn id="66" dur="indefinite" fill="hold"/>
                                        <p:tgtEl>
                                          <p:spTgt spid="140"/>
                                        </p:tgtEl>
                                        <p:attrNameLst>
                                          <p:attrName>style.visibility</p:attrName>
                                        </p:attrNameLst>
                                      </p:cBhvr>
                                      <p:to>
                                        <p:strVal val="visible"/>
                                      </p:to>
                                    </p:set>
                                    <p:animEffect transition="in" filter="dissolve">
                                      <p:cBhvr>
                                        <p:cTn id="67" dur="500"/>
                                        <p:tgtEl>
                                          <p:spTgt spid="140"/>
                                        </p:tgtEl>
                                      </p:cBhvr>
                                    </p:animEffect>
                                  </p:childTnLst>
                                </p:cTn>
                              </p:par>
                            </p:childTnLst>
                          </p:cTn>
                        </p:par>
                        <p:par>
                          <p:cTn id="68" fill="hold">
                            <p:stCondLst>
                              <p:cond delay="8250"/>
                            </p:stCondLst>
                            <p:childTnLst>
                              <p:par>
                                <p:cTn id="69" presetID="9" presetClass="entr" presetSubtype="0" fill="hold" grpId="17" nodeType="afterEffect">
                                  <p:stCondLst>
                                    <p:cond delay="0"/>
                                  </p:stCondLst>
                                  <p:iterate>
                                    <p:tmAbs val="0"/>
                                  </p:iterate>
                                  <p:childTnLst>
                                    <p:set>
                                      <p:cBhvr>
                                        <p:cTn id="70" dur="indefinite" fill="hold"/>
                                        <p:tgtEl>
                                          <p:spTgt spid="142"/>
                                        </p:tgtEl>
                                        <p:attrNameLst>
                                          <p:attrName>style.visibility</p:attrName>
                                        </p:attrNameLst>
                                      </p:cBhvr>
                                      <p:to>
                                        <p:strVal val="visible"/>
                                      </p:to>
                                    </p:set>
                                    <p:animEffect transition="in" filter="dissolve">
                                      <p:cBhvr>
                                        <p:cTn id="71" dur="500"/>
                                        <p:tgtEl>
                                          <p:spTgt spid="142"/>
                                        </p:tgtEl>
                                      </p:cBhvr>
                                    </p:animEffect>
                                  </p:childTnLst>
                                </p:cTn>
                              </p:par>
                            </p:childTnLst>
                          </p:cTn>
                        </p:par>
                        <p:par>
                          <p:cTn id="72" fill="hold">
                            <p:stCondLst>
                              <p:cond delay="8750"/>
                            </p:stCondLst>
                            <p:childTnLst>
                              <p:par>
                                <p:cTn id="73" presetID="9" presetClass="entr" presetSubtype="0" fill="hold" grpId="18" nodeType="afterEffect">
                                  <p:stCondLst>
                                    <p:cond delay="0"/>
                                  </p:stCondLst>
                                  <p:iterate>
                                    <p:tmAbs val="0"/>
                                  </p:iterate>
                                  <p:childTnLst>
                                    <p:set>
                                      <p:cBhvr>
                                        <p:cTn id="74" dur="indefinite" fill="hold"/>
                                        <p:tgtEl>
                                          <p:spTgt spid="141"/>
                                        </p:tgtEl>
                                        <p:attrNameLst>
                                          <p:attrName>style.visibility</p:attrName>
                                        </p:attrNameLst>
                                      </p:cBhvr>
                                      <p:to>
                                        <p:strVal val="visible"/>
                                      </p:to>
                                    </p:set>
                                    <p:animEffect transition="in" filter="dissolve">
                                      <p:cBhvr>
                                        <p:cTn id="75" dur="500"/>
                                        <p:tgtEl>
                                          <p:spTgt spid="141"/>
                                        </p:tgtEl>
                                      </p:cBhvr>
                                    </p:animEffect>
                                  </p:childTnLst>
                                </p:cTn>
                              </p:par>
                            </p:childTnLst>
                          </p:cTn>
                        </p:par>
                        <p:par>
                          <p:cTn id="76" fill="hold">
                            <p:stCondLst>
                              <p:cond delay="9250"/>
                            </p:stCondLst>
                            <p:childTnLst>
                              <p:par>
                                <p:cTn id="77" presetID="9" presetClass="entr" presetSubtype="0" fill="hold" grpId="19" nodeType="afterEffect">
                                  <p:stCondLst>
                                    <p:cond delay="0"/>
                                  </p:stCondLst>
                                  <p:iterate>
                                    <p:tmAbs val="0"/>
                                  </p:iterate>
                                  <p:childTnLst>
                                    <p:set>
                                      <p:cBhvr>
                                        <p:cTn id="78" dur="indefinite" fill="hold"/>
                                        <p:tgtEl>
                                          <p:spTgt spid="145"/>
                                        </p:tgtEl>
                                        <p:attrNameLst>
                                          <p:attrName>style.visibility</p:attrName>
                                        </p:attrNameLst>
                                      </p:cBhvr>
                                      <p:to>
                                        <p:strVal val="visible"/>
                                      </p:to>
                                    </p:set>
                                    <p:animEffect transition="in" filter="dissolve">
                                      <p:cBhvr>
                                        <p:cTn id="79" dur="500"/>
                                        <p:tgtEl>
                                          <p:spTgt spid="145"/>
                                        </p:tgtEl>
                                      </p:cBhvr>
                                    </p:animEffect>
                                  </p:childTnLst>
                                </p:cTn>
                              </p:par>
                            </p:childTnLst>
                          </p:cTn>
                        </p:par>
                        <p:par>
                          <p:cTn id="80" fill="hold">
                            <p:stCondLst>
                              <p:cond delay="9750"/>
                            </p:stCondLst>
                            <p:childTnLst>
                              <p:par>
                                <p:cTn id="81" presetID="9" presetClass="entr" presetSubtype="0" fill="hold" grpId="20" nodeType="afterEffect">
                                  <p:stCondLst>
                                    <p:cond delay="0"/>
                                  </p:stCondLst>
                                  <p:iterate>
                                    <p:tmAbs val="0"/>
                                  </p:iterate>
                                  <p:childTnLst>
                                    <p:set>
                                      <p:cBhvr>
                                        <p:cTn id="82" dur="indefinite" fill="hold"/>
                                        <p:tgtEl>
                                          <p:spTgt spid="147"/>
                                        </p:tgtEl>
                                        <p:attrNameLst>
                                          <p:attrName>style.visibility</p:attrName>
                                        </p:attrNameLst>
                                      </p:cBhvr>
                                      <p:to>
                                        <p:strVal val="visible"/>
                                      </p:to>
                                    </p:set>
                                    <p:animEffect transition="in" filter="dissolve">
                                      <p:cBhvr>
                                        <p:cTn id="83" dur="500"/>
                                        <p:tgtEl>
                                          <p:spTgt spid="147"/>
                                        </p:tgtEl>
                                      </p:cBhvr>
                                    </p:animEffect>
                                  </p:childTnLst>
                                </p:cTn>
                              </p:par>
                            </p:childTnLst>
                          </p:cTn>
                        </p:par>
                        <p:par>
                          <p:cTn id="84" fill="hold">
                            <p:stCondLst>
                              <p:cond delay="10250"/>
                            </p:stCondLst>
                            <p:childTnLst>
                              <p:par>
                                <p:cTn id="85" presetID="9" presetClass="entr" presetSubtype="0" fill="hold" grpId="21" nodeType="afterEffect">
                                  <p:stCondLst>
                                    <p:cond delay="0"/>
                                  </p:stCondLst>
                                  <p:iterate>
                                    <p:tmAbs val="0"/>
                                  </p:iterate>
                                  <p:childTnLst>
                                    <p:set>
                                      <p:cBhvr>
                                        <p:cTn id="86" dur="indefinite" fill="hold"/>
                                        <p:tgtEl>
                                          <p:spTgt spid="146"/>
                                        </p:tgtEl>
                                        <p:attrNameLst>
                                          <p:attrName>style.visibility</p:attrName>
                                        </p:attrNameLst>
                                      </p:cBhvr>
                                      <p:to>
                                        <p:strVal val="visible"/>
                                      </p:to>
                                    </p:set>
                                    <p:animEffect transition="in" filter="dissolve">
                                      <p:cBhvr>
                                        <p:cTn id="87" dur="500"/>
                                        <p:tgtEl>
                                          <p:spTgt spid="146"/>
                                        </p:tgtEl>
                                      </p:cBhvr>
                                    </p:animEffect>
                                  </p:childTnLst>
                                </p:cTn>
                              </p:par>
                            </p:childTnLst>
                          </p:cTn>
                        </p:par>
                        <p:par>
                          <p:cTn id="88" fill="hold">
                            <p:stCondLst>
                              <p:cond delay="10750"/>
                            </p:stCondLst>
                            <p:childTnLst>
                              <p:par>
                                <p:cTn id="89" presetID="9" presetClass="entr" presetSubtype="0" fill="hold" grpId="22" nodeType="afterEffect">
                                  <p:stCondLst>
                                    <p:cond delay="0"/>
                                  </p:stCondLst>
                                  <p:iterate>
                                    <p:tmAbs val="0"/>
                                  </p:iterate>
                                  <p:childTnLst>
                                    <p:set>
                                      <p:cBhvr>
                                        <p:cTn id="90" dur="indefinite" fill="hold"/>
                                        <p:tgtEl>
                                          <p:spTgt spid="150"/>
                                        </p:tgtEl>
                                        <p:attrNameLst>
                                          <p:attrName>style.visibility</p:attrName>
                                        </p:attrNameLst>
                                      </p:cBhvr>
                                      <p:to>
                                        <p:strVal val="visible"/>
                                      </p:to>
                                    </p:set>
                                    <p:animEffect transition="in" filter="dissolve">
                                      <p:cBhvr>
                                        <p:cTn id="91" dur="500"/>
                                        <p:tgtEl>
                                          <p:spTgt spid="150"/>
                                        </p:tgtEl>
                                      </p:cBhvr>
                                    </p:animEffect>
                                  </p:childTnLst>
                                </p:cTn>
                              </p:par>
                            </p:childTnLst>
                          </p:cTn>
                        </p:par>
                        <p:par>
                          <p:cTn id="92" fill="hold">
                            <p:stCondLst>
                              <p:cond delay="11250"/>
                            </p:stCondLst>
                            <p:childTnLst>
                              <p:par>
                                <p:cTn id="93" presetID="9" presetClass="entr" presetSubtype="0" fill="hold" grpId="23" nodeType="afterEffect">
                                  <p:stCondLst>
                                    <p:cond delay="0"/>
                                  </p:stCondLst>
                                  <p:iterate>
                                    <p:tmAbs val="0"/>
                                  </p:iterate>
                                  <p:childTnLst>
                                    <p:set>
                                      <p:cBhvr>
                                        <p:cTn id="94" dur="indefinite" fill="hold"/>
                                        <p:tgtEl>
                                          <p:spTgt spid="152"/>
                                        </p:tgtEl>
                                        <p:attrNameLst>
                                          <p:attrName>style.visibility</p:attrName>
                                        </p:attrNameLst>
                                      </p:cBhvr>
                                      <p:to>
                                        <p:strVal val="visible"/>
                                      </p:to>
                                    </p:set>
                                    <p:animEffect transition="in" filter="dissolve">
                                      <p:cBhvr>
                                        <p:cTn id="95" dur="500"/>
                                        <p:tgtEl>
                                          <p:spTgt spid="152"/>
                                        </p:tgtEl>
                                      </p:cBhvr>
                                    </p:animEffect>
                                  </p:childTnLst>
                                </p:cTn>
                              </p:par>
                            </p:childTnLst>
                          </p:cTn>
                        </p:par>
                        <p:par>
                          <p:cTn id="96" fill="hold">
                            <p:stCondLst>
                              <p:cond delay="11750"/>
                            </p:stCondLst>
                            <p:childTnLst>
                              <p:par>
                                <p:cTn id="97" presetID="9" presetClass="entr" presetSubtype="0" fill="hold" grpId="24" nodeType="afterEffect">
                                  <p:stCondLst>
                                    <p:cond delay="0"/>
                                  </p:stCondLst>
                                  <p:iterate>
                                    <p:tmAbs val="0"/>
                                  </p:iterate>
                                  <p:childTnLst>
                                    <p:set>
                                      <p:cBhvr>
                                        <p:cTn id="98" dur="indefinite" fill="hold"/>
                                        <p:tgtEl>
                                          <p:spTgt spid="151"/>
                                        </p:tgtEl>
                                        <p:attrNameLst>
                                          <p:attrName>style.visibility</p:attrName>
                                        </p:attrNameLst>
                                      </p:cBhvr>
                                      <p:to>
                                        <p:strVal val="visible"/>
                                      </p:to>
                                    </p:set>
                                    <p:animEffect transition="in" filter="dissolve">
                                      <p:cBhvr>
                                        <p:cTn id="99" dur="500"/>
                                        <p:tgtEl>
                                          <p:spTgt spid="151"/>
                                        </p:tgtEl>
                                      </p:cBhvr>
                                    </p:animEffect>
                                  </p:childTnLst>
                                </p:cTn>
                              </p:par>
                            </p:childTnLst>
                          </p:cTn>
                        </p:par>
                        <p:par>
                          <p:cTn id="100" fill="hold">
                            <p:stCondLst>
                              <p:cond delay="12250"/>
                            </p:stCondLst>
                            <p:childTnLst>
                              <p:par>
                                <p:cTn id="101" presetID="9" presetClass="entr" presetSubtype="0" fill="hold" grpId="25" nodeType="afterEffect">
                                  <p:stCondLst>
                                    <p:cond delay="0"/>
                                  </p:stCondLst>
                                  <p:iterate>
                                    <p:tmAbs val="0"/>
                                  </p:iterate>
                                  <p:childTnLst>
                                    <p:set>
                                      <p:cBhvr>
                                        <p:cTn id="102" dur="indefinite" fill="hold"/>
                                        <p:tgtEl>
                                          <p:spTgt spid="155"/>
                                        </p:tgtEl>
                                        <p:attrNameLst>
                                          <p:attrName>style.visibility</p:attrName>
                                        </p:attrNameLst>
                                      </p:cBhvr>
                                      <p:to>
                                        <p:strVal val="visible"/>
                                      </p:to>
                                    </p:set>
                                    <p:animEffect transition="in" filter="dissolve">
                                      <p:cBhvr>
                                        <p:cTn id="103"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3" animBg="1" advAuto="0"/>
      <p:bldP spid="122" grpId="2" animBg="1" advAuto="0"/>
      <p:bldP spid="125" grpId="4" animBg="1" advAuto="0"/>
      <p:bldP spid="126" grpId="6" animBg="1" advAuto="0"/>
      <p:bldP spid="127" grpId="5" animBg="1" advAuto="0"/>
      <p:bldP spid="130" grpId="7" animBg="1" advAuto="0"/>
      <p:bldP spid="131" grpId="9" animBg="1" advAuto="0"/>
      <p:bldP spid="132" grpId="8" animBg="1" advAuto="0"/>
      <p:bldP spid="135" grpId="10" animBg="1" advAuto="0"/>
      <p:bldP spid="136" grpId="15" animBg="1" advAuto="0"/>
      <p:bldP spid="137" grpId="14" animBg="1" advAuto="0"/>
      <p:bldP spid="140" grpId="16" animBg="1" advAuto="0"/>
      <p:bldP spid="141" grpId="18" animBg="1" advAuto="0"/>
      <p:bldP spid="142" grpId="17" animBg="1" advAuto="0"/>
      <p:bldP spid="145" grpId="19" animBg="1" advAuto="0"/>
      <p:bldP spid="146" grpId="21" animBg="1" advAuto="0"/>
      <p:bldP spid="147" grpId="20" animBg="1" advAuto="0"/>
      <p:bldP spid="150" grpId="22" animBg="1" advAuto="0"/>
      <p:bldP spid="151" grpId="24" animBg="1" advAuto="0"/>
      <p:bldP spid="152" grpId="23" animBg="1" advAuto="0"/>
      <p:bldP spid="155" grpId="25" animBg="1" advAuto="0"/>
      <p:bldP spid="156" grpId="12" animBg="1" advAuto="0"/>
      <p:bldP spid="159" grpId="13" animBg="1" advAuto="0"/>
      <p:bldP spid="164" grpId="11" animBg="1" advAuto="0"/>
      <p:bldP spid="165" grpId="1"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 name="image8.jpg"/>
          <p:cNvPicPr>
            <a:picLocks noChangeAspect="1"/>
          </p:cNvPicPr>
          <p:nvPr/>
        </p:nvPicPr>
        <p:blipFill>
          <a:blip r:embed="rId2"/>
          <a:srcRect l="2235" t="12717" r="38588" b="4423"/>
          <a:stretch>
            <a:fillRect/>
          </a:stretch>
        </p:blipFill>
        <p:spPr>
          <a:xfrm>
            <a:off x="1564817" y="3097779"/>
            <a:ext cx="10580918" cy="8973557"/>
          </a:xfrm>
          <a:prstGeom prst="rect">
            <a:avLst/>
          </a:prstGeom>
          <a:ln w="12700">
            <a:miter lim="400000"/>
            <a:headEnd/>
            <a:tailEnd/>
          </a:ln>
        </p:spPr>
      </p:pic>
      <p:pic>
        <p:nvPicPr>
          <p:cNvPr id="666" name="image9.jpg"/>
          <p:cNvPicPr>
            <a:picLocks noChangeAspect="1"/>
          </p:cNvPicPr>
          <p:nvPr/>
        </p:nvPicPr>
        <p:blipFill>
          <a:blip r:embed="rId3"/>
          <a:srcRect l="2931" t="45150" r="45328" b="15581"/>
          <a:stretch>
            <a:fillRect/>
          </a:stretch>
        </p:blipFill>
        <p:spPr>
          <a:xfrm>
            <a:off x="12342172" y="3097779"/>
            <a:ext cx="10537692" cy="4272922"/>
          </a:xfrm>
          <a:prstGeom prst="rect">
            <a:avLst/>
          </a:prstGeom>
          <a:ln w="12700">
            <a:miter lim="400000"/>
            <a:headEnd/>
            <a:tailEnd/>
          </a:ln>
        </p:spPr>
      </p:pic>
      <p:sp>
        <p:nvSpPr>
          <p:cNvPr id="667" name="Shape 667"/>
          <p:cNvSpPr/>
          <p:nvPr/>
        </p:nvSpPr>
        <p:spPr>
          <a:xfrm>
            <a:off x="821086" y="554129"/>
            <a:ext cx="6521421" cy="1008382"/>
          </a:xfrm>
          <a:prstGeom prst="rect">
            <a:avLst/>
          </a:prstGeom>
          <a:ln w="12700">
            <a:miter lim="400000"/>
          </a:ln>
        </p:spPr>
        <p:txBody>
          <a:bodyPr wrap="none" tIns="91439" bIns="91439">
            <a:spAutoFit/>
          </a:bodyPr>
          <a:lstStyle/>
          <a:p>
            <a:r>
              <a:rPr sz="5600" b="1">
                <a:solidFill>
                  <a:srgbClr val="FFFFFF"/>
                </a:solidFill>
              </a:rPr>
              <a:t>PROJECTS </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 DO</a:t>
            </a:r>
          </a:p>
        </p:txBody>
      </p:sp>
      <p:sp>
        <p:nvSpPr>
          <p:cNvPr id="668" name="Shape 668"/>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69" name="Shape 669"/>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672" name="Group 672"/>
          <p:cNvGrpSpPr/>
          <p:nvPr/>
        </p:nvGrpSpPr>
        <p:grpSpPr>
          <a:xfrm>
            <a:off x="12560573" y="7332399"/>
            <a:ext cx="7139375" cy="2009879"/>
            <a:chOff x="0" y="0"/>
            <a:chExt cx="7139373" cy="2009877"/>
          </a:xfrm>
        </p:grpSpPr>
        <p:sp>
          <p:nvSpPr>
            <p:cNvPr id="670" name="Shape 670"/>
            <p:cNvSpPr/>
            <p:nvPr/>
          </p:nvSpPr>
          <p:spPr>
            <a:xfrm>
              <a:off x="0" y="525339"/>
              <a:ext cx="7139374" cy="959201"/>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71" name="Shape 671"/>
            <p:cNvSpPr/>
            <p:nvPr/>
          </p:nvSpPr>
          <p:spPr>
            <a:xfrm>
              <a:off x="0" y="0"/>
              <a:ext cx="5860813" cy="2009878"/>
            </a:xfrm>
            <a:prstGeom prst="rect">
              <a:avLst/>
            </a:prstGeom>
            <a:noFill/>
            <a:ln w="12700" cap="flat">
              <a:noFill/>
              <a:miter lim="400000"/>
            </a:ln>
            <a:effectLst/>
          </p:spPr>
          <p:txBody>
            <a:bodyPr wrap="square" lIns="91439" tIns="91439" rIns="91439" bIns="91439" numCol="1" anchor="ctr">
              <a:noAutofit/>
            </a:bodyPr>
            <a:lstStyle>
              <a:lvl1pPr>
                <a:defRPr sz="56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PROJECT NAME</a:t>
              </a:r>
            </a:p>
          </p:txBody>
        </p:sp>
      </p:grpSp>
      <p:sp>
        <p:nvSpPr>
          <p:cNvPr id="673" name="Shape 673"/>
          <p:cNvSpPr/>
          <p:nvPr/>
        </p:nvSpPr>
        <p:spPr>
          <a:xfrm>
            <a:off x="12560573" y="9082603"/>
            <a:ext cx="10542496" cy="1821181"/>
          </a:xfrm>
          <a:prstGeom prst="rect">
            <a:avLst/>
          </a:prstGeom>
          <a:ln w="12700">
            <a:miter lim="400000"/>
          </a:ln>
        </p:spPr>
        <p:txBody>
          <a:bodyPr tIns="91439" bIns="91439">
            <a:spAutoFit/>
          </a:bodyPr>
          <a:lstStyle>
            <a:lvl1pPr>
              <a:defRPr>
                <a:solidFill>
                  <a:srgbClr val="F2F2F2"/>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2F2F2"/>
                </a:solidFill>
                <a:latin typeface="+mj-lt"/>
                <a:ea typeface="+mj-ea"/>
                <a:cs typeface="+mj-cs"/>
                <a:sym typeface="Helvetica"/>
              </a:rPr>
              <a:t>By faith I mean a vision of good one cherishes and the enthusiasm that pushes one to seek its fulfillment regardless of obstacles. </a:t>
            </a:r>
          </a:p>
        </p:txBody>
      </p:sp>
      <p:sp>
        <p:nvSpPr>
          <p:cNvPr id="674" name="Shape 674"/>
          <p:cNvSpPr/>
          <p:nvPr/>
        </p:nvSpPr>
        <p:spPr>
          <a:xfrm>
            <a:off x="12560573" y="11455782"/>
            <a:ext cx="7397449" cy="614681"/>
          </a:xfrm>
          <a:prstGeom prst="rect">
            <a:avLst/>
          </a:prstGeom>
          <a:ln w="12700">
            <a:miter lim="400000"/>
          </a:ln>
        </p:spPr>
        <p:txBody>
          <a:bodyPr wrap="none" tIns="91439" bIns="91439">
            <a:spAutoFit/>
          </a:bodyPr>
          <a:lstStyle/>
          <a:p>
            <a:r>
              <a:rPr sz="2800" b="1">
                <a:solidFill>
                  <a:srgbClr val="F2F2F2"/>
                </a:solidFill>
                <a:latin typeface="+mj-lt"/>
                <a:ea typeface="+mj-ea"/>
                <a:cs typeface="+mj-cs"/>
                <a:sym typeface="Helvetica"/>
              </a:rPr>
              <a:t>CLIENT: </a:t>
            </a:r>
            <a:r>
              <a:rPr sz="2400">
                <a:solidFill>
                  <a:srgbClr val="F2F2F2"/>
                </a:solidFill>
                <a:latin typeface="+mj-lt"/>
                <a:ea typeface="+mj-ea"/>
                <a:cs typeface="+mj-cs"/>
                <a:sym typeface="Helvetica"/>
              </a:rPr>
              <a:t>RAIN TIME          </a:t>
            </a:r>
            <a:r>
              <a:rPr sz="2800" b="1">
                <a:solidFill>
                  <a:srgbClr val="F2F2F2"/>
                </a:solidFill>
                <a:latin typeface="+mj-lt"/>
                <a:ea typeface="+mj-ea"/>
                <a:cs typeface="+mj-cs"/>
                <a:sym typeface="Helvetica"/>
              </a:rPr>
              <a:t>DATA:</a:t>
            </a:r>
            <a:r>
              <a:rPr sz="2400">
                <a:solidFill>
                  <a:srgbClr val="F2F2F2"/>
                </a:solidFill>
                <a:latin typeface="+mj-lt"/>
                <a:ea typeface="+mj-ea"/>
                <a:cs typeface="+mj-cs"/>
                <a:sym typeface="Helvetica"/>
              </a:rPr>
              <a:t> MARCH30,2014</a:t>
            </a:r>
          </a:p>
        </p:txBody>
      </p:sp>
    </p:spTree>
  </p:cSld>
  <p:clrMapOvr>
    <a:masterClrMapping/>
  </p:clrMapOvr>
  <mc:AlternateContent xmlns:mc="http://schemas.openxmlformats.org/markup-compatibility/2006">
    <mc:Choice xmlns:p14="http://schemas.microsoft.com/office/powerpoint/2010/main" Requires="p14">
      <p:transition spd="slow" p14:dur="1200">
        <p14:switch dir="l"/>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68"/>
                                        </p:tgtEl>
                                        <p:attrNameLst>
                                          <p:attrName>style.visibility</p:attrName>
                                        </p:attrNameLst>
                                      </p:cBhvr>
                                      <p:to>
                                        <p:strVal val="visible"/>
                                      </p:to>
                                    </p:set>
                                    <p:animEffect transition="in" filter="dissolve">
                                      <p:cBhvr>
                                        <p:cTn id="7" dur="500"/>
                                        <p:tgtEl>
                                          <p:spTgt spid="668"/>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69"/>
                                        </p:tgtEl>
                                        <p:attrNameLst>
                                          <p:attrName>style.visibility</p:attrName>
                                        </p:attrNameLst>
                                      </p:cBhvr>
                                      <p:to>
                                        <p:strVal val="visible"/>
                                      </p:to>
                                    </p:set>
                                    <p:animEffect transition="in" filter="dissolve">
                                      <p:cBhvr>
                                        <p:cTn id="11" dur="500"/>
                                        <p:tgtEl>
                                          <p:spTgt spid="669"/>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67"/>
                                        </p:tgtEl>
                                        <p:attrNameLst>
                                          <p:attrName>style.visibility</p:attrName>
                                        </p:attrNameLst>
                                      </p:cBhvr>
                                      <p:to>
                                        <p:strVal val="visible"/>
                                      </p:to>
                                    </p:set>
                                    <p:animEffect transition="in" filter="dissolve">
                                      <p:cBhvr>
                                        <p:cTn id="15" dur="1000"/>
                                        <p:tgtEl>
                                          <p:spTgt spid="667"/>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665"/>
                                        </p:tgtEl>
                                        <p:attrNameLst>
                                          <p:attrName>style.visibility</p:attrName>
                                        </p:attrNameLst>
                                      </p:cBhvr>
                                      <p:to>
                                        <p:strVal val="visible"/>
                                      </p:to>
                                    </p:set>
                                    <p:animEffect transition="in" filter="dissolve">
                                      <p:cBhvr>
                                        <p:cTn id="19" dur="750"/>
                                        <p:tgtEl>
                                          <p:spTgt spid="665"/>
                                        </p:tgtEl>
                                      </p:cBhvr>
                                    </p:animEffect>
                                  </p:childTnLst>
                                </p:cTn>
                              </p:par>
                            </p:childTnLst>
                          </p:cTn>
                        </p:par>
                        <p:par>
                          <p:cTn id="20" fill="hold">
                            <p:stCondLst>
                              <p:cond delay="2750"/>
                            </p:stCondLst>
                            <p:childTnLst>
                              <p:par>
                                <p:cTn id="21" presetID="9" presetClass="entr" presetSubtype="0" fill="hold" grpId="5" nodeType="afterEffect">
                                  <p:stCondLst>
                                    <p:cond delay="600"/>
                                  </p:stCondLst>
                                  <p:iterate>
                                    <p:tmAbs val="0"/>
                                  </p:iterate>
                                  <p:childTnLst>
                                    <p:set>
                                      <p:cBhvr>
                                        <p:cTn id="22" dur="indefinite" fill="hold"/>
                                        <p:tgtEl>
                                          <p:spTgt spid="666"/>
                                        </p:tgtEl>
                                        <p:attrNameLst>
                                          <p:attrName>style.visibility</p:attrName>
                                        </p:attrNameLst>
                                      </p:cBhvr>
                                      <p:to>
                                        <p:strVal val="visible"/>
                                      </p:to>
                                    </p:set>
                                    <p:animEffect transition="in" filter="dissolve">
                                      <p:cBhvr>
                                        <p:cTn id="23" dur="750"/>
                                        <p:tgtEl>
                                          <p:spTgt spid="666"/>
                                        </p:tgtEl>
                                      </p:cBhvr>
                                    </p:animEffect>
                                  </p:childTnLst>
                                </p:cTn>
                              </p:par>
                            </p:childTnLst>
                          </p:cTn>
                        </p:par>
                        <p:par>
                          <p:cTn id="24" fill="hold">
                            <p:stCondLst>
                              <p:cond delay="4099"/>
                            </p:stCondLst>
                            <p:childTnLst>
                              <p:par>
                                <p:cTn id="25" presetID="9" presetClass="entr" presetSubtype="0" fill="hold" grpId="6" nodeType="afterEffect">
                                  <p:stCondLst>
                                    <p:cond delay="0"/>
                                  </p:stCondLst>
                                  <p:iterate>
                                    <p:tmAbs val="0"/>
                                  </p:iterate>
                                  <p:childTnLst>
                                    <p:set>
                                      <p:cBhvr>
                                        <p:cTn id="26" dur="indefinite" fill="hold"/>
                                        <p:tgtEl>
                                          <p:spTgt spid="672"/>
                                        </p:tgtEl>
                                        <p:attrNameLst>
                                          <p:attrName>style.visibility</p:attrName>
                                        </p:attrNameLst>
                                      </p:cBhvr>
                                      <p:to>
                                        <p:strVal val="visible"/>
                                      </p:to>
                                    </p:set>
                                    <p:animEffect transition="in" filter="dissolve">
                                      <p:cBhvr>
                                        <p:cTn id="27" dur="1000"/>
                                        <p:tgtEl>
                                          <p:spTgt spid="672"/>
                                        </p:tgtEl>
                                      </p:cBhvr>
                                    </p:animEffect>
                                  </p:childTnLst>
                                </p:cTn>
                              </p:par>
                            </p:childTnLst>
                          </p:cTn>
                        </p:par>
                        <p:par>
                          <p:cTn id="28" fill="hold">
                            <p:stCondLst>
                              <p:cond delay="5099"/>
                            </p:stCondLst>
                            <p:childTnLst>
                              <p:par>
                                <p:cTn id="29" presetID="22" presetClass="entr" presetSubtype="1" fill="hold" grpId="7" nodeType="afterEffect">
                                  <p:stCondLst>
                                    <p:cond delay="0"/>
                                  </p:stCondLst>
                                  <p:iterate>
                                    <p:tmAbs val="0"/>
                                  </p:iterate>
                                  <p:childTnLst>
                                    <p:set>
                                      <p:cBhvr>
                                        <p:cTn id="30" dur="indefinite" fill="hold"/>
                                        <p:tgtEl>
                                          <p:spTgt spid="673"/>
                                        </p:tgtEl>
                                        <p:attrNameLst>
                                          <p:attrName>style.visibility</p:attrName>
                                        </p:attrNameLst>
                                      </p:cBhvr>
                                      <p:to>
                                        <p:strVal val="visible"/>
                                      </p:to>
                                    </p:set>
                                    <p:animEffect transition="in" filter="wipe(up)">
                                      <p:cBhvr>
                                        <p:cTn id="31" dur="500"/>
                                        <p:tgtEl>
                                          <p:spTgt spid="673"/>
                                        </p:tgtEl>
                                      </p:cBhvr>
                                    </p:animEffect>
                                  </p:childTnLst>
                                </p:cTn>
                              </p:par>
                            </p:childTnLst>
                          </p:cTn>
                        </p:par>
                        <p:par>
                          <p:cTn id="32" fill="hold">
                            <p:stCondLst>
                              <p:cond delay="5599"/>
                            </p:stCondLst>
                            <p:childTnLst>
                              <p:par>
                                <p:cTn id="33" presetID="22" presetClass="entr" presetSubtype="1" fill="hold" grpId="8" nodeType="afterEffect">
                                  <p:stCondLst>
                                    <p:cond delay="0"/>
                                  </p:stCondLst>
                                  <p:iterate>
                                    <p:tmAbs val="0"/>
                                  </p:iterate>
                                  <p:childTnLst>
                                    <p:set>
                                      <p:cBhvr>
                                        <p:cTn id="34" dur="indefinite" fill="hold"/>
                                        <p:tgtEl>
                                          <p:spTgt spid="674"/>
                                        </p:tgtEl>
                                        <p:attrNameLst>
                                          <p:attrName>style.visibility</p:attrName>
                                        </p:attrNameLst>
                                      </p:cBhvr>
                                      <p:to>
                                        <p:strVal val="visible"/>
                                      </p:to>
                                    </p:set>
                                    <p:animEffect transition="in" filter="wipe(up)">
                                      <p:cBhvr>
                                        <p:cTn id="35" dur="500"/>
                                        <p:tgtEl>
                                          <p:spTgt spid="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 grpId="4" animBg="1" advAuto="0"/>
      <p:bldP spid="666" grpId="5" animBg="1" advAuto="0"/>
      <p:bldP spid="667" grpId="3" animBg="1" advAuto="0"/>
      <p:bldP spid="668" grpId="1" animBg="1" advAuto="0"/>
      <p:bldP spid="669" grpId="2" animBg="1" advAuto="0"/>
      <p:bldP spid="672" grpId="6" animBg="1" advAuto="0"/>
      <p:bldP spid="673" grpId="7" animBg="1" advAuto="0"/>
      <p:bldP spid="674" grpId="8"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6" name="image9.jpg"/>
          <p:cNvPicPr>
            <a:picLocks noChangeAspect="1"/>
          </p:cNvPicPr>
          <p:nvPr/>
        </p:nvPicPr>
        <p:blipFill>
          <a:blip r:embed="rId2"/>
          <a:srcRect r="72338" b="60732"/>
          <a:stretch>
            <a:fillRect/>
          </a:stretch>
        </p:blipFill>
        <p:spPr>
          <a:xfrm>
            <a:off x="1951606" y="7560027"/>
            <a:ext cx="5142803" cy="4106531"/>
          </a:xfrm>
          <a:prstGeom prst="rect">
            <a:avLst/>
          </a:prstGeom>
          <a:ln w="12700">
            <a:miter lim="400000"/>
            <a:headEnd/>
            <a:tailEnd/>
          </a:ln>
        </p:spPr>
      </p:pic>
      <p:pic>
        <p:nvPicPr>
          <p:cNvPr id="677" name="image8.jpg"/>
          <p:cNvPicPr>
            <a:picLocks noChangeAspect="1"/>
          </p:cNvPicPr>
          <p:nvPr/>
        </p:nvPicPr>
        <p:blipFill>
          <a:blip r:embed="rId3"/>
          <a:srcRect l="4735" t="41414" r="67751" b="20062"/>
          <a:stretch>
            <a:fillRect/>
          </a:stretch>
        </p:blipFill>
        <p:spPr>
          <a:xfrm>
            <a:off x="7230437" y="7560027"/>
            <a:ext cx="5115183" cy="4106531"/>
          </a:xfrm>
          <a:prstGeom prst="rect">
            <a:avLst/>
          </a:prstGeom>
          <a:ln w="12700">
            <a:miter lim="400000"/>
            <a:headEnd/>
            <a:tailEnd/>
          </a:ln>
        </p:spPr>
      </p:pic>
      <p:pic>
        <p:nvPicPr>
          <p:cNvPr id="678" name="image9.jpg"/>
          <p:cNvPicPr>
            <a:picLocks noChangeAspect="1"/>
          </p:cNvPicPr>
          <p:nvPr/>
        </p:nvPicPr>
        <p:blipFill>
          <a:blip r:embed="rId2"/>
          <a:srcRect l="19769" t="45150" r="52569" b="15581"/>
          <a:stretch>
            <a:fillRect/>
          </a:stretch>
        </p:blipFill>
        <p:spPr>
          <a:xfrm>
            <a:off x="7230437" y="3327297"/>
            <a:ext cx="5142803" cy="4074988"/>
          </a:xfrm>
          <a:prstGeom prst="rect">
            <a:avLst/>
          </a:prstGeom>
          <a:ln w="12700">
            <a:miter lim="400000"/>
            <a:headEnd/>
            <a:tailEnd/>
          </a:ln>
        </p:spPr>
      </p:pic>
      <p:pic>
        <p:nvPicPr>
          <p:cNvPr id="679" name="image8.jpg"/>
          <p:cNvPicPr>
            <a:picLocks noChangeAspect="1"/>
          </p:cNvPicPr>
          <p:nvPr/>
        </p:nvPicPr>
        <p:blipFill>
          <a:blip r:embed="rId3"/>
          <a:srcRect l="47160" t="22687" r="25325" b="38789"/>
          <a:stretch>
            <a:fillRect/>
          </a:stretch>
        </p:blipFill>
        <p:spPr>
          <a:xfrm>
            <a:off x="1934927" y="3327298"/>
            <a:ext cx="5115183" cy="4074987"/>
          </a:xfrm>
          <a:prstGeom prst="rect">
            <a:avLst/>
          </a:prstGeom>
          <a:ln w="12700">
            <a:miter lim="400000"/>
            <a:headEnd/>
            <a:tailEnd/>
          </a:ln>
        </p:spPr>
      </p:pic>
      <p:sp>
        <p:nvSpPr>
          <p:cNvPr id="680" name="Shape 680"/>
          <p:cNvSpPr/>
          <p:nvPr/>
        </p:nvSpPr>
        <p:spPr>
          <a:xfrm>
            <a:off x="821086" y="554129"/>
            <a:ext cx="6521421" cy="1008382"/>
          </a:xfrm>
          <a:prstGeom prst="rect">
            <a:avLst/>
          </a:prstGeom>
          <a:ln w="12700">
            <a:miter lim="400000"/>
          </a:ln>
        </p:spPr>
        <p:txBody>
          <a:bodyPr wrap="none" tIns="91439" bIns="91439">
            <a:spAutoFit/>
          </a:bodyPr>
          <a:lstStyle/>
          <a:p>
            <a:r>
              <a:rPr sz="5600" b="1">
                <a:solidFill>
                  <a:srgbClr val="FFFFFF"/>
                </a:solidFill>
              </a:rPr>
              <a:t>PROJECTS </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 DO</a:t>
            </a:r>
          </a:p>
        </p:txBody>
      </p:sp>
      <p:sp>
        <p:nvSpPr>
          <p:cNvPr id="681" name="Shape 681"/>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82" name="Shape 682"/>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685" name="Group 685"/>
          <p:cNvGrpSpPr/>
          <p:nvPr/>
        </p:nvGrpSpPr>
        <p:grpSpPr>
          <a:xfrm>
            <a:off x="13034306" y="5251100"/>
            <a:ext cx="6694655" cy="1033781"/>
            <a:chOff x="0" y="0"/>
            <a:chExt cx="6694654" cy="1033780"/>
          </a:xfrm>
        </p:grpSpPr>
        <p:sp>
          <p:nvSpPr>
            <p:cNvPr id="683" name="Shape 683"/>
            <p:cNvSpPr/>
            <p:nvPr/>
          </p:nvSpPr>
          <p:spPr>
            <a:xfrm>
              <a:off x="0" y="67165"/>
              <a:ext cx="6694655" cy="899451"/>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84" name="Shape 684"/>
            <p:cNvSpPr/>
            <p:nvPr/>
          </p:nvSpPr>
          <p:spPr>
            <a:xfrm>
              <a:off x="0" y="0"/>
              <a:ext cx="6031971" cy="1033780"/>
            </a:xfrm>
            <a:prstGeom prst="rect">
              <a:avLst/>
            </a:prstGeom>
            <a:noFill/>
            <a:ln w="12700" cap="flat">
              <a:noFill/>
              <a:miter lim="400000"/>
            </a:ln>
            <a:effectLst/>
          </p:spPr>
          <p:txBody>
            <a:bodyPr wrap="square" lIns="91439" tIns="91439" rIns="91439" bIns="91439" numCol="1" anchor="ctr">
              <a:spAutoFit/>
            </a:bodyPr>
            <a:lstStyle>
              <a:lvl1pPr>
                <a:defRPr sz="5600">
                  <a:solidFill>
                    <a:srgbClr val="FFFFFF"/>
                  </a:solidFill>
                  <a:latin typeface="+mj-lt"/>
                  <a:ea typeface="+mj-ea"/>
                  <a:cs typeface="+mj-cs"/>
                  <a:sym typeface="Helvetica"/>
                </a:defRPr>
              </a:lvl1pPr>
            </a:lstStyle>
            <a:p>
              <a:pPr>
                <a:defRPr>
                  <a:latin typeface="+mn-lt"/>
                  <a:ea typeface="+mn-ea"/>
                  <a:cs typeface="+mn-cs"/>
                  <a:sym typeface="Trebuchet MS"/>
                </a:defRPr>
              </a:pPr>
              <a:r>
                <a:rPr>
                  <a:latin typeface="+mj-lt"/>
                  <a:ea typeface="+mj-ea"/>
                  <a:cs typeface="+mj-cs"/>
                  <a:sym typeface="Helvetica"/>
                </a:rPr>
                <a:t>PROJECT NAME</a:t>
              </a:r>
            </a:p>
          </p:txBody>
        </p:sp>
      </p:grpSp>
      <p:sp>
        <p:nvSpPr>
          <p:cNvPr id="686" name="Shape 686"/>
          <p:cNvSpPr/>
          <p:nvPr/>
        </p:nvSpPr>
        <p:spPr>
          <a:xfrm>
            <a:off x="12958105" y="6513255"/>
            <a:ext cx="9858104" cy="3459481"/>
          </a:xfrm>
          <a:prstGeom prst="rect">
            <a:avLst/>
          </a:prstGeom>
          <a:ln w="12700">
            <a:miter lim="400000"/>
          </a:ln>
        </p:spPr>
        <p:txBody>
          <a:bodyPr tIns="91439" bIns="91439">
            <a:spAutoFit/>
          </a:bodyPr>
          <a:lstStyle/>
          <a:p>
            <a:r>
              <a:rPr>
                <a:solidFill>
                  <a:srgbClr val="F2F2F2"/>
                </a:solidFill>
                <a:latin typeface="+mj-lt"/>
                <a:ea typeface="+mj-ea"/>
                <a:cs typeface="+mj-cs"/>
                <a:sym typeface="Helvetica"/>
              </a:rPr>
              <a:t>By faith I mean a vision of good one cherishes and the enthusiasm that pushes one to seek its fulfillment regardless of obstacles. </a:t>
            </a:r>
          </a:p>
          <a:p>
            <a:r>
              <a:rPr>
                <a:solidFill>
                  <a:srgbClr val="F2F2F2"/>
                </a:solidFill>
                <a:latin typeface="+mj-lt"/>
                <a:ea typeface="+mj-ea"/>
                <a:cs typeface="+mj-cs"/>
                <a:sym typeface="Helvetica"/>
              </a:rPr>
              <a:t>By faith I mean a vision of good one cherishes and the enthusiasm By faith I mean a vision of good one cherishes and the enthusiasm</a:t>
            </a:r>
          </a:p>
        </p:txBody>
      </p:sp>
      <p:sp>
        <p:nvSpPr>
          <p:cNvPr id="687" name="Shape 687"/>
          <p:cNvSpPr/>
          <p:nvPr/>
        </p:nvSpPr>
        <p:spPr>
          <a:xfrm>
            <a:off x="12958105" y="10726590"/>
            <a:ext cx="3870470" cy="1046481"/>
          </a:xfrm>
          <a:prstGeom prst="rect">
            <a:avLst/>
          </a:prstGeom>
          <a:ln w="12700">
            <a:miter lim="400000"/>
          </a:ln>
        </p:spPr>
        <p:txBody>
          <a:bodyPr wrap="none" tIns="91439" bIns="91439">
            <a:spAutoFit/>
          </a:bodyPr>
          <a:lstStyle/>
          <a:p>
            <a:r>
              <a:rPr sz="2800" b="1">
                <a:solidFill>
                  <a:srgbClr val="F2F2F2"/>
                </a:solidFill>
                <a:latin typeface="+mj-lt"/>
                <a:ea typeface="+mj-ea"/>
                <a:cs typeface="+mj-cs"/>
                <a:sym typeface="Helvetica"/>
              </a:rPr>
              <a:t>CLIENT: </a:t>
            </a:r>
            <a:r>
              <a:rPr sz="2400">
                <a:solidFill>
                  <a:srgbClr val="F2F2F2"/>
                </a:solidFill>
                <a:latin typeface="+mj-lt"/>
                <a:ea typeface="+mj-ea"/>
                <a:cs typeface="+mj-cs"/>
                <a:sym typeface="Helvetica"/>
              </a:rPr>
              <a:t>RAIN TIME       </a:t>
            </a:r>
          </a:p>
          <a:p>
            <a:r>
              <a:rPr sz="2800" b="1">
                <a:solidFill>
                  <a:srgbClr val="F2F2F2"/>
                </a:solidFill>
                <a:latin typeface="+mj-lt"/>
                <a:ea typeface="+mj-ea"/>
                <a:cs typeface="+mj-cs"/>
                <a:sym typeface="Helvetica"/>
              </a:rPr>
              <a:t>DATA:</a:t>
            </a:r>
            <a:r>
              <a:rPr sz="2400">
                <a:solidFill>
                  <a:srgbClr val="F2F2F2"/>
                </a:solidFill>
                <a:latin typeface="+mj-lt"/>
                <a:ea typeface="+mj-ea"/>
                <a:cs typeface="+mj-cs"/>
                <a:sym typeface="Helvetica"/>
              </a:rPr>
              <a:t> MARCH30,2014</a:t>
            </a:r>
          </a:p>
        </p:txBody>
      </p:sp>
    </p:spTree>
  </p:cSld>
  <p:clrMapOvr>
    <a:masterClrMapping/>
  </p:clrMapOvr>
  <mc:AlternateContent xmlns:mc="http://schemas.openxmlformats.org/markup-compatibility/2006">
    <mc:Choice xmlns:p14="http://schemas.microsoft.com/office/powerpoint/2010/main" Requires="p14">
      <p:transition spd="slow" p14:dur="1200">
        <p14:switch dir="r"/>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81"/>
                                        </p:tgtEl>
                                        <p:attrNameLst>
                                          <p:attrName>style.visibility</p:attrName>
                                        </p:attrNameLst>
                                      </p:cBhvr>
                                      <p:to>
                                        <p:strVal val="visible"/>
                                      </p:to>
                                    </p:set>
                                    <p:animEffect transition="in" filter="dissolve">
                                      <p:cBhvr>
                                        <p:cTn id="7" dur="500"/>
                                        <p:tgtEl>
                                          <p:spTgt spid="681"/>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82"/>
                                        </p:tgtEl>
                                        <p:attrNameLst>
                                          <p:attrName>style.visibility</p:attrName>
                                        </p:attrNameLst>
                                      </p:cBhvr>
                                      <p:to>
                                        <p:strVal val="visible"/>
                                      </p:to>
                                    </p:set>
                                    <p:animEffect transition="in" filter="dissolve">
                                      <p:cBhvr>
                                        <p:cTn id="11" dur="500"/>
                                        <p:tgtEl>
                                          <p:spTgt spid="682"/>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80"/>
                                        </p:tgtEl>
                                        <p:attrNameLst>
                                          <p:attrName>style.visibility</p:attrName>
                                        </p:attrNameLst>
                                      </p:cBhvr>
                                      <p:to>
                                        <p:strVal val="visible"/>
                                      </p:to>
                                    </p:set>
                                    <p:animEffect transition="in" filter="dissolve">
                                      <p:cBhvr>
                                        <p:cTn id="15" dur="1000"/>
                                        <p:tgtEl>
                                          <p:spTgt spid="680"/>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679"/>
                                        </p:tgtEl>
                                        <p:attrNameLst>
                                          <p:attrName>style.visibility</p:attrName>
                                        </p:attrNameLst>
                                      </p:cBhvr>
                                      <p:to>
                                        <p:strVal val="visible"/>
                                      </p:to>
                                    </p:set>
                                    <p:animEffect transition="in" filter="dissolve">
                                      <p:cBhvr>
                                        <p:cTn id="19" dur="750"/>
                                        <p:tgtEl>
                                          <p:spTgt spid="679"/>
                                        </p:tgtEl>
                                      </p:cBhvr>
                                    </p:animEffect>
                                  </p:childTnLst>
                                </p:cTn>
                              </p:par>
                            </p:childTnLst>
                          </p:cTn>
                        </p:par>
                        <p:par>
                          <p:cTn id="20" fill="hold">
                            <p:stCondLst>
                              <p:cond delay="2750"/>
                            </p:stCondLst>
                            <p:childTnLst>
                              <p:par>
                                <p:cTn id="21" presetID="9" presetClass="entr" presetSubtype="0" fill="hold" grpId="5" nodeType="afterEffect">
                                  <p:stCondLst>
                                    <p:cond delay="300"/>
                                  </p:stCondLst>
                                  <p:iterate>
                                    <p:tmAbs val="0"/>
                                  </p:iterate>
                                  <p:childTnLst>
                                    <p:set>
                                      <p:cBhvr>
                                        <p:cTn id="22" dur="indefinite" fill="hold"/>
                                        <p:tgtEl>
                                          <p:spTgt spid="676"/>
                                        </p:tgtEl>
                                        <p:attrNameLst>
                                          <p:attrName>style.visibility</p:attrName>
                                        </p:attrNameLst>
                                      </p:cBhvr>
                                      <p:to>
                                        <p:strVal val="visible"/>
                                      </p:to>
                                    </p:set>
                                    <p:animEffect transition="in" filter="dissolve">
                                      <p:cBhvr>
                                        <p:cTn id="23" dur="750"/>
                                        <p:tgtEl>
                                          <p:spTgt spid="676"/>
                                        </p:tgtEl>
                                      </p:cBhvr>
                                    </p:animEffect>
                                  </p:childTnLst>
                                </p:cTn>
                              </p:par>
                            </p:childTnLst>
                          </p:cTn>
                        </p:par>
                        <p:par>
                          <p:cTn id="24" fill="hold">
                            <p:stCondLst>
                              <p:cond delay="3799"/>
                            </p:stCondLst>
                            <p:childTnLst>
                              <p:par>
                                <p:cTn id="25" presetID="9" presetClass="entr" presetSubtype="0" fill="hold" grpId="6" nodeType="afterEffect">
                                  <p:stCondLst>
                                    <p:cond delay="600"/>
                                  </p:stCondLst>
                                  <p:iterate>
                                    <p:tmAbs val="0"/>
                                  </p:iterate>
                                  <p:childTnLst>
                                    <p:set>
                                      <p:cBhvr>
                                        <p:cTn id="26" dur="indefinite" fill="hold"/>
                                        <p:tgtEl>
                                          <p:spTgt spid="677"/>
                                        </p:tgtEl>
                                        <p:attrNameLst>
                                          <p:attrName>style.visibility</p:attrName>
                                        </p:attrNameLst>
                                      </p:cBhvr>
                                      <p:to>
                                        <p:strVal val="visible"/>
                                      </p:to>
                                    </p:set>
                                    <p:animEffect transition="in" filter="dissolve">
                                      <p:cBhvr>
                                        <p:cTn id="27" dur="750"/>
                                        <p:tgtEl>
                                          <p:spTgt spid="677"/>
                                        </p:tgtEl>
                                      </p:cBhvr>
                                    </p:animEffect>
                                  </p:childTnLst>
                                </p:cTn>
                              </p:par>
                            </p:childTnLst>
                          </p:cTn>
                        </p:par>
                        <p:par>
                          <p:cTn id="28" fill="hold">
                            <p:stCondLst>
                              <p:cond delay="5150"/>
                            </p:stCondLst>
                            <p:childTnLst>
                              <p:par>
                                <p:cTn id="29" presetID="9" presetClass="entr" presetSubtype="0" fill="hold" grpId="7" nodeType="afterEffect">
                                  <p:stCondLst>
                                    <p:cond delay="900"/>
                                  </p:stCondLst>
                                  <p:iterate>
                                    <p:tmAbs val="0"/>
                                  </p:iterate>
                                  <p:childTnLst>
                                    <p:set>
                                      <p:cBhvr>
                                        <p:cTn id="30" dur="indefinite" fill="hold"/>
                                        <p:tgtEl>
                                          <p:spTgt spid="678"/>
                                        </p:tgtEl>
                                        <p:attrNameLst>
                                          <p:attrName>style.visibility</p:attrName>
                                        </p:attrNameLst>
                                      </p:cBhvr>
                                      <p:to>
                                        <p:strVal val="visible"/>
                                      </p:to>
                                    </p:set>
                                    <p:animEffect transition="in" filter="dissolve">
                                      <p:cBhvr>
                                        <p:cTn id="31" dur="750"/>
                                        <p:tgtEl>
                                          <p:spTgt spid="678"/>
                                        </p:tgtEl>
                                      </p:cBhvr>
                                    </p:animEffect>
                                  </p:childTnLst>
                                </p:cTn>
                              </p:par>
                            </p:childTnLst>
                          </p:cTn>
                        </p:par>
                        <p:par>
                          <p:cTn id="32" fill="hold">
                            <p:stCondLst>
                              <p:cond delay="6800"/>
                            </p:stCondLst>
                            <p:childTnLst>
                              <p:par>
                                <p:cTn id="33" presetID="9" presetClass="entr" presetSubtype="0" fill="hold" grpId="8" nodeType="afterEffect">
                                  <p:stCondLst>
                                    <p:cond delay="0"/>
                                  </p:stCondLst>
                                  <p:iterate>
                                    <p:tmAbs val="0"/>
                                  </p:iterate>
                                  <p:childTnLst>
                                    <p:set>
                                      <p:cBhvr>
                                        <p:cTn id="34" dur="indefinite" fill="hold"/>
                                        <p:tgtEl>
                                          <p:spTgt spid="685"/>
                                        </p:tgtEl>
                                        <p:attrNameLst>
                                          <p:attrName>style.visibility</p:attrName>
                                        </p:attrNameLst>
                                      </p:cBhvr>
                                      <p:to>
                                        <p:strVal val="visible"/>
                                      </p:to>
                                    </p:set>
                                    <p:animEffect transition="in" filter="dissolve">
                                      <p:cBhvr>
                                        <p:cTn id="35" dur="1000"/>
                                        <p:tgtEl>
                                          <p:spTgt spid="685"/>
                                        </p:tgtEl>
                                      </p:cBhvr>
                                    </p:animEffect>
                                  </p:childTnLst>
                                </p:cTn>
                              </p:par>
                            </p:childTnLst>
                          </p:cTn>
                        </p:par>
                        <p:par>
                          <p:cTn id="36" fill="hold">
                            <p:stCondLst>
                              <p:cond delay="7800"/>
                            </p:stCondLst>
                            <p:childTnLst>
                              <p:par>
                                <p:cTn id="37" presetID="22" presetClass="entr" presetSubtype="1" fill="hold" grpId="9" nodeType="afterEffect">
                                  <p:stCondLst>
                                    <p:cond delay="0"/>
                                  </p:stCondLst>
                                  <p:iterate>
                                    <p:tmAbs val="0"/>
                                  </p:iterate>
                                  <p:childTnLst>
                                    <p:set>
                                      <p:cBhvr>
                                        <p:cTn id="38" dur="indefinite" fill="hold"/>
                                        <p:tgtEl>
                                          <p:spTgt spid="686"/>
                                        </p:tgtEl>
                                        <p:attrNameLst>
                                          <p:attrName>style.visibility</p:attrName>
                                        </p:attrNameLst>
                                      </p:cBhvr>
                                      <p:to>
                                        <p:strVal val="visible"/>
                                      </p:to>
                                    </p:set>
                                    <p:animEffect transition="in" filter="wipe(up)">
                                      <p:cBhvr>
                                        <p:cTn id="39" dur="500"/>
                                        <p:tgtEl>
                                          <p:spTgt spid="686"/>
                                        </p:tgtEl>
                                      </p:cBhvr>
                                    </p:animEffect>
                                  </p:childTnLst>
                                </p:cTn>
                              </p:par>
                            </p:childTnLst>
                          </p:cTn>
                        </p:par>
                        <p:par>
                          <p:cTn id="40" fill="hold">
                            <p:stCondLst>
                              <p:cond delay="8300"/>
                            </p:stCondLst>
                            <p:childTnLst>
                              <p:par>
                                <p:cTn id="41" presetID="22" presetClass="entr" presetSubtype="1" fill="hold" grpId="10" nodeType="afterEffect">
                                  <p:stCondLst>
                                    <p:cond delay="0"/>
                                  </p:stCondLst>
                                  <p:iterate>
                                    <p:tmAbs val="0"/>
                                  </p:iterate>
                                  <p:childTnLst>
                                    <p:set>
                                      <p:cBhvr>
                                        <p:cTn id="42" dur="indefinite" fill="hold"/>
                                        <p:tgtEl>
                                          <p:spTgt spid="687"/>
                                        </p:tgtEl>
                                        <p:attrNameLst>
                                          <p:attrName>style.visibility</p:attrName>
                                        </p:attrNameLst>
                                      </p:cBhvr>
                                      <p:to>
                                        <p:strVal val="visible"/>
                                      </p:to>
                                    </p:set>
                                    <p:animEffect transition="in" filter="wipe(up)">
                                      <p:cBhvr>
                                        <p:cTn id="43" dur="500"/>
                                        <p:tgtEl>
                                          <p:spTgt spid="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 grpId="5" animBg="1" advAuto="0"/>
      <p:bldP spid="677" grpId="6" animBg="1" advAuto="0"/>
      <p:bldP spid="678" grpId="7" animBg="1" advAuto="0"/>
      <p:bldP spid="679" grpId="4" animBg="1" advAuto="0"/>
      <p:bldP spid="680" grpId="3" animBg="1" advAuto="0"/>
      <p:bldP spid="681" grpId="1" animBg="1" advAuto="0"/>
      <p:bldP spid="682" grpId="2" animBg="1" advAuto="0"/>
      <p:bldP spid="685" grpId="8" animBg="1" advAuto="0"/>
      <p:bldP spid="686" grpId="9" animBg="1" advAuto="0"/>
      <p:bldP spid="687" grpId="1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Shape 689"/>
          <p:cNvSpPr/>
          <p:nvPr/>
        </p:nvSpPr>
        <p:spPr>
          <a:xfrm>
            <a:off x="821086" y="554129"/>
            <a:ext cx="6521421" cy="1008382"/>
          </a:xfrm>
          <a:prstGeom prst="rect">
            <a:avLst/>
          </a:prstGeom>
          <a:ln w="12700">
            <a:miter lim="400000"/>
          </a:ln>
        </p:spPr>
        <p:txBody>
          <a:bodyPr wrap="none" tIns="91439" bIns="91439">
            <a:spAutoFit/>
          </a:bodyPr>
          <a:lstStyle/>
          <a:p>
            <a:r>
              <a:rPr sz="5600" b="1">
                <a:solidFill>
                  <a:srgbClr val="FFFFFF"/>
                </a:solidFill>
              </a:rPr>
              <a:t>PROJECTS </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 DO</a:t>
            </a:r>
          </a:p>
        </p:txBody>
      </p:sp>
      <p:sp>
        <p:nvSpPr>
          <p:cNvPr id="690" name="Shape 690"/>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691" name="Shape 691"/>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694" name="Group 694"/>
          <p:cNvGrpSpPr/>
          <p:nvPr/>
        </p:nvGrpSpPr>
        <p:grpSpPr>
          <a:xfrm>
            <a:off x="2916820" y="2853421"/>
            <a:ext cx="6799830" cy="8991371"/>
            <a:chOff x="0" y="0"/>
            <a:chExt cx="6799829" cy="8991369"/>
          </a:xfrm>
        </p:grpSpPr>
        <p:pic>
          <p:nvPicPr>
            <p:cNvPr id="692" name="image10.png"/>
            <p:cNvPicPr>
              <a:picLocks noChangeAspect="1"/>
            </p:cNvPicPr>
            <p:nvPr/>
          </p:nvPicPr>
          <p:blipFill>
            <a:blip r:embed="rId2"/>
            <a:stretch>
              <a:fillRect/>
            </a:stretch>
          </p:blipFill>
          <p:spPr>
            <a:xfrm>
              <a:off x="0" y="0"/>
              <a:ext cx="6799830" cy="8991370"/>
            </a:xfrm>
            <a:prstGeom prst="rect">
              <a:avLst/>
            </a:prstGeom>
            <a:ln w="12700" cap="flat">
              <a:noFill/>
              <a:miter lim="400000"/>
              <a:headEnd/>
              <a:tailEnd/>
            </a:ln>
            <a:effectLst/>
          </p:spPr>
        </p:pic>
        <p:pic>
          <p:nvPicPr>
            <p:cNvPr id="693" name="image5.jpg"/>
            <p:cNvPicPr>
              <a:picLocks noChangeAspect="1"/>
            </p:cNvPicPr>
            <p:nvPr/>
          </p:nvPicPr>
          <p:blipFill>
            <a:blip r:embed="rId3"/>
            <a:srcRect l="11103" t="5467" r="33888" b="1684"/>
            <a:stretch>
              <a:fillRect/>
            </a:stretch>
          </p:blipFill>
          <p:spPr>
            <a:xfrm>
              <a:off x="302178" y="684584"/>
              <a:ext cx="6195472" cy="6968675"/>
            </a:xfrm>
            <a:prstGeom prst="rect">
              <a:avLst/>
            </a:prstGeom>
            <a:ln w="12700" cap="flat">
              <a:noFill/>
              <a:miter lim="400000"/>
              <a:headEnd/>
              <a:tailEnd/>
            </a:ln>
            <a:effectLst/>
          </p:spPr>
        </p:pic>
      </p:grpSp>
      <p:sp>
        <p:nvSpPr>
          <p:cNvPr id="695" name="Shape 695"/>
          <p:cNvSpPr/>
          <p:nvPr/>
        </p:nvSpPr>
        <p:spPr>
          <a:xfrm>
            <a:off x="10663543" y="5323259"/>
            <a:ext cx="11414019" cy="2773681"/>
          </a:xfrm>
          <a:prstGeom prst="rect">
            <a:avLst/>
          </a:prstGeom>
          <a:ln w="12700">
            <a:miter lim="400000"/>
          </a:ln>
        </p:spPr>
        <p:txBody>
          <a:bodyPr tIns="91439" bIns="91439">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p>
        </p:txBody>
      </p:sp>
      <p:grpSp>
        <p:nvGrpSpPr>
          <p:cNvPr id="698" name="Group 698"/>
          <p:cNvGrpSpPr/>
          <p:nvPr/>
        </p:nvGrpSpPr>
        <p:grpSpPr>
          <a:xfrm>
            <a:off x="10663543" y="8515350"/>
            <a:ext cx="2880001" cy="2880000"/>
            <a:chOff x="0" y="0"/>
            <a:chExt cx="2879999" cy="2879999"/>
          </a:xfrm>
        </p:grpSpPr>
        <p:sp>
          <p:nvSpPr>
            <p:cNvPr id="696" name="Shape 696"/>
            <p:cNvSpPr/>
            <p:nvPr/>
          </p:nvSpPr>
          <p:spPr>
            <a:xfrm>
              <a:off x="0" y="0"/>
              <a:ext cx="2880000"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97" name="Shape 697"/>
            <p:cNvSpPr/>
            <p:nvPr/>
          </p:nvSpPr>
          <p:spPr>
            <a:xfrm>
              <a:off x="791011" y="868447"/>
              <a:ext cx="1297979" cy="1143107"/>
            </a:xfrm>
            <a:custGeom>
              <a:avLst/>
              <a:gdLst/>
              <a:ahLst/>
              <a:cxnLst>
                <a:cxn ang="0">
                  <a:pos x="wd2" y="hd2"/>
                </a:cxn>
                <a:cxn ang="5400000">
                  <a:pos x="wd2" y="hd2"/>
                </a:cxn>
                <a:cxn ang="10800000">
                  <a:pos x="wd2" y="hd2"/>
                </a:cxn>
                <a:cxn ang="16200000">
                  <a:pos x="wd2" y="hd2"/>
                </a:cxn>
              </a:cxnLst>
              <a:rect l="0" t="0" r="r" b="b"/>
              <a:pathLst>
                <a:path w="21600" h="21600" extrusionOk="0">
                  <a:moveTo>
                    <a:pt x="145" y="5111"/>
                  </a:moveTo>
                  <a:cubicBezTo>
                    <a:pt x="145" y="5111"/>
                    <a:pt x="4059" y="13850"/>
                    <a:pt x="4059" y="13850"/>
                  </a:cubicBezTo>
                  <a:cubicBezTo>
                    <a:pt x="4204" y="14345"/>
                    <a:pt x="4639" y="14510"/>
                    <a:pt x="5074" y="14510"/>
                  </a:cubicBezTo>
                  <a:cubicBezTo>
                    <a:pt x="16961" y="14510"/>
                    <a:pt x="16961" y="14510"/>
                    <a:pt x="16961" y="14510"/>
                  </a:cubicBezTo>
                  <a:cubicBezTo>
                    <a:pt x="16961" y="14510"/>
                    <a:pt x="17396" y="14510"/>
                    <a:pt x="17831" y="14510"/>
                  </a:cubicBezTo>
                  <a:cubicBezTo>
                    <a:pt x="17831" y="16818"/>
                    <a:pt x="17831" y="16818"/>
                    <a:pt x="17831" y="16818"/>
                  </a:cubicBezTo>
                  <a:cubicBezTo>
                    <a:pt x="4784" y="16818"/>
                    <a:pt x="4784" y="16818"/>
                    <a:pt x="4784" y="16818"/>
                  </a:cubicBezTo>
                  <a:cubicBezTo>
                    <a:pt x="4639" y="16818"/>
                    <a:pt x="4494" y="17148"/>
                    <a:pt x="4494" y="17313"/>
                  </a:cubicBezTo>
                  <a:cubicBezTo>
                    <a:pt x="4494" y="17973"/>
                    <a:pt x="4494" y="17973"/>
                    <a:pt x="4494" y="17973"/>
                  </a:cubicBezTo>
                  <a:cubicBezTo>
                    <a:pt x="4494" y="18302"/>
                    <a:pt x="4639" y="18467"/>
                    <a:pt x="4784" y="18467"/>
                  </a:cubicBezTo>
                  <a:cubicBezTo>
                    <a:pt x="5364" y="18467"/>
                    <a:pt x="5364" y="18467"/>
                    <a:pt x="5364" y="18467"/>
                  </a:cubicBezTo>
                  <a:cubicBezTo>
                    <a:pt x="5219" y="18797"/>
                    <a:pt x="5074" y="19127"/>
                    <a:pt x="5074" y="19456"/>
                  </a:cubicBezTo>
                  <a:cubicBezTo>
                    <a:pt x="5074" y="20611"/>
                    <a:pt x="5944" y="21600"/>
                    <a:pt x="6958" y="21600"/>
                  </a:cubicBezTo>
                  <a:cubicBezTo>
                    <a:pt x="7973" y="21600"/>
                    <a:pt x="8843" y="20611"/>
                    <a:pt x="8843" y="19456"/>
                  </a:cubicBezTo>
                  <a:cubicBezTo>
                    <a:pt x="8843" y="19127"/>
                    <a:pt x="8698" y="18797"/>
                    <a:pt x="8553" y="18467"/>
                  </a:cubicBezTo>
                  <a:cubicBezTo>
                    <a:pt x="15366" y="18467"/>
                    <a:pt x="15366" y="18467"/>
                    <a:pt x="15366" y="18467"/>
                  </a:cubicBezTo>
                  <a:cubicBezTo>
                    <a:pt x="15221" y="18797"/>
                    <a:pt x="15077" y="19127"/>
                    <a:pt x="15077" y="19456"/>
                  </a:cubicBezTo>
                  <a:cubicBezTo>
                    <a:pt x="15077" y="20611"/>
                    <a:pt x="15946" y="21600"/>
                    <a:pt x="16961" y="21600"/>
                  </a:cubicBezTo>
                  <a:cubicBezTo>
                    <a:pt x="17976" y="21600"/>
                    <a:pt x="18846" y="20611"/>
                    <a:pt x="18846" y="19456"/>
                  </a:cubicBezTo>
                  <a:cubicBezTo>
                    <a:pt x="18846" y="19127"/>
                    <a:pt x="18846" y="18797"/>
                    <a:pt x="18556" y="18467"/>
                  </a:cubicBezTo>
                  <a:cubicBezTo>
                    <a:pt x="19426" y="18467"/>
                    <a:pt x="19426" y="18467"/>
                    <a:pt x="19426" y="18467"/>
                  </a:cubicBezTo>
                  <a:cubicBezTo>
                    <a:pt x="19715" y="18467"/>
                    <a:pt x="19860" y="18302"/>
                    <a:pt x="19860" y="17973"/>
                  </a:cubicBezTo>
                  <a:cubicBezTo>
                    <a:pt x="19860" y="14510"/>
                    <a:pt x="19860" y="14510"/>
                    <a:pt x="19860" y="14510"/>
                  </a:cubicBezTo>
                  <a:cubicBezTo>
                    <a:pt x="19860" y="14180"/>
                    <a:pt x="19860" y="14180"/>
                    <a:pt x="19860" y="14180"/>
                  </a:cubicBezTo>
                  <a:cubicBezTo>
                    <a:pt x="19860" y="13850"/>
                    <a:pt x="19860" y="13850"/>
                    <a:pt x="19860" y="13850"/>
                  </a:cubicBezTo>
                  <a:cubicBezTo>
                    <a:pt x="19860" y="5276"/>
                    <a:pt x="19860" y="5276"/>
                    <a:pt x="19860" y="5276"/>
                  </a:cubicBezTo>
                  <a:cubicBezTo>
                    <a:pt x="20875" y="4947"/>
                    <a:pt x="21600" y="3957"/>
                    <a:pt x="21600" y="2638"/>
                  </a:cubicBezTo>
                  <a:cubicBezTo>
                    <a:pt x="21600" y="1154"/>
                    <a:pt x="20585" y="0"/>
                    <a:pt x="19281" y="0"/>
                  </a:cubicBezTo>
                  <a:cubicBezTo>
                    <a:pt x="18121" y="0"/>
                    <a:pt x="17251" y="824"/>
                    <a:pt x="16961" y="1979"/>
                  </a:cubicBezTo>
                  <a:cubicBezTo>
                    <a:pt x="1015" y="1979"/>
                    <a:pt x="1015" y="1979"/>
                    <a:pt x="1015" y="1979"/>
                  </a:cubicBezTo>
                  <a:cubicBezTo>
                    <a:pt x="435" y="1979"/>
                    <a:pt x="0" y="2473"/>
                    <a:pt x="0" y="3133"/>
                  </a:cubicBezTo>
                  <a:cubicBezTo>
                    <a:pt x="0" y="3133"/>
                    <a:pt x="0" y="4617"/>
                    <a:pt x="0" y="4617"/>
                  </a:cubicBezTo>
                  <a:cubicBezTo>
                    <a:pt x="0" y="4782"/>
                    <a:pt x="0" y="4947"/>
                    <a:pt x="145" y="5111"/>
                  </a:cubicBezTo>
                  <a:close/>
                  <a:moveTo>
                    <a:pt x="6958" y="20446"/>
                  </a:moveTo>
                  <a:cubicBezTo>
                    <a:pt x="6523" y="20446"/>
                    <a:pt x="6089" y="19951"/>
                    <a:pt x="6089" y="19456"/>
                  </a:cubicBezTo>
                  <a:cubicBezTo>
                    <a:pt x="6089" y="18962"/>
                    <a:pt x="6523" y="18467"/>
                    <a:pt x="6958" y="18467"/>
                  </a:cubicBezTo>
                  <a:cubicBezTo>
                    <a:pt x="7393" y="18467"/>
                    <a:pt x="7828" y="18962"/>
                    <a:pt x="7828" y="19456"/>
                  </a:cubicBezTo>
                  <a:cubicBezTo>
                    <a:pt x="7828" y="19951"/>
                    <a:pt x="7393" y="20446"/>
                    <a:pt x="6958" y="20446"/>
                  </a:cubicBezTo>
                  <a:close/>
                  <a:moveTo>
                    <a:pt x="16961" y="20446"/>
                  </a:moveTo>
                  <a:cubicBezTo>
                    <a:pt x="16526" y="20446"/>
                    <a:pt x="16091" y="19951"/>
                    <a:pt x="16091" y="19456"/>
                  </a:cubicBezTo>
                  <a:cubicBezTo>
                    <a:pt x="16091" y="18962"/>
                    <a:pt x="16526" y="18467"/>
                    <a:pt x="16961" y="18467"/>
                  </a:cubicBezTo>
                  <a:cubicBezTo>
                    <a:pt x="17541" y="18467"/>
                    <a:pt x="17831" y="18962"/>
                    <a:pt x="17831" y="19456"/>
                  </a:cubicBezTo>
                  <a:cubicBezTo>
                    <a:pt x="17831" y="19951"/>
                    <a:pt x="17541" y="20446"/>
                    <a:pt x="16961" y="20446"/>
                  </a:cubicBezTo>
                  <a:close/>
                  <a:moveTo>
                    <a:pt x="19281" y="1319"/>
                  </a:moveTo>
                  <a:cubicBezTo>
                    <a:pt x="19860" y="1319"/>
                    <a:pt x="20440" y="1979"/>
                    <a:pt x="20440" y="2638"/>
                  </a:cubicBezTo>
                  <a:cubicBezTo>
                    <a:pt x="20440" y="3463"/>
                    <a:pt x="19860" y="3957"/>
                    <a:pt x="19281" y="3957"/>
                  </a:cubicBezTo>
                  <a:cubicBezTo>
                    <a:pt x="18701" y="3957"/>
                    <a:pt x="18121" y="3463"/>
                    <a:pt x="18121" y="2638"/>
                  </a:cubicBezTo>
                  <a:cubicBezTo>
                    <a:pt x="18121" y="1979"/>
                    <a:pt x="18701" y="1319"/>
                    <a:pt x="19281" y="1319"/>
                  </a:cubicBezTo>
                  <a:close/>
                  <a:moveTo>
                    <a:pt x="16091" y="3298"/>
                  </a:moveTo>
                  <a:cubicBezTo>
                    <a:pt x="16961" y="3298"/>
                    <a:pt x="16961" y="3298"/>
                    <a:pt x="16961" y="3298"/>
                  </a:cubicBezTo>
                  <a:cubicBezTo>
                    <a:pt x="17106" y="4287"/>
                    <a:pt x="17831" y="5111"/>
                    <a:pt x="18701" y="5276"/>
                  </a:cubicBezTo>
                  <a:cubicBezTo>
                    <a:pt x="18701" y="5771"/>
                    <a:pt x="18701" y="5771"/>
                    <a:pt x="18701" y="5771"/>
                  </a:cubicBezTo>
                  <a:cubicBezTo>
                    <a:pt x="16091" y="5771"/>
                    <a:pt x="16091" y="5771"/>
                    <a:pt x="16091" y="5771"/>
                  </a:cubicBezTo>
                  <a:lnTo>
                    <a:pt x="16091" y="3298"/>
                  </a:lnTo>
                  <a:close/>
                  <a:moveTo>
                    <a:pt x="16091" y="6925"/>
                  </a:moveTo>
                  <a:cubicBezTo>
                    <a:pt x="18701" y="6925"/>
                    <a:pt x="18701" y="6925"/>
                    <a:pt x="18701" y="6925"/>
                  </a:cubicBezTo>
                  <a:cubicBezTo>
                    <a:pt x="18701" y="9563"/>
                    <a:pt x="18701" y="9563"/>
                    <a:pt x="18701" y="9563"/>
                  </a:cubicBezTo>
                  <a:cubicBezTo>
                    <a:pt x="16091" y="9563"/>
                    <a:pt x="16091" y="9563"/>
                    <a:pt x="16091" y="9563"/>
                  </a:cubicBezTo>
                  <a:lnTo>
                    <a:pt x="16091" y="6925"/>
                  </a:lnTo>
                  <a:close/>
                  <a:moveTo>
                    <a:pt x="16091" y="10718"/>
                  </a:moveTo>
                  <a:cubicBezTo>
                    <a:pt x="18701" y="10718"/>
                    <a:pt x="18701" y="10718"/>
                    <a:pt x="18701" y="10718"/>
                  </a:cubicBezTo>
                  <a:cubicBezTo>
                    <a:pt x="18701" y="13191"/>
                    <a:pt x="18701" y="13191"/>
                    <a:pt x="18701" y="13191"/>
                  </a:cubicBezTo>
                  <a:cubicBezTo>
                    <a:pt x="17976" y="13191"/>
                    <a:pt x="16961" y="13191"/>
                    <a:pt x="16961" y="13191"/>
                  </a:cubicBezTo>
                  <a:cubicBezTo>
                    <a:pt x="16091" y="13191"/>
                    <a:pt x="16091" y="13191"/>
                    <a:pt x="16091" y="13191"/>
                  </a:cubicBezTo>
                  <a:lnTo>
                    <a:pt x="16091" y="10718"/>
                  </a:lnTo>
                  <a:close/>
                  <a:moveTo>
                    <a:pt x="12322" y="3298"/>
                  </a:moveTo>
                  <a:cubicBezTo>
                    <a:pt x="15077" y="3298"/>
                    <a:pt x="15077" y="3298"/>
                    <a:pt x="15077" y="3298"/>
                  </a:cubicBezTo>
                  <a:cubicBezTo>
                    <a:pt x="15077" y="5771"/>
                    <a:pt x="15077" y="5771"/>
                    <a:pt x="15077" y="5771"/>
                  </a:cubicBezTo>
                  <a:cubicBezTo>
                    <a:pt x="12322" y="5771"/>
                    <a:pt x="12322" y="5771"/>
                    <a:pt x="12322" y="5771"/>
                  </a:cubicBezTo>
                  <a:lnTo>
                    <a:pt x="12322" y="3298"/>
                  </a:lnTo>
                  <a:close/>
                  <a:moveTo>
                    <a:pt x="12322" y="6925"/>
                  </a:moveTo>
                  <a:cubicBezTo>
                    <a:pt x="15077" y="6925"/>
                    <a:pt x="15077" y="6925"/>
                    <a:pt x="15077" y="6925"/>
                  </a:cubicBezTo>
                  <a:cubicBezTo>
                    <a:pt x="15077" y="9563"/>
                    <a:pt x="15077" y="9563"/>
                    <a:pt x="15077" y="9563"/>
                  </a:cubicBezTo>
                  <a:cubicBezTo>
                    <a:pt x="12322" y="9563"/>
                    <a:pt x="12322" y="9563"/>
                    <a:pt x="12322" y="9563"/>
                  </a:cubicBezTo>
                  <a:lnTo>
                    <a:pt x="12322" y="6925"/>
                  </a:lnTo>
                  <a:close/>
                  <a:moveTo>
                    <a:pt x="12322" y="10718"/>
                  </a:moveTo>
                  <a:cubicBezTo>
                    <a:pt x="15077" y="10718"/>
                    <a:pt x="15077" y="10718"/>
                    <a:pt x="15077" y="10718"/>
                  </a:cubicBezTo>
                  <a:cubicBezTo>
                    <a:pt x="15077" y="13191"/>
                    <a:pt x="15077" y="13191"/>
                    <a:pt x="15077" y="13191"/>
                  </a:cubicBezTo>
                  <a:cubicBezTo>
                    <a:pt x="12322" y="13191"/>
                    <a:pt x="12322" y="13191"/>
                    <a:pt x="12322" y="13191"/>
                  </a:cubicBezTo>
                  <a:lnTo>
                    <a:pt x="12322" y="10718"/>
                  </a:lnTo>
                  <a:close/>
                  <a:moveTo>
                    <a:pt x="8553" y="3298"/>
                  </a:moveTo>
                  <a:cubicBezTo>
                    <a:pt x="11307" y="3298"/>
                    <a:pt x="11307" y="3298"/>
                    <a:pt x="11307" y="3298"/>
                  </a:cubicBezTo>
                  <a:cubicBezTo>
                    <a:pt x="11307" y="5771"/>
                    <a:pt x="11307" y="5771"/>
                    <a:pt x="11307" y="5771"/>
                  </a:cubicBezTo>
                  <a:cubicBezTo>
                    <a:pt x="8553" y="5771"/>
                    <a:pt x="8553" y="5771"/>
                    <a:pt x="8553" y="5771"/>
                  </a:cubicBezTo>
                  <a:lnTo>
                    <a:pt x="8553" y="3298"/>
                  </a:lnTo>
                  <a:close/>
                  <a:moveTo>
                    <a:pt x="8553" y="6925"/>
                  </a:moveTo>
                  <a:cubicBezTo>
                    <a:pt x="11307" y="6925"/>
                    <a:pt x="11307" y="6925"/>
                    <a:pt x="11307" y="6925"/>
                  </a:cubicBezTo>
                  <a:cubicBezTo>
                    <a:pt x="11307" y="9563"/>
                    <a:pt x="11307" y="9563"/>
                    <a:pt x="11307" y="9563"/>
                  </a:cubicBezTo>
                  <a:cubicBezTo>
                    <a:pt x="8553" y="9563"/>
                    <a:pt x="8553" y="9563"/>
                    <a:pt x="8553" y="9563"/>
                  </a:cubicBezTo>
                  <a:lnTo>
                    <a:pt x="8553" y="6925"/>
                  </a:lnTo>
                  <a:close/>
                  <a:moveTo>
                    <a:pt x="8553" y="10718"/>
                  </a:moveTo>
                  <a:cubicBezTo>
                    <a:pt x="11307" y="10718"/>
                    <a:pt x="11307" y="10718"/>
                    <a:pt x="11307" y="10718"/>
                  </a:cubicBezTo>
                  <a:cubicBezTo>
                    <a:pt x="11307" y="13191"/>
                    <a:pt x="11307" y="13191"/>
                    <a:pt x="11307" y="13191"/>
                  </a:cubicBezTo>
                  <a:cubicBezTo>
                    <a:pt x="8553" y="13191"/>
                    <a:pt x="8553" y="13191"/>
                    <a:pt x="8553" y="13191"/>
                  </a:cubicBezTo>
                  <a:lnTo>
                    <a:pt x="8553" y="10718"/>
                  </a:lnTo>
                  <a:close/>
                  <a:moveTo>
                    <a:pt x="4784" y="3298"/>
                  </a:moveTo>
                  <a:cubicBezTo>
                    <a:pt x="7538" y="3298"/>
                    <a:pt x="7538" y="3298"/>
                    <a:pt x="7538" y="3298"/>
                  </a:cubicBezTo>
                  <a:cubicBezTo>
                    <a:pt x="7538" y="5771"/>
                    <a:pt x="7538" y="5771"/>
                    <a:pt x="7538" y="5771"/>
                  </a:cubicBezTo>
                  <a:cubicBezTo>
                    <a:pt x="4784" y="5771"/>
                    <a:pt x="4784" y="5771"/>
                    <a:pt x="4784" y="5771"/>
                  </a:cubicBezTo>
                  <a:lnTo>
                    <a:pt x="4784" y="3298"/>
                  </a:lnTo>
                  <a:close/>
                  <a:moveTo>
                    <a:pt x="4784" y="6925"/>
                  </a:moveTo>
                  <a:cubicBezTo>
                    <a:pt x="7538" y="6925"/>
                    <a:pt x="7538" y="6925"/>
                    <a:pt x="7538" y="6925"/>
                  </a:cubicBezTo>
                  <a:cubicBezTo>
                    <a:pt x="7538" y="9563"/>
                    <a:pt x="7538" y="9563"/>
                    <a:pt x="7538" y="9563"/>
                  </a:cubicBezTo>
                  <a:cubicBezTo>
                    <a:pt x="4784" y="9563"/>
                    <a:pt x="4784" y="9563"/>
                    <a:pt x="4784" y="9563"/>
                  </a:cubicBezTo>
                  <a:lnTo>
                    <a:pt x="4784" y="6925"/>
                  </a:lnTo>
                  <a:close/>
                  <a:moveTo>
                    <a:pt x="4784" y="10718"/>
                  </a:moveTo>
                  <a:cubicBezTo>
                    <a:pt x="7538" y="10718"/>
                    <a:pt x="7538" y="10718"/>
                    <a:pt x="7538" y="10718"/>
                  </a:cubicBezTo>
                  <a:cubicBezTo>
                    <a:pt x="7538" y="13191"/>
                    <a:pt x="7538" y="13191"/>
                    <a:pt x="7538" y="13191"/>
                  </a:cubicBezTo>
                  <a:cubicBezTo>
                    <a:pt x="5074" y="13191"/>
                    <a:pt x="5074" y="13191"/>
                    <a:pt x="5074" y="13191"/>
                  </a:cubicBezTo>
                  <a:cubicBezTo>
                    <a:pt x="5074" y="13026"/>
                    <a:pt x="4929" y="12696"/>
                    <a:pt x="4784" y="12202"/>
                  </a:cubicBezTo>
                  <a:lnTo>
                    <a:pt x="4784" y="10718"/>
                  </a:lnTo>
                  <a:close/>
                  <a:moveTo>
                    <a:pt x="3769" y="9563"/>
                  </a:moveTo>
                  <a:cubicBezTo>
                    <a:pt x="3479" y="9563"/>
                    <a:pt x="3479" y="9563"/>
                    <a:pt x="3479" y="9563"/>
                  </a:cubicBezTo>
                  <a:cubicBezTo>
                    <a:pt x="3044" y="8739"/>
                    <a:pt x="2609" y="7750"/>
                    <a:pt x="2319" y="6925"/>
                  </a:cubicBezTo>
                  <a:cubicBezTo>
                    <a:pt x="3769" y="6925"/>
                    <a:pt x="3769" y="6925"/>
                    <a:pt x="3769" y="6925"/>
                  </a:cubicBezTo>
                  <a:lnTo>
                    <a:pt x="3769" y="9563"/>
                  </a:lnTo>
                  <a:close/>
                  <a:moveTo>
                    <a:pt x="3769" y="3298"/>
                  </a:moveTo>
                  <a:cubicBezTo>
                    <a:pt x="3769" y="5771"/>
                    <a:pt x="3769" y="5771"/>
                    <a:pt x="3769" y="5771"/>
                  </a:cubicBezTo>
                  <a:cubicBezTo>
                    <a:pt x="1740" y="5771"/>
                    <a:pt x="1740" y="5771"/>
                    <a:pt x="1740" y="5771"/>
                  </a:cubicBezTo>
                  <a:cubicBezTo>
                    <a:pt x="1450" y="5111"/>
                    <a:pt x="1305" y="4617"/>
                    <a:pt x="1160" y="4617"/>
                  </a:cubicBezTo>
                  <a:cubicBezTo>
                    <a:pt x="1160" y="4452"/>
                    <a:pt x="1160" y="3792"/>
                    <a:pt x="1160" y="3298"/>
                  </a:cubicBezTo>
                  <a:lnTo>
                    <a:pt x="3769" y="3298"/>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715" name="Group 715"/>
          <p:cNvGrpSpPr/>
          <p:nvPr/>
        </p:nvGrpSpPr>
        <p:grpSpPr>
          <a:xfrm>
            <a:off x="19600727" y="8515350"/>
            <a:ext cx="2880001" cy="2880000"/>
            <a:chOff x="0" y="0"/>
            <a:chExt cx="2879999" cy="2879999"/>
          </a:xfrm>
        </p:grpSpPr>
        <p:sp>
          <p:nvSpPr>
            <p:cNvPr id="699" name="Shape 699"/>
            <p:cNvSpPr/>
            <p:nvPr/>
          </p:nvSpPr>
          <p:spPr>
            <a:xfrm>
              <a:off x="0" y="0"/>
              <a:ext cx="2880000"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14" name="Group 714"/>
            <p:cNvGrpSpPr/>
            <p:nvPr/>
          </p:nvGrpSpPr>
          <p:grpSpPr>
            <a:xfrm>
              <a:off x="859227" y="1001195"/>
              <a:ext cx="1161546" cy="877611"/>
              <a:chOff x="0" y="0"/>
              <a:chExt cx="1161544" cy="877609"/>
            </a:xfrm>
          </p:grpSpPr>
          <p:sp>
            <p:nvSpPr>
              <p:cNvPr id="700" name="Shape 700"/>
              <p:cNvSpPr/>
              <p:nvPr/>
            </p:nvSpPr>
            <p:spPr>
              <a:xfrm>
                <a:off x="-1" y="0"/>
                <a:ext cx="1161546" cy="877611"/>
              </a:xfrm>
              <a:custGeom>
                <a:avLst/>
                <a:gdLst/>
                <a:ahLst/>
                <a:cxnLst>
                  <a:cxn ang="0">
                    <a:pos x="wd2" y="hd2"/>
                  </a:cxn>
                  <a:cxn ang="5400000">
                    <a:pos x="wd2" y="hd2"/>
                  </a:cxn>
                  <a:cxn ang="10800000">
                    <a:pos x="wd2" y="hd2"/>
                  </a:cxn>
                  <a:cxn ang="16200000">
                    <a:pos x="wd2" y="hd2"/>
                  </a:cxn>
                </a:cxnLst>
                <a:rect l="0" t="0" r="r" b="b"/>
                <a:pathLst>
                  <a:path w="21600" h="21600" extrusionOk="0">
                    <a:moveTo>
                      <a:pt x="19489" y="21600"/>
                    </a:moveTo>
                    <a:cubicBezTo>
                      <a:pt x="20626" y="21600"/>
                      <a:pt x="21600" y="20317"/>
                      <a:pt x="21600" y="18820"/>
                    </a:cubicBezTo>
                    <a:cubicBezTo>
                      <a:pt x="21600" y="4277"/>
                      <a:pt x="21600" y="4277"/>
                      <a:pt x="21600" y="4277"/>
                    </a:cubicBezTo>
                    <a:cubicBezTo>
                      <a:pt x="21600" y="2780"/>
                      <a:pt x="20626" y="1497"/>
                      <a:pt x="19489" y="1497"/>
                    </a:cubicBezTo>
                    <a:cubicBezTo>
                      <a:pt x="17702" y="1497"/>
                      <a:pt x="17702" y="1497"/>
                      <a:pt x="17702" y="1497"/>
                    </a:cubicBezTo>
                    <a:cubicBezTo>
                      <a:pt x="17702" y="428"/>
                      <a:pt x="17702" y="428"/>
                      <a:pt x="17702" y="428"/>
                    </a:cubicBezTo>
                    <a:cubicBezTo>
                      <a:pt x="17702" y="214"/>
                      <a:pt x="17702" y="0"/>
                      <a:pt x="17540" y="0"/>
                    </a:cubicBezTo>
                    <a:cubicBezTo>
                      <a:pt x="16728" y="0"/>
                      <a:pt x="16728" y="0"/>
                      <a:pt x="16728" y="0"/>
                    </a:cubicBezTo>
                    <a:cubicBezTo>
                      <a:pt x="16565" y="0"/>
                      <a:pt x="16403" y="214"/>
                      <a:pt x="16403" y="428"/>
                    </a:cubicBezTo>
                    <a:cubicBezTo>
                      <a:pt x="16403" y="1497"/>
                      <a:pt x="16403" y="1497"/>
                      <a:pt x="16403" y="1497"/>
                    </a:cubicBezTo>
                    <a:cubicBezTo>
                      <a:pt x="15266" y="1497"/>
                      <a:pt x="15266" y="1497"/>
                      <a:pt x="15266" y="1497"/>
                    </a:cubicBezTo>
                    <a:cubicBezTo>
                      <a:pt x="15266" y="428"/>
                      <a:pt x="15266" y="428"/>
                      <a:pt x="15266" y="428"/>
                    </a:cubicBezTo>
                    <a:cubicBezTo>
                      <a:pt x="15266" y="214"/>
                      <a:pt x="15104" y="0"/>
                      <a:pt x="14941" y="0"/>
                    </a:cubicBezTo>
                    <a:cubicBezTo>
                      <a:pt x="14129" y="0"/>
                      <a:pt x="14129" y="0"/>
                      <a:pt x="14129" y="0"/>
                    </a:cubicBezTo>
                    <a:cubicBezTo>
                      <a:pt x="13967" y="0"/>
                      <a:pt x="13805" y="214"/>
                      <a:pt x="13805" y="428"/>
                    </a:cubicBezTo>
                    <a:cubicBezTo>
                      <a:pt x="13805" y="1497"/>
                      <a:pt x="13805" y="1497"/>
                      <a:pt x="13805" y="1497"/>
                    </a:cubicBezTo>
                    <a:cubicBezTo>
                      <a:pt x="12668" y="1497"/>
                      <a:pt x="12668" y="1497"/>
                      <a:pt x="12668" y="1497"/>
                    </a:cubicBezTo>
                    <a:cubicBezTo>
                      <a:pt x="12668" y="428"/>
                      <a:pt x="12668" y="428"/>
                      <a:pt x="12668" y="428"/>
                    </a:cubicBezTo>
                    <a:cubicBezTo>
                      <a:pt x="12668" y="214"/>
                      <a:pt x="12505" y="0"/>
                      <a:pt x="12343" y="0"/>
                    </a:cubicBezTo>
                    <a:cubicBezTo>
                      <a:pt x="11531" y="0"/>
                      <a:pt x="11531" y="0"/>
                      <a:pt x="11531" y="0"/>
                    </a:cubicBezTo>
                    <a:cubicBezTo>
                      <a:pt x="11368" y="0"/>
                      <a:pt x="11206" y="214"/>
                      <a:pt x="11206" y="428"/>
                    </a:cubicBezTo>
                    <a:cubicBezTo>
                      <a:pt x="11206" y="1497"/>
                      <a:pt x="11206" y="1497"/>
                      <a:pt x="11206" y="1497"/>
                    </a:cubicBezTo>
                    <a:cubicBezTo>
                      <a:pt x="10069" y="1497"/>
                      <a:pt x="10069" y="1497"/>
                      <a:pt x="10069" y="1497"/>
                    </a:cubicBezTo>
                    <a:cubicBezTo>
                      <a:pt x="10069" y="428"/>
                      <a:pt x="10069" y="428"/>
                      <a:pt x="10069" y="428"/>
                    </a:cubicBezTo>
                    <a:cubicBezTo>
                      <a:pt x="10069" y="214"/>
                      <a:pt x="9907" y="0"/>
                      <a:pt x="9744" y="0"/>
                    </a:cubicBezTo>
                    <a:cubicBezTo>
                      <a:pt x="8932" y="0"/>
                      <a:pt x="8932" y="0"/>
                      <a:pt x="8932" y="0"/>
                    </a:cubicBezTo>
                    <a:cubicBezTo>
                      <a:pt x="8770" y="0"/>
                      <a:pt x="8770" y="214"/>
                      <a:pt x="8770" y="428"/>
                    </a:cubicBezTo>
                    <a:cubicBezTo>
                      <a:pt x="8770" y="1497"/>
                      <a:pt x="8770" y="1497"/>
                      <a:pt x="8770" y="1497"/>
                    </a:cubicBezTo>
                    <a:cubicBezTo>
                      <a:pt x="7471" y="1497"/>
                      <a:pt x="7471" y="1497"/>
                      <a:pt x="7471" y="1497"/>
                    </a:cubicBezTo>
                    <a:cubicBezTo>
                      <a:pt x="7471" y="428"/>
                      <a:pt x="7471" y="428"/>
                      <a:pt x="7471" y="428"/>
                    </a:cubicBezTo>
                    <a:cubicBezTo>
                      <a:pt x="7471" y="214"/>
                      <a:pt x="7308" y="0"/>
                      <a:pt x="7146" y="0"/>
                    </a:cubicBezTo>
                    <a:cubicBezTo>
                      <a:pt x="6334" y="0"/>
                      <a:pt x="6334" y="0"/>
                      <a:pt x="6334" y="0"/>
                    </a:cubicBezTo>
                    <a:cubicBezTo>
                      <a:pt x="6171" y="0"/>
                      <a:pt x="6171" y="214"/>
                      <a:pt x="6171" y="428"/>
                    </a:cubicBezTo>
                    <a:cubicBezTo>
                      <a:pt x="6171" y="1497"/>
                      <a:pt x="6171" y="1497"/>
                      <a:pt x="6171" y="1497"/>
                    </a:cubicBezTo>
                    <a:cubicBezTo>
                      <a:pt x="4872" y="1497"/>
                      <a:pt x="4872" y="1497"/>
                      <a:pt x="4872" y="1497"/>
                    </a:cubicBezTo>
                    <a:cubicBezTo>
                      <a:pt x="4872" y="428"/>
                      <a:pt x="4872" y="428"/>
                      <a:pt x="4872" y="428"/>
                    </a:cubicBezTo>
                    <a:cubicBezTo>
                      <a:pt x="4872" y="214"/>
                      <a:pt x="4872" y="0"/>
                      <a:pt x="4710" y="0"/>
                    </a:cubicBezTo>
                    <a:cubicBezTo>
                      <a:pt x="3898" y="0"/>
                      <a:pt x="3898" y="0"/>
                      <a:pt x="3898" y="0"/>
                    </a:cubicBezTo>
                    <a:cubicBezTo>
                      <a:pt x="3735" y="0"/>
                      <a:pt x="3573" y="214"/>
                      <a:pt x="3573" y="428"/>
                    </a:cubicBezTo>
                    <a:cubicBezTo>
                      <a:pt x="3573" y="1497"/>
                      <a:pt x="3573" y="1497"/>
                      <a:pt x="3573" y="1497"/>
                    </a:cubicBezTo>
                    <a:cubicBezTo>
                      <a:pt x="2111" y="1497"/>
                      <a:pt x="2111" y="1497"/>
                      <a:pt x="2111" y="1497"/>
                    </a:cubicBezTo>
                    <a:cubicBezTo>
                      <a:pt x="974" y="1497"/>
                      <a:pt x="0" y="2780"/>
                      <a:pt x="0" y="4277"/>
                    </a:cubicBezTo>
                    <a:cubicBezTo>
                      <a:pt x="0" y="18820"/>
                      <a:pt x="0" y="18820"/>
                      <a:pt x="0" y="18820"/>
                    </a:cubicBezTo>
                    <a:cubicBezTo>
                      <a:pt x="0" y="20317"/>
                      <a:pt x="974" y="21600"/>
                      <a:pt x="2111" y="21600"/>
                    </a:cubicBezTo>
                    <a:lnTo>
                      <a:pt x="19489" y="21600"/>
                    </a:lnTo>
                    <a:close/>
                    <a:moveTo>
                      <a:pt x="1299" y="18820"/>
                    </a:moveTo>
                    <a:cubicBezTo>
                      <a:pt x="1299" y="4277"/>
                      <a:pt x="1299" y="4277"/>
                      <a:pt x="1299" y="4277"/>
                    </a:cubicBezTo>
                    <a:cubicBezTo>
                      <a:pt x="1299" y="3850"/>
                      <a:pt x="1786" y="3208"/>
                      <a:pt x="2111" y="3208"/>
                    </a:cubicBezTo>
                    <a:cubicBezTo>
                      <a:pt x="3573" y="3208"/>
                      <a:pt x="3573" y="3208"/>
                      <a:pt x="3573" y="3208"/>
                    </a:cubicBezTo>
                    <a:cubicBezTo>
                      <a:pt x="3573" y="4277"/>
                      <a:pt x="3573" y="4277"/>
                      <a:pt x="3573" y="4277"/>
                    </a:cubicBezTo>
                    <a:cubicBezTo>
                      <a:pt x="3573" y="4491"/>
                      <a:pt x="3735" y="4705"/>
                      <a:pt x="3898" y="4705"/>
                    </a:cubicBezTo>
                    <a:cubicBezTo>
                      <a:pt x="4710" y="4705"/>
                      <a:pt x="4710" y="4705"/>
                      <a:pt x="4710" y="4705"/>
                    </a:cubicBezTo>
                    <a:cubicBezTo>
                      <a:pt x="4872" y="4705"/>
                      <a:pt x="4872" y="4491"/>
                      <a:pt x="4872" y="4277"/>
                    </a:cubicBezTo>
                    <a:cubicBezTo>
                      <a:pt x="4872" y="3208"/>
                      <a:pt x="4872" y="3208"/>
                      <a:pt x="4872" y="3208"/>
                    </a:cubicBezTo>
                    <a:cubicBezTo>
                      <a:pt x="6171" y="3208"/>
                      <a:pt x="6171" y="3208"/>
                      <a:pt x="6171" y="3208"/>
                    </a:cubicBezTo>
                    <a:cubicBezTo>
                      <a:pt x="6171" y="4277"/>
                      <a:pt x="6171" y="4277"/>
                      <a:pt x="6171" y="4277"/>
                    </a:cubicBezTo>
                    <a:cubicBezTo>
                      <a:pt x="6171" y="4491"/>
                      <a:pt x="6171" y="4705"/>
                      <a:pt x="6334" y="4705"/>
                    </a:cubicBezTo>
                    <a:cubicBezTo>
                      <a:pt x="7146" y="4705"/>
                      <a:pt x="7146" y="4705"/>
                      <a:pt x="7146" y="4705"/>
                    </a:cubicBezTo>
                    <a:cubicBezTo>
                      <a:pt x="7308" y="4705"/>
                      <a:pt x="7471" y="4491"/>
                      <a:pt x="7471" y="4277"/>
                    </a:cubicBezTo>
                    <a:cubicBezTo>
                      <a:pt x="7471" y="3208"/>
                      <a:pt x="7471" y="3208"/>
                      <a:pt x="7471" y="3208"/>
                    </a:cubicBezTo>
                    <a:cubicBezTo>
                      <a:pt x="8770" y="3208"/>
                      <a:pt x="8770" y="3208"/>
                      <a:pt x="8770" y="3208"/>
                    </a:cubicBezTo>
                    <a:cubicBezTo>
                      <a:pt x="8770" y="4277"/>
                      <a:pt x="8770" y="4277"/>
                      <a:pt x="8770" y="4277"/>
                    </a:cubicBezTo>
                    <a:cubicBezTo>
                      <a:pt x="8770" y="4491"/>
                      <a:pt x="8770" y="4705"/>
                      <a:pt x="8932" y="4705"/>
                    </a:cubicBezTo>
                    <a:cubicBezTo>
                      <a:pt x="9744" y="4705"/>
                      <a:pt x="9744" y="4705"/>
                      <a:pt x="9744" y="4705"/>
                    </a:cubicBezTo>
                    <a:cubicBezTo>
                      <a:pt x="9907" y="4705"/>
                      <a:pt x="10069" y="4491"/>
                      <a:pt x="10069" y="4277"/>
                    </a:cubicBezTo>
                    <a:cubicBezTo>
                      <a:pt x="10069" y="3208"/>
                      <a:pt x="10069" y="3208"/>
                      <a:pt x="10069" y="3208"/>
                    </a:cubicBezTo>
                    <a:cubicBezTo>
                      <a:pt x="11206" y="3208"/>
                      <a:pt x="11206" y="3208"/>
                      <a:pt x="11206" y="3208"/>
                    </a:cubicBezTo>
                    <a:cubicBezTo>
                      <a:pt x="11206" y="4277"/>
                      <a:pt x="11206" y="4277"/>
                      <a:pt x="11206" y="4277"/>
                    </a:cubicBezTo>
                    <a:cubicBezTo>
                      <a:pt x="11206" y="4491"/>
                      <a:pt x="11368" y="4705"/>
                      <a:pt x="11531" y="4705"/>
                    </a:cubicBezTo>
                    <a:cubicBezTo>
                      <a:pt x="12343" y="4705"/>
                      <a:pt x="12343" y="4705"/>
                      <a:pt x="12343" y="4705"/>
                    </a:cubicBezTo>
                    <a:cubicBezTo>
                      <a:pt x="12505" y="4705"/>
                      <a:pt x="12668" y="4491"/>
                      <a:pt x="12668" y="4277"/>
                    </a:cubicBezTo>
                    <a:cubicBezTo>
                      <a:pt x="12668" y="3208"/>
                      <a:pt x="12668" y="3208"/>
                      <a:pt x="12668" y="3208"/>
                    </a:cubicBezTo>
                    <a:cubicBezTo>
                      <a:pt x="13805" y="3208"/>
                      <a:pt x="13805" y="3208"/>
                      <a:pt x="13805" y="3208"/>
                    </a:cubicBezTo>
                    <a:cubicBezTo>
                      <a:pt x="13805" y="4277"/>
                      <a:pt x="13805" y="4277"/>
                      <a:pt x="13805" y="4277"/>
                    </a:cubicBezTo>
                    <a:cubicBezTo>
                      <a:pt x="13805" y="4491"/>
                      <a:pt x="13967" y="4705"/>
                      <a:pt x="14129" y="4705"/>
                    </a:cubicBezTo>
                    <a:cubicBezTo>
                      <a:pt x="14941" y="4705"/>
                      <a:pt x="14941" y="4705"/>
                      <a:pt x="14941" y="4705"/>
                    </a:cubicBezTo>
                    <a:cubicBezTo>
                      <a:pt x="15104" y="4705"/>
                      <a:pt x="15266" y="4491"/>
                      <a:pt x="15266" y="4277"/>
                    </a:cubicBezTo>
                    <a:cubicBezTo>
                      <a:pt x="15266" y="3208"/>
                      <a:pt x="15266" y="3208"/>
                      <a:pt x="15266" y="3208"/>
                    </a:cubicBezTo>
                    <a:cubicBezTo>
                      <a:pt x="16403" y="3208"/>
                      <a:pt x="16403" y="3208"/>
                      <a:pt x="16403" y="3208"/>
                    </a:cubicBezTo>
                    <a:cubicBezTo>
                      <a:pt x="16403" y="4277"/>
                      <a:pt x="16403" y="4277"/>
                      <a:pt x="16403" y="4277"/>
                    </a:cubicBezTo>
                    <a:cubicBezTo>
                      <a:pt x="16403" y="4491"/>
                      <a:pt x="16565" y="4705"/>
                      <a:pt x="16728" y="4705"/>
                    </a:cubicBezTo>
                    <a:cubicBezTo>
                      <a:pt x="17540" y="4705"/>
                      <a:pt x="17540" y="4705"/>
                      <a:pt x="17540" y="4705"/>
                    </a:cubicBezTo>
                    <a:cubicBezTo>
                      <a:pt x="17702" y="4705"/>
                      <a:pt x="17702" y="4491"/>
                      <a:pt x="17702" y="4277"/>
                    </a:cubicBezTo>
                    <a:cubicBezTo>
                      <a:pt x="17702" y="3208"/>
                      <a:pt x="17702" y="3208"/>
                      <a:pt x="17702" y="3208"/>
                    </a:cubicBezTo>
                    <a:cubicBezTo>
                      <a:pt x="19489" y="3208"/>
                      <a:pt x="19489" y="3208"/>
                      <a:pt x="19489" y="3208"/>
                    </a:cubicBezTo>
                    <a:cubicBezTo>
                      <a:pt x="19976" y="3208"/>
                      <a:pt x="20301" y="3850"/>
                      <a:pt x="20301" y="4277"/>
                    </a:cubicBezTo>
                    <a:cubicBezTo>
                      <a:pt x="20301" y="18820"/>
                      <a:pt x="20301" y="18820"/>
                      <a:pt x="20301" y="18820"/>
                    </a:cubicBezTo>
                    <a:cubicBezTo>
                      <a:pt x="20301" y="19461"/>
                      <a:pt x="19976" y="19889"/>
                      <a:pt x="19489" y="19889"/>
                    </a:cubicBezTo>
                    <a:cubicBezTo>
                      <a:pt x="2111" y="19889"/>
                      <a:pt x="2111" y="19889"/>
                      <a:pt x="2111" y="19889"/>
                    </a:cubicBezTo>
                    <a:cubicBezTo>
                      <a:pt x="1786" y="19889"/>
                      <a:pt x="1299" y="19461"/>
                      <a:pt x="1299" y="1882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1" name="Shape 701"/>
              <p:cNvSpPr/>
              <p:nvPr/>
            </p:nvSpPr>
            <p:spPr>
              <a:xfrm>
                <a:off x="121686" y="276558"/>
                <a:ext cx="202811" cy="191748"/>
              </a:xfrm>
              <a:custGeom>
                <a:avLst/>
                <a:gdLst/>
                <a:ahLst/>
                <a:cxnLst>
                  <a:cxn ang="0">
                    <a:pos x="wd2" y="hd2"/>
                  </a:cxn>
                  <a:cxn ang="5400000">
                    <a:pos x="wd2" y="hd2"/>
                  </a:cxn>
                  <a:cxn ang="10800000">
                    <a:pos x="wd2" y="hd2"/>
                  </a:cxn>
                  <a:cxn ang="16200000">
                    <a:pos x="wd2" y="hd2"/>
                  </a:cxn>
                </a:cxnLst>
                <a:rect l="0" t="0" r="r" b="b"/>
                <a:pathLst>
                  <a:path w="21600" h="21600" extrusionOk="0">
                    <a:moveTo>
                      <a:pt x="3757" y="21600"/>
                    </a:moveTo>
                    <a:cubicBezTo>
                      <a:pt x="17843" y="21600"/>
                      <a:pt x="17843" y="21600"/>
                      <a:pt x="17843" y="21600"/>
                    </a:cubicBezTo>
                    <a:cubicBezTo>
                      <a:pt x="19722" y="21600"/>
                      <a:pt x="21600" y="19636"/>
                      <a:pt x="21600" y="17673"/>
                    </a:cubicBezTo>
                    <a:cubicBezTo>
                      <a:pt x="21600" y="3927"/>
                      <a:pt x="21600" y="3927"/>
                      <a:pt x="21600" y="3927"/>
                    </a:cubicBezTo>
                    <a:cubicBezTo>
                      <a:pt x="21600" y="1964"/>
                      <a:pt x="19722" y="0"/>
                      <a:pt x="17843" y="0"/>
                    </a:cubicBezTo>
                    <a:cubicBezTo>
                      <a:pt x="3757" y="0"/>
                      <a:pt x="3757" y="0"/>
                      <a:pt x="3757" y="0"/>
                    </a:cubicBezTo>
                    <a:cubicBezTo>
                      <a:pt x="1878" y="0"/>
                      <a:pt x="0" y="1964"/>
                      <a:pt x="0" y="3927"/>
                    </a:cubicBezTo>
                    <a:cubicBezTo>
                      <a:pt x="0" y="17673"/>
                      <a:pt x="0" y="17673"/>
                      <a:pt x="0" y="17673"/>
                    </a:cubicBezTo>
                    <a:cubicBezTo>
                      <a:pt x="0" y="19636"/>
                      <a:pt x="1878" y="21600"/>
                      <a:pt x="3757"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2" name="Shape 702"/>
              <p:cNvSpPr/>
              <p:nvPr/>
            </p:nvSpPr>
            <p:spPr>
              <a:xfrm>
                <a:off x="376118" y="276558"/>
                <a:ext cx="129063" cy="121688"/>
              </a:xfrm>
              <a:custGeom>
                <a:avLst/>
                <a:gdLst/>
                <a:ahLst/>
                <a:cxnLst>
                  <a:cxn ang="0">
                    <a:pos x="wd2" y="hd2"/>
                  </a:cxn>
                  <a:cxn ang="5400000">
                    <a:pos x="wd2" y="hd2"/>
                  </a:cxn>
                  <a:cxn ang="10800000">
                    <a:pos x="wd2" y="hd2"/>
                  </a:cxn>
                  <a:cxn ang="16200000">
                    <a:pos x="wd2" y="hd2"/>
                  </a:cxn>
                </a:cxnLst>
                <a:rect l="0" t="0" r="r" b="b"/>
                <a:pathLst>
                  <a:path w="21600" h="21600" extrusionOk="0">
                    <a:moveTo>
                      <a:pt x="2880" y="21600"/>
                    </a:moveTo>
                    <a:cubicBezTo>
                      <a:pt x="17280" y="21600"/>
                      <a:pt x="17280" y="21600"/>
                      <a:pt x="17280" y="21600"/>
                    </a:cubicBezTo>
                    <a:cubicBezTo>
                      <a:pt x="18720" y="21600"/>
                      <a:pt x="21600" y="20057"/>
                      <a:pt x="21600" y="18514"/>
                    </a:cubicBezTo>
                    <a:cubicBezTo>
                      <a:pt x="21600" y="3086"/>
                      <a:pt x="21600" y="3086"/>
                      <a:pt x="21600" y="3086"/>
                    </a:cubicBezTo>
                    <a:cubicBezTo>
                      <a:pt x="21600" y="1543"/>
                      <a:pt x="18720" y="0"/>
                      <a:pt x="17280" y="0"/>
                    </a:cubicBezTo>
                    <a:cubicBezTo>
                      <a:pt x="2880" y="0"/>
                      <a:pt x="2880" y="0"/>
                      <a:pt x="2880" y="0"/>
                    </a:cubicBezTo>
                    <a:cubicBezTo>
                      <a:pt x="1440" y="0"/>
                      <a:pt x="0" y="1543"/>
                      <a:pt x="0" y="3086"/>
                    </a:cubicBezTo>
                    <a:cubicBezTo>
                      <a:pt x="0" y="18514"/>
                      <a:pt x="0" y="18514"/>
                      <a:pt x="0" y="18514"/>
                    </a:cubicBezTo>
                    <a:cubicBezTo>
                      <a:pt x="0" y="20057"/>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3" name="Shape 703"/>
              <p:cNvSpPr/>
              <p:nvPr/>
            </p:nvSpPr>
            <p:spPr>
              <a:xfrm>
                <a:off x="549429" y="276558"/>
                <a:ext cx="121687" cy="121688"/>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4" name="Shape 704"/>
              <p:cNvSpPr/>
              <p:nvPr/>
            </p:nvSpPr>
            <p:spPr>
              <a:xfrm>
                <a:off x="722737" y="276558"/>
                <a:ext cx="125374" cy="121688"/>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5" name="Shape 705"/>
              <p:cNvSpPr/>
              <p:nvPr/>
            </p:nvSpPr>
            <p:spPr>
              <a:xfrm>
                <a:off x="899734" y="276558"/>
                <a:ext cx="121688" cy="121688"/>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6" name="Shape 706"/>
              <p:cNvSpPr/>
              <p:nvPr/>
            </p:nvSpPr>
            <p:spPr>
              <a:xfrm>
                <a:off x="376118" y="442492"/>
                <a:ext cx="129063" cy="132749"/>
              </a:xfrm>
              <a:custGeom>
                <a:avLst/>
                <a:gdLst/>
                <a:ahLst/>
                <a:cxnLst>
                  <a:cxn ang="0">
                    <a:pos x="wd2" y="hd2"/>
                  </a:cxn>
                  <a:cxn ang="5400000">
                    <a:pos x="wd2" y="hd2"/>
                  </a:cxn>
                  <a:cxn ang="10800000">
                    <a:pos x="wd2" y="hd2"/>
                  </a:cxn>
                  <a:cxn ang="16200000">
                    <a:pos x="wd2" y="hd2"/>
                  </a:cxn>
                </a:cxnLst>
                <a:rect l="0" t="0" r="r" b="b"/>
                <a:pathLst>
                  <a:path w="21600" h="21600" extrusionOk="0">
                    <a:moveTo>
                      <a:pt x="2880" y="21600"/>
                    </a:moveTo>
                    <a:cubicBezTo>
                      <a:pt x="17280" y="21600"/>
                      <a:pt x="17280" y="21600"/>
                      <a:pt x="17280" y="21600"/>
                    </a:cubicBezTo>
                    <a:cubicBezTo>
                      <a:pt x="18720" y="21600"/>
                      <a:pt x="21600" y="20160"/>
                      <a:pt x="21600" y="17280"/>
                    </a:cubicBezTo>
                    <a:cubicBezTo>
                      <a:pt x="21600" y="4320"/>
                      <a:pt x="21600" y="4320"/>
                      <a:pt x="21600" y="4320"/>
                    </a:cubicBezTo>
                    <a:cubicBezTo>
                      <a:pt x="21600" y="1440"/>
                      <a:pt x="18720" y="0"/>
                      <a:pt x="17280" y="0"/>
                    </a:cubicBezTo>
                    <a:cubicBezTo>
                      <a:pt x="2880" y="0"/>
                      <a:pt x="2880" y="0"/>
                      <a:pt x="2880" y="0"/>
                    </a:cubicBezTo>
                    <a:cubicBezTo>
                      <a:pt x="1440" y="0"/>
                      <a:pt x="0" y="1440"/>
                      <a:pt x="0" y="4320"/>
                    </a:cubicBezTo>
                    <a:cubicBezTo>
                      <a:pt x="0" y="17280"/>
                      <a:pt x="0" y="17280"/>
                      <a:pt x="0" y="17280"/>
                    </a:cubicBezTo>
                    <a:cubicBezTo>
                      <a:pt x="0" y="20160"/>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7" name="Shape 707"/>
              <p:cNvSpPr/>
              <p:nvPr/>
            </p:nvSpPr>
            <p:spPr>
              <a:xfrm>
                <a:off x="549429" y="442492"/>
                <a:ext cx="121687" cy="132749"/>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8" name="Shape 708"/>
              <p:cNvSpPr/>
              <p:nvPr/>
            </p:nvSpPr>
            <p:spPr>
              <a:xfrm>
                <a:off x="722737" y="442492"/>
                <a:ext cx="125374" cy="132749"/>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9" name="Shape 709"/>
              <p:cNvSpPr/>
              <p:nvPr/>
            </p:nvSpPr>
            <p:spPr>
              <a:xfrm>
                <a:off x="899734" y="442492"/>
                <a:ext cx="121688" cy="132749"/>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0" name="Shape 710"/>
              <p:cNvSpPr/>
              <p:nvPr/>
            </p:nvSpPr>
            <p:spPr>
              <a:xfrm>
                <a:off x="376118" y="615803"/>
                <a:ext cx="129063" cy="125374"/>
              </a:xfrm>
              <a:custGeom>
                <a:avLst/>
                <a:gdLst/>
                <a:ahLst/>
                <a:cxnLst>
                  <a:cxn ang="0">
                    <a:pos x="wd2" y="hd2"/>
                  </a:cxn>
                  <a:cxn ang="5400000">
                    <a:pos x="wd2" y="hd2"/>
                  </a:cxn>
                  <a:cxn ang="10800000">
                    <a:pos x="wd2" y="hd2"/>
                  </a:cxn>
                  <a:cxn ang="16200000">
                    <a:pos x="wd2" y="hd2"/>
                  </a:cxn>
                </a:cxnLst>
                <a:rect l="0" t="0" r="r" b="b"/>
                <a:pathLst>
                  <a:path w="21600" h="21600" extrusionOk="0">
                    <a:moveTo>
                      <a:pt x="2880" y="21600"/>
                    </a:moveTo>
                    <a:cubicBezTo>
                      <a:pt x="17280" y="21600"/>
                      <a:pt x="17280" y="21600"/>
                      <a:pt x="17280" y="21600"/>
                    </a:cubicBezTo>
                    <a:cubicBezTo>
                      <a:pt x="18720" y="21600"/>
                      <a:pt x="21600" y="20057"/>
                      <a:pt x="21600" y="18514"/>
                    </a:cubicBezTo>
                    <a:cubicBezTo>
                      <a:pt x="21600" y="3086"/>
                      <a:pt x="21600" y="3086"/>
                      <a:pt x="21600" y="3086"/>
                    </a:cubicBezTo>
                    <a:cubicBezTo>
                      <a:pt x="21600" y="1543"/>
                      <a:pt x="18720" y="0"/>
                      <a:pt x="17280" y="0"/>
                    </a:cubicBezTo>
                    <a:cubicBezTo>
                      <a:pt x="2880" y="0"/>
                      <a:pt x="2880" y="0"/>
                      <a:pt x="2880" y="0"/>
                    </a:cubicBezTo>
                    <a:cubicBezTo>
                      <a:pt x="1440" y="0"/>
                      <a:pt x="0" y="1543"/>
                      <a:pt x="0" y="3086"/>
                    </a:cubicBezTo>
                    <a:cubicBezTo>
                      <a:pt x="0" y="18514"/>
                      <a:pt x="0" y="18514"/>
                      <a:pt x="0" y="18514"/>
                    </a:cubicBezTo>
                    <a:cubicBezTo>
                      <a:pt x="0" y="20057"/>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1" name="Shape 711"/>
              <p:cNvSpPr/>
              <p:nvPr/>
            </p:nvSpPr>
            <p:spPr>
              <a:xfrm>
                <a:off x="549429" y="615803"/>
                <a:ext cx="121687" cy="125374"/>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2" name="Shape 712"/>
              <p:cNvSpPr/>
              <p:nvPr/>
            </p:nvSpPr>
            <p:spPr>
              <a:xfrm>
                <a:off x="722737" y="615803"/>
                <a:ext cx="125374" cy="125374"/>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3" name="Shape 713"/>
              <p:cNvSpPr/>
              <p:nvPr/>
            </p:nvSpPr>
            <p:spPr>
              <a:xfrm>
                <a:off x="899734" y="615803"/>
                <a:ext cx="121688" cy="125374"/>
              </a:xfrm>
              <a:custGeom>
                <a:avLst/>
                <a:gdLst/>
                <a:ahLst/>
                <a:cxnLst>
                  <a:cxn ang="0">
                    <a:pos x="wd2" y="hd2"/>
                  </a:cxn>
                  <a:cxn ang="5400000">
                    <a:pos x="wd2" y="hd2"/>
                  </a:cxn>
                  <a:cxn ang="10800000">
                    <a:pos x="wd2" y="hd2"/>
                  </a:cxn>
                  <a:cxn ang="16200000">
                    <a:pos x="wd2" y="hd2"/>
                  </a:cxn>
                </a:cxnLst>
                <a:rect l="0" t="0" r="r" b="b"/>
                <a:pathLst>
                  <a:path w="21600" h="21600"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grpSp>
        <p:nvGrpSpPr>
          <p:cNvPr id="721" name="Group 721"/>
          <p:cNvGrpSpPr/>
          <p:nvPr/>
        </p:nvGrpSpPr>
        <p:grpSpPr>
          <a:xfrm>
            <a:off x="16621667" y="8515350"/>
            <a:ext cx="2880001" cy="2880000"/>
            <a:chOff x="0" y="0"/>
            <a:chExt cx="2879999" cy="2879999"/>
          </a:xfrm>
        </p:grpSpPr>
        <p:sp>
          <p:nvSpPr>
            <p:cNvPr id="716" name="Shape 716"/>
            <p:cNvSpPr/>
            <p:nvPr/>
          </p:nvSpPr>
          <p:spPr>
            <a:xfrm>
              <a:off x="0" y="0"/>
              <a:ext cx="2880000"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20" name="Group 720"/>
            <p:cNvGrpSpPr/>
            <p:nvPr/>
          </p:nvGrpSpPr>
          <p:grpSpPr>
            <a:xfrm>
              <a:off x="835259" y="896101"/>
              <a:ext cx="1209481" cy="1087798"/>
              <a:chOff x="0" y="0"/>
              <a:chExt cx="1209480" cy="1087796"/>
            </a:xfrm>
          </p:grpSpPr>
          <p:sp>
            <p:nvSpPr>
              <p:cNvPr id="717" name="Shape 717"/>
              <p:cNvSpPr/>
              <p:nvPr/>
            </p:nvSpPr>
            <p:spPr>
              <a:xfrm>
                <a:off x="-1" y="0"/>
                <a:ext cx="1209482" cy="1087797"/>
              </a:xfrm>
              <a:custGeom>
                <a:avLst/>
                <a:gdLst/>
                <a:ahLst/>
                <a:cxnLst>
                  <a:cxn ang="0">
                    <a:pos x="wd2" y="hd2"/>
                  </a:cxn>
                  <a:cxn ang="5400000">
                    <a:pos x="wd2" y="hd2"/>
                  </a:cxn>
                  <a:cxn ang="10800000">
                    <a:pos x="wd2" y="hd2"/>
                  </a:cxn>
                  <a:cxn ang="16200000">
                    <a:pos x="wd2" y="hd2"/>
                  </a:cxn>
                </a:cxnLst>
                <a:rect l="0" t="0" r="r" b="b"/>
                <a:pathLst>
                  <a:path w="21600" h="21600" extrusionOk="0">
                    <a:moveTo>
                      <a:pt x="1243" y="21600"/>
                    </a:moveTo>
                    <a:cubicBezTo>
                      <a:pt x="16938" y="21600"/>
                      <a:pt x="16938" y="21600"/>
                      <a:pt x="16938" y="21600"/>
                    </a:cubicBezTo>
                    <a:cubicBezTo>
                      <a:pt x="17715" y="21600"/>
                      <a:pt x="18181" y="20909"/>
                      <a:pt x="18181" y="20218"/>
                    </a:cubicBezTo>
                    <a:cubicBezTo>
                      <a:pt x="18181" y="13997"/>
                      <a:pt x="18181" y="13997"/>
                      <a:pt x="18181" y="13997"/>
                    </a:cubicBezTo>
                    <a:cubicBezTo>
                      <a:pt x="20357" y="13997"/>
                      <a:pt x="20357" y="13997"/>
                      <a:pt x="20357" y="13997"/>
                    </a:cubicBezTo>
                    <a:cubicBezTo>
                      <a:pt x="21134" y="13997"/>
                      <a:pt x="21600" y="13306"/>
                      <a:pt x="21600" y="12614"/>
                    </a:cubicBezTo>
                    <a:cubicBezTo>
                      <a:pt x="21600" y="1382"/>
                      <a:pt x="21600" y="1382"/>
                      <a:pt x="21600" y="1382"/>
                    </a:cubicBezTo>
                    <a:cubicBezTo>
                      <a:pt x="21600" y="518"/>
                      <a:pt x="21134" y="0"/>
                      <a:pt x="20357" y="0"/>
                    </a:cubicBezTo>
                    <a:cubicBezTo>
                      <a:pt x="4662" y="0"/>
                      <a:pt x="4662" y="0"/>
                      <a:pt x="4662" y="0"/>
                    </a:cubicBezTo>
                    <a:cubicBezTo>
                      <a:pt x="4040" y="0"/>
                      <a:pt x="3419" y="518"/>
                      <a:pt x="3419" y="1382"/>
                    </a:cubicBezTo>
                    <a:cubicBezTo>
                      <a:pt x="3419" y="7603"/>
                      <a:pt x="3419" y="7603"/>
                      <a:pt x="3419" y="7603"/>
                    </a:cubicBezTo>
                    <a:cubicBezTo>
                      <a:pt x="1243" y="7603"/>
                      <a:pt x="1243" y="7603"/>
                      <a:pt x="1243" y="7603"/>
                    </a:cubicBezTo>
                    <a:cubicBezTo>
                      <a:pt x="622" y="7603"/>
                      <a:pt x="0" y="8294"/>
                      <a:pt x="0" y="8986"/>
                    </a:cubicBezTo>
                    <a:cubicBezTo>
                      <a:pt x="0" y="20218"/>
                      <a:pt x="0" y="20218"/>
                      <a:pt x="0" y="20218"/>
                    </a:cubicBezTo>
                    <a:cubicBezTo>
                      <a:pt x="0" y="20909"/>
                      <a:pt x="622" y="21600"/>
                      <a:pt x="1243" y="21600"/>
                    </a:cubicBezTo>
                    <a:close/>
                    <a:moveTo>
                      <a:pt x="16938" y="9158"/>
                    </a:moveTo>
                    <a:cubicBezTo>
                      <a:pt x="16938" y="20045"/>
                      <a:pt x="16938" y="20045"/>
                      <a:pt x="16938" y="20045"/>
                    </a:cubicBezTo>
                    <a:cubicBezTo>
                      <a:pt x="1399" y="20045"/>
                      <a:pt x="1399" y="20045"/>
                      <a:pt x="1399" y="20045"/>
                    </a:cubicBezTo>
                    <a:cubicBezTo>
                      <a:pt x="1399" y="9158"/>
                      <a:pt x="1399" y="9158"/>
                      <a:pt x="1399" y="9158"/>
                    </a:cubicBezTo>
                    <a:lnTo>
                      <a:pt x="16938" y="9158"/>
                    </a:lnTo>
                    <a:close/>
                    <a:moveTo>
                      <a:pt x="20357" y="3283"/>
                    </a:moveTo>
                    <a:cubicBezTo>
                      <a:pt x="4817" y="3283"/>
                      <a:pt x="4817" y="3283"/>
                      <a:pt x="4817" y="3283"/>
                    </a:cubicBezTo>
                    <a:cubicBezTo>
                      <a:pt x="4817" y="1555"/>
                      <a:pt x="4817" y="1555"/>
                      <a:pt x="4817" y="1555"/>
                    </a:cubicBezTo>
                    <a:cubicBezTo>
                      <a:pt x="20357" y="1555"/>
                      <a:pt x="20357" y="1555"/>
                      <a:pt x="20357" y="1555"/>
                    </a:cubicBezTo>
                    <a:lnTo>
                      <a:pt x="20357" y="3283"/>
                    </a:lnTo>
                    <a:close/>
                    <a:moveTo>
                      <a:pt x="4817" y="5357"/>
                    </a:moveTo>
                    <a:cubicBezTo>
                      <a:pt x="20357" y="5357"/>
                      <a:pt x="20357" y="5357"/>
                      <a:pt x="20357" y="5357"/>
                    </a:cubicBezTo>
                    <a:cubicBezTo>
                      <a:pt x="20357" y="12442"/>
                      <a:pt x="20357" y="12442"/>
                      <a:pt x="20357" y="12442"/>
                    </a:cubicBezTo>
                    <a:cubicBezTo>
                      <a:pt x="18181" y="12442"/>
                      <a:pt x="18181" y="12442"/>
                      <a:pt x="18181" y="12442"/>
                    </a:cubicBezTo>
                    <a:cubicBezTo>
                      <a:pt x="18181" y="8986"/>
                      <a:pt x="18181" y="8986"/>
                      <a:pt x="18181" y="8986"/>
                    </a:cubicBezTo>
                    <a:cubicBezTo>
                      <a:pt x="18181" y="8294"/>
                      <a:pt x="17715" y="7603"/>
                      <a:pt x="16938" y="7603"/>
                    </a:cubicBezTo>
                    <a:cubicBezTo>
                      <a:pt x="4817" y="7603"/>
                      <a:pt x="4817" y="7603"/>
                      <a:pt x="4817" y="7603"/>
                    </a:cubicBezTo>
                    <a:lnTo>
                      <a:pt x="4817" y="5357"/>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8" name="Shape 718"/>
              <p:cNvSpPr/>
              <p:nvPr/>
            </p:nvSpPr>
            <p:spPr>
              <a:xfrm>
                <a:off x="626864" y="748551"/>
                <a:ext cx="250747" cy="210186"/>
              </a:xfrm>
              <a:custGeom>
                <a:avLst/>
                <a:gdLst/>
                <a:ahLst/>
                <a:cxnLst>
                  <a:cxn ang="0">
                    <a:pos x="wd2" y="hd2"/>
                  </a:cxn>
                  <a:cxn ang="5400000">
                    <a:pos x="wd2" y="hd2"/>
                  </a:cxn>
                  <a:cxn ang="10800000">
                    <a:pos x="wd2" y="hd2"/>
                  </a:cxn>
                  <a:cxn ang="16200000">
                    <a:pos x="wd2" y="hd2"/>
                  </a:cxn>
                </a:cxnLst>
                <a:rect l="0" t="0" r="r" b="b"/>
                <a:pathLst>
                  <a:path w="21600" h="21600" extrusionOk="0">
                    <a:moveTo>
                      <a:pt x="20110" y="0"/>
                    </a:moveTo>
                    <a:cubicBezTo>
                      <a:pt x="1490" y="0"/>
                      <a:pt x="1490" y="0"/>
                      <a:pt x="1490" y="0"/>
                    </a:cubicBezTo>
                    <a:cubicBezTo>
                      <a:pt x="745" y="0"/>
                      <a:pt x="0" y="900"/>
                      <a:pt x="0" y="1800"/>
                    </a:cubicBezTo>
                    <a:cubicBezTo>
                      <a:pt x="0" y="19800"/>
                      <a:pt x="0" y="19800"/>
                      <a:pt x="0" y="19800"/>
                    </a:cubicBezTo>
                    <a:cubicBezTo>
                      <a:pt x="0" y="20700"/>
                      <a:pt x="745" y="21600"/>
                      <a:pt x="1490" y="21600"/>
                    </a:cubicBezTo>
                    <a:cubicBezTo>
                      <a:pt x="20110" y="21600"/>
                      <a:pt x="20110" y="21600"/>
                      <a:pt x="20110" y="21600"/>
                    </a:cubicBezTo>
                    <a:cubicBezTo>
                      <a:pt x="20855" y="21600"/>
                      <a:pt x="21600" y="20700"/>
                      <a:pt x="21600" y="19800"/>
                    </a:cubicBezTo>
                    <a:cubicBezTo>
                      <a:pt x="21600" y="1800"/>
                      <a:pt x="21600" y="1800"/>
                      <a:pt x="21600" y="1800"/>
                    </a:cubicBezTo>
                    <a:cubicBezTo>
                      <a:pt x="21600" y="900"/>
                      <a:pt x="20855" y="0"/>
                      <a:pt x="20110" y="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9" name="Shape 719"/>
              <p:cNvSpPr/>
              <p:nvPr/>
            </p:nvSpPr>
            <p:spPr>
              <a:xfrm>
                <a:off x="154872" y="538366"/>
                <a:ext cx="132749" cy="127832"/>
              </a:xfrm>
              <a:custGeom>
                <a:avLst/>
                <a:gdLst/>
                <a:ahLst/>
                <a:cxnLst>
                  <a:cxn ang="0">
                    <a:pos x="wd2" y="hd2"/>
                  </a:cxn>
                  <a:cxn ang="5400000">
                    <a:pos x="wd2" y="hd2"/>
                  </a:cxn>
                  <a:cxn ang="10800000">
                    <a:pos x="wd2" y="hd2"/>
                  </a:cxn>
                  <a:cxn ang="16200000">
                    <a:pos x="wd2" y="hd2"/>
                  </a:cxn>
                </a:cxnLst>
                <a:rect l="0" t="0" r="r" b="b"/>
                <a:pathLst>
                  <a:path w="21600" h="20800" extrusionOk="0">
                    <a:moveTo>
                      <a:pt x="0" y="8640"/>
                    </a:moveTo>
                    <a:cubicBezTo>
                      <a:pt x="0" y="8640"/>
                      <a:pt x="0" y="10080"/>
                      <a:pt x="0" y="10080"/>
                    </a:cubicBezTo>
                    <a:cubicBezTo>
                      <a:pt x="0" y="10080"/>
                      <a:pt x="0" y="11520"/>
                      <a:pt x="0" y="11520"/>
                    </a:cubicBezTo>
                    <a:cubicBezTo>
                      <a:pt x="20160" y="20160"/>
                      <a:pt x="20160" y="20160"/>
                      <a:pt x="20160" y="20160"/>
                    </a:cubicBezTo>
                    <a:cubicBezTo>
                      <a:pt x="20160" y="21600"/>
                      <a:pt x="21600" y="20160"/>
                      <a:pt x="21600" y="20160"/>
                    </a:cubicBezTo>
                    <a:cubicBezTo>
                      <a:pt x="21600" y="20160"/>
                      <a:pt x="21600" y="20160"/>
                      <a:pt x="21600" y="20160"/>
                    </a:cubicBezTo>
                    <a:cubicBezTo>
                      <a:pt x="21600" y="1440"/>
                      <a:pt x="21600" y="1440"/>
                      <a:pt x="21600" y="1440"/>
                    </a:cubicBezTo>
                    <a:cubicBezTo>
                      <a:pt x="21600" y="0"/>
                      <a:pt x="21600" y="0"/>
                      <a:pt x="21600" y="0"/>
                    </a:cubicBezTo>
                    <a:cubicBezTo>
                      <a:pt x="21600" y="0"/>
                      <a:pt x="20160" y="0"/>
                      <a:pt x="20160" y="0"/>
                    </a:cubicBezTo>
                    <a:lnTo>
                      <a:pt x="0" y="864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grpSp>
        <p:nvGrpSpPr>
          <p:cNvPr id="734" name="Group 734"/>
          <p:cNvGrpSpPr/>
          <p:nvPr/>
        </p:nvGrpSpPr>
        <p:grpSpPr>
          <a:xfrm>
            <a:off x="13642606" y="8515350"/>
            <a:ext cx="2895241" cy="2880000"/>
            <a:chOff x="0" y="0"/>
            <a:chExt cx="2895239" cy="2879999"/>
          </a:xfrm>
        </p:grpSpPr>
        <p:sp>
          <p:nvSpPr>
            <p:cNvPr id="722" name="Shape 722"/>
            <p:cNvSpPr/>
            <p:nvPr/>
          </p:nvSpPr>
          <p:spPr>
            <a:xfrm>
              <a:off x="-1"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32" name="Group 732"/>
            <p:cNvGrpSpPr/>
            <p:nvPr/>
          </p:nvGrpSpPr>
          <p:grpSpPr>
            <a:xfrm>
              <a:off x="768885" y="931361"/>
              <a:ext cx="1342230" cy="1068796"/>
              <a:chOff x="0" y="0"/>
              <a:chExt cx="1342228" cy="1068794"/>
            </a:xfrm>
          </p:grpSpPr>
          <p:sp>
            <p:nvSpPr>
              <p:cNvPr id="723" name="Shape 723"/>
              <p:cNvSpPr/>
              <p:nvPr/>
            </p:nvSpPr>
            <p:spPr>
              <a:xfrm>
                <a:off x="0" y="-1"/>
                <a:ext cx="1342229" cy="1068796"/>
              </a:xfrm>
              <a:custGeom>
                <a:avLst/>
                <a:gdLst/>
                <a:ahLst/>
                <a:cxnLst>
                  <a:cxn ang="0">
                    <a:pos x="wd2" y="hd2"/>
                  </a:cxn>
                  <a:cxn ang="5400000">
                    <a:pos x="wd2" y="hd2"/>
                  </a:cxn>
                  <a:cxn ang="10800000">
                    <a:pos x="wd2" y="hd2"/>
                  </a:cxn>
                  <a:cxn ang="16200000">
                    <a:pos x="wd2" y="hd2"/>
                  </a:cxn>
                </a:cxnLst>
                <a:rect l="0" t="0" r="r" b="b"/>
                <a:pathLst>
                  <a:path w="21600" h="20527" extrusionOk="0">
                    <a:moveTo>
                      <a:pt x="10239" y="20402"/>
                    </a:moveTo>
                    <a:cubicBezTo>
                      <a:pt x="10519" y="20569"/>
                      <a:pt x="11081" y="20569"/>
                      <a:pt x="11361" y="20402"/>
                    </a:cubicBezTo>
                    <a:cubicBezTo>
                      <a:pt x="12343" y="19397"/>
                      <a:pt x="15288" y="17555"/>
                      <a:pt x="20478" y="19062"/>
                    </a:cubicBezTo>
                    <a:cubicBezTo>
                      <a:pt x="20758" y="19229"/>
                      <a:pt x="21039" y="19062"/>
                      <a:pt x="21319" y="18895"/>
                    </a:cubicBezTo>
                    <a:cubicBezTo>
                      <a:pt x="21460" y="18727"/>
                      <a:pt x="21600" y="18392"/>
                      <a:pt x="21600" y="18057"/>
                    </a:cubicBezTo>
                    <a:cubicBezTo>
                      <a:pt x="21600" y="1816"/>
                      <a:pt x="21600" y="1816"/>
                      <a:pt x="21600" y="1816"/>
                    </a:cubicBezTo>
                    <a:cubicBezTo>
                      <a:pt x="21600" y="1313"/>
                      <a:pt x="21319" y="811"/>
                      <a:pt x="20899" y="643"/>
                    </a:cubicBezTo>
                    <a:cubicBezTo>
                      <a:pt x="15429" y="-1031"/>
                      <a:pt x="12062" y="978"/>
                      <a:pt x="10800" y="1983"/>
                    </a:cubicBezTo>
                    <a:cubicBezTo>
                      <a:pt x="9538" y="978"/>
                      <a:pt x="6312" y="-1031"/>
                      <a:pt x="701" y="643"/>
                    </a:cubicBezTo>
                    <a:cubicBezTo>
                      <a:pt x="281" y="811"/>
                      <a:pt x="0" y="1313"/>
                      <a:pt x="0" y="1816"/>
                    </a:cubicBezTo>
                    <a:cubicBezTo>
                      <a:pt x="0" y="18057"/>
                      <a:pt x="0" y="18057"/>
                      <a:pt x="0" y="18057"/>
                    </a:cubicBezTo>
                    <a:cubicBezTo>
                      <a:pt x="0" y="18392"/>
                      <a:pt x="140" y="18727"/>
                      <a:pt x="421" y="18895"/>
                    </a:cubicBezTo>
                    <a:cubicBezTo>
                      <a:pt x="561" y="19229"/>
                      <a:pt x="842" y="19229"/>
                      <a:pt x="1122" y="19062"/>
                    </a:cubicBezTo>
                    <a:cubicBezTo>
                      <a:pt x="6312" y="17555"/>
                      <a:pt x="9257" y="19397"/>
                      <a:pt x="10239" y="20402"/>
                    </a:cubicBezTo>
                    <a:close/>
                    <a:moveTo>
                      <a:pt x="11221" y="3322"/>
                    </a:moveTo>
                    <a:cubicBezTo>
                      <a:pt x="12062" y="2485"/>
                      <a:pt x="15008" y="309"/>
                      <a:pt x="20478" y="1983"/>
                    </a:cubicBezTo>
                    <a:cubicBezTo>
                      <a:pt x="20478" y="17722"/>
                      <a:pt x="20478" y="17722"/>
                      <a:pt x="20478" y="17722"/>
                    </a:cubicBezTo>
                    <a:cubicBezTo>
                      <a:pt x="15709" y="16383"/>
                      <a:pt x="12623" y="17890"/>
                      <a:pt x="11221" y="18895"/>
                    </a:cubicBezTo>
                    <a:lnTo>
                      <a:pt x="11221" y="3322"/>
                    </a:lnTo>
                    <a:close/>
                    <a:moveTo>
                      <a:pt x="1122" y="17722"/>
                    </a:moveTo>
                    <a:cubicBezTo>
                      <a:pt x="1122" y="1983"/>
                      <a:pt x="1122" y="1983"/>
                      <a:pt x="1122" y="1983"/>
                    </a:cubicBezTo>
                    <a:cubicBezTo>
                      <a:pt x="6592" y="309"/>
                      <a:pt x="9538" y="2485"/>
                      <a:pt x="10379" y="3322"/>
                    </a:cubicBezTo>
                    <a:cubicBezTo>
                      <a:pt x="10379" y="18895"/>
                      <a:pt x="10379" y="18895"/>
                      <a:pt x="10379" y="18895"/>
                    </a:cubicBezTo>
                    <a:cubicBezTo>
                      <a:pt x="8977" y="17890"/>
                      <a:pt x="5891" y="16383"/>
                      <a:pt x="1122" y="17722"/>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4" name="Shape 724"/>
              <p:cNvSpPr/>
              <p:nvPr/>
            </p:nvSpPr>
            <p:spPr>
              <a:xfrm>
                <a:off x="202808" y="241752"/>
                <a:ext cx="320809"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2616"/>
                    </a:moveTo>
                    <a:cubicBezTo>
                      <a:pt x="584" y="2616"/>
                      <a:pt x="0" y="5016"/>
                      <a:pt x="0" y="50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5" name="Shape 725"/>
              <p:cNvSpPr/>
              <p:nvPr/>
            </p:nvSpPr>
            <p:spPr>
              <a:xfrm>
                <a:off x="202808" y="384880"/>
                <a:ext cx="320809"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6" name="Shape 726"/>
              <p:cNvSpPr/>
              <p:nvPr/>
            </p:nvSpPr>
            <p:spPr>
              <a:xfrm>
                <a:off x="202808" y="529373"/>
                <a:ext cx="320809"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2616"/>
                    </a:moveTo>
                    <a:cubicBezTo>
                      <a:pt x="584" y="2616"/>
                      <a:pt x="0" y="5016"/>
                      <a:pt x="0" y="74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7" name="Shape 727"/>
              <p:cNvSpPr/>
              <p:nvPr/>
            </p:nvSpPr>
            <p:spPr>
              <a:xfrm>
                <a:off x="202808" y="672500"/>
                <a:ext cx="320809"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8" name="Shape 728"/>
              <p:cNvSpPr/>
              <p:nvPr/>
            </p:nvSpPr>
            <p:spPr>
              <a:xfrm>
                <a:off x="822297" y="241752"/>
                <a:ext cx="320810"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5016"/>
                      <a:pt x="21600" y="5016"/>
                      <a:pt x="21600" y="50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29" name="Shape 729"/>
              <p:cNvSpPr/>
              <p:nvPr/>
            </p:nvSpPr>
            <p:spPr>
              <a:xfrm>
                <a:off x="822297" y="384880"/>
                <a:ext cx="320810"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30" name="Shape 730"/>
              <p:cNvSpPr/>
              <p:nvPr/>
            </p:nvSpPr>
            <p:spPr>
              <a:xfrm>
                <a:off x="822297" y="529373"/>
                <a:ext cx="320810"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7416"/>
                      <a:pt x="21600" y="7416"/>
                      <a:pt x="21600" y="74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31" name="Shape 731"/>
              <p:cNvSpPr/>
              <p:nvPr/>
            </p:nvSpPr>
            <p:spPr>
              <a:xfrm>
                <a:off x="822297" y="672500"/>
                <a:ext cx="320810"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733" name="Shape 733"/>
            <p:cNvSpPr/>
            <p:nvPr/>
          </p:nvSpPr>
          <p:spPr>
            <a:xfrm>
              <a:off x="15239"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735" name="Shape 735"/>
          <p:cNvSpPr/>
          <p:nvPr/>
        </p:nvSpPr>
        <p:spPr>
          <a:xfrm>
            <a:off x="10663543" y="4414889"/>
            <a:ext cx="6292077" cy="792481"/>
          </a:xfrm>
          <a:prstGeom prst="rect">
            <a:avLst/>
          </a:prstGeom>
          <a:ln w="12700">
            <a:miter lim="400000"/>
          </a:ln>
        </p:spPr>
        <p:txBody>
          <a:bodyPr wrap="none" tIns="91439" bIns="91439">
            <a:spAutoFit/>
          </a:bodyPr>
          <a:lstStyle>
            <a:lvl1pPr>
              <a:defRPr sz="4000" b="1" spc="300">
                <a:solidFill>
                  <a:srgbClr val="FFFFFF"/>
                </a:solidFill>
                <a:latin typeface="+mj-lt"/>
                <a:ea typeface="+mj-ea"/>
                <a:cs typeface="+mj-cs"/>
                <a:sym typeface="Helvetica"/>
              </a:defRPr>
            </a:lvl1pPr>
          </a:lstStyle>
          <a:p>
            <a:pPr>
              <a:defRPr b="0" spc="0">
                <a:solidFill>
                  <a:srgbClr val="000000"/>
                </a:solidFill>
                <a:latin typeface="+mn-lt"/>
                <a:ea typeface="+mn-ea"/>
                <a:cs typeface="+mn-cs"/>
                <a:sym typeface="Trebuchet MS"/>
              </a:defRPr>
            </a:pPr>
            <a:r>
              <a:rPr b="1" spc="300">
                <a:solidFill>
                  <a:srgbClr val="FFFFFF"/>
                </a:solidFill>
                <a:latin typeface="+mj-lt"/>
                <a:ea typeface="+mj-ea"/>
                <a:cs typeface="+mj-cs"/>
                <a:sym typeface="Helvetica"/>
              </a:rPr>
              <a:t>What Is Our Purpose?</a:t>
            </a:r>
          </a:p>
        </p:txBody>
      </p:sp>
    </p:spTree>
  </p:cSld>
  <p:clrMapOvr>
    <a:masterClrMapping/>
  </p:clrMapOvr>
  <mc:AlternateContent xmlns:mc="http://schemas.openxmlformats.org/markup-compatibility/2006">
    <mc:Choice xmlns:p14="http://schemas.microsoft.com/office/powerpoint/2010/main" Requires="p14">
      <p:transition spd="slow" p14:dur="1200">
        <p14:switch dir="l"/>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90"/>
                                        </p:tgtEl>
                                        <p:attrNameLst>
                                          <p:attrName>style.visibility</p:attrName>
                                        </p:attrNameLst>
                                      </p:cBhvr>
                                      <p:to>
                                        <p:strVal val="visible"/>
                                      </p:to>
                                    </p:set>
                                    <p:animEffect transition="in" filter="dissolve">
                                      <p:cBhvr>
                                        <p:cTn id="7" dur="500"/>
                                        <p:tgtEl>
                                          <p:spTgt spid="690"/>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691"/>
                                        </p:tgtEl>
                                        <p:attrNameLst>
                                          <p:attrName>style.visibility</p:attrName>
                                        </p:attrNameLst>
                                      </p:cBhvr>
                                      <p:to>
                                        <p:strVal val="visible"/>
                                      </p:to>
                                    </p:set>
                                    <p:animEffect transition="in" filter="dissolve">
                                      <p:cBhvr>
                                        <p:cTn id="11" dur="500"/>
                                        <p:tgtEl>
                                          <p:spTgt spid="691"/>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689"/>
                                        </p:tgtEl>
                                        <p:attrNameLst>
                                          <p:attrName>style.visibility</p:attrName>
                                        </p:attrNameLst>
                                      </p:cBhvr>
                                      <p:to>
                                        <p:strVal val="visible"/>
                                      </p:to>
                                    </p:set>
                                    <p:animEffect transition="in" filter="dissolve">
                                      <p:cBhvr>
                                        <p:cTn id="15" dur="1000"/>
                                        <p:tgtEl>
                                          <p:spTgt spid="689"/>
                                        </p:tgtEl>
                                      </p:cBhvr>
                                    </p:animEffect>
                                  </p:childTnLst>
                                </p:cTn>
                              </p:par>
                            </p:childTnLst>
                          </p:cTn>
                        </p:par>
                        <p:par>
                          <p:cTn id="16" fill="hold">
                            <p:stCondLst>
                              <p:cond delay="2000"/>
                            </p:stCondLst>
                            <p:childTnLst>
                              <p:par>
                                <p:cTn id="17" presetID="2" presetClass="entr" presetSubtype="8" fill="hold" grpId="4" nodeType="afterEffect">
                                  <p:stCondLst>
                                    <p:cond delay="0"/>
                                  </p:stCondLst>
                                  <p:iterate>
                                    <p:tmAbs val="0"/>
                                  </p:iterate>
                                  <p:childTnLst>
                                    <p:set>
                                      <p:cBhvr>
                                        <p:cTn id="18" dur="indefinite" fill="hold"/>
                                        <p:tgtEl>
                                          <p:spTgt spid="694"/>
                                        </p:tgtEl>
                                        <p:attrNameLst>
                                          <p:attrName>style.visibility</p:attrName>
                                        </p:attrNameLst>
                                      </p:cBhvr>
                                      <p:to>
                                        <p:strVal val="visible"/>
                                      </p:to>
                                    </p:set>
                                    <p:anim calcmode="lin" valueType="num">
                                      <p:cBhvr>
                                        <p:cTn id="19" dur="1000" fill="hold"/>
                                        <p:tgtEl>
                                          <p:spTgt spid="694"/>
                                        </p:tgtEl>
                                        <p:attrNameLst>
                                          <p:attrName>ppt_x</p:attrName>
                                        </p:attrNameLst>
                                      </p:cBhvr>
                                      <p:tavLst>
                                        <p:tav tm="0">
                                          <p:val>
                                            <p:strVal val="0-#ppt_w/2"/>
                                          </p:val>
                                        </p:tav>
                                        <p:tav tm="100000">
                                          <p:val>
                                            <p:strVal val="#ppt_x"/>
                                          </p:val>
                                        </p:tav>
                                      </p:tavLst>
                                    </p:anim>
                                    <p:anim calcmode="lin" valueType="num">
                                      <p:cBhvr>
                                        <p:cTn id="20" dur="1000" fill="hold"/>
                                        <p:tgtEl>
                                          <p:spTgt spid="694"/>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9" presetClass="entr" presetSubtype="0" fill="hold" grpId="5" nodeType="afterEffect">
                                  <p:stCondLst>
                                    <p:cond delay="0"/>
                                  </p:stCondLst>
                                  <p:iterate>
                                    <p:tmAbs val="0"/>
                                  </p:iterate>
                                  <p:childTnLst>
                                    <p:set>
                                      <p:cBhvr>
                                        <p:cTn id="23" dur="indefinite" fill="hold"/>
                                        <p:tgtEl>
                                          <p:spTgt spid="735"/>
                                        </p:tgtEl>
                                        <p:attrNameLst>
                                          <p:attrName>style.visibility</p:attrName>
                                        </p:attrNameLst>
                                      </p:cBhvr>
                                      <p:to>
                                        <p:strVal val="visible"/>
                                      </p:to>
                                    </p:set>
                                    <p:animEffect transition="in" filter="dissolve">
                                      <p:cBhvr>
                                        <p:cTn id="24" dur="500"/>
                                        <p:tgtEl>
                                          <p:spTgt spid="735"/>
                                        </p:tgtEl>
                                      </p:cBhvr>
                                    </p:animEffect>
                                  </p:childTnLst>
                                </p:cTn>
                              </p:par>
                            </p:childTnLst>
                          </p:cTn>
                        </p:par>
                        <p:par>
                          <p:cTn id="25" fill="hold">
                            <p:stCondLst>
                              <p:cond delay="3500"/>
                            </p:stCondLst>
                            <p:childTnLst>
                              <p:par>
                                <p:cTn id="26" presetID="22" presetClass="entr" presetSubtype="1" fill="hold" grpId="6" nodeType="afterEffect">
                                  <p:stCondLst>
                                    <p:cond delay="0"/>
                                  </p:stCondLst>
                                  <p:iterate>
                                    <p:tmAbs val="0"/>
                                  </p:iterate>
                                  <p:childTnLst>
                                    <p:set>
                                      <p:cBhvr>
                                        <p:cTn id="27" dur="indefinite" fill="hold"/>
                                        <p:tgtEl>
                                          <p:spTgt spid="695">
                                            <p:bg/>
                                          </p:spTgt>
                                        </p:tgtEl>
                                        <p:attrNameLst>
                                          <p:attrName>style.visibility</p:attrName>
                                        </p:attrNameLst>
                                      </p:cBhvr>
                                      <p:to>
                                        <p:strVal val="visible"/>
                                      </p:to>
                                    </p:set>
                                    <p:animEffect transition="in" filter="wipe(up)">
                                      <p:cBhvr>
                                        <p:cTn id="28" dur="650"/>
                                        <p:tgtEl>
                                          <p:spTgt spid="695">
                                            <p:bg/>
                                          </p:spTgt>
                                        </p:tgtEl>
                                      </p:cBhvr>
                                    </p:animEffect>
                                  </p:childTnLst>
                                </p:cTn>
                              </p:par>
                              <p:par>
                                <p:cTn id="29" presetID="22" presetClass="entr" presetSubtype="1" fill="hold" grpId="6" nodeType="withEffect">
                                  <p:stCondLst>
                                    <p:cond delay="0"/>
                                  </p:stCondLst>
                                  <p:iterate>
                                    <p:tmAbs val="0"/>
                                  </p:iterate>
                                  <p:childTnLst>
                                    <p:set>
                                      <p:cBhvr>
                                        <p:cTn id="30" dur="indefinite" fill="hold"/>
                                        <p:tgtEl>
                                          <p:spTgt spid="695">
                                            <p:txEl>
                                              <p:pRg st="0" end="0"/>
                                            </p:txEl>
                                          </p:spTgt>
                                        </p:tgtEl>
                                        <p:attrNameLst>
                                          <p:attrName>style.visibility</p:attrName>
                                        </p:attrNameLst>
                                      </p:cBhvr>
                                      <p:to>
                                        <p:strVal val="visible"/>
                                      </p:to>
                                    </p:set>
                                    <p:animEffect transition="in" filter="wipe(up)">
                                      <p:cBhvr>
                                        <p:cTn id="31" dur="650"/>
                                        <p:tgtEl>
                                          <p:spTgt spid="695">
                                            <p:txEl>
                                              <p:pRg st="0" end="0"/>
                                            </p:txEl>
                                          </p:spTgt>
                                        </p:tgtEl>
                                      </p:cBhvr>
                                    </p:animEffect>
                                  </p:childTnLst>
                                </p:cTn>
                              </p:par>
                            </p:childTnLst>
                          </p:cTn>
                        </p:par>
                        <p:par>
                          <p:cTn id="32" fill="hold">
                            <p:stCondLst>
                              <p:cond delay="4150"/>
                            </p:stCondLst>
                            <p:childTnLst>
                              <p:par>
                                <p:cTn id="33" presetID="9" presetClass="entr" presetSubtype="0" fill="hold" grpId="7" nodeType="afterEffect">
                                  <p:stCondLst>
                                    <p:cond delay="0"/>
                                  </p:stCondLst>
                                  <p:iterate>
                                    <p:tmAbs val="0"/>
                                  </p:iterate>
                                  <p:childTnLst>
                                    <p:set>
                                      <p:cBhvr>
                                        <p:cTn id="34" dur="indefinite" fill="hold"/>
                                        <p:tgtEl>
                                          <p:spTgt spid="698"/>
                                        </p:tgtEl>
                                        <p:attrNameLst>
                                          <p:attrName>style.visibility</p:attrName>
                                        </p:attrNameLst>
                                      </p:cBhvr>
                                      <p:to>
                                        <p:strVal val="visible"/>
                                      </p:to>
                                    </p:set>
                                    <p:animEffect transition="in" filter="dissolve">
                                      <p:cBhvr>
                                        <p:cTn id="35" dur="500"/>
                                        <p:tgtEl>
                                          <p:spTgt spid="698"/>
                                        </p:tgtEl>
                                      </p:cBhvr>
                                    </p:animEffect>
                                  </p:childTnLst>
                                </p:cTn>
                              </p:par>
                            </p:childTnLst>
                          </p:cTn>
                        </p:par>
                        <p:par>
                          <p:cTn id="36" fill="hold">
                            <p:stCondLst>
                              <p:cond delay="4650"/>
                            </p:stCondLst>
                            <p:childTnLst>
                              <p:par>
                                <p:cTn id="37" presetID="9" presetClass="entr" presetSubtype="0" fill="hold" grpId="8" nodeType="afterEffect">
                                  <p:stCondLst>
                                    <p:cond delay="250"/>
                                  </p:stCondLst>
                                  <p:iterate>
                                    <p:tmAbs val="0"/>
                                  </p:iterate>
                                  <p:childTnLst>
                                    <p:set>
                                      <p:cBhvr>
                                        <p:cTn id="38" dur="indefinite" fill="hold"/>
                                        <p:tgtEl>
                                          <p:spTgt spid="734"/>
                                        </p:tgtEl>
                                        <p:attrNameLst>
                                          <p:attrName>style.visibility</p:attrName>
                                        </p:attrNameLst>
                                      </p:cBhvr>
                                      <p:to>
                                        <p:strVal val="visible"/>
                                      </p:to>
                                    </p:set>
                                    <p:animEffect transition="in" filter="dissolve">
                                      <p:cBhvr>
                                        <p:cTn id="39" dur="500"/>
                                        <p:tgtEl>
                                          <p:spTgt spid="734"/>
                                        </p:tgtEl>
                                      </p:cBhvr>
                                    </p:animEffect>
                                  </p:childTnLst>
                                </p:cTn>
                              </p:par>
                            </p:childTnLst>
                          </p:cTn>
                        </p:par>
                        <p:par>
                          <p:cTn id="40" fill="hold">
                            <p:stCondLst>
                              <p:cond delay="5400"/>
                            </p:stCondLst>
                            <p:childTnLst>
                              <p:par>
                                <p:cTn id="41" presetID="9" presetClass="entr" presetSubtype="0" fill="hold" grpId="9" nodeType="afterEffect">
                                  <p:stCondLst>
                                    <p:cond delay="550"/>
                                  </p:stCondLst>
                                  <p:iterate>
                                    <p:tmAbs val="0"/>
                                  </p:iterate>
                                  <p:childTnLst>
                                    <p:set>
                                      <p:cBhvr>
                                        <p:cTn id="42" dur="indefinite" fill="hold"/>
                                        <p:tgtEl>
                                          <p:spTgt spid="721"/>
                                        </p:tgtEl>
                                        <p:attrNameLst>
                                          <p:attrName>style.visibility</p:attrName>
                                        </p:attrNameLst>
                                      </p:cBhvr>
                                      <p:to>
                                        <p:strVal val="visible"/>
                                      </p:to>
                                    </p:set>
                                    <p:animEffect transition="in" filter="dissolve">
                                      <p:cBhvr>
                                        <p:cTn id="43" dur="500"/>
                                        <p:tgtEl>
                                          <p:spTgt spid="721"/>
                                        </p:tgtEl>
                                      </p:cBhvr>
                                    </p:animEffect>
                                  </p:childTnLst>
                                </p:cTn>
                              </p:par>
                            </p:childTnLst>
                          </p:cTn>
                        </p:par>
                        <p:par>
                          <p:cTn id="44" fill="hold">
                            <p:stCondLst>
                              <p:cond delay="6449"/>
                            </p:stCondLst>
                            <p:childTnLst>
                              <p:par>
                                <p:cTn id="45" presetID="9" presetClass="entr" presetSubtype="0" fill="hold" grpId="10" nodeType="afterEffect">
                                  <p:stCondLst>
                                    <p:cond delay="850"/>
                                  </p:stCondLst>
                                  <p:iterate>
                                    <p:tmAbs val="0"/>
                                  </p:iterate>
                                  <p:childTnLst>
                                    <p:set>
                                      <p:cBhvr>
                                        <p:cTn id="46" dur="indefinite" fill="hold"/>
                                        <p:tgtEl>
                                          <p:spTgt spid="715"/>
                                        </p:tgtEl>
                                        <p:attrNameLst>
                                          <p:attrName>style.visibility</p:attrName>
                                        </p:attrNameLst>
                                      </p:cBhvr>
                                      <p:to>
                                        <p:strVal val="visible"/>
                                      </p:to>
                                    </p:set>
                                    <p:animEffect transition="in" filter="dissolve">
                                      <p:cBhvr>
                                        <p:cTn id="47" dur="500"/>
                                        <p:tgtEl>
                                          <p:spTgt spid="715"/>
                                        </p:tgtEl>
                                      </p:cBhvr>
                                    </p:animEffect>
                                  </p:childTnLst>
                                </p:cTn>
                              </p:par>
                            </p:childTnLst>
                          </p:cTn>
                        </p:par>
                        <p:par>
                          <p:cTn id="48" fill="hold">
                            <p:stCondLst>
                              <p:cond delay="7800"/>
                            </p:stCondLst>
                            <p:childTnLst>
                              <p:par>
                                <p:cTn id="49" presetID="22" presetClass="entr" presetSubtype="1" fill="hold" grpId="6" nodeType="afterEffect">
                                  <p:stCondLst>
                                    <p:cond delay="0"/>
                                  </p:stCondLst>
                                  <p:iterate>
                                    <p:tmAbs val="0"/>
                                  </p:iterate>
                                  <p:childTnLst>
                                    <p:set>
                                      <p:cBhvr>
                                        <p:cTn id="50" dur="indefinite" fill="hold"/>
                                        <p:tgtEl>
                                          <p:spTgt spid="695">
                                            <p:txEl>
                                              <p:pRg st="1" end="1"/>
                                            </p:txEl>
                                          </p:spTgt>
                                        </p:tgtEl>
                                        <p:attrNameLst>
                                          <p:attrName>style.visibility</p:attrName>
                                        </p:attrNameLst>
                                      </p:cBhvr>
                                      <p:to>
                                        <p:strVal val="visible"/>
                                      </p:to>
                                    </p:set>
                                    <p:animEffect transition="in" filter="wipe(up)">
                                      <p:cBhvr>
                                        <p:cTn id="51" dur="650"/>
                                        <p:tgtEl>
                                          <p:spTgt spid="6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9" grpId="3" animBg="1" advAuto="0"/>
      <p:bldP spid="690" grpId="1" animBg="1" advAuto="0"/>
      <p:bldP spid="691" grpId="2" animBg="1" advAuto="0"/>
      <p:bldP spid="694" grpId="4" animBg="1" advAuto="0"/>
      <p:bldP spid="695" grpId="6" build="p" bldLvl="5" animBg="1" advAuto="0"/>
      <p:bldP spid="698" grpId="7" animBg="1" advAuto="0"/>
      <p:bldP spid="715" grpId="10" animBg="1" advAuto="0"/>
      <p:bldP spid="721" grpId="9" animBg="1" advAuto="0"/>
      <p:bldP spid="734" grpId="8" animBg="1" advAuto="0"/>
      <p:bldP spid="735" grpId="5"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Shape 737"/>
          <p:cNvSpPr/>
          <p:nvPr/>
        </p:nvSpPr>
        <p:spPr>
          <a:xfrm>
            <a:off x="821086" y="554129"/>
            <a:ext cx="6521421" cy="1008382"/>
          </a:xfrm>
          <a:prstGeom prst="rect">
            <a:avLst/>
          </a:prstGeom>
          <a:ln w="12700">
            <a:miter lim="400000"/>
          </a:ln>
        </p:spPr>
        <p:txBody>
          <a:bodyPr wrap="none" tIns="91439" bIns="91439">
            <a:spAutoFit/>
          </a:bodyPr>
          <a:lstStyle/>
          <a:p>
            <a:r>
              <a:rPr sz="5600" b="1">
                <a:solidFill>
                  <a:srgbClr val="FFFFFF"/>
                </a:solidFill>
              </a:rPr>
              <a:t>PROJECTS </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 DO</a:t>
            </a:r>
          </a:p>
        </p:txBody>
      </p:sp>
      <p:sp>
        <p:nvSpPr>
          <p:cNvPr id="738" name="Shape 738"/>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739" name="Shape 739"/>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742" name="Group 742"/>
          <p:cNvGrpSpPr/>
          <p:nvPr/>
        </p:nvGrpSpPr>
        <p:grpSpPr>
          <a:xfrm>
            <a:off x="12528718" y="6910465"/>
            <a:ext cx="2623231" cy="5370393"/>
            <a:chOff x="0" y="0"/>
            <a:chExt cx="2623229" cy="5370391"/>
          </a:xfrm>
        </p:grpSpPr>
        <p:pic>
          <p:nvPicPr>
            <p:cNvPr id="740" name="image11.png"/>
            <p:cNvPicPr>
              <a:picLocks noChangeAspect="1"/>
            </p:cNvPicPr>
            <p:nvPr/>
          </p:nvPicPr>
          <p:blipFill>
            <a:blip r:embed="rId2"/>
            <a:stretch>
              <a:fillRect/>
            </a:stretch>
          </p:blipFill>
          <p:spPr>
            <a:xfrm>
              <a:off x="0" y="0"/>
              <a:ext cx="2623230" cy="5370392"/>
            </a:xfrm>
            <a:prstGeom prst="rect">
              <a:avLst/>
            </a:prstGeom>
            <a:ln w="12700" cap="flat">
              <a:noFill/>
              <a:miter lim="400000"/>
              <a:headEnd/>
              <a:tailEnd/>
            </a:ln>
            <a:effectLst/>
          </p:spPr>
        </p:pic>
        <p:pic>
          <p:nvPicPr>
            <p:cNvPr id="741" name="image12.jpg"/>
            <p:cNvPicPr>
              <a:picLocks noChangeAspect="1"/>
            </p:cNvPicPr>
            <p:nvPr/>
          </p:nvPicPr>
          <p:blipFill>
            <a:blip r:embed="rId3"/>
            <a:srcRect l="21746" r="39481"/>
            <a:stretch>
              <a:fillRect/>
            </a:stretch>
          </p:blipFill>
          <p:spPr>
            <a:xfrm>
              <a:off x="127182" y="700717"/>
              <a:ext cx="2399365" cy="3624463"/>
            </a:xfrm>
            <a:prstGeom prst="rect">
              <a:avLst/>
            </a:prstGeom>
            <a:ln w="12700" cap="flat">
              <a:noFill/>
              <a:miter lim="400000"/>
              <a:headEnd/>
              <a:tailEnd/>
            </a:ln>
            <a:effectLst/>
          </p:spPr>
        </p:pic>
      </p:grpSp>
      <p:grpSp>
        <p:nvGrpSpPr>
          <p:cNvPr id="745" name="Group 745"/>
          <p:cNvGrpSpPr/>
          <p:nvPr/>
        </p:nvGrpSpPr>
        <p:grpSpPr>
          <a:xfrm>
            <a:off x="15454128" y="3289487"/>
            <a:ext cx="6799830" cy="8991371"/>
            <a:chOff x="0" y="0"/>
            <a:chExt cx="6799829" cy="8991369"/>
          </a:xfrm>
        </p:grpSpPr>
        <p:pic>
          <p:nvPicPr>
            <p:cNvPr id="743" name="image10.png"/>
            <p:cNvPicPr>
              <a:picLocks noChangeAspect="1"/>
            </p:cNvPicPr>
            <p:nvPr/>
          </p:nvPicPr>
          <p:blipFill>
            <a:blip r:embed="rId4"/>
            <a:stretch>
              <a:fillRect/>
            </a:stretch>
          </p:blipFill>
          <p:spPr>
            <a:xfrm>
              <a:off x="0" y="0"/>
              <a:ext cx="6799830" cy="8991370"/>
            </a:xfrm>
            <a:prstGeom prst="rect">
              <a:avLst/>
            </a:prstGeom>
            <a:ln w="12700" cap="flat">
              <a:noFill/>
              <a:miter lim="400000"/>
              <a:headEnd/>
              <a:tailEnd/>
            </a:ln>
            <a:effectLst/>
          </p:spPr>
        </p:pic>
        <p:pic>
          <p:nvPicPr>
            <p:cNvPr id="744" name="image5.jpg"/>
            <p:cNvPicPr>
              <a:picLocks noChangeAspect="1"/>
            </p:cNvPicPr>
            <p:nvPr/>
          </p:nvPicPr>
          <p:blipFill>
            <a:blip r:embed="rId5"/>
            <a:srcRect l="11103" t="5467" r="33888" b="1684"/>
            <a:stretch>
              <a:fillRect/>
            </a:stretch>
          </p:blipFill>
          <p:spPr>
            <a:xfrm>
              <a:off x="302178" y="684584"/>
              <a:ext cx="6195472" cy="6968675"/>
            </a:xfrm>
            <a:prstGeom prst="rect">
              <a:avLst/>
            </a:prstGeom>
            <a:ln w="12700" cap="flat">
              <a:noFill/>
              <a:miter lim="400000"/>
              <a:headEnd/>
              <a:tailEnd/>
            </a:ln>
            <a:effectLst/>
          </p:spPr>
        </p:pic>
      </p:grpSp>
      <p:sp>
        <p:nvSpPr>
          <p:cNvPr id="746" name="Shape 746"/>
          <p:cNvSpPr/>
          <p:nvPr/>
        </p:nvSpPr>
        <p:spPr>
          <a:xfrm>
            <a:off x="2220585" y="5536620"/>
            <a:ext cx="9300858" cy="3637281"/>
          </a:xfrm>
          <a:prstGeom prst="rect">
            <a:avLst/>
          </a:prstGeom>
          <a:ln w="12700">
            <a:miter lim="400000"/>
          </a:ln>
        </p:spPr>
        <p:txBody>
          <a:bodyPr tIns="91439" bIns="91439">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p>
        </p:txBody>
      </p:sp>
      <p:grpSp>
        <p:nvGrpSpPr>
          <p:cNvPr id="749" name="Group 749"/>
          <p:cNvGrpSpPr/>
          <p:nvPr/>
        </p:nvGrpSpPr>
        <p:grpSpPr>
          <a:xfrm>
            <a:off x="2372984" y="9063990"/>
            <a:ext cx="2880001" cy="2880001"/>
            <a:chOff x="0" y="0"/>
            <a:chExt cx="2879999" cy="2879999"/>
          </a:xfrm>
        </p:grpSpPr>
        <p:sp>
          <p:nvSpPr>
            <p:cNvPr id="747" name="Shape 747"/>
            <p:cNvSpPr/>
            <p:nvPr/>
          </p:nvSpPr>
          <p:spPr>
            <a:xfrm>
              <a:off x="0" y="0"/>
              <a:ext cx="2880000"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8" name="Shape 748"/>
            <p:cNvSpPr/>
            <p:nvPr/>
          </p:nvSpPr>
          <p:spPr>
            <a:xfrm>
              <a:off x="791011" y="868447"/>
              <a:ext cx="1297979" cy="1143107"/>
            </a:xfrm>
            <a:custGeom>
              <a:avLst/>
              <a:gdLst/>
              <a:ahLst/>
              <a:cxnLst>
                <a:cxn ang="0">
                  <a:pos x="wd2" y="hd2"/>
                </a:cxn>
                <a:cxn ang="5400000">
                  <a:pos x="wd2" y="hd2"/>
                </a:cxn>
                <a:cxn ang="10800000">
                  <a:pos x="wd2" y="hd2"/>
                </a:cxn>
                <a:cxn ang="16200000">
                  <a:pos x="wd2" y="hd2"/>
                </a:cxn>
              </a:cxnLst>
              <a:rect l="0" t="0" r="r" b="b"/>
              <a:pathLst>
                <a:path w="21600" h="21600" extrusionOk="0">
                  <a:moveTo>
                    <a:pt x="145" y="5111"/>
                  </a:moveTo>
                  <a:cubicBezTo>
                    <a:pt x="145" y="5111"/>
                    <a:pt x="4059" y="13850"/>
                    <a:pt x="4059" y="13850"/>
                  </a:cubicBezTo>
                  <a:cubicBezTo>
                    <a:pt x="4204" y="14345"/>
                    <a:pt x="4639" y="14510"/>
                    <a:pt x="5074" y="14510"/>
                  </a:cubicBezTo>
                  <a:cubicBezTo>
                    <a:pt x="16961" y="14510"/>
                    <a:pt x="16961" y="14510"/>
                    <a:pt x="16961" y="14510"/>
                  </a:cubicBezTo>
                  <a:cubicBezTo>
                    <a:pt x="16961" y="14510"/>
                    <a:pt x="17396" y="14510"/>
                    <a:pt x="17831" y="14510"/>
                  </a:cubicBezTo>
                  <a:cubicBezTo>
                    <a:pt x="17831" y="16818"/>
                    <a:pt x="17831" y="16818"/>
                    <a:pt x="17831" y="16818"/>
                  </a:cubicBezTo>
                  <a:cubicBezTo>
                    <a:pt x="4784" y="16818"/>
                    <a:pt x="4784" y="16818"/>
                    <a:pt x="4784" y="16818"/>
                  </a:cubicBezTo>
                  <a:cubicBezTo>
                    <a:pt x="4639" y="16818"/>
                    <a:pt x="4494" y="17148"/>
                    <a:pt x="4494" y="17313"/>
                  </a:cubicBezTo>
                  <a:cubicBezTo>
                    <a:pt x="4494" y="17973"/>
                    <a:pt x="4494" y="17973"/>
                    <a:pt x="4494" y="17973"/>
                  </a:cubicBezTo>
                  <a:cubicBezTo>
                    <a:pt x="4494" y="18302"/>
                    <a:pt x="4639" y="18467"/>
                    <a:pt x="4784" y="18467"/>
                  </a:cubicBezTo>
                  <a:cubicBezTo>
                    <a:pt x="5364" y="18467"/>
                    <a:pt x="5364" y="18467"/>
                    <a:pt x="5364" y="18467"/>
                  </a:cubicBezTo>
                  <a:cubicBezTo>
                    <a:pt x="5219" y="18797"/>
                    <a:pt x="5074" y="19127"/>
                    <a:pt x="5074" y="19456"/>
                  </a:cubicBezTo>
                  <a:cubicBezTo>
                    <a:pt x="5074" y="20611"/>
                    <a:pt x="5944" y="21600"/>
                    <a:pt x="6958" y="21600"/>
                  </a:cubicBezTo>
                  <a:cubicBezTo>
                    <a:pt x="7973" y="21600"/>
                    <a:pt x="8843" y="20611"/>
                    <a:pt x="8843" y="19456"/>
                  </a:cubicBezTo>
                  <a:cubicBezTo>
                    <a:pt x="8843" y="19127"/>
                    <a:pt x="8698" y="18797"/>
                    <a:pt x="8553" y="18467"/>
                  </a:cubicBezTo>
                  <a:cubicBezTo>
                    <a:pt x="15366" y="18467"/>
                    <a:pt x="15366" y="18467"/>
                    <a:pt x="15366" y="18467"/>
                  </a:cubicBezTo>
                  <a:cubicBezTo>
                    <a:pt x="15221" y="18797"/>
                    <a:pt x="15077" y="19127"/>
                    <a:pt x="15077" y="19456"/>
                  </a:cubicBezTo>
                  <a:cubicBezTo>
                    <a:pt x="15077" y="20611"/>
                    <a:pt x="15946" y="21600"/>
                    <a:pt x="16961" y="21600"/>
                  </a:cubicBezTo>
                  <a:cubicBezTo>
                    <a:pt x="17976" y="21600"/>
                    <a:pt x="18846" y="20611"/>
                    <a:pt x="18846" y="19456"/>
                  </a:cubicBezTo>
                  <a:cubicBezTo>
                    <a:pt x="18846" y="19127"/>
                    <a:pt x="18846" y="18797"/>
                    <a:pt x="18556" y="18467"/>
                  </a:cubicBezTo>
                  <a:cubicBezTo>
                    <a:pt x="19426" y="18467"/>
                    <a:pt x="19426" y="18467"/>
                    <a:pt x="19426" y="18467"/>
                  </a:cubicBezTo>
                  <a:cubicBezTo>
                    <a:pt x="19715" y="18467"/>
                    <a:pt x="19860" y="18302"/>
                    <a:pt x="19860" y="17973"/>
                  </a:cubicBezTo>
                  <a:cubicBezTo>
                    <a:pt x="19860" y="14510"/>
                    <a:pt x="19860" y="14510"/>
                    <a:pt x="19860" y="14510"/>
                  </a:cubicBezTo>
                  <a:cubicBezTo>
                    <a:pt x="19860" y="14180"/>
                    <a:pt x="19860" y="14180"/>
                    <a:pt x="19860" y="14180"/>
                  </a:cubicBezTo>
                  <a:cubicBezTo>
                    <a:pt x="19860" y="13850"/>
                    <a:pt x="19860" y="13850"/>
                    <a:pt x="19860" y="13850"/>
                  </a:cubicBezTo>
                  <a:cubicBezTo>
                    <a:pt x="19860" y="5276"/>
                    <a:pt x="19860" y="5276"/>
                    <a:pt x="19860" y="5276"/>
                  </a:cubicBezTo>
                  <a:cubicBezTo>
                    <a:pt x="20875" y="4947"/>
                    <a:pt x="21600" y="3957"/>
                    <a:pt x="21600" y="2638"/>
                  </a:cubicBezTo>
                  <a:cubicBezTo>
                    <a:pt x="21600" y="1154"/>
                    <a:pt x="20585" y="0"/>
                    <a:pt x="19281" y="0"/>
                  </a:cubicBezTo>
                  <a:cubicBezTo>
                    <a:pt x="18121" y="0"/>
                    <a:pt x="17251" y="824"/>
                    <a:pt x="16961" y="1979"/>
                  </a:cubicBezTo>
                  <a:cubicBezTo>
                    <a:pt x="1015" y="1979"/>
                    <a:pt x="1015" y="1979"/>
                    <a:pt x="1015" y="1979"/>
                  </a:cubicBezTo>
                  <a:cubicBezTo>
                    <a:pt x="435" y="1979"/>
                    <a:pt x="0" y="2473"/>
                    <a:pt x="0" y="3133"/>
                  </a:cubicBezTo>
                  <a:cubicBezTo>
                    <a:pt x="0" y="3133"/>
                    <a:pt x="0" y="4617"/>
                    <a:pt x="0" y="4617"/>
                  </a:cubicBezTo>
                  <a:cubicBezTo>
                    <a:pt x="0" y="4782"/>
                    <a:pt x="0" y="4947"/>
                    <a:pt x="145" y="5111"/>
                  </a:cubicBezTo>
                  <a:close/>
                  <a:moveTo>
                    <a:pt x="6958" y="20446"/>
                  </a:moveTo>
                  <a:cubicBezTo>
                    <a:pt x="6523" y="20446"/>
                    <a:pt x="6089" y="19951"/>
                    <a:pt x="6089" y="19456"/>
                  </a:cubicBezTo>
                  <a:cubicBezTo>
                    <a:pt x="6089" y="18962"/>
                    <a:pt x="6523" y="18467"/>
                    <a:pt x="6958" y="18467"/>
                  </a:cubicBezTo>
                  <a:cubicBezTo>
                    <a:pt x="7393" y="18467"/>
                    <a:pt x="7828" y="18962"/>
                    <a:pt x="7828" y="19456"/>
                  </a:cubicBezTo>
                  <a:cubicBezTo>
                    <a:pt x="7828" y="19951"/>
                    <a:pt x="7393" y="20446"/>
                    <a:pt x="6958" y="20446"/>
                  </a:cubicBezTo>
                  <a:close/>
                  <a:moveTo>
                    <a:pt x="16961" y="20446"/>
                  </a:moveTo>
                  <a:cubicBezTo>
                    <a:pt x="16526" y="20446"/>
                    <a:pt x="16091" y="19951"/>
                    <a:pt x="16091" y="19456"/>
                  </a:cubicBezTo>
                  <a:cubicBezTo>
                    <a:pt x="16091" y="18962"/>
                    <a:pt x="16526" y="18467"/>
                    <a:pt x="16961" y="18467"/>
                  </a:cubicBezTo>
                  <a:cubicBezTo>
                    <a:pt x="17541" y="18467"/>
                    <a:pt x="17831" y="18962"/>
                    <a:pt x="17831" y="19456"/>
                  </a:cubicBezTo>
                  <a:cubicBezTo>
                    <a:pt x="17831" y="19951"/>
                    <a:pt x="17541" y="20446"/>
                    <a:pt x="16961" y="20446"/>
                  </a:cubicBezTo>
                  <a:close/>
                  <a:moveTo>
                    <a:pt x="19281" y="1319"/>
                  </a:moveTo>
                  <a:cubicBezTo>
                    <a:pt x="19860" y="1319"/>
                    <a:pt x="20440" y="1979"/>
                    <a:pt x="20440" y="2638"/>
                  </a:cubicBezTo>
                  <a:cubicBezTo>
                    <a:pt x="20440" y="3463"/>
                    <a:pt x="19860" y="3957"/>
                    <a:pt x="19281" y="3957"/>
                  </a:cubicBezTo>
                  <a:cubicBezTo>
                    <a:pt x="18701" y="3957"/>
                    <a:pt x="18121" y="3463"/>
                    <a:pt x="18121" y="2638"/>
                  </a:cubicBezTo>
                  <a:cubicBezTo>
                    <a:pt x="18121" y="1979"/>
                    <a:pt x="18701" y="1319"/>
                    <a:pt x="19281" y="1319"/>
                  </a:cubicBezTo>
                  <a:close/>
                  <a:moveTo>
                    <a:pt x="16091" y="3298"/>
                  </a:moveTo>
                  <a:cubicBezTo>
                    <a:pt x="16961" y="3298"/>
                    <a:pt x="16961" y="3298"/>
                    <a:pt x="16961" y="3298"/>
                  </a:cubicBezTo>
                  <a:cubicBezTo>
                    <a:pt x="17106" y="4287"/>
                    <a:pt x="17831" y="5111"/>
                    <a:pt x="18701" y="5276"/>
                  </a:cubicBezTo>
                  <a:cubicBezTo>
                    <a:pt x="18701" y="5771"/>
                    <a:pt x="18701" y="5771"/>
                    <a:pt x="18701" y="5771"/>
                  </a:cubicBezTo>
                  <a:cubicBezTo>
                    <a:pt x="16091" y="5771"/>
                    <a:pt x="16091" y="5771"/>
                    <a:pt x="16091" y="5771"/>
                  </a:cubicBezTo>
                  <a:lnTo>
                    <a:pt x="16091" y="3298"/>
                  </a:lnTo>
                  <a:close/>
                  <a:moveTo>
                    <a:pt x="16091" y="6925"/>
                  </a:moveTo>
                  <a:cubicBezTo>
                    <a:pt x="18701" y="6925"/>
                    <a:pt x="18701" y="6925"/>
                    <a:pt x="18701" y="6925"/>
                  </a:cubicBezTo>
                  <a:cubicBezTo>
                    <a:pt x="18701" y="9563"/>
                    <a:pt x="18701" y="9563"/>
                    <a:pt x="18701" y="9563"/>
                  </a:cubicBezTo>
                  <a:cubicBezTo>
                    <a:pt x="16091" y="9563"/>
                    <a:pt x="16091" y="9563"/>
                    <a:pt x="16091" y="9563"/>
                  </a:cubicBezTo>
                  <a:lnTo>
                    <a:pt x="16091" y="6925"/>
                  </a:lnTo>
                  <a:close/>
                  <a:moveTo>
                    <a:pt x="16091" y="10718"/>
                  </a:moveTo>
                  <a:cubicBezTo>
                    <a:pt x="18701" y="10718"/>
                    <a:pt x="18701" y="10718"/>
                    <a:pt x="18701" y="10718"/>
                  </a:cubicBezTo>
                  <a:cubicBezTo>
                    <a:pt x="18701" y="13191"/>
                    <a:pt x="18701" y="13191"/>
                    <a:pt x="18701" y="13191"/>
                  </a:cubicBezTo>
                  <a:cubicBezTo>
                    <a:pt x="17976" y="13191"/>
                    <a:pt x="16961" y="13191"/>
                    <a:pt x="16961" y="13191"/>
                  </a:cubicBezTo>
                  <a:cubicBezTo>
                    <a:pt x="16091" y="13191"/>
                    <a:pt x="16091" y="13191"/>
                    <a:pt x="16091" y="13191"/>
                  </a:cubicBezTo>
                  <a:lnTo>
                    <a:pt x="16091" y="10718"/>
                  </a:lnTo>
                  <a:close/>
                  <a:moveTo>
                    <a:pt x="12322" y="3298"/>
                  </a:moveTo>
                  <a:cubicBezTo>
                    <a:pt x="15077" y="3298"/>
                    <a:pt x="15077" y="3298"/>
                    <a:pt x="15077" y="3298"/>
                  </a:cubicBezTo>
                  <a:cubicBezTo>
                    <a:pt x="15077" y="5771"/>
                    <a:pt x="15077" y="5771"/>
                    <a:pt x="15077" y="5771"/>
                  </a:cubicBezTo>
                  <a:cubicBezTo>
                    <a:pt x="12322" y="5771"/>
                    <a:pt x="12322" y="5771"/>
                    <a:pt x="12322" y="5771"/>
                  </a:cubicBezTo>
                  <a:lnTo>
                    <a:pt x="12322" y="3298"/>
                  </a:lnTo>
                  <a:close/>
                  <a:moveTo>
                    <a:pt x="12322" y="6925"/>
                  </a:moveTo>
                  <a:cubicBezTo>
                    <a:pt x="15077" y="6925"/>
                    <a:pt x="15077" y="6925"/>
                    <a:pt x="15077" y="6925"/>
                  </a:cubicBezTo>
                  <a:cubicBezTo>
                    <a:pt x="15077" y="9563"/>
                    <a:pt x="15077" y="9563"/>
                    <a:pt x="15077" y="9563"/>
                  </a:cubicBezTo>
                  <a:cubicBezTo>
                    <a:pt x="12322" y="9563"/>
                    <a:pt x="12322" y="9563"/>
                    <a:pt x="12322" y="9563"/>
                  </a:cubicBezTo>
                  <a:lnTo>
                    <a:pt x="12322" y="6925"/>
                  </a:lnTo>
                  <a:close/>
                  <a:moveTo>
                    <a:pt x="12322" y="10718"/>
                  </a:moveTo>
                  <a:cubicBezTo>
                    <a:pt x="15077" y="10718"/>
                    <a:pt x="15077" y="10718"/>
                    <a:pt x="15077" y="10718"/>
                  </a:cubicBezTo>
                  <a:cubicBezTo>
                    <a:pt x="15077" y="13191"/>
                    <a:pt x="15077" y="13191"/>
                    <a:pt x="15077" y="13191"/>
                  </a:cubicBezTo>
                  <a:cubicBezTo>
                    <a:pt x="12322" y="13191"/>
                    <a:pt x="12322" y="13191"/>
                    <a:pt x="12322" y="13191"/>
                  </a:cubicBezTo>
                  <a:lnTo>
                    <a:pt x="12322" y="10718"/>
                  </a:lnTo>
                  <a:close/>
                  <a:moveTo>
                    <a:pt x="8553" y="3298"/>
                  </a:moveTo>
                  <a:cubicBezTo>
                    <a:pt x="11307" y="3298"/>
                    <a:pt x="11307" y="3298"/>
                    <a:pt x="11307" y="3298"/>
                  </a:cubicBezTo>
                  <a:cubicBezTo>
                    <a:pt x="11307" y="5771"/>
                    <a:pt x="11307" y="5771"/>
                    <a:pt x="11307" y="5771"/>
                  </a:cubicBezTo>
                  <a:cubicBezTo>
                    <a:pt x="8553" y="5771"/>
                    <a:pt x="8553" y="5771"/>
                    <a:pt x="8553" y="5771"/>
                  </a:cubicBezTo>
                  <a:lnTo>
                    <a:pt x="8553" y="3298"/>
                  </a:lnTo>
                  <a:close/>
                  <a:moveTo>
                    <a:pt x="8553" y="6925"/>
                  </a:moveTo>
                  <a:cubicBezTo>
                    <a:pt x="11307" y="6925"/>
                    <a:pt x="11307" y="6925"/>
                    <a:pt x="11307" y="6925"/>
                  </a:cubicBezTo>
                  <a:cubicBezTo>
                    <a:pt x="11307" y="9563"/>
                    <a:pt x="11307" y="9563"/>
                    <a:pt x="11307" y="9563"/>
                  </a:cubicBezTo>
                  <a:cubicBezTo>
                    <a:pt x="8553" y="9563"/>
                    <a:pt x="8553" y="9563"/>
                    <a:pt x="8553" y="9563"/>
                  </a:cubicBezTo>
                  <a:lnTo>
                    <a:pt x="8553" y="6925"/>
                  </a:lnTo>
                  <a:close/>
                  <a:moveTo>
                    <a:pt x="8553" y="10718"/>
                  </a:moveTo>
                  <a:cubicBezTo>
                    <a:pt x="11307" y="10718"/>
                    <a:pt x="11307" y="10718"/>
                    <a:pt x="11307" y="10718"/>
                  </a:cubicBezTo>
                  <a:cubicBezTo>
                    <a:pt x="11307" y="13191"/>
                    <a:pt x="11307" y="13191"/>
                    <a:pt x="11307" y="13191"/>
                  </a:cubicBezTo>
                  <a:cubicBezTo>
                    <a:pt x="8553" y="13191"/>
                    <a:pt x="8553" y="13191"/>
                    <a:pt x="8553" y="13191"/>
                  </a:cubicBezTo>
                  <a:lnTo>
                    <a:pt x="8553" y="10718"/>
                  </a:lnTo>
                  <a:close/>
                  <a:moveTo>
                    <a:pt x="4784" y="3298"/>
                  </a:moveTo>
                  <a:cubicBezTo>
                    <a:pt x="7538" y="3298"/>
                    <a:pt x="7538" y="3298"/>
                    <a:pt x="7538" y="3298"/>
                  </a:cubicBezTo>
                  <a:cubicBezTo>
                    <a:pt x="7538" y="5771"/>
                    <a:pt x="7538" y="5771"/>
                    <a:pt x="7538" y="5771"/>
                  </a:cubicBezTo>
                  <a:cubicBezTo>
                    <a:pt x="4784" y="5771"/>
                    <a:pt x="4784" y="5771"/>
                    <a:pt x="4784" y="5771"/>
                  </a:cubicBezTo>
                  <a:lnTo>
                    <a:pt x="4784" y="3298"/>
                  </a:lnTo>
                  <a:close/>
                  <a:moveTo>
                    <a:pt x="4784" y="6925"/>
                  </a:moveTo>
                  <a:cubicBezTo>
                    <a:pt x="7538" y="6925"/>
                    <a:pt x="7538" y="6925"/>
                    <a:pt x="7538" y="6925"/>
                  </a:cubicBezTo>
                  <a:cubicBezTo>
                    <a:pt x="7538" y="9563"/>
                    <a:pt x="7538" y="9563"/>
                    <a:pt x="7538" y="9563"/>
                  </a:cubicBezTo>
                  <a:cubicBezTo>
                    <a:pt x="4784" y="9563"/>
                    <a:pt x="4784" y="9563"/>
                    <a:pt x="4784" y="9563"/>
                  </a:cubicBezTo>
                  <a:lnTo>
                    <a:pt x="4784" y="6925"/>
                  </a:lnTo>
                  <a:close/>
                  <a:moveTo>
                    <a:pt x="4784" y="10718"/>
                  </a:moveTo>
                  <a:cubicBezTo>
                    <a:pt x="7538" y="10718"/>
                    <a:pt x="7538" y="10718"/>
                    <a:pt x="7538" y="10718"/>
                  </a:cubicBezTo>
                  <a:cubicBezTo>
                    <a:pt x="7538" y="13191"/>
                    <a:pt x="7538" y="13191"/>
                    <a:pt x="7538" y="13191"/>
                  </a:cubicBezTo>
                  <a:cubicBezTo>
                    <a:pt x="5074" y="13191"/>
                    <a:pt x="5074" y="13191"/>
                    <a:pt x="5074" y="13191"/>
                  </a:cubicBezTo>
                  <a:cubicBezTo>
                    <a:pt x="5074" y="13026"/>
                    <a:pt x="4929" y="12696"/>
                    <a:pt x="4784" y="12202"/>
                  </a:cubicBezTo>
                  <a:lnTo>
                    <a:pt x="4784" y="10718"/>
                  </a:lnTo>
                  <a:close/>
                  <a:moveTo>
                    <a:pt x="3769" y="9563"/>
                  </a:moveTo>
                  <a:cubicBezTo>
                    <a:pt x="3479" y="9563"/>
                    <a:pt x="3479" y="9563"/>
                    <a:pt x="3479" y="9563"/>
                  </a:cubicBezTo>
                  <a:cubicBezTo>
                    <a:pt x="3044" y="8739"/>
                    <a:pt x="2609" y="7750"/>
                    <a:pt x="2319" y="6925"/>
                  </a:cubicBezTo>
                  <a:cubicBezTo>
                    <a:pt x="3769" y="6925"/>
                    <a:pt x="3769" y="6925"/>
                    <a:pt x="3769" y="6925"/>
                  </a:cubicBezTo>
                  <a:lnTo>
                    <a:pt x="3769" y="9563"/>
                  </a:lnTo>
                  <a:close/>
                  <a:moveTo>
                    <a:pt x="3769" y="3298"/>
                  </a:moveTo>
                  <a:cubicBezTo>
                    <a:pt x="3769" y="5771"/>
                    <a:pt x="3769" y="5771"/>
                    <a:pt x="3769" y="5771"/>
                  </a:cubicBezTo>
                  <a:cubicBezTo>
                    <a:pt x="1740" y="5771"/>
                    <a:pt x="1740" y="5771"/>
                    <a:pt x="1740" y="5771"/>
                  </a:cubicBezTo>
                  <a:cubicBezTo>
                    <a:pt x="1450" y="5111"/>
                    <a:pt x="1305" y="4617"/>
                    <a:pt x="1160" y="4617"/>
                  </a:cubicBezTo>
                  <a:cubicBezTo>
                    <a:pt x="1160" y="4452"/>
                    <a:pt x="1160" y="3792"/>
                    <a:pt x="1160" y="3298"/>
                  </a:cubicBezTo>
                  <a:lnTo>
                    <a:pt x="3769" y="3298"/>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755" name="Group 755"/>
          <p:cNvGrpSpPr/>
          <p:nvPr/>
        </p:nvGrpSpPr>
        <p:grpSpPr>
          <a:xfrm>
            <a:off x="8331107" y="9063990"/>
            <a:ext cx="2880001" cy="2880001"/>
            <a:chOff x="0" y="0"/>
            <a:chExt cx="2879999" cy="2879999"/>
          </a:xfrm>
        </p:grpSpPr>
        <p:sp>
          <p:nvSpPr>
            <p:cNvPr id="750" name="Shape 750"/>
            <p:cNvSpPr/>
            <p:nvPr/>
          </p:nvSpPr>
          <p:spPr>
            <a:xfrm>
              <a:off x="0" y="0"/>
              <a:ext cx="2880000"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54" name="Group 754"/>
            <p:cNvGrpSpPr/>
            <p:nvPr/>
          </p:nvGrpSpPr>
          <p:grpSpPr>
            <a:xfrm>
              <a:off x="835259" y="896101"/>
              <a:ext cx="1209481" cy="1087798"/>
              <a:chOff x="0" y="0"/>
              <a:chExt cx="1209480" cy="1087796"/>
            </a:xfrm>
          </p:grpSpPr>
          <p:sp>
            <p:nvSpPr>
              <p:cNvPr id="751" name="Shape 751"/>
              <p:cNvSpPr/>
              <p:nvPr/>
            </p:nvSpPr>
            <p:spPr>
              <a:xfrm>
                <a:off x="-1" y="0"/>
                <a:ext cx="1209482" cy="1087797"/>
              </a:xfrm>
              <a:custGeom>
                <a:avLst/>
                <a:gdLst/>
                <a:ahLst/>
                <a:cxnLst>
                  <a:cxn ang="0">
                    <a:pos x="wd2" y="hd2"/>
                  </a:cxn>
                  <a:cxn ang="5400000">
                    <a:pos x="wd2" y="hd2"/>
                  </a:cxn>
                  <a:cxn ang="10800000">
                    <a:pos x="wd2" y="hd2"/>
                  </a:cxn>
                  <a:cxn ang="16200000">
                    <a:pos x="wd2" y="hd2"/>
                  </a:cxn>
                </a:cxnLst>
                <a:rect l="0" t="0" r="r" b="b"/>
                <a:pathLst>
                  <a:path w="21600" h="21600" extrusionOk="0">
                    <a:moveTo>
                      <a:pt x="1243" y="21600"/>
                    </a:moveTo>
                    <a:cubicBezTo>
                      <a:pt x="16938" y="21600"/>
                      <a:pt x="16938" y="21600"/>
                      <a:pt x="16938" y="21600"/>
                    </a:cubicBezTo>
                    <a:cubicBezTo>
                      <a:pt x="17715" y="21600"/>
                      <a:pt x="18181" y="20909"/>
                      <a:pt x="18181" y="20218"/>
                    </a:cubicBezTo>
                    <a:cubicBezTo>
                      <a:pt x="18181" y="13997"/>
                      <a:pt x="18181" y="13997"/>
                      <a:pt x="18181" y="13997"/>
                    </a:cubicBezTo>
                    <a:cubicBezTo>
                      <a:pt x="20357" y="13997"/>
                      <a:pt x="20357" y="13997"/>
                      <a:pt x="20357" y="13997"/>
                    </a:cubicBezTo>
                    <a:cubicBezTo>
                      <a:pt x="21134" y="13997"/>
                      <a:pt x="21600" y="13306"/>
                      <a:pt x="21600" y="12614"/>
                    </a:cubicBezTo>
                    <a:cubicBezTo>
                      <a:pt x="21600" y="1382"/>
                      <a:pt x="21600" y="1382"/>
                      <a:pt x="21600" y="1382"/>
                    </a:cubicBezTo>
                    <a:cubicBezTo>
                      <a:pt x="21600" y="518"/>
                      <a:pt x="21134" y="0"/>
                      <a:pt x="20357" y="0"/>
                    </a:cubicBezTo>
                    <a:cubicBezTo>
                      <a:pt x="4662" y="0"/>
                      <a:pt x="4662" y="0"/>
                      <a:pt x="4662" y="0"/>
                    </a:cubicBezTo>
                    <a:cubicBezTo>
                      <a:pt x="4040" y="0"/>
                      <a:pt x="3419" y="518"/>
                      <a:pt x="3419" y="1382"/>
                    </a:cubicBezTo>
                    <a:cubicBezTo>
                      <a:pt x="3419" y="7603"/>
                      <a:pt x="3419" y="7603"/>
                      <a:pt x="3419" y="7603"/>
                    </a:cubicBezTo>
                    <a:cubicBezTo>
                      <a:pt x="1243" y="7603"/>
                      <a:pt x="1243" y="7603"/>
                      <a:pt x="1243" y="7603"/>
                    </a:cubicBezTo>
                    <a:cubicBezTo>
                      <a:pt x="622" y="7603"/>
                      <a:pt x="0" y="8294"/>
                      <a:pt x="0" y="8986"/>
                    </a:cubicBezTo>
                    <a:cubicBezTo>
                      <a:pt x="0" y="20218"/>
                      <a:pt x="0" y="20218"/>
                      <a:pt x="0" y="20218"/>
                    </a:cubicBezTo>
                    <a:cubicBezTo>
                      <a:pt x="0" y="20909"/>
                      <a:pt x="622" y="21600"/>
                      <a:pt x="1243" y="21600"/>
                    </a:cubicBezTo>
                    <a:close/>
                    <a:moveTo>
                      <a:pt x="16938" y="9158"/>
                    </a:moveTo>
                    <a:cubicBezTo>
                      <a:pt x="16938" y="20045"/>
                      <a:pt x="16938" y="20045"/>
                      <a:pt x="16938" y="20045"/>
                    </a:cubicBezTo>
                    <a:cubicBezTo>
                      <a:pt x="1399" y="20045"/>
                      <a:pt x="1399" y="20045"/>
                      <a:pt x="1399" y="20045"/>
                    </a:cubicBezTo>
                    <a:cubicBezTo>
                      <a:pt x="1399" y="9158"/>
                      <a:pt x="1399" y="9158"/>
                      <a:pt x="1399" y="9158"/>
                    </a:cubicBezTo>
                    <a:lnTo>
                      <a:pt x="16938" y="9158"/>
                    </a:lnTo>
                    <a:close/>
                    <a:moveTo>
                      <a:pt x="20357" y="3283"/>
                    </a:moveTo>
                    <a:cubicBezTo>
                      <a:pt x="4817" y="3283"/>
                      <a:pt x="4817" y="3283"/>
                      <a:pt x="4817" y="3283"/>
                    </a:cubicBezTo>
                    <a:cubicBezTo>
                      <a:pt x="4817" y="1555"/>
                      <a:pt x="4817" y="1555"/>
                      <a:pt x="4817" y="1555"/>
                    </a:cubicBezTo>
                    <a:cubicBezTo>
                      <a:pt x="20357" y="1555"/>
                      <a:pt x="20357" y="1555"/>
                      <a:pt x="20357" y="1555"/>
                    </a:cubicBezTo>
                    <a:lnTo>
                      <a:pt x="20357" y="3283"/>
                    </a:lnTo>
                    <a:close/>
                    <a:moveTo>
                      <a:pt x="4817" y="5357"/>
                    </a:moveTo>
                    <a:cubicBezTo>
                      <a:pt x="20357" y="5357"/>
                      <a:pt x="20357" y="5357"/>
                      <a:pt x="20357" y="5357"/>
                    </a:cubicBezTo>
                    <a:cubicBezTo>
                      <a:pt x="20357" y="12442"/>
                      <a:pt x="20357" y="12442"/>
                      <a:pt x="20357" y="12442"/>
                    </a:cubicBezTo>
                    <a:cubicBezTo>
                      <a:pt x="18181" y="12442"/>
                      <a:pt x="18181" y="12442"/>
                      <a:pt x="18181" y="12442"/>
                    </a:cubicBezTo>
                    <a:cubicBezTo>
                      <a:pt x="18181" y="8986"/>
                      <a:pt x="18181" y="8986"/>
                      <a:pt x="18181" y="8986"/>
                    </a:cubicBezTo>
                    <a:cubicBezTo>
                      <a:pt x="18181" y="8294"/>
                      <a:pt x="17715" y="7603"/>
                      <a:pt x="16938" y="7603"/>
                    </a:cubicBezTo>
                    <a:cubicBezTo>
                      <a:pt x="4817" y="7603"/>
                      <a:pt x="4817" y="7603"/>
                      <a:pt x="4817" y="7603"/>
                    </a:cubicBezTo>
                    <a:lnTo>
                      <a:pt x="4817" y="5357"/>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2" name="Shape 752"/>
              <p:cNvSpPr/>
              <p:nvPr/>
            </p:nvSpPr>
            <p:spPr>
              <a:xfrm>
                <a:off x="626864" y="748551"/>
                <a:ext cx="250747" cy="210186"/>
              </a:xfrm>
              <a:custGeom>
                <a:avLst/>
                <a:gdLst/>
                <a:ahLst/>
                <a:cxnLst>
                  <a:cxn ang="0">
                    <a:pos x="wd2" y="hd2"/>
                  </a:cxn>
                  <a:cxn ang="5400000">
                    <a:pos x="wd2" y="hd2"/>
                  </a:cxn>
                  <a:cxn ang="10800000">
                    <a:pos x="wd2" y="hd2"/>
                  </a:cxn>
                  <a:cxn ang="16200000">
                    <a:pos x="wd2" y="hd2"/>
                  </a:cxn>
                </a:cxnLst>
                <a:rect l="0" t="0" r="r" b="b"/>
                <a:pathLst>
                  <a:path w="21600" h="21600" extrusionOk="0">
                    <a:moveTo>
                      <a:pt x="20110" y="0"/>
                    </a:moveTo>
                    <a:cubicBezTo>
                      <a:pt x="1490" y="0"/>
                      <a:pt x="1490" y="0"/>
                      <a:pt x="1490" y="0"/>
                    </a:cubicBezTo>
                    <a:cubicBezTo>
                      <a:pt x="745" y="0"/>
                      <a:pt x="0" y="900"/>
                      <a:pt x="0" y="1800"/>
                    </a:cubicBezTo>
                    <a:cubicBezTo>
                      <a:pt x="0" y="19800"/>
                      <a:pt x="0" y="19800"/>
                      <a:pt x="0" y="19800"/>
                    </a:cubicBezTo>
                    <a:cubicBezTo>
                      <a:pt x="0" y="20700"/>
                      <a:pt x="745" y="21600"/>
                      <a:pt x="1490" y="21600"/>
                    </a:cubicBezTo>
                    <a:cubicBezTo>
                      <a:pt x="20110" y="21600"/>
                      <a:pt x="20110" y="21600"/>
                      <a:pt x="20110" y="21600"/>
                    </a:cubicBezTo>
                    <a:cubicBezTo>
                      <a:pt x="20855" y="21600"/>
                      <a:pt x="21600" y="20700"/>
                      <a:pt x="21600" y="19800"/>
                    </a:cubicBezTo>
                    <a:cubicBezTo>
                      <a:pt x="21600" y="1800"/>
                      <a:pt x="21600" y="1800"/>
                      <a:pt x="21600" y="1800"/>
                    </a:cubicBezTo>
                    <a:cubicBezTo>
                      <a:pt x="21600" y="900"/>
                      <a:pt x="20855" y="0"/>
                      <a:pt x="20110" y="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3" name="Shape 753"/>
              <p:cNvSpPr/>
              <p:nvPr/>
            </p:nvSpPr>
            <p:spPr>
              <a:xfrm>
                <a:off x="154872" y="538366"/>
                <a:ext cx="132749" cy="127832"/>
              </a:xfrm>
              <a:custGeom>
                <a:avLst/>
                <a:gdLst/>
                <a:ahLst/>
                <a:cxnLst>
                  <a:cxn ang="0">
                    <a:pos x="wd2" y="hd2"/>
                  </a:cxn>
                  <a:cxn ang="5400000">
                    <a:pos x="wd2" y="hd2"/>
                  </a:cxn>
                  <a:cxn ang="10800000">
                    <a:pos x="wd2" y="hd2"/>
                  </a:cxn>
                  <a:cxn ang="16200000">
                    <a:pos x="wd2" y="hd2"/>
                  </a:cxn>
                </a:cxnLst>
                <a:rect l="0" t="0" r="r" b="b"/>
                <a:pathLst>
                  <a:path w="21600" h="20800" extrusionOk="0">
                    <a:moveTo>
                      <a:pt x="0" y="8640"/>
                    </a:moveTo>
                    <a:cubicBezTo>
                      <a:pt x="0" y="8640"/>
                      <a:pt x="0" y="10080"/>
                      <a:pt x="0" y="10080"/>
                    </a:cubicBezTo>
                    <a:cubicBezTo>
                      <a:pt x="0" y="10080"/>
                      <a:pt x="0" y="11520"/>
                      <a:pt x="0" y="11520"/>
                    </a:cubicBezTo>
                    <a:cubicBezTo>
                      <a:pt x="20160" y="20160"/>
                      <a:pt x="20160" y="20160"/>
                      <a:pt x="20160" y="20160"/>
                    </a:cubicBezTo>
                    <a:cubicBezTo>
                      <a:pt x="20160" y="21600"/>
                      <a:pt x="21600" y="20160"/>
                      <a:pt x="21600" y="20160"/>
                    </a:cubicBezTo>
                    <a:cubicBezTo>
                      <a:pt x="21600" y="20160"/>
                      <a:pt x="21600" y="20160"/>
                      <a:pt x="21600" y="20160"/>
                    </a:cubicBezTo>
                    <a:cubicBezTo>
                      <a:pt x="21600" y="1440"/>
                      <a:pt x="21600" y="1440"/>
                      <a:pt x="21600" y="1440"/>
                    </a:cubicBezTo>
                    <a:cubicBezTo>
                      <a:pt x="21600" y="0"/>
                      <a:pt x="21600" y="0"/>
                      <a:pt x="21600" y="0"/>
                    </a:cubicBezTo>
                    <a:cubicBezTo>
                      <a:pt x="21600" y="0"/>
                      <a:pt x="20160" y="0"/>
                      <a:pt x="20160" y="0"/>
                    </a:cubicBezTo>
                    <a:lnTo>
                      <a:pt x="0" y="864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grpSp>
        <p:nvGrpSpPr>
          <p:cNvPr id="768" name="Group 768"/>
          <p:cNvGrpSpPr/>
          <p:nvPr/>
        </p:nvGrpSpPr>
        <p:grpSpPr>
          <a:xfrm>
            <a:off x="5352046" y="9063990"/>
            <a:ext cx="2895241" cy="2880001"/>
            <a:chOff x="0" y="0"/>
            <a:chExt cx="2895239" cy="2879999"/>
          </a:xfrm>
        </p:grpSpPr>
        <p:sp>
          <p:nvSpPr>
            <p:cNvPr id="756" name="Shape 756"/>
            <p:cNvSpPr/>
            <p:nvPr/>
          </p:nvSpPr>
          <p:spPr>
            <a:xfrm>
              <a:off x="-1"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66" name="Group 766"/>
            <p:cNvGrpSpPr/>
            <p:nvPr/>
          </p:nvGrpSpPr>
          <p:grpSpPr>
            <a:xfrm>
              <a:off x="768885" y="931361"/>
              <a:ext cx="1342230" cy="1068796"/>
              <a:chOff x="0" y="0"/>
              <a:chExt cx="1342228" cy="1068794"/>
            </a:xfrm>
          </p:grpSpPr>
          <p:sp>
            <p:nvSpPr>
              <p:cNvPr id="757" name="Shape 757"/>
              <p:cNvSpPr/>
              <p:nvPr/>
            </p:nvSpPr>
            <p:spPr>
              <a:xfrm>
                <a:off x="0" y="-1"/>
                <a:ext cx="1342229" cy="1068796"/>
              </a:xfrm>
              <a:custGeom>
                <a:avLst/>
                <a:gdLst/>
                <a:ahLst/>
                <a:cxnLst>
                  <a:cxn ang="0">
                    <a:pos x="wd2" y="hd2"/>
                  </a:cxn>
                  <a:cxn ang="5400000">
                    <a:pos x="wd2" y="hd2"/>
                  </a:cxn>
                  <a:cxn ang="10800000">
                    <a:pos x="wd2" y="hd2"/>
                  </a:cxn>
                  <a:cxn ang="16200000">
                    <a:pos x="wd2" y="hd2"/>
                  </a:cxn>
                </a:cxnLst>
                <a:rect l="0" t="0" r="r" b="b"/>
                <a:pathLst>
                  <a:path w="21600" h="20527" extrusionOk="0">
                    <a:moveTo>
                      <a:pt x="10239" y="20402"/>
                    </a:moveTo>
                    <a:cubicBezTo>
                      <a:pt x="10519" y="20569"/>
                      <a:pt x="11081" y="20569"/>
                      <a:pt x="11361" y="20402"/>
                    </a:cubicBezTo>
                    <a:cubicBezTo>
                      <a:pt x="12343" y="19397"/>
                      <a:pt x="15288" y="17555"/>
                      <a:pt x="20478" y="19062"/>
                    </a:cubicBezTo>
                    <a:cubicBezTo>
                      <a:pt x="20758" y="19229"/>
                      <a:pt x="21039" y="19062"/>
                      <a:pt x="21319" y="18895"/>
                    </a:cubicBezTo>
                    <a:cubicBezTo>
                      <a:pt x="21460" y="18727"/>
                      <a:pt x="21600" y="18392"/>
                      <a:pt x="21600" y="18057"/>
                    </a:cubicBezTo>
                    <a:cubicBezTo>
                      <a:pt x="21600" y="1816"/>
                      <a:pt x="21600" y="1816"/>
                      <a:pt x="21600" y="1816"/>
                    </a:cubicBezTo>
                    <a:cubicBezTo>
                      <a:pt x="21600" y="1313"/>
                      <a:pt x="21319" y="811"/>
                      <a:pt x="20899" y="643"/>
                    </a:cubicBezTo>
                    <a:cubicBezTo>
                      <a:pt x="15429" y="-1031"/>
                      <a:pt x="12062" y="978"/>
                      <a:pt x="10800" y="1983"/>
                    </a:cubicBezTo>
                    <a:cubicBezTo>
                      <a:pt x="9538" y="978"/>
                      <a:pt x="6312" y="-1031"/>
                      <a:pt x="701" y="643"/>
                    </a:cubicBezTo>
                    <a:cubicBezTo>
                      <a:pt x="281" y="811"/>
                      <a:pt x="0" y="1313"/>
                      <a:pt x="0" y="1816"/>
                    </a:cubicBezTo>
                    <a:cubicBezTo>
                      <a:pt x="0" y="18057"/>
                      <a:pt x="0" y="18057"/>
                      <a:pt x="0" y="18057"/>
                    </a:cubicBezTo>
                    <a:cubicBezTo>
                      <a:pt x="0" y="18392"/>
                      <a:pt x="140" y="18727"/>
                      <a:pt x="421" y="18895"/>
                    </a:cubicBezTo>
                    <a:cubicBezTo>
                      <a:pt x="561" y="19229"/>
                      <a:pt x="842" y="19229"/>
                      <a:pt x="1122" y="19062"/>
                    </a:cubicBezTo>
                    <a:cubicBezTo>
                      <a:pt x="6312" y="17555"/>
                      <a:pt x="9257" y="19397"/>
                      <a:pt x="10239" y="20402"/>
                    </a:cubicBezTo>
                    <a:close/>
                    <a:moveTo>
                      <a:pt x="11221" y="3322"/>
                    </a:moveTo>
                    <a:cubicBezTo>
                      <a:pt x="12062" y="2485"/>
                      <a:pt x="15008" y="309"/>
                      <a:pt x="20478" y="1983"/>
                    </a:cubicBezTo>
                    <a:cubicBezTo>
                      <a:pt x="20478" y="17722"/>
                      <a:pt x="20478" y="17722"/>
                      <a:pt x="20478" y="17722"/>
                    </a:cubicBezTo>
                    <a:cubicBezTo>
                      <a:pt x="15709" y="16383"/>
                      <a:pt x="12623" y="17890"/>
                      <a:pt x="11221" y="18895"/>
                    </a:cubicBezTo>
                    <a:lnTo>
                      <a:pt x="11221" y="3322"/>
                    </a:lnTo>
                    <a:close/>
                    <a:moveTo>
                      <a:pt x="1122" y="17722"/>
                    </a:moveTo>
                    <a:cubicBezTo>
                      <a:pt x="1122" y="1983"/>
                      <a:pt x="1122" y="1983"/>
                      <a:pt x="1122" y="1983"/>
                    </a:cubicBezTo>
                    <a:cubicBezTo>
                      <a:pt x="6592" y="309"/>
                      <a:pt x="9538" y="2485"/>
                      <a:pt x="10379" y="3322"/>
                    </a:cubicBezTo>
                    <a:cubicBezTo>
                      <a:pt x="10379" y="18895"/>
                      <a:pt x="10379" y="18895"/>
                      <a:pt x="10379" y="18895"/>
                    </a:cubicBezTo>
                    <a:cubicBezTo>
                      <a:pt x="8977" y="17890"/>
                      <a:pt x="5891" y="16383"/>
                      <a:pt x="1122" y="17722"/>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8" name="Shape 758"/>
              <p:cNvSpPr/>
              <p:nvPr/>
            </p:nvSpPr>
            <p:spPr>
              <a:xfrm>
                <a:off x="202808" y="241752"/>
                <a:ext cx="320809"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2616"/>
                    </a:moveTo>
                    <a:cubicBezTo>
                      <a:pt x="584" y="2616"/>
                      <a:pt x="0" y="5016"/>
                      <a:pt x="0" y="50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9" name="Shape 759"/>
              <p:cNvSpPr/>
              <p:nvPr/>
            </p:nvSpPr>
            <p:spPr>
              <a:xfrm>
                <a:off x="202808" y="384880"/>
                <a:ext cx="320809"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0" name="Shape 760"/>
              <p:cNvSpPr/>
              <p:nvPr/>
            </p:nvSpPr>
            <p:spPr>
              <a:xfrm>
                <a:off x="202808" y="529373"/>
                <a:ext cx="320809"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2616"/>
                    </a:moveTo>
                    <a:cubicBezTo>
                      <a:pt x="584" y="2616"/>
                      <a:pt x="0" y="5016"/>
                      <a:pt x="0" y="74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1" name="Shape 761"/>
              <p:cNvSpPr/>
              <p:nvPr/>
            </p:nvSpPr>
            <p:spPr>
              <a:xfrm>
                <a:off x="202808" y="672500"/>
                <a:ext cx="320809"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2" name="Shape 762"/>
              <p:cNvSpPr/>
              <p:nvPr/>
            </p:nvSpPr>
            <p:spPr>
              <a:xfrm>
                <a:off x="822297" y="241752"/>
                <a:ext cx="320810"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5016"/>
                      <a:pt x="21600" y="5016"/>
                      <a:pt x="21600" y="50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3" name="Shape 763"/>
              <p:cNvSpPr/>
              <p:nvPr/>
            </p:nvSpPr>
            <p:spPr>
              <a:xfrm>
                <a:off x="822297" y="384880"/>
                <a:ext cx="320810"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4" name="Shape 764"/>
              <p:cNvSpPr/>
              <p:nvPr/>
            </p:nvSpPr>
            <p:spPr>
              <a:xfrm>
                <a:off x="822297" y="529373"/>
                <a:ext cx="320810" cy="69610"/>
              </a:xfrm>
              <a:custGeom>
                <a:avLst/>
                <a:gdLst/>
                <a:ahLst/>
                <a:cxnLst>
                  <a:cxn ang="0">
                    <a:pos x="wd2" y="hd2"/>
                  </a:cxn>
                  <a:cxn ang="5400000">
                    <a:pos x="wd2" y="hd2"/>
                  </a:cxn>
                  <a:cxn ang="10800000">
                    <a:pos x="wd2" y="hd2"/>
                  </a:cxn>
                  <a:cxn ang="16200000">
                    <a:pos x="wd2" y="hd2"/>
                  </a:cxn>
                </a:cxnLst>
                <a:rect l="0" t="0" r="r" b="b"/>
                <a:pathLst>
                  <a:path w="21600" h="19416"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7416"/>
                      <a:pt x="21600" y="7416"/>
                      <a:pt x="21600" y="74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5" name="Shape 765"/>
              <p:cNvSpPr/>
              <p:nvPr/>
            </p:nvSpPr>
            <p:spPr>
              <a:xfrm>
                <a:off x="822297" y="672500"/>
                <a:ext cx="320810" cy="73980"/>
              </a:xfrm>
              <a:custGeom>
                <a:avLst/>
                <a:gdLst/>
                <a:ahLst/>
                <a:cxnLst>
                  <a:cxn ang="0">
                    <a:pos x="wd2" y="hd2"/>
                  </a:cxn>
                  <a:cxn ang="5400000">
                    <a:pos x="wd2" y="hd2"/>
                  </a:cxn>
                  <a:cxn ang="10800000">
                    <a:pos x="wd2" y="hd2"/>
                  </a:cxn>
                  <a:cxn ang="16200000">
                    <a:pos x="wd2" y="hd2"/>
                  </a:cxn>
                </a:cxnLst>
                <a:rect l="0" t="0" r="r" b="b"/>
                <a:pathLst>
                  <a:path w="21600" h="20635"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767" name="Shape 767"/>
            <p:cNvSpPr/>
            <p:nvPr/>
          </p:nvSpPr>
          <p:spPr>
            <a:xfrm>
              <a:off x="15239"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769" name="Shape 769"/>
          <p:cNvSpPr/>
          <p:nvPr/>
        </p:nvSpPr>
        <p:spPr>
          <a:xfrm>
            <a:off x="2220583" y="4475850"/>
            <a:ext cx="6292077" cy="792481"/>
          </a:xfrm>
          <a:prstGeom prst="rect">
            <a:avLst/>
          </a:prstGeom>
          <a:ln w="12700">
            <a:miter lim="400000"/>
          </a:ln>
        </p:spPr>
        <p:txBody>
          <a:bodyPr wrap="none" tIns="91439" bIns="91439">
            <a:spAutoFit/>
          </a:bodyPr>
          <a:lstStyle>
            <a:lvl1pPr>
              <a:defRPr sz="4000" b="1" spc="300">
                <a:solidFill>
                  <a:srgbClr val="FFFFFF"/>
                </a:solidFill>
                <a:latin typeface="+mj-lt"/>
                <a:ea typeface="+mj-ea"/>
                <a:cs typeface="+mj-cs"/>
                <a:sym typeface="Helvetica"/>
              </a:defRPr>
            </a:lvl1pPr>
          </a:lstStyle>
          <a:p>
            <a:pPr>
              <a:defRPr b="0" spc="0">
                <a:solidFill>
                  <a:srgbClr val="000000"/>
                </a:solidFill>
                <a:latin typeface="+mn-lt"/>
                <a:ea typeface="+mn-ea"/>
                <a:cs typeface="+mn-cs"/>
                <a:sym typeface="Trebuchet MS"/>
              </a:defRPr>
            </a:pPr>
            <a:r>
              <a:rPr b="1" spc="300">
                <a:solidFill>
                  <a:srgbClr val="FFFFFF"/>
                </a:solidFill>
                <a:latin typeface="+mj-lt"/>
                <a:ea typeface="+mj-ea"/>
                <a:cs typeface="+mj-cs"/>
                <a:sym typeface="Helvetica"/>
              </a:rPr>
              <a:t>What Is Our Purpose?</a:t>
            </a:r>
          </a:p>
        </p:txBody>
      </p:sp>
    </p:spTree>
  </p:cSld>
  <p:clrMapOvr>
    <a:masterClrMapping/>
  </p:clrMapOvr>
  <mc:AlternateContent xmlns:mc="http://schemas.openxmlformats.org/markup-compatibility/2006">
    <mc:Choice xmlns:p14="http://schemas.microsoft.com/office/powerpoint/2010/main" Requires="p14">
      <p:transition spd="slow" p14:dur="1200">
        <p14:switch dir="r"/>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738"/>
                                        </p:tgtEl>
                                        <p:attrNameLst>
                                          <p:attrName>style.visibility</p:attrName>
                                        </p:attrNameLst>
                                      </p:cBhvr>
                                      <p:to>
                                        <p:strVal val="visible"/>
                                      </p:to>
                                    </p:set>
                                    <p:animEffect transition="in" filter="dissolve">
                                      <p:cBhvr>
                                        <p:cTn id="7" dur="500"/>
                                        <p:tgtEl>
                                          <p:spTgt spid="738"/>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739"/>
                                        </p:tgtEl>
                                        <p:attrNameLst>
                                          <p:attrName>style.visibility</p:attrName>
                                        </p:attrNameLst>
                                      </p:cBhvr>
                                      <p:to>
                                        <p:strVal val="visible"/>
                                      </p:to>
                                    </p:set>
                                    <p:animEffect transition="in" filter="dissolve">
                                      <p:cBhvr>
                                        <p:cTn id="11" dur="500"/>
                                        <p:tgtEl>
                                          <p:spTgt spid="739"/>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737"/>
                                        </p:tgtEl>
                                        <p:attrNameLst>
                                          <p:attrName>style.visibility</p:attrName>
                                        </p:attrNameLst>
                                      </p:cBhvr>
                                      <p:to>
                                        <p:strVal val="visible"/>
                                      </p:to>
                                    </p:set>
                                    <p:animEffect transition="in" filter="dissolve">
                                      <p:cBhvr>
                                        <p:cTn id="15" dur="1000"/>
                                        <p:tgtEl>
                                          <p:spTgt spid="737"/>
                                        </p:tgtEl>
                                      </p:cBhvr>
                                    </p:animEffect>
                                  </p:childTnLst>
                                </p:cTn>
                              </p:par>
                            </p:childTnLst>
                          </p:cTn>
                        </p:par>
                        <p:par>
                          <p:cTn id="16" fill="hold">
                            <p:stCondLst>
                              <p:cond delay="2000"/>
                            </p:stCondLst>
                            <p:childTnLst>
                              <p:par>
                                <p:cTn id="17" presetID="2" presetClass="entr" presetSubtype="8" fill="hold" grpId="4" nodeType="afterEffect">
                                  <p:stCondLst>
                                    <p:cond delay="0"/>
                                  </p:stCondLst>
                                  <p:iterate>
                                    <p:tmAbs val="0"/>
                                  </p:iterate>
                                  <p:childTnLst>
                                    <p:set>
                                      <p:cBhvr>
                                        <p:cTn id="18" dur="indefinite" fill="hold"/>
                                        <p:tgtEl>
                                          <p:spTgt spid="745"/>
                                        </p:tgtEl>
                                        <p:attrNameLst>
                                          <p:attrName>style.visibility</p:attrName>
                                        </p:attrNameLst>
                                      </p:cBhvr>
                                      <p:to>
                                        <p:strVal val="visible"/>
                                      </p:to>
                                    </p:set>
                                    <p:anim calcmode="lin" valueType="num">
                                      <p:cBhvr>
                                        <p:cTn id="19" dur="1000" fill="hold"/>
                                        <p:tgtEl>
                                          <p:spTgt spid="745"/>
                                        </p:tgtEl>
                                        <p:attrNameLst>
                                          <p:attrName>ppt_x</p:attrName>
                                        </p:attrNameLst>
                                      </p:cBhvr>
                                      <p:tavLst>
                                        <p:tav tm="0">
                                          <p:val>
                                            <p:strVal val="0-#ppt_w/2"/>
                                          </p:val>
                                        </p:tav>
                                        <p:tav tm="100000">
                                          <p:val>
                                            <p:strVal val="#ppt_x"/>
                                          </p:val>
                                        </p:tav>
                                      </p:tavLst>
                                    </p:anim>
                                    <p:anim calcmode="lin" valueType="num">
                                      <p:cBhvr>
                                        <p:cTn id="20" dur="1000" fill="hold"/>
                                        <p:tgtEl>
                                          <p:spTgt spid="745"/>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grpId="5" nodeType="afterEffect">
                                  <p:stCondLst>
                                    <p:cond delay="500"/>
                                  </p:stCondLst>
                                  <p:iterate>
                                    <p:tmAbs val="0"/>
                                  </p:iterate>
                                  <p:childTnLst>
                                    <p:set>
                                      <p:cBhvr>
                                        <p:cTn id="23" dur="indefinite" fill="hold"/>
                                        <p:tgtEl>
                                          <p:spTgt spid="742"/>
                                        </p:tgtEl>
                                        <p:attrNameLst>
                                          <p:attrName>style.visibility</p:attrName>
                                        </p:attrNameLst>
                                      </p:cBhvr>
                                      <p:to>
                                        <p:strVal val="visible"/>
                                      </p:to>
                                    </p:set>
                                    <p:anim calcmode="lin" valueType="num">
                                      <p:cBhvr>
                                        <p:cTn id="24" dur="1000" fill="hold"/>
                                        <p:tgtEl>
                                          <p:spTgt spid="742"/>
                                        </p:tgtEl>
                                        <p:attrNameLst>
                                          <p:attrName>ppt_x</p:attrName>
                                        </p:attrNameLst>
                                      </p:cBhvr>
                                      <p:tavLst>
                                        <p:tav tm="0">
                                          <p:val>
                                            <p:strVal val="0-#ppt_w/2"/>
                                          </p:val>
                                        </p:tav>
                                        <p:tav tm="100000">
                                          <p:val>
                                            <p:strVal val="#ppt_x"/>
                                          </p:val>
                                        </p:tav>
                                      </p:tavLst>
                                    </p:anim>
                                    <p:anim calcmode="lin" valueType="num">
                                      <p:cBhvr>
                                        <p:cTn id="25" dur="1000" fill="hold"/>
                                        <p:tgtEl>
                                          <p:spTgt spid="742"/>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9" presetClass="entr" presetSubtype="0" fill="hold" grpId="6" nodeType="afterEffect">
                                  <p:stCondLst>
                                    <p:cond delay="0"/>
                                  </p:stCondLst>
                                  <p:iterate>
                                    <p:tmAbs val="0"/>
                                  </p:iterate>
                                  <p:childTnLst>
                                    <p:set>
                                      <p:cBhvr>
                                        <p:cTn id="28" dur="indefinite" fill="hold"/>
                                        <p:tgtEl>
                                          <p:spTgt spid="769"/>
                                        </p:tgtEl>
                                        <p:attrNameLst>
                                          <p:attrName>style.visibility</p:attrName>
                                        </p:attrNameLst>
                                      </p:cBhvr>
                                      <p:to>
                                        <p:strVal val="visible"/>
                                      </p:to>
                                    </p:set>
                                    <p:animEffect transition="in" filter="dissolve">
                                      <p:cBhvr>
                                        <p:cTn id="29" dur="500"/>
                                        <p:tgtEl>
                                          <p:spTgt spid="769"/>
                                        </p:tgtEl>
                                      </p:cBhvr>
                                    </p:animEffect>
                                  </p:childTnLst>
                                </p:cTn>
                              </p:par>
                            </p:childTnLst>
                          </p:cTn>
                        </p:par>
                        <p:par>
                          <p:cTn id="30" fill="hold">
                            <p:stCondLst>
                              <p:cond delay="5000"/>
                            </p:stCondLst>
                            <p:childTnLst>
                              <p:par>
                                <p:cTn id="31" presetID="22" presetClass="entr" presetSubtype="1" fill="hold" grpId="7" nodeType="afterEffect">
                                  <p:stCondLst>
                                    <p:cond delay="0"/>
                                  </p:stCondLst>
                                  <p:iterate>
                                    <p:tmAbs val="0"/>
                                  </p:iterate>
                                  <p:childTnLst>
                                    <p:set>
                                      <p:cBhvr>
                                        <p:cTn id="32" dur="indefinite" fill="hold"/>
                                        <p:tgtEl>
                                          <p:spTgt spid="746">
                                            <p:bg/>
                                          </p:spTgt>
                                        </p:tgtEl>
                                        <p:attrNameLst>
                                          <p:attrName>style.visibility</p:attrName>
                                        </p:attrNameLst>
                                      </p:cBhvr>
                                      <p:to>
                                        <p:strVal val="visible"/>
                                      </p:to>
                                    </p:set>
                                    <p:animEffect transition="in" filter="wipe(up)">
                                      <p:cBhvr>
                                        <p:cTn id="33" dur="650"/>
                                        <p:tgtEl>
                                          <p:spTgt spid="746">
                                            <p:bg/>
                                          </p:spTgt>
                                        </p:tgtEl>
                                      </p:cBhvr>
                                    </p:animEffect>
                                  </p:childTnLst>
                                </p:cTn>
                              </p:par>
                              <p:par>
                                <p:cTn id="34" presetID="22" presetClass="entr" presetSubtype="1" fill="hold" grpId="7" nodeType="withEffect">
                                  <p:stCondLst>
                                    <p:cond delay="0"/>
                                  </p:stCondLst>
                                  <p:iterate>
                                    <p:tmAbs val="0"/>
                                  </p:iterate>
                                  <p:childTnLst>
                                    <p:set>
                                      <p:cBhvr>
                                        <p:cTn id="35" dur="indefinite" fill="hold"/>
                                        <p:tgtEl>
                                          <p:spTgt spid="746">
                                            <p:txEl>
                                              <p:pRg st="0" end="0"/>
                                            </p:txEl>
                                          </p:spTgt>
                                        </p:tgtEl>
                                        <p:attrNameLst>
                                          <p:attrName>style.visibility</p:attrName>
                                        </p:attrNameLst>
                                      </p:cBhvr>
                                      <p:to>
                                        <p:strVal val="visible"/>
                                      </p:to>
                                    </p:set>
                                    <p:animEffect transition="in" filter="wipe(up)">
                                      <p:cBhvr>
                                        <p:cTn id="36" dur="650"/>
                                        <p:tgtEl>
                                          <p:spTgt spid="746">
                                            <p:txEl>
                                              <p:pRg st="0" end="0"/>
                                            </p:txEl>
                                          </p:spTgt>
                                        </p:tgtEl>
                                      </p:cBhvr>
                                    </p:animEffect>
                                  </p:childTnLst>
                                </p:cTn>
                              </p:par>
                            </p:childTnLst>
                          </p:cTn>
                        </p:par>
                        <p:par>
                          <p:cTn id="37" fill="hold">
                            <p:stCondLst>
                              <p:cond delay="5650"/>
                            </p:stCondLst>
                            <p:childTnLst>
                              <p:par>
                                <p:cTn id="38" presetID="9" presetClass="entr" presetSubtype="0" fill="hold" grpId="8" nodeType="afterEffect">
                                  <p:stCondLst>
                                    <p:cond delay="0"/>
                                  </p:stCondLst>
                                  <p:iterate>
                                    <p:tmAbs val="0"/>
                                  </p:iterate>
                                  <p:childTnLst>
                                    <p:set>
                                      <p:cBhvr>
                                        <p:cTn id="39" dur="indefinite" fill="hold"/>
                                        <p:tgtEl>
                                          <p:spTgt spid="749"/>
                                        </p:tgtEl>
                                        <p:attrNameLst>
                                          <p:attrName>style.visibility</p:attrName>
                                        </p:attrNameLst>
                                      </p:cBhvr>
                                      <p:to>
                                        <p:strVal val="visible"/>
                                      </p:to>
                                    </p:set>
                                    <p:animEffect transition="in" filter="dissolve">
                                      <p:cBhvr>
                                        <p:cTn id="40" dur="500"/>
                                        <p:tgtEl>
                                          <p:spTgt spid="749"/>
                                        </p:tgtEl>
                                      </p:cBhvr>
                                    </p:animEffect>
                                  </p:childTnLst>
                                </p:cTn>
                              </p:par>
                            </p:childTnLst>
                          </p:cTn>
                        </p:par>
                        <p:par>
                          <p:cTn id="41" fill="hold">
                            <p:stCondLst>
                              <p:cond delay="6150"/>
                            </p:stCondLst>
                            <p:childTnLst>
                              <p:par>
                                <p:cTn id="42" presetID="9" presetClass="entr" presetSubtype="0" fill="hold" grpId="9" nodeType="afterEffect">
                                  <p:stCondLst>
                                    <p:cond delay="250"/>
                                  </p:stCondLst>
                                  <p:iterate>
                                    <p:tmAbs val="0"/>
                                  </p:iterate>
                                  <p:childTnLst>
                                    <p:set>
                                      <p:cBhvr>
                                        <p:cTn id="43" dur="indefinite" fill="hold"/>
                                        <p:tgtEl>
                                          <p:spTgt spid="768"/>
                                        </p:tgtEl>
                                        <p:attrNameLst>
                                          <p:attrName>style.visibility</p:attrName>
                                        </p:attrNameLst>
                                      </p:cBhvr>
                                      <p:to>
                                        <p:strVal val="visible"/>
                                      </p:to>
                                    </p:set>
                                    <p:animEffect transition="in" filter="dissolve">
                                      <p:cBhvr>
                                        <p:cTn id="44" dur="500"/>
                                        <p:tgtEl>
                                          <p:spTgt spid="768"/>
                                        </p:tgtEl>
                                      </p:cBhvr>
                                    </p:animEffect>
                                  </p:childTnLst>
                                </p:cTn>
                              </p:par>
                            </p:childTnLst>
                          </p:cTn>
                        </p:par>
                        <p:par>
                          <p:cTn id="45" fill="hold">
                            <p:stCondLst>
                              <p:cond delay="6900"/>
                            </p:stCondLst>
                            <p:childTnLst>
                              <p:par>
                                <p:cTn id="46" presetID="9" presetClass="entr" presetSubtype="0" fill="hold" grpId="10" nodeType="afterEffect">
                                  <p:stCondLst>
                                    <p:cond delay="550"/>
                                  </p:stCondLst>
                                  <p:iterate>
                                    <p:tmAbs val="0"/>
                                  </p:iterate>
                                  <p:childTnLst>
                                    <p:set>
                                      <p:cBhvr>
                                        <p:cTn id="47" dur="indefinite" fill="hold"/>
                                        <p:tgtEl>
                                          <p:spTgt spid="755"/>
                                        </p:tgtEl>
                                        <p:attrNameLst>
                                          <p:attrName>style.visibility</p:attrName>
                                        </p:attrNameLst>
                                      </p:cBhvr>
                                      <p:to>
                                        <p:strVal val="visible"/>
                                      </p:to>
                                    </p:set>
                                    <p:animEffect transition="in" filter="dissolve">
                                      <p:cBhvr>
                                        <p:cTn id="48" dur="500"/>
                                        <p:tgtEl>
                                          <p:spTgt spid="755"/>
                                        </p:tgtEl>
                                      </p:cBhvr>
                                    </p:animEffect>
                                  </p:childTnLst>
                                </p:cTn>
                              </p:par>
                            </p:childTnLst>
                          </p:cTn>
                        </p:par>
                        <p:par>
                          <p:cTn id="49" fill="hold">
                            <p:stCondLst>
                              <p:cond delay="7949"/>
                            </p:stCondLst>
                            <p:childTnLst>
                              <p:par>
                                <p:cTn id="50" presetID="22" presetClass="entr" presetSubtype="1" fill="hold" grpId="7" nodeType="afterEffect">
                                  <p:stCondLst>
                                    <p:cond delay="0"/>
                                  </p:stCondLst>
                                  <p:iterate>
                                    <p:tmAbs val="0"/>
                                  </p:iterate>
                                  <p:childTnLst>
                                    <p:set>
                                      <p:cBhvr>
                                        <p:cTn id="51" dur="indefinite" fill="hold"/>
                                        <p:tgtEl>
                                          <p:spTgt spid="746">
                                            <p:txEl>
                                              <p:pRg st="1" end="1"/>
                                            </p:txEl>
                                          </p:spTgt>
                                        </p:tgtEl>
                                        <p:attrNameLst>
                                          <p:attrName>style.visibility</p:attrName>
                                        </p:attrNameLst>
                                      </p:cBhvr>
                                      <p:to>
                                        <p:strVal val="visible"/>
                                      </p:to>
                                    </p:set>
                                    <p:animEffect transition="in" filter="wipe(up)">
                                      <p:cBhvr>
                                        <p:cTn id="52" dur="650"/>
                                        <p:tgtEl>
                                          <p:spTgt spid="7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 grpId="3" animBg="1" advAuto="0"/>
      <p:bldP spid="738" grpId="1" animBg="1" advAuto="0"/>
      <p:bldP spid="739" grpId="2" animBg="1" advAuto="0"/>
      <p:bldP spid="742" grpId="5" animBg="1" advAuto="0"/>
      <p:bldP spid="745" grpId="4" animBg="1" advAuto="0"/>
      <p:bldP spid="746" grpId="7" build="p" bldLvl="5" animBg="1" advAuto="0"/>
      <p:bldP spid="749" grpId="8" animBg="1" advAuto="0"/>
      <p:bldP spid="755" grpId="10" animBg="1" advAuto="0"/>
      <p:bldP spid="768" grpId="9" animBg="1" advAuto="0"/>
      <p:bldP spid="769" grpId="6"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Shape 771"/>
          <p:cNvSpPr/>
          <p:nvPr/>
        </p:nvSpPr>
        <p:spPr>
          <a:xfrm>
            <a:off x="6092142" y="5330142"/>
            <a:ext cx="12199716" cy="3055717"/>
          </a:xfrm>
          <a:prstGeom prst="rect">
            <a:avLst/>
          </a:prstGeom>
          <a:solidFill>
            <a:srgbClr val="FFFFFF">
              <a:alpha val="15000"/>
            </a:srgbClr>
          </a:solidFill>
          <a:ln w="12700" cap="rnd">
            <a:solidFill>
              <a:srgbClr val="FFFFFF">
                <a:alpha val="29000"/>
              </a:srgbClr>
            </a:solidFill>
          </a:ln>
        </p:spPr>
        <p:txBody>
          <a:bodyPr tIns="91439" bIns="91439" anchor="ctr"/>
          <a:lstStyle/>
          <a:p>
            <a:pPr algn="ctr">
              <a:defRPr>
                <a:solidFill>
                  <a:srgbClr val="FFFFFF"/>
                </a:solidFill>
              </a:defRPr>
            </a:pPr>
            <a:endParaRPr/>
          </a:p>
        </p:txBody>
      </p:sp>
      <p:sp>
        <p:nvSpPr>
          <p:cNvPr id="772" name="Shape 772"/>
          <p:cNvSpPr/>
          <p:nvPr/>
        </p:nvSpPr>
        <p:spPr>
          <a:xfrm>
            <a:off x="6092140" y="7961235"/>
            <a:ext cx="12199716" cy="422031"/>
          </a:xfrm>
          <a:prstGeom prst="rect">
            <a:avLst/>
          </a:prstGeom>
          <a:solidFill>
            <a:srgbClr val="FFFFFF"/>
          </a:solidFill>
          <a:ln w="3175">
            <a:solidFill>
              <a:srgbClr val="FFFFFF"/>
            </a:solidFill>
            <a:miter lim="400000"/>
          </a:ln>
        </p:spPr>
        <p:txBody>
          <a:bodyPr tIns="91439" bIns="91439" anchor="ctr"/>
          <a:lstStyle/>
          <a:p>
            <a:pPr algn="ctr">
              <a:defRPr>
                <a:solidFill>
                  <a:srgbClr val="FFFFFF"/>
                </a:solidFill>
              </a:defRPr>
            </a:pPr>
            <a:endParaRPr/>
          </a:p>
        </p:txBody>
      </p:sp>
      <p:sp>
        <p:nvSpPr>
          <p:cNvPr id="773" name="Shape 773"/>
          <p:cNvSpPr/>
          <p:nvPr/>
        </p:nvSpPr>
        <p:spPr>
          <a:xfrm flipH="1">
            <a:off x="6092142" y="5330141"/>
            <a:ext cx="1" cy="3055718"/>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774" name="Shape 774"/>
          <p:cNvSpPr/>
          <p:nvPr/>
        </p:nvSpPr>
        <p:spPr>
          <a:xfrm>
            <a:off x="18291858" y="5330141"/>
            <a:ext cx="1" cy="3055718"/>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775" name="Shape 775"/>
          <p:cNvSpPr/>
          <p:nvPr/>
        </p:nvSpPr>
        <p:spPr>
          <a:xfrm flipH="1" flipV="1">
            <a:off x="6092141" y="8383265"/>
            <a:ext cx="12199717"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776" name="Shape 776"/>
          <p:cNvSpPr/>
          <p:nvPr/>
        </p:nvSpPr>
        <p:spPr>
          <a:xfrm flipH="1" flipV="1">
            <a:off x="6092141" y="5330142"/>
            <a:ext cx="12199717"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777" name="Shape 777"/>
          <p:cNvSpPr/>
          <p:nvPr/>
        </p:nvSpPr>
        <p:spPr>
          <a:xfrm>
            <a:off x="8672553" y="5910986"/>
            <a:ext cx="7038897" cy="1529081"/>
          </a:xfrm>
          <a:prstGeom prst="rect">
            <a:avLst/>
          </a:prstGeom>
          <a:ln w="12700">
            <a:miter lim="400000"/>
          </a:ln>
        </p:spPr>
        <p:txBody>
          <a:bodyPr wrap="none" tIns="91439" bIns="91439">
            <a:spAutoFit/>
          </a:bodyPr>
          <a:lstStyle>
            <a:lvl1pPr algn="ctr">
              <a:defRPr sz="8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THANK YOU</a:t>
            </a: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2" presetClass="entr" presetSubtype="1" fill="hold" grpId="1" nodeType="clickEffect">
                                  <p:stCondLst>
                                    <p:cond delay="0"/>
                                  </p:stCondLst>
                                  <p:iterate>
                                    <p:tmAbs val="0"/>
                                  </p:iterate>
                                  <p:childTnLst>
                                    <p:set>
                                      <p:cBhvr>
                                        <p:cTn id="6" dur="indefinite" fill="hold"/>
                                        <p:tgtEl>
                                          <p:spTgt spid="773"/>
                                        </p:tgtEl>
                                        <p:attrNameLst>
                                          <p:attrName>style.visibility</p:attrName>
                                        </p:attrNameLst>
                                      </p:cBhvr>
                                      <p:to>
                                        <p:strVal val="visible"/>
                                      </p:to>
                                    </p:set>
                                    <p:animEffect transition="in" filter="wipe(up)">
                                      <p:cBhvr>
                                        <p:cTn id="7" dur="500"/>
                                        <p:tgtEl>
                                          <p:spTgt spid="773"/>
                                        </p:tgtEl>
                                      </p:cBhvr>
                                    </p:animEffect>
                                  </p:childTnLst>
                                </p:cTn>
                              </p:par>
                            </p:childTnLst>
                          </p:cTn>
                        </p:par>
                        <p:par>
                          <p:cTn id="8" fill="hold">
                            <p:stCondLst>
                              <p:cond delay="500"/>
                            </p:stCondLst>
                            <p:childTnLst>
                              <p:par>
                                <p:cTn id="9" presetID="22" presetClass="exit" presetSubtype="1" fill="hold" grpId="2" nodeType="afterEffect">
                                  <p:stCondLst>
                                    <p:cond delay="0"/>
                                  </p:stCondLst>
                                  <p:iterate>
                                    <p:tmAbs val="0"/>
                                  </p:iterate>
                                  <p:childTnLst>
                                    <p:animEffect transition="out" filter="wipe(up)">
                                      <p:cBhvr>
                                        <p:cTn id="10" dur="500" fill="hold"/>
                                        <p:tgtEl>
                                          <p:spTgt spid="773"/>
                                        </p:tgtEl>
                                      </p:cBhvr>
                                    </p:animEffect>
                                    <p:set>
                                      <p:cBhvr>
                                        <p:cTn id="11" dur="indefinite" fill="hold">
                                          <p:stCondLst>
                                            <p:cond delay="499"/>
                                          </p:stCondLst>
                                        </p:cTn>
                                        <p:tgtEl>
                                          <p:spTgt spid="773"/>
                                        </p:tgtEl>
                                        <p:attrNameLst>
                                          <p:attrName>style.visibility</p:attrName>
                                        </p:attrNameLst>
                                      </p:cBhvr>
                                      <p:to>
                                        <p:strVal val="hidden"/>
                                      </p:to>
                                    </p:set>
                                  </p:childTnLst>
                                </p:cTn>
                              </p:par>
                            </p:childTnLst>
                          </p:cTn>
                        </p:par>
                        <p:par>
                          <p:cTn id="12" fill="hold">
                            <p:stCondLst>
                              <p:cond delay="1000"/>
                            </p:stCondLst>
                            <p:childTnLst>
                              <p:par>
                                <p:cTn id="13" presetID="22" presetClass="entr" presetSubtype="8" fill="hold" grpId="3" nodeType="afterEffect">
                                  <p:stCondLst>
                                    <p:cond delay="0"/>
                                  </p:stCondLst>
                                  <p:iterate>
                                    <p:tmAbs val="0"/>
                                  </p:iterate>
                                  <p:childTnLst>
                                    <p:set>
                                      <p:cBhvr>
                                        <p:cTn id="14" dur="indefinite" fill="hold"/>
                                        <p:tgtEl>
                                          <p:spTgt spid="775"/>
                                        </p:tgtEl>
                                        <p:attrNameLst>
                                          <p:attrName>style.visibility</p:attrName>
                                        </p:attrNameLst>
                                      </p:cBhvr>
                                      <p:to>
                                        <p:strVal val="visible"/>
                                      </p:to>
                                    </p:set>
                                    <p:animEffect transition="in" filter="wipe(left)">
                                      <p:cBhvr>
                                        <p:cTn id="15" dur="500"/>
                                        <p:tgtEl>
                                          <p:spTgt spid="775"/>
                                        </p:tgtEl>
                                      </p:cBhvr>
                                    </p:animEffect>
                                  </p:childTnLst>
                                </p:cTn>
                              </p:par>
                            </p:childTnLst>
                          </p:cTn>
                        </p:par>
                        <p:par>
                          <p:cTn id="16" fill="hold">
                            <p:stCondLst>
                              <p:cond delay="1500"/>
                            </p:stCondLst>
                            <p:childTnLst>
                              <p:par>
                                <p:cTn id="17" presetID="22" presetClass="exit" presetSubtype="8" fill="hold" grpId="4" nodeType="afterEffect">
                                  <p:stCondLst>
                                    <p:cond delay="0"/>
                                  </p:stCondLst>
                                  <p:iterate>
                                    <p:tmAbs val="0"/>
                                  </p:iterate>
                                  <p:childTnLst>
                                    <p:animEffect transition="out" filter="wipe(left)">
                                      <p:cBhvr>
                                        <p:cTn id="18" dur="500" fill="hold"/>
                                        <p:tgtEl>
                                          <p:spTgt spid="775"/>
                                        </p:tgtEl>
                                      </p:cBhvr>
                                    </p:animEffect>
                                    <p:set>
                                      <p:cBhvr>
                                        <p:cTn id="19" dur="indefinite" fill="hold">
                                          <p:stCondLst>
                                            <p:cond delay="499"/>
                                          </p:stCondLst>
                                        </p:cTn>
                                        <p:tgtEl>
                                          <p:spTgt spid="775"/>
                                        </p:tgtEl>
                                        <p:attrNameLst>
                                          <p:attrName>style.visibility</p:attrName>
                                        </p:attrNameLst>
                                      </p:cBhvr>
                                      <p:to>
                                        <p:strVal val="hidden"/>
                                      </p:to>
                                    </p:set>
                                  </p:childTnLst>
                                </p:cTn>
                              </p:par>
                            </p:childTnLst>
                          </p:cTn>
                        </p:par>
                        <p:par>
                          <p:cTn id="20" fill="hold">
                            <p:stCondLst>
                              <p:cond delay="2000"/>
                            </p:stCondLst>
                            <p:childTnLst>
                              <p:par>
                                <p:cTn id="21" presetID="22" presetClass="entr" presetSubtype="4" fill="hold" grpId="5" nodeType="afterEffect">
                                  <p:stCondLst>
                                    <p:cond delay="0"/>
                                  </p:stCondLst>
                                  <p:iterate>
                                    <p:tmAbs val="0"/>
                                  </p:iterate>
                                  <p:childTnLst>
                                    <p:set>
                                      <p:cBhvr>
                                        <p:cTn id="22" dur="indefinite" fill="hold"/>
                                        <p:tgtEl>
                                          <p:spTgt spid="774"/>
                                        </p:tgtEl>
                                        <p:attrNameLst>
                                          <p:attrName>style.visibility</p:attrName>
                                        </p:attrNameLst>
                                      </p:cBhvr>
                                      <p:to>
                                        <p:strVal val="visible"/>
                                      </p:to>
                                    </p:set>
                                    <p:animEffect transition="in" filter="wipe(down)">
                                      <p:cBhvr>
                                        <p:cTn id="23" dur="500"/>
                                        <p:tgtEl>
                                          <p:spTgt spid="774"/>
                                        </p:tgtEl>
                                      </p:cBhvr>
                                    </p:animEffect>
                                  </p:childTnLst>
                                </p:cTn>
                              </p:par>
                            </p:childTnLst>
                          </p:cTn>
                        </p:par>
                        <p:par>
                          <p:cTn id="24" fill="hold">
                            <p:stCondLst>
                              <p:cond delay="2500"/>
                            </p:stCondLst>
                            <p:childTnLst>
                              <p:par>
                                <p:cTn id="25" presetID="22" presetClass="exit" presetSubtype="4" fill="hold" grpId="6" nodeType="afterEffect">
                                  <p:stCondLst>
                                    <p:cond delay="0"/>
                                  </p:stCondLst>
                                  <p:iterate>
                                    <p:tmAbs val="0"/>
                                  </p:iterate>
                                  <p:childTnLst>
                                    <p:animEffect transition="out" filter="wipe(down)">
                                      <p:cBhvr>
                                        <p:cTn id="26" dur="500" fill="hold"/>
                                        <p:tgtEl>
                                          <p:spTgt spid="774"/>
                                        </p:tgtEl>
                                      </p:cBhvr>
                                    </p:animEffect>
                                    <p:set>
                                      <p:cBhvr>
                                        <p:cTn id="27" dur="indefinite" fill="hold">
                                          <p:stCondLst>
                                            <p:cond delay="499"/>
                                          </p:stCondLst>
                                        </p:cTn>
                                        <p:tgtEl>
                                          <p:spTgt spid="774"/>
                                        </p:tgtEl>
                                        <p:attrNameLst>
                                          <p:attrName>style.visibility</p:attrName>
                                        </p:attrNameLst>
                                      </p:cBhvr>
                                      <p:to>
                                        <p:strVal val="hidden"/>
                                      </p:to>
                                    </p:set>
                                  </p:childTnLst>
                                </p:cTn>
                              </p:par>
                            </p:childTnLst>
                          </p:cTn>
                        </p:par>
                        <p:par>
                          <p:cTn id="28" fill="hold">
                            <p:stCondLst>
                              <p:cond delay="3000"/>
                            </p:stCondLst>
                            <p:childTnLst>
                              <p:par>
                                <p:cTn id="29" presetID="22" presetClass="entr" presetSubtype="2" fill="hold" grpId="7" nodeType="afterEffect">
                                  <p:stCondLst>
                                    <p:cond delay="0"/>
                                  </p:stCondLst>
                                  <p:iterate>
                                    <p:tmAbs val="0"/>
                                  </p:iterate>
                                  <p:childTnLst>
                                    <p:set>
                                      <p:cBhvr>
                                        <p:cTn id="30" dur="indefinite" fill="hold"/>
                                        <p:tgtEl>
                                          <p:spTgt spid="776"/>
                                        </p:tgtEl>
                                        <p:attrNameLst>
                                          <p:attrName>style.visibility</p:attrName>
                                        </p:attrNameLst>
                                      </p:cBhvr>
                                      <p:to>
                                        <p:strVal val="visible"/>
                                      </p:to>
                                    </p:set>
                                    <p:animEffect transition="in" filter="wipe(right)">
                                      <p:cBhvr>
                                        <p:cTn id="31" dur="500"/>
                                        <p:tgtEl>
                                          <p:spTgt spid="776"/>
                                        </p:tgtEl>
                                      </p:cBhvr>
                                    </p:animEffect>
                                  </p:childTnLst>
                                </p:cTn>
                              </p:par>
                            </p:childTnLst>
                          </p:cTn>
                        </p:par>
                        <p:par>
                          <p:cTn id="32" fill="hold">
                            <p:stCondLst>
                              <p:cond delay="3500"/>
                            </p:stCondLst>
                            <p:childTnLst>
                              <p:par>
                                <p:cTn id="33" presetID="9" presetClass="entr" presetSubtype="0" fill="hold" grpId="8" nodeType="afterEffect">
                                  <p:stCondLst>
                                    <p:cond delay="1700"/>
                                  </p:stCondLst>
                                  <p:iterate>
                                    <p:tmAbs val="0"/>
                                  </p:iterate>
                                  <p:childTnLst>
                                    <p:set>
                                      <p:cBhvr>
                                        <p:cTn id="34" dur="indefinite" fill="hold"/>
                                        <p:tgtEl>
                                          <p:spTgt spid="771"/>
                                        </p:tgtEl>
                                        <p:attrNameLst>
                                          <p:attrName>style.visibility</p:attrName>
                                        </p:attrNameLst>
                                      </p:cBhvr>
                                      <p:to>
                                        <p:strVal val="visible"/>
                                      </p:to>
                                    </p:set>
                                    <p:animEffect transition="in" filter="dissolve">
                                      <p:cBhvr>
                                        <p:cTn id="35" dur="1000"/>
                                        <p:tgtEl>
                                          <p:spTgt spid="771"/>
                                        </p:tgtEl>
                                      </p:cBhvr>
                                    </p:animEffect>
                                  </p:childTnLst>
                                </p:cTn>
                              </p:par>
                            </p:childTnLst>
                          </p:cTn>
                        </p:par>
                        <p:par>
                          <p:cTn id="36" fill="hold">
                            <p:stCondLst>
                              <p:cond delay="6199"/>
                            </p:stCondLst>
                            <p:childTnLst>
                              <p:par>
                                <p:cTn id="37" presetID="22" presetClass="exit" presetSubtype="2" fill="hold" grpId="9" nodeType="afterEffect">
                                  <p:stCondLst>
                                    <p:cond delay="1800"/>
                                  </p:stCondLst>
                                  <p:iterate>
                                    <p:tmAbs val="0"/>
                                  </p:iterate>
                                  <p:childTnLst>
                                    <p:animEffect transition="out" filter="wipe(right)">
                                      <p:cBhvr>
                                        <p:cTn id="38" dur="500" fill="hold"/>
                                        <p:tgtEl>
                                          <p:spTgt spid="776"/>
                                        </p:tgtEl>
                                      </p:cBhvr>
                                    </p:animEffect>
                                    <p:set>
                                      <p:cBhvr>
                                        <p:cTn id="39" dur="indefinite" fill="hold">
                                          <p:stCondLst>
                                            <p:cond delay="499"/>
                                          </p:stCondLst>
                                        </p:cTn>
                                        <p:tgtEl>
                                          <p:spTgt spid="776"/>
                                        </p:tgtEl>
                                        <p:attrNameLst>
                                          <p:attrName>style.visibility</p:attrName>
                                        </p:attrNameLst>
                                      </p:cBhvr>
                                      <p:to>
                                        <p:strVal val="hidden"/>
                                      </p:to>
                                    </p:set>
                                  </p:childTnLst>
                                </p:cTn>
                              </p:par>
                            </p:childTnLst>
                          </p:cTn>
                        </p:par>
                        <p:par>
                          <p:cTn id="40" fill="hold">
                            <p:stCondLst>
                              <p:cond delay="8500"/>
                            </p:stCondLst>
                            <p:childTnLst>
                              <p:par>
                                <p:cTn id="41" presetID="22" presetClass="entr" presetSubtype="4" fill="hold" grpId="10" nodeType="afterEffect">
                                  <p:stCondLst>
                                    <p:cond delay="2300"/>
                                  </p:stCondLst>
                                  <p:iterate>
                                    <p:tmAbs val="0"/>
                                  </p:iterate>
                                  <p:childTnLst>
                                    <p:set>
                                      <p:cBhvr>
                                        <p:cTn id="42" dur="indefinite" fill="hold"/>
                                        <p:tgtEl>
                                          <p:spTgt spid="772"/>
                                        </p:tgtEl>
                                        <p:attrNameLst>
                                          <p:attrName>style.visibility</p:attrName>
                                        </p:attrNameLst>
                                      </p:cBhvr>
                                      <p:to>
                                        <p:strVal val="visible"/>
                                      </p:to>
                                    </p:set>
                                    <p:animEffect transition="in" filter="wipe(down)">
                                      <p:cBhvr>
                                        <p:cTn id="43" dur="1000"/>
                                        <p:tgtEl>
                                          <p:spTgt spid="772"/>
                                        </p:tgtEl>
                                      </p:cBhvr>
                                    </p:animEffect>
                                  </p:childTnLst>
                                </p:cTn>
                              </p:par>
                            </p:childTnLst>
                          </p:cTn>
                        </p:par>
                        <p:par>
                          <p:cTn id="44" fill="hold">
                            <p:stCondLst>
                              <p:cond delay="11800"/>
                            </p:stCondLst>
                            <p:childTnLst>
                              <p:par>
                                <p:cTn id="45" presetID="9" presetClass="entr" presetSubtype="0" fill="hold" grpId="11" nodeType="afterEffect">
                                  <p:stCondLst>
                                    <p:cond delay="3000"/>
                                  </p:stCondLst>
                                  <p:iterate>
                                    <p:tmAbs val="0"/>
                                  </p:iterate>
                                  <p:childTnLst>
                                    <p:set>
                                      <p:cBhvr>
                                        <p:cTn id="46" dur="indefinite" fill="hold"/>
                                        <p:tgtEl>
                                          <p:spTgt spid="777"/>
                                        </p:tgtEl>
                                        <p:attrNameLst>
                                          <p:attrName>style.visibility</p:attrName>
                                        </p:attrNameLst>
                                      </p:cBhvr>
                                      <p:to>
                                        <p:strVal val="visible"/>
                                      </p:to>
                                    </p:set>
                                    <p:animEffect transition="in" filter="dissolve">
                                      <p:cBhvr>
                                        <p:cTn id="47" dur="1500"/>
                                        <p:tgtEl>
                                          <p:spTgt spid="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 grpId="8" animBg="1" advAuto="0"/>
      <p:bldP spid="772" grpId="10" animBg="1" advAuto="0"/>
      <p:bldP spid="773" grpId="1" animBg="1" advAuto="0"/>
      <p:bldP spid="773" grpId="2" animBg="1" advAuto="0"/>
      <p:bldP spid="774" grpId="5" animBg="1" advAuto="0"/>
      <p:bldP spid="774" grpId="6" animBg="1" advAuto="0"/>
      <p:bldP spid="775" grpId="3" animBg="1" advAuto="0"/>
      <p:bldP spid="775" grpId="4" animBg="1" advAuto="0"/>
      <p:bldP spid="776" grpId="7" animBg="1" advAuto="0"/>
      <p:bldP spid="776" grpId="9" animBg="1" advAuto="0"/>
      <p:bldP spid="777" grpId="11"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1216387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p:nvPr/>
        </p:nvSpPr>
        <p:spPr>
          <a:xfrm>
            <a:off x="7305516" y="2604864"/>
            <a:ext cx="9772969" cy="1643381"/>
          </a:xfrm>
          <a:prstGeom prst="rect">
            <a:avLst/>
          </a:prstGeom>
          <a:ln w="12700">
            <a:miter lim="400000"/>
          </a:ln>
        </p:spPr>
        <p:txBody>
          <a:bodyPr wrap="none" tIns="91439" bIns="91439">
            <a:spAutoFit/>
          </a:bodyPr>
          <a:lstStyle>
            <a:lvl1pPr algn="ctr">
              <a:defRPr sz="96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WHO WE ARE?</a:t>
            </a:r>
          </a:p>
        </p:txBody>
      </p:sp>
      <p:grpSp>
        <p:nvGrpSpPr>
          <p:cNvPr id="172" name="Group 172"/>
          <p:cNvGrpSpPr/>
          <p:nvPr/>
        </p:nvGrpSpPr>
        <p:grpSpPr>
          <a:xfrm>
            <a:off x="11179178" y="5701028"/>
            <a:ext cx="2025647" cy="2025650"/>
            <a:chOff x="0" y="0"/>
            <a:chExt cx="2025645" cy="2025649"/>
          </a:xfrm>
        </p:grpSpPr>
        <p:sp>
          <p:nvSpPr>
            <p:cNvPr id="168" name="Shape 168"/>
            <p:cNvSpPr/>
            <p:nvPr/>
          </p:nvSpPr>
          <p:spPr>
            <a:xfrm>
              <a:off x="202562" y="0"/>
              <a:ext cx="1082677" cy="1075689"/>
            </a:xfrm>
            <a:prstGeom prst="ellipse">
              <a:avLst/>
            </a:prstGeom>
            <a:noFill/>
            <a:ln w="63500" cap="flat">
              <a:solidFill>
                <a:srgbClr val="FFFFFF"/>
              </a:solidFill>
              <a:prstDash val="solid"/>
              <a:miter lim="400000"/>
            </a:ln>
            <a:effectLst/>
          </p:spPr>
          <p:txBody>
            <a:bodyPr wrap="square" lIns="91439" tIns="91439" rIns="91439" bIns="91439" numCol="1" anchor="t">
              <a:noAutofit/>
            </a:bodyPr>
            <a:lstStyle/>
            <a:p>
              <a:endParaRPr/>
            </a:p>
          </p:txBody>
        </p:sp>
        <p:sp>
          <p:nvSpPr>
            <p:cNvPr id="169" name="Shape 169"/>
            <p:cNvSpPr/>
            <p:nvPr/>
          </p:nvSpPr>
          <p:spPr>
            <a:xfrm>
              <a:off x="1487799" y="265429"/>
              <a:ext cx="405130" cy="8102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700" y="0"/>
                    <a:pt x="21600" y="4950"/>
                    <a:pt x="21600" y="10800"/>
                  </a:cubicBezTo>
                  <a:cubicBezTo>
                    <a:pt x="21600" y="16650"/>
                    <a:pt x="11700" y="21600"/>
                    <a:pt x="0" y="21600"/>
                  </a:cubicBezTo>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sp>
          <p:nvSpPr>
            <p:cNvPr id="170" name="Shape 170"/>
            <p:cNvSpPr/>
            <p:nvPr/>
          </p:nvSpPr>
          <p:spPr>
            <a:xfrm>
              <a:off x="1690366" y="1348104"/>
              <a:ext cx="335280" cy="5448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550" y="2769"/>
                  </a:lnTo>
                  <a:lnTo>
                    <a:pt x="21600" y="21600"/>
                  </a:lnTo>
                  <a:lnTo>
                    <a:pt x="0" y="21600"/>
                  </a:lnTo>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sp>
          <p:nvSpPr>
            <p:cNvPr id="171" name="Shape 171"/>
            <p:cNvSpPr/>
            <p:nvPr/>
          </p:nvSpPr>
          <p:spPr>
            <a:xfrm>
              <a:off x="0" y="1348104"/>
              <a:ext cx="1487805" cy="677546"/>
            </a:xfrm>
            <a:custGeom>
              <a:avLst/>
              <a:gdLst/>
              <a:ahLst/>
              <a:cxnLst>
                <a:cxn ang="0">
                  <a:pos x="wd2" y="hd2"/>
                </a:cxn>
                <a:cxn ang="5400000">
                  <a:pos x="wd2" y="hd2"/>
                </a:cxn>
                <a:cxn ang="10800000">
                  <a:pos x="wd2" y="hd2"/>
                </a:cxn>
                <a:cxn ang="16200000">
                  <a:pos x="wd2" y="hd2"/>
                </a:cxn>
              </a:cxnLst>
              <a:rect l="0" t="0" r="r" b="b"/>
              <a:pathLst>
                <a:path w="21600" h="21600" extrusionOk="0">
                  <a:moveTo>
                    <a:pt x="16428" y="0"/>
                  </a:moveTo>
                  <a:lnTo>
                    <a:pt x="20586" y="2672"/>
                  </a:lnTo>
                  <a:lnTo>
                    <a:pt x="21600" y="21600"/>
                  </a:lnTo>
                  <a:lnTo>
                    <a:pt x="0" y="21600"/>
                  </a:lnTo>
                  <a:lnTo>
                    <a:pt x="1014" y="2672"/>
                  </a:lnTo>
                  <a:lnTo>
                    <a:pt x="5172" y="0"/>
                  </a:lnTo>
                </a:path>
              </a:pathLst>
            </a:custGeom>
            <a:noFill/>
            <a:ln w="63500" cap="flat">
              <a:solidFill>
                <a:srgbClr val="FFFFFF"/>
              </a:solidFill>
              <a:prstDash val="solid"/>
              <a:miter lim="400000"/>
            </a:ln>
            <a:effectLst/>
          </p:spPr>
          <p:txBody>
            <a:bodyPr wrap="square" lIns="91439" tIns="91439" rIns="91439" bIns="91439" numCol="1" anchor="t">
              <a:noAutofit/>
            </a:bodyPr>
            <a:lstStyle/>
            <a:p>
              <a:endParaRPr/>
            </a:p>
          </p:txBody>
        </p:sp>
      </p:grpSp>
      <p:sp>
        <p:nvSpPr>
          <p:cNvPr id="173" name="Shape 173"/>
          <p:cNvSpPr/>
          <p:nvPr/>
        </p:nvSpPr>
        <p:spPr>
          <a:xfrm>
            <a:off x="6737985" y="9301932"/>
            <a:ext cx="10908031" cy="1893819"/>
          </a:xfrm>
          <a:prstGeom prst="rect">
            <a:avLst/>
          </a:prstGeom>
          <a:ln w="12700">
            <a:miter lim="400000"/>
          </a:ln>
        </p:spPr>
        <p:txBody>
          <a:bodyPr tIns="91439" bIns="91439">
            <a:spAutoFit/>
          </a:bodyPr>
          <a:lstStyle/>
          <a:p>
            <a:pPr algn="ctr">
              <a:lnSpc>
                <a:spcPts val="3400"/>
              </a:lnSpc>
            </a:pPr>
            <a:r>
              <a:rPr sz="2400">
                <a:solidFill>
                  <a:srgbClr val="D9D9D9"/>
                </a:solidFill>
                <a:latin typeface="+mj-lt"/>
                <a:ea typeface="+mj-ea"/>
                <a:cs typeface="+mj-cs"/>
                <a:sym typeface="Helvetica"/>
              </a:rPr>
              <a:t>Insert you awesome clever slogan or theme in this area insert you awesome clever slogan or theme in this area insert you awesome clever slogan or theme in this area insert you awesome clever slogan or theme in this area insert you awesome clever slogan or theme in this area</a:t>
            </a:r>
          </a:p>
        </p:txBody>
      </p:sp>
    </p:spTree>
  </p:cSld>
  <p:clrMapOvr>
    <a:masterClrMapping/>
  </p:clrMapOvr>
  <mc:AlternateContent xmlns:mc="http://schemas.openxmlformats.org/markup-compatibility/2006">
    <mc:Choice xmlns:p14="http://schemas.microsoft.com/office/powerpoint/2010/main" Requires="p14">
      <p:transition spd="slow" p14:dur="1200">
        <p14:warp/>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67"/>
                                        </p:tgtEl>
                                        <p:attrNameLst>
                                          <p:attrName>style.visibility</p:attrName>
                                        </p:attrNameLst>
                                      </p:cBhvr>
                                      <p:to>
                                        <p:strVal val="visible"/>
                                      </p:to>
                                    </p:set>
                                    <p:animEffect transition="in" filter="dissolve">
                                      <p:cBhvr>
                                        <p:cTn id="7" dur="750"/>
                                        <p:tgtEl>
                                          <p:spTgt spid="167"/>
                                        </p:tgtEl>
                                      </p:cBhvr>
                                    </p:animEffect>
                                  </p:childTnLst>
                                </p:cTn>
                              </p:par>
                            </p:childTnLst>
                          </p:cTn>
                        </p:par>
                        <p:par>
                          <p:cTn id="8" fill="hold">
                            <p:stCondLst>
                              <p:cond delay="750"/>
                            </p:stCondLst>
                            <p:childTnLst>
                              <p:par>
                                <p:cTn id="9" presetID="9" presetClass="entr" presetSubtype="0" fill="hold" grpId="2" nodeType="afterEffect">
                                  <p:stCondLst>
                                    <p:cond delay="800"/>
                                  </p:stCondLst>
                                  <p:iterate>
                                    <p:tmAbs val="0"/>
                                  </p:iterate>
                                  <p:childTnLst>
                                    <p:set>
                                      <p:cBhvr>
                                        <p:cTn id="10" dur="indefinite" fill="hold"/>
                                        <p:tgtEl>
                                          <p:spTgt spid="172"/>
                                        </p:tgtEl>
                                        <p:attrNameLst>
                                          <p:attrName>style.visibility</p:attrName>
                                        </p:attrNameLst>
                                      </p:cBhvr>
                                      <p:to>
                                        <p:strVal val="visible"/>
                                      </p:to>
                                    </p:set>
                                    <p:animEffect transition="in" filter="dissolve">
                                      <p:cBhvr>
                                        <p:cTn id="11" dur="1000"/>
                                        <p:tgtEl>
                                          <p:spTgt spid="172"/>
                                        </p:tgtEl>
                                      </p:cBhvr>
                                    </p:animEffect>
                                  </p:childTnLst>
                                </p:cTn>
                              </p:par>
                            </p:childTnLst>
                          </p:cTn>
                        </p:par>
                        <p:par>
                          <p:cTn id="12" fill="hold">
                            <p:stCondLst>
                              <p:cond delay="2549"/>
                            </p:stCondLst>
                            <p:childTnLst>
                              <p:par>
                                <p:cTn id="13" presetID="9" presetClass="entr" presetSubtype="0" fill="hold" grpId="3" nodeType="afterEffect">
                                  <p:stCondLst>
                                    <p:cond delay="1400"/>
                                  </p:stCondLst>
                                  <p:iterate>
                                    <p:tmAbs val="0"/>
                                  </p:iterate>
                                  <p:childTnLst>
                                    <p:set>
                                      <p:cBhvr>
                                        <p:cTn id="14" dur="indefinite" fill="hold"/>
                                        <p:tgtEl>
                                          <p:spTgt spid="173"/>
                                        </p:tgtEl>
                                        <p:attrNameLst>
                                          <p:attrName>style.visibility</p:attrName>
                                        </p:attrNameLst>
                                      </p:cBhvr>
                                      <p:to>
                                        <p:strVal val="visible"/>
                                      </p:to>
                                    </p:set>
                                    <p:animEffect transition="in" filter="dissolve">
                                      <p:cBhvr>
                                        <p:cTn id="15"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1" animBg="1" advAuto="0"/>
      <p:bldP spid="172" grpId="2" animBg="1" advAuto="0"/>
      <p:bldP spid="173" grpId="3"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image3.png"/>
          <p:cNvPicPr>
            <a:picLocks noChangeAspect="1"/>
          </p:cNvPicPr>
          <p:nvPr/>
        </p:nvPicPr>
        <p:blipFill>
          <a:blip r:embed="rId2"/>
          <a:stretch>
            <a:fillRect/>
          </a:stretch>
        </p:blipFill>
        <p:spPr>
          <a:xfrm>
            <a:off x="6354145" y="2888106"/>
            <a:ext cx="1987421" cy="2326185"/>
          </a:xfrm>
          <a:prstGeom prst="rect">
            <a:avLst/>
          </a:prstGeom>
          <a:ln w="12700">
            <a:miter lim="400000"/>
            <a:headEnd/>
            <a:tailEnd/>
          </a:ln>
        </p:spPr>
      </p:pic>
      <p:sp>
        <p:nvSpPr>
          <p:cNvPr id="176" name="Shape 176"/>
          <p:cNvSpPr/>
          <p:nvPr/>
        </p:nvSpPr>
        <p:spPr>
          <a:xfrm>
            <a:off x="821086" y="554129"/>
            <a:ext cx="8652193" cy="1008382"/>
          </a:xfrm>
          <a:prstGeom prst="rect">
            <a:avLst/>
          </a:prstGeom>
          <a:ln w="12700">
            <a:miter lim="400000"/>
          </a:ln>
        </p:spPr>
        <p:txBody>
          <a:bodyPr wrap="none" tIns="91439" bIns="91439">
            <a:spAutoFit/>
          </a:bodyPr>
          <a:lstStyle/>
          <a:p>
            <a:r>
              <a:rPr sz="5600" b="1">
                <a:solidFill>
                  <a:srgbClr val="FFFFFF"/>
                </a:solidFill>
              </a:rPr>
              <a:t>INTRODUCTION</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WELCOME</a:t>
            </a:r>
          </a:p>
        </p:txBody>
      </p:sp>
      <p:sp>
        <p:nvSpPr>
          <p:cNvPr id="177" name="Shape 177"/>
          <p:cNvSpPr/>
          <p:nvPr/>
        </p:nvSpPr>
        <p:spPr>
          <a:xfrm>
            <a:off x="8871585" y="3066415"/>
            <a:ext cx="6357620" cy="1826260"/>
          </a:xfrm>
          <a:prstGeom prst="rect">
            <a:avLst/>
          </a:prstGeom>
          <a:ln w="12700">
            <a:miter lim="400000"/>
          </a:ln>
        </p:spPr>
        <p:txBody>
          <a:bodyPr wrap="square" tIns="91439" bIns="91439">
            <a:spAutoFit/>
          </a:bodyPr>
          <a:lstStyle>
            <a:lvl1pPr>
              <a:defRPr sz="8800">
                <a:solidFill>
                  <a:srgbClr val="FFFFFF"/>
                </a:solidFill>
                <a:latin typeface="Noteworthy Light"/>
                <a:ea typeface="Noteworthy Light"/>
                <a:cs typeface="Noteworthy Light"/>
                <a:sym typeface="Noteworthy Light"/>
              </a:defRPr>
            </a:lvl1pPr>
          </a:lstStyle>
          <a:p>
            <a:pPr>
              <a:defRPr>
                <a:solidFill>
                  <a:srgbClr val="000000"/>
                </a:solidFill>
                <a:latin typeface="+mn-lt"/>
                <a:ea typeface="+mn-ea"/>
                <a:cs typeface="+mn-cs"/>
                <a:sym typeface="Trebuchet MS"/>
              </a:defRPr>
            </a:pPr>
            <a:r>
              <a:rPr>
                <a:solidFill>
                  <a:srgbClr val="FFFFFF"/>
                </a:solidFill>
                <a:latin typeface="Noteworthy Light"/>
                <a:ea typeface="Noteworthy Light"/>
                <a:cs typeface="Noteworthy Light"/>
                <a:sym typeface="Noteworthy Light"/>
              </a:rPr>
              <a:t>Hello!</a:t>
            </a:r>
          </a:p>
        </p:txBody>
      </p:sp>
      <p:sp>
        <p:nvSpPr>
          <p:cNvPr id="178" name="Shape 178"/>
          <p:cNvSpPr/>
          <p:nvPr/>
        </p:nvSpPr>
        <p:spPr>
          <a:xfrm>
            <a:off x="8927389" y="4594154"/>
            <a:ext cx="9512875" cy="792481"/>
          </a:xfrm>
          <a:prstGeom prst="rect">
            <a:avLst/>
          </a:prstGeom>
          <a:ln w="12700">
            <a:miter lim="400000"/>
          </a:ln>
        </p:spPr>
        <p:txBody>
          <a:bodyPr tIns="91439" bIns="91439">
            <a:spAutoFit/>
          </a:bodyPr>
          <a:lstStyle>
            <a:lvl1pPr>
              <a:defRPr sz="40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Welcome to our company</a:t>
            </a:r>
          </a:p>
        </p:txBody>
      </p:sp>
      <p:sp>
        <p:nvSpPr>
          <p:cNvPr id="179" name="Shape 179"/>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180" name="Shape 180"/>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sp>
        <p:nvSpPr>
          <p:cNvPr id="181" name="Shape 181"/>
          <p:cNvSpPr/>
          <p:nvPr/>
        </p:nvSpPr>
        <p:spPr>
          <a:xfrm>
            <a:off x="6140786" y="5607561"/>
            <a:ext cx="12327602" cy="1994909"/>
          </a:xfrm>
          <a:prstGeom prst="rect">
            <a:avLst/>
          </a:prstGeom>
          <a:ln w="12700">
            <a:miter lim="400000"/>
          </a:ln>
        </p:spPr>
        <p:txBody>
          <a:bodyPr tIns="91439" bIns="91439">
            <a:spAutoFit/>
          </a:bodyPr>
          <a:lstStyle>
            <a:lvl1pPr>
              <a:lnSpc>
                <a:spcPts val="4800"/>
              </a:lnSpc>
              <a:defRPr>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Insert you awesome clever slogan or theme in this area insert you awesome clever slogan or theme in this you awesome clever slogan or theme rt you or them.</a:t>
            </a:r>
          </a:p>
        </p:txBody>
      </p:sp>
      <p:sp>
        <p:nvSpPr>
          <p:cNvPr id="182" name="Shape 182"/>
          <p:cNvSpPr/>
          <p:nvPr/>
        </p:nvSpPr>
        <p:spPr>
          <a:xfrm>
            <a:off x="6140786" y="7823396"/>
            <a:ext cx="12327602" cy="2604508"/>
          </a:xfrm>
          <a:prstGeom prst="rect">
            <a:avLst/>
          </a:prstGeom>
          <a:ln w="12700">
            <a:miter lim="400000"/>
          </a:ln>
        </p:spPr>
        <p:txBody>
          <a:bodyPr tIns="91439" bIns="91439">
            <a:spAutoFit/>
          </a:bodyPr>
          <a:lstStyle>
            <a:lvl1pPr>
              <a:lnSpc>
                <a:spcPts val="4800"/>
              </a:lnSpc>
              <a:defRPr>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Insert you awesome clever slogan or theme in this area insert you awesome clever slogan or theme in this you awesome slogan or theme. in this you awesome clever slogan or theme you or them.</a:t>
            </a:r>
          </a:p>
        </p:txBody>
      </p:sp>
    </p:spTree>
  </p:cSld>
  <p:clrMapOvr>
    <a:masterClrMapping/>
  </p:clrMapOvr>
  <mc:AlternateContent xmlns:mc="http://schemas.openxmlformats.org/markup-compatibility/2006">
    <mc:Choice xmlns:p14="http://schemas.microsoft.com/office/powerpoint/2010/main" Requires="p14">
      <p:transition spd="slow" p14:dur="1200">
        <p14:prism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79"/>
                                        </p:tgtEl>
                                        <p:attrNameLst>
                                          <p:attrName>style.visibility</p:attrName>
                                        </p:attrNameLst>
                                      </p:cBhvr>
                                      <p:to>
                                        <p:strVal val="visible"/>
                                      </p:to>
                                    </p:set>
                                    <p:animEffect transition="in" filter="dissolve">
                                      <p:cBhvr>
                                        <p:cTn id="7" dur="500"/>
                                        <p:tgtEl>
                                          <p:spTgt spid="179"/>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80"/>
                                        </p:tgtEl>
                                        <p:attrNameLst>
                                          <p:attrName>style.visibility</p:attrName>
                                        </p:attrNameLst>
                                      </p:cBhvr>
                                      <p:to>
                                        <p:strVal val="visible"/>
                                      </p:to>
                                    </p:set>
                                    <p:animEffect transition="in" filter="dissolve">
                                      <p:cBhvr>
                                        <p:cTn id="11" dur="500"/>
                                        <p:tgtEl>
                                          <p:spTgt spid="180"/>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176"/>
                                        </p:tgtEl>
                                        <p:attrNameLst>
                                          <p:attrName>style.visibility</p:attrName>
                                        </p:attrNameLst>
                                      </p:cBhvr>
                                      <p:to>
                                        <p:strVal val="visible"/>
                                      </p:to>
                                    </p:set>
                                    <p:animEffect transition="in" filter="dissolve">
                                      <p:cBhvr>
                                        <p:cTn id="15" dur="1000"/>
                                        <p:tgtEl>
                                          <p:spTgt spid="176"/>
                                        </p:tgtEl>
                                      </p:cBhvr>
                                    </p:animEffect>
                                  </p:childTnLst>
                                </p:cTn>
                              </p:par>
                            </p:childTnLst>
                          </p:cTn>
                        </p:par>
                        <p:par>
                          <p:cTn id="16" fill="hold">
                            <p:stCondLst>
                              <p:cond delay="2000"/>
                            </p:stCondLst>
                            <p:childTnLst>
                              <p:par>
                                <p:cTn id="17" presetID="2" presetClass="entr" presetSubtype="8" fill="hold" grpId="4" nodeType="afterEffect">
                                  <p:stCondLst>
                                    <p:cond delay="0"/>
                                  </p:stCondLst>
                                  <p:iterate>
                                    <p:tmAbs val="0"/>
                                  </p:iterate>
                                  <p:childTnLst>
                                    <p:set>
                                      <p:cBhvr>
                                        <p:cTn id="18" dur="indefinite" fill="hold"/>
                                        <p:tgtEl>
                                          <p:spTgt spid="175"/>
                                        </p:tgtEl>
                                        <p:attrNameLst>
                                          <p:attrName>style.visibility</p:attrName>
                                        </p:attrNameLst>
                                      </p:cBhvr>
                                      <p:to>
                                        <p:strVal val="visible"/>
                                      </p:to>
                                    </p:set>
                                    <p:anim calcmode="lin" valueType="num">
                                      <p:cBhvr>
                                        <p:cTn id="19" dur="1000" fill="hold"/>
                                        <p:tgtEl>
                                          <p:spTgt spid="175"/>
                                        </p:tgtEl>
                                        <p:attrNameLst>
                                          <p:attrName>ppt_x</p:attrName>
                                        </p:attrNameLst>
                                      </p:cBhvr>
                                      <p:tavLst>
                                        <p:tav tm="0">
                                          <p:val>
                                            <p:strVal val="0-#ppt_w/2"/>
                                          </p:val>
                                        </p:tav>
                                        <p:tav tm="100000">
                                          <p:val>
                                            <p:strVal val="#ppt_x"/>
                                          </p:val>
                                        </p:tav>
                                      </p:tavLst>
                                    </p:anim>
                                    <p:anim calcmode="lin" valueType="num">
                                      <p:cBhvr>
                                        <p:cTn id="20" dur="1000" fill="hold"/>
                                        <p:tgtEl>
                                          <p:spTgt spid="175"/>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9" presetClass="entr" presetSubtype="0" fill="hold" grpId="5" nodeType="afterEffect">
                                  <p:stCondLst>
                                    <p:cond delay="0"/>
                                  </p:stCondLst>
                                  <p:iterate>
                                    <p:tmAbs val="0"/>
                                  </p:iterate>
                                  <p:childTnLst>
                                    <p:set>
                                      <p:cBhvr>
                                        <p:cTn id="23" dur="indefinite" fill="hold"/>
                                        <p:tgtEl>
                                          <p:spTgt spid="177"/>
                                        </p:tgtEl>
                                        <p:attrNameLst>
                                          <p:attrName>style.visibility</p:attrName>
                                        </p:attrNameLst>
                                      </p:cBhvr>
                                      <p:to>
                                        <p:strVal val="visible"/>
                                      </p:to>
                                    </p:set>
                                    <p:animEffect transition="in" filter="dissolve">
                                      <p:cBhvr>
                                        <p:cTn id="24" dur="500"/>
                                        <p:tgtEl>
                                          <p:spTgt spid="177"/>
                                        </p:tgtEl>
                                      </p:cBhvr>
                                    </p:animEffect>
                                  </p:childTnLst>
                                </p:cTn>
                              </p:par>
                            </p:childTnLst>
                          </p:cTn>
                        </p:par>
                        <p:par>
                          <p:cTn id="25" fill="hold">
                            <p:stCondLst>
                              <p:cond delay="3500"/>
                            </p:stCondLst>
                            <p:childTnLst>
                              <p:par>
                                <p:cTn id="26" presetID="9" presetClass="entr" presetSubtype="0" fill="hold" grpId="6" nodeType="afterEffect">
                                  <p:stCondLst>
                                    <p:cond delay="0"/>
                                  </p:stCondLst>
                                  <p:iterate>
                                    <p:tmAbs val="0"/>
                                  </p:iterate>
                                  <p:childTnLst>
                                    <p:set>
                                      <p:cBhvr>
                                        <p:cTn id="27" dur="indefinite" fill="hold"/>
                                        <p:tgtEl>
                                          <p:spTgt spid="178"/>
                                        </p:tgtEl>
                                        <p:attrNameLst>
                                          <p:attrName>style.visibility</p:attrName>
                                        </p:attrNameLst>
                                      </p:cBhvr>
                                      <p:to>
                                        <p:strVal val="visible"/>
                                      </p:to>
                                    </p:set>
                                    <p:animEffect transition="in" filter="dissolve">
                                      <p:cBhvr>
                                        <p:cTn id="28" dur="500"/>
                                        <p:tgtEl>
                                          <p:spTgt spid="178"/>
                                        </p:tgtEl>
                                      </p:cBhvr>
                                    </p:animEffect>
                                  </p:childTnLst>
                                </p:cTn>
                              </p:par>
                            </p:childTnLst>
                          </p:cTn>
                        </p:par>
                        <p:par>
                          <p:cTn id="29" fill="hold">
                            <p:stCondLst>
                              <p:cond delay="4000"/>
                            </p:stCondLst>
                            <p:childTnLst>
                              <p:par>
                                <p:cTn id="30" presetID="22" presetClass="entr" presetSubtype="1" fill="hold" grpId="7" nodeType="afterEffect">
                                  <p:stCondLst>
                                    <p:cond delay="0"/>
                                  </p:stCondLst>
                                  <p:iterate>
                                    <p:tmAbs val="0"/>
                                  </p:iterate>
                                  <p:childTnLst>
                                    <p:set>
                                      <p:cBhvr>
                                        <p:cTn id="31" dur="indefinite" fill="hold"/>
                                        <p:tgtEl>
                                          <p:spTgt spid="181"/>
                                        </p:tgtEl>
                                        <p:attrNameLst>
                                          <p:attrName>style.visibility</p:attrName>
                                        </p:attrNameLst>
                                      </p:cBhvr>
                                      <p:to>
                                        <p:strVal val="visible"/>
                                      </p:to>
                                    </p:set>
                                    <p:animEffect transition="in" filter="wipe(up)">
                                      <p:cBhvr>
                                        <p:cTn id="32" dur="750"/>
                                        <p:tgtEl>
                                          <p:spTgt spid="181"/>
                                        </p:tgtEl>
                                      </p:cBhvr>
                                    </p:animEffect>
                                  </p:childTnLst>
                                </p:cTn>
                              </p:par>
                            </p:childTnLst>
                          </p:cTn>
                        </p:par>
                        <p:par>
                          <p:cTn id="33" fill="hold">
                            <p:stCondLst>
                              <p:cond delay="4750"/>
                            </p:stCondLst>
                            <p:childTnLst>
                              <p:par>
                                <p:cTn id="34" presetID="22" presetClass="entr" presetSubtype="1" fill="hold" grpId="8" nodeType="afterEffect">
                                  <p:stCondLst>
                                    <p:cond delay="0"/>
                                  </p:stCondLst>
                                  <p:iterate>
                                    <p:tmAbs val="0"/>
                                  </p:iterate>
                                  <p:childTnLst>
                                    <p:set>
                                      <p:cBhvr>
                                        <p:cTn id="35" dur="indefinite" fill="hold"/>
                                        <p:tgtEl>
                                          <p:spTgt spid="182"/>
                                        </p:tgtEl>
                                        <p:attrNameLst>
                                          <p:attrName>style.visibility</p:attrName>
                                        </p:attrNameLst>
                                      </p:cBhvr>
                                      <p:to>
                                        <p:strVal val="visible"/>
                                      </p:to>
                                    </p:set>
                                    <p:animEffect transition="in" filter="wipe(up)">
                                      <p:cBhvr>
                                        <p:cTn id="36" dur="75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4" animBg="1" advAuto="0"/>
      <p:bldP spid="176" grpId="3" animBg="1" advAuto="0"/>
      <p:bldP spid="177" grpId="5" animBg="1" advAuto="0"/>
      <p:bldP spid="178" grpId="6" animBg="1" advAuto="0"/>
      <p:bldP spid="179" grpId="1" animBg="1" advAuto="0"/>
      <p:bldP spid="180" grpId="2" animBg="1" advAuto="0"/>
      <p:bldP spid="181" grpId="7" animBg="1" advAuto="0"/>
      <p:bldP spid="182" grpId="8"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p:nvPr/>
        </p:nvSpPr>
        <p:spPr>
          <a:xfrm>
            <a:off x="821086" y="554129"/>
            <a:ext cx="9654799" cy="1008382"/>
          </a:xfrm>
          <a:prstGeom prst="rect">
            <a:avLst/>
          </a:prstGeom>
          <a:ln w="12700">
            <a:miter lim="400000"/>
          </a:ln>
        </p:spPr>
        <p:txBody>
          <a:bodyPr wrap="none" tIns="91439" bIns="91439">
            <a:spAutoFit/>
          </a:bodyPr>
          <a:lstStyle/>
          <a:p>
            <a:r>
              <a:rPr sz="5600" b="1">
                <a:solidFill>
                  <a:srgbClr val="FFFFFF"/>
                </a:solidFill>
              </a:rPr>
              <a:t>INTRODUCTION</a:t>
            </a:r>
            <a:r>
              <a:rPr>
                <a:solidFill>
                  <a:srgbClr val="FFFFFF"/>
                </a:solidFill>
              </a:rPr>
              <a:t> </a:t>
            </a:r>
            <a:r>
              <a:rPr sz="5600">
                <a:solidFill>
                  <a:srgbClr val="FFFFFF"/>
                </a:solidFill>
              </a:rPr>
              <a:t>– </a:t>
            </a:r>
            <a:r>
              <a:rPr>
                <a:solidFill>
                  <a:srgbClr val="FFFFFF"/>
                </a:solidFill>
              </a:rPr>
              <a:t> </a:t>
            </a:r>
            <a:r>
              <a:rPr spc="600">
                <a:solidFill>
                  <a:srgbClr val="FFFFFF"/>
                </a:solidFill>
                <a:latin typeface="+mj-lt"/>
                <a:ea typeface="+mj-ea"/>
                <a:cs typeface="+mj-cs"/>
                <a:sym typeface="Helvetica"/>
              </a:rPr>
              <a:t>Our Company</a:t>
            </a:r>
          </a:p>
        </p:txBody>
      </p:sp>
      <p:sp>
        <p:nvSpPr>
          <p:cNvPr id="186" name="Shape 186"/>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187" name="Shape 187"/>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pic>
        <p:nvPicPr>
          <p:cNvPr id="188" name="image5.jpg"/>
          <p:cNvPicPr>
            <a:picLocks noChangeAspect="1"/>
          </p:cNvPicPr>
          <p:nvPr/>
        </p:nvPicPr>
        <p:blipFill>
          <a:blip r:embed="rId2"/>
          <a:srcRect l="13076" t="6439" r="12085"/>
          <a:stretch>
            <a:fillRect/>
          </a:stretch>
        </p:blipFill>
        <p:spPr>
          <a:xfrm>
            <a:off x="2887608" y="3968764"/>
            <a:ext cx="8048784" cy="6705603"/>
          </a:xfrm>
          <a:prstGeom prst="rect">
            <a:avLst/>
          </a:prstGeom>
          <a:ln w="12700">
            <a:miter lim="400000"/>
            <a:headEnd/>
            <a:tailEnd/>
          </a:ln>
        </p:spPr>
      </p:pic>
      <p:sp>
        <p:nvSpPr>
          <p:cNvPr id="189" name="Shape 189"/>
          <p:cNvSpPr/>
          <p:nvPr/>
        </p:nvSpPr>
        <p:spPr>
          <a:xfrm>
            <a:off x="2699999" y="3757564"/>
            <a:ext cx="8424001" cy="7128000"/>
          </a:xfrm>
          <a:prstGeom prst="roundRect">
            <a:avLst>
              <a:gd name="adj" fmla="val 1425"/>
            </a:avLst>
          </a:prstGeom>
          <a:ln w="12700">
            <a:solidFill>
              <a:srgbClr val="FFFFFF"/>
            </a:solidFill>
            <a:miter lim="400000"/>
          </a:ln>
        </p:spPr>
        <p:txBody>
          <a:bodyPr tIns="91439" bIns="91439" anchor="ctr"/>
          <a:lstStyle/>
          <a:p>
            <a:pPr algn="ctr">
              <a:defRPr>
                <a:solidFill>
                  <a:srgbClr val="FFFFFF"/>
                </a:solidFill>
              </a:defRPr>
            </a:pPr>
            <a:endParaRPr/>
          </a:p>
        </p:txBody>
      </p:sp>
      <p:sp>
        <p:nvSpPr>
          <p:cNvPr id="190" name="Shape 190"/>
          <p:cNvSpPr/>
          <p:nvPr/>
        </p:nvSpPr>
        <p:spPr>
          <a:xfrm>
            <a:off x="12030346" y="4423266"/>
            <a:ext cx="6292077" cy="792481"/>
          </a:xfrm>
          <a:prstGeom prst="rect">
            <a:avLst/>
          </a:prstGeom>
          <a:ln w="12700">
            <a:miter lim="400000"/>
          </a:ln>
        </p:spPr>
        <p:txBody>
          <a:bodyPr wrap="none" tIns="91439" bIns="91439">
            <a:spAutoFit/>
          </a:bodyPr>
          <a:lstStyle>
            <a:lvl1pPr>
              <a:defRPr sz="4000" b="1" spc="300">
                <a:solidFill>
                  <a:srgbClr val="FFFFFF"/>
                </a:solidFill>
                <a:latin typeface="+mj-lt"/>
                <a:ea typeface="+mj-ea"/>
                <a:cs typeface="+mj-cs"/>
                <a:sym typeface="Helvetica"/>
              </a:defRPr>
            </a:lvl1pPr>
          </a:lstStyle>
          <a:p>
            <a:pPr>
              <a:defRPr b="0" spc="0">
                <a:solidFill>
                  <a:srgbClr val="000000"/>
                </a:solidFill>
                <a:latin typeface="+mn-lt"/>
                <a:ea typeface="+mn-ea"/>
                <a:cs typeface="+mn-cs"/>
                <a:sym typeface="Trebuchet MS"/>
              </a:defRPr>
            </a:pPr>
            <a:r>
              <a:rPr b="1" spc="300">
                <a:solidFill>
                  <a:srgbClr val="FFFFFF"/>
                </a:solidFill>
                <a:latin typeface="+mj-lt"/>
                <a:ea typeface="+mj-ea"/>
                <a:cs typeface="+mj-cs"/>
                <a:sym typeface="Helvetica"/>
              </a:rPr>
              <a:t>What Is Our Purpose?</a:t>
            </a:r>
          </a:p>
        </p:txBody>
      </p:sp>
      <p:sp>
        <p:nvSpPr>
          <p:cNvPr id="191" name="Shape 191"/>
          <p:cNvSpPr/>
          <p:nvPr/>
        </p:nvSpPr>
        <p:spPr>
          <a:xfrm>
            <a:off x="12030346" y="5273319"/>
            <a:ext cx="9637469" cy="3205481"/>
          </a:xfrm>
          <a:prstGeom prst="rect">
            <a:avLst/>
          </a:prstGeom>
          <a:ln w="12700">
            <a:miter lim="400000"/>
          </a:ln>
        </p:spPr>
        <p:txBody>
          <a:bodyPr tIns="91439" bIns="91439">
            <a:spAutoFit/>
          </a:bodyPr>
          <a:lstStyle>
            <a:lvl1pPr>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yarn. Bereavements and blessings, one following another, make us sad and blessed by turns. Even death itself. But painall sunshine without shade, all pleasure without pain, is not life at all. </a:t>
            </a:r>
          </a:p>
        </p:txBody>
      </p:sp>
      <p:grpSp>
        <p:nvGrpSpPr>
          <p:cNvPr id="201" name="Group 201"/>
          <p:cNvGrpSpPr/>
          <p:nvPr/>
        </p:nvGrpSpPr>
        <p:grpSpPr>
          <a:xfrm>
            <a:off x="12192000" y="8461432"/>
            <a:ext cx="9475814" cy="1404553"/>
            <a:chOff x="0" y="0"/>
            <a:chExt cx="9475813" cy="1404552"/>
          </a:xfrm>
        </p:grpSpPr>
        <p:sp>
          <p:nvSpPr>
            <p:cNvPr id="192" name="Shape 192"/>
            <p:cNvSpPr/>
            <p:nvPr/>
          </p:nvSpPr>
          <p:spPr>
            <a:xfrm>
              <a:off x="0" y="0"/>
              <a:ext cx="9475814" cy="1404553"/>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93" name="Shape 193"/>
            <p:cNvSpPr/>
            <p:nvPr/>
          </p:nvSpPr>
          <p:spPr>
            <a:xfrm flipH="1">
              <a:off x="1608625" y="19370"/>
              <a:ext cx="1" cy="1365813"/>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nvGrpSpPr>
            <p:cNvPr id="199" name="Group 199"/>
            <p:cNvGrpSpPr/>
            <p:nvPr/>
          </p:nvGrpSpPr>
          <p:grpSpPr>
            <a:xfrm>
              <a:off x="508948" y="257831"/>
              <a:ext cx="566839" cy="917520"/>
              <a:chOff x="0" y="0"/>
              <a:chExt cx="566837" cy="917518"/>
            </a:xfrm>
          </p:grpSpPr>
          <p:sp>
            <p:nvSpPr>
              <p:cNvPr id="194" name="Shape 194"/>
              <p:cNvSpPr/>
              <p:nvPr/>
            </p:nvSpPr>
            <p:spPr>
              <a:xfrm>
                <a:off x="0" y="-1"/>
                <a:ext cx="566838" cy="612720"/>
              </a:xfrm>
              <a:custGeom>
                <a:avLst/>
                <a:gdLst/>
                <a:ahLst/>
                <a:cxnLst>
                  <a:cxn ang="0">
                    <a:pos x="wd2" y="hd2"/>
                  </a:cxn>
                  <a:cxn ang="5400000">
                    <a:pos x="wd2" y="hd2"/>
                  </a:cxn>
                  <a:cxn ang="10800000">
                    <a:pos x="wd2" y="hd2"/>
                  </a:cxn>
                  <a:cxn ang="16200000">
                    <a:pos x="wd2" y="hd2"/>
                  </a:cxn>
                </a:cxnLst>
                <a:rect l="0" t="0" r="r" b="b"/>
                <a:pathLst>
                  <a:path w="19575" h="20636" extrusionOk="0">
                    <a:moveTo>
                      <a:pt x="14108" y="20636"/>
                    </a:moveTo>
                    <a:cubicBezTo>
                      <a:pt x="16538" y="15750"/>
                      <a:pt x="16538" y="15750"/>
                      <a:pt x="16538" y="15750"/>
                    </a:cubicBezTo>
                    <a:cubicBezTo>
                      <a:pt x="20588" y="12150"/>
                      <a:pt x="20588" y="6493"/>
                      <a:pt x="16538" y="2893"/>
                    </a:cubicBezTo>
                    <a:cubicBezTo>
                      <a:pt x="12758" y="-964"/>
                      <a:pt x="6818" y="-964"/>
                      <a:pt x="3038" y="2893"/>
                    </a:cubicBezTo>
                    <a:cubicBezTo>
                      <a:pt x="-1012" y="6493"/>
                      <a:pt x="-1012" y="12150"/>
                      <a:pt x="3038" y="15750"/>
                    </a:cubicBezTo>
                    <a:cubicBezTo>
                      <a:pt x="5468" y="20636"/>
                      <a:pt x="5468" y="20636"/>
                      <a:pt x="5468" y="20636"/>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195" name="Shape 195"/>
              <p:cNvSpPr/>
              <p:nvPr/>
            </p:nvSpPr>
            <p:spPr>
              <a:xfrm flipV="1">
                <a:off x="158006" y="673042"/>
                <a:ext cx="250827" cy="3175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196" name="Shape 196"/>
              <p:cNvSpPr/>
              <p:nvPr/>
            </p:nvSpPr>
            <p:spPr>
              <a:xfrm flipV="1">
                <a:off x="158006" y="765118"/>
                <a:ext cx="250827" cy="3175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197" name="Shape 197"/>
              <p:cNvSpPr/>
              <p:nvPr/>
            </p:nvSpPr>
            <p:spPr>
              <a:xfrm>
                <a:off x="221506" y="857192"/>
                <a:ext cx="123827" cy="603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16200" y="21600"/>
                      <a:pt x="10800" y="21600"/>
                    </a:cubicBezTo>
                    <a:cubicBezTo>
                      <a:pt x="4050" y="21600"/>
                      <a:pt x="0" y="10800"/>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198" name="Shape 198"/>
              <p:cNvSpPr/>
              <p:nvPr/>
            </p:nvSpPr>
            <p:spPr>
              <a:xfrm>
                <a:off x="129432" y="123768"/>
                <a:ext cx="155577" cy="1524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720"/>
                      <a:pt x="9720" y="0"/>
                      <a:pt x="216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200" name="Shape 200"/>
            <p:cNvSpPr/>
            <p:nvPr/>
          </p:nvSpPr>
          <p:spPr>
            <a:xfrm>
              <a:off x="1922282" y="179056"/>
              <a:ext cx="731420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Take the lot of the happiest - it is a tangled yarn. </a:t>
              </a:r>
            </a:p>
          </p:txBody>
        </p:sp>
      </p:grpSp>
    </p:spTree>
  </p:cSld>
  <p:clrMapOvr>
    <a:masterClrMapping/>
  </p:clrMapOvr>
  <mc:AlternateContent xmlns:mc="http://schemas.openxmlformats.org/markup-compatibility/2006">
    <mc:Choice xmlns:p14="http://schemas.microsoft.com/office/powerpoint/2010/main" Requires="p14">
      <p:transition spd="slow" p14:dur="1200">
        <p14:prism dir="r"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86"/>
                                        </p:tgtEl>
                                        <p:attrNameLst>
                                          <p:attrName>style.visibility</p:attrName>
                                        </p:attrNameLst>
                                      </p:cBhvr>
                                      <p:to>
                                        <p:strVal val="visible"/>
                                      </p:to>
                                    </p:set>
                                    <p:animEffect transition="in" filter="dissolve">
                                      <p:cBhvr>
                                        <p:cTn id="7" dur="500"/>
                                        <p:tgtEl>
                                          <p:spTgt spid="186"/>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87"/>
                                        </p:tgtEl>
                                        <p:attrNameLst>
                                          <p:attrName>style.visibility</p:attrName>
                                        </p:attrNameLst>
                                      </p:cBhvr>
                                      <p:to>
                                        <p:strVal val="visible"/>
                                      </p:to>
                                    </p:set>
                                    <p:animEffect transition="in" filter="dissolve">
                                      <p:cBhvr>
                                        <p:cTn id="11" dur="500"/>
                                        <p:tgtEl>
                                          <p:spTgt spid="187"/>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185"/>
                                        </p:tgtEl>
                                        <p:attrNameLst>
                                          <p:attrName>style.visibility</p:attrName>
                                        </p:attrNameLst>
                                      </p:cBhvr>
                                      <p:to>
                                        <p:strVal val="visible"/>
                                      </p:to>
                                    </p:set>
                                    <p:animEffect transition="in" filter="dissolve">
                                      <p:cBhvr>
                                        <p:cTn id="15" dur="1000"/>
                                        <p:tgtEl>
                                          <p:spTgt spid="185"/>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189"/>
                                        </p:tgtEl>
                                        <p:attrNameLst>
                                          <p:attrName>style.visibility</p:attrName>
                                        </p:attrNameLst>
                                      </p:cBhvr>
                                      <p:to>
                                        <p:strVal val="visible"/>
                                      </p:to>
                                    </p:set>
                                    <p:animEffect transition="in" filter="dissolve">
                                      <p:cBhvr>
                                        <p:cTn id="19" dur="1250"/>
                                        <p:tgtEl>
                                          <p:spTgt spid="189"/>
                                        </p:tgtEl>
                                      </p:cBhvr>
                                    </p:animEffect>
                                  </p:childTnLst>
                                </p:cTn>
                              </p:par>
                            </p:childTnLst>
                          </p:cTn>
                        </p:par>
                        <p:par>
                          <p:cTn id="20" fill="hold">
                            <p:stCondLst>
                              <p:cond delay="3250"/>
                            </p:stCondLst>
                            <p:childTnLst>
                              <p:par>
                                <p:cTn id="21" presetID="9" presetClass="entr" presetSubtype="0" fill="hold" grpId="5" nodeType="afterEffect">
                                  <p:stCondLst>
                                    <p:cond delay="700"/>
                                  </p:stCondLst>
                                  <p:iterate>
                                    <p:tmAbs val="0"/>
                                  </p:iterate>
                                  <p:childTnLst>
                                    <p:set>
                                      <p:cBhvr>
                                        <p:cTn id="22" dur="indefinite" fill="hold"/>
                                        <p:tgtEl>
                                          <p:spTgt spid="188"/>
                                        </p:tgtEl>
                                        <p:attrNameLst>
                                          <p:attrName>style.visibility</p:attrName>
                                        </p:attrNameLst>
                                      </p:cBhvr>
                                      <p:to>
                                        <p:strVal val="visible"/>
                                      </p:to>
                                    </p:set>
                                    <p:animEffect transition="in" filter="dissolve">
                                      <p:cBhvr>
                                        <p:cTn id="23" dur="2250"/>
                                        <p:tgtEl>
                                          <p:spTgt spid="188"/>
                                        </p:tgtEl>
                                      </p:cBhvr>
                                    </p:animEffect>
                                  </p:childTnLst>
                                </p:cTn>
                              </p:par>
                            </p:childTnLst>
                          </p:cTn>
                        </p:par>
                        <p:par>
                          <p:cTn id="24" fill="hold">
                            <p:stCondLst>
                              <p:cond delay="6199"/>
                            </p:stCondLst>
                            <p:childTnLst>
                              <p:par>
                                <p:cTn id="25" presetID="9" presetClass="entr" presetSubtype="0" fill="hold" grpId="6" nodeType="afterEffect">
                                  <p:stCondLst>
                                    <p:cond delay="1700"/>
                                  </p:stCondLst>
                                  <p:iterate>
                                    <p:tmAbs val="0"/>
                                  </p:iterate>
                                  <p:childTnLst>
                                    <p:set>
                                      <p:cBhvr>
                                        <p:cTn id="26" dur="indefinite" fill="hold"/>
                                        <p:tgtEl>
                                          <p:spTgt spid="190"/>
                                        </p:tgtEl>
                                        <p:attrNameLst>
                                          <p:attrName>style.visibility</p:attrName>
                                        </p:attrNameLst>
                                      </p:cBhvr>
                                      <p:to>
                                        <p:strVal val="visible"/>
                                      </p:to>
                                    </p:set>
                                    <p:animEffect transition="in" filter="dissolve">
                                      <p:cBhvr>
                                        <p:cTn id="27" dur="500"/>
                                        <p:tgtEl>
                                          <p:spTgt spid="190"/>
                                        </p:tgtEl>
                                      </p:cBhvr>
                                    </p:animEffect>
                                  </p:childTnLst>
                                </p:cTn>
                              </p:par>
                            </p:childTnLst>
                          </p:cTn>
                        </p:par>
                        <p:par>
                          <p:cTn id="28" fill="hold">
                            <p:stCondLst>
                              <p:cond delay="8399"/>
                            </p:stCondLst>
                            <p:childTnLst>
                              <p:par>
                                <p:cTn id="29" presetID="22" presetClass="entr" presetSubtype="1" fill="hold" grpId="7" nodeType="afterEffect">
                                  <p:stCondLst>
                                    <p:cond delay="0"/>
                                  </p:stCondLst>
                                  <p:iterate>
                                    <p:tmAbs val="0"/>
                                  </p:iterate>
                                  <p:childTnLst>
                                    <p:set>
                                      <p:cBhvr>
                                        <p:cTn id="30" dur="indefinite" fill="hold"/>
                                        <p:tgtEl>
                                          <p:spTgt spid="191">
                                            <p:bg/>
                                          </p:spTgt>
                                        </p:tgtEl>
                                        <p:attrNameLst>
                                          <p:attrName>style.visibility</p:attrName>
                                        </p:attrNameLst>
                                      </p:cBhvr>
                                      <p:to>
                                        <p:strVal val="visible"/>
                                      </p:to>
                                    </p:set>
                                    <p:animEffect transition="in" filter="wipe(up)">
                                      <p:cBhvr>
                                        <p:cTn id="31" dur="750"/>
                                        <p:tgtEl>
                                          <p:spTgt spid="191">
                                            <p:bg/>
                                          </p:spTgt>
                                        </p:tgtEl>
                                      </p:cBhvr>
                                    </p:animEffect>
                                  </p:childTnLst>
                                </p:cTn>
                              </p:par>
                              <p:par>
                                <p:cTn id="32" presetID="22" presetClass="entr" presetSubtype="1" fill="hold" grpId="7" nodeType="withEffect">
                                  <p:stCondLst>
                                    <p:cond delay="0"/>
                                  </p:stCondLst>
                                  <p:iterate>
                                    <p:tmAbs val="0"/>
                                  </p:iterate>
                                  <p:childTnLst>
                                    <p:set>
                                      <p:cBhvr>
                                        <p:cTn id="33" dur="indefinite" fill="hold"/>
                                        <p:tgtEl>
                                          <p:spTgt spid="191">
                                            <p:txEl>
                                              <p:pRg st="0" end="0"/>
                                            </p:txEl>
                                          </p:spTgt>
                                        </p:tgtEl>
                                        <p:attrNameLst>
                                          <p:attrName>style.visibility</p:attrName>
                                        </p:attrNameLst>
                                      </p:cBhvr>
                                      <p:to>
                                        <p:strVal val="visible"/>
                                      </p:to>
                                    </p:set>
                                    <p:animEffect transition="in" filter="wipe(up)">
                                      <p:cBhvr>
                                        <p:cTn id="34" dur="750"/>
                                        <p:tgtEl>
                                          <p:spTgt spid="191">
                                            <p:txEl>
                                              <p:pRg st="0" end="0"/>
                                            </p:txEl>
                                          </p:spTgt>
                                        </p:tgtEl>
                                      </p:cBhvr>
                                    </p:animEffect>
                                  </p:childTnLst>
                                </p:cTn>
                              </p:par>
                            </p:childTnLst>
                          </p:cTn>
                        </p:par>
                        <p:par>
                          <p:cTn id="35" fill="hold">
                            <p:stCondLst>
                              <p:cond delay="9149"/>
                            </p:stCondLst>
                            <p:childTnLst>
                              <p:par>
                                <p:cTn id="36" presetID="2" presetClass="entr" presetSubtype="8" fill="hold" grpId="8" nodeType="afterEffect">
                                  <p:stCondLst>
                                    <p:cond delay="0"/>
                                  </p:stCondLst>
                                  <p:iterate>
                                    <p:tmAbs val="0"/>
                                  </p:iterate>
                                  <p:childTnLst>
                                    <p:set>
                                      <p:cBhvr>
                                        <p:cTn id="37" dur="indefinite" fill="hold"/>
                                        <p:tgtEl>
                                          <p:spTgt spid="201"/>
                                        </p:tgtEl>
                                        <p:attrNameLst>
                                          <p:attrName>style.visibility</p:attrName>
                                        </p:attrNameLst>
                                      </p:cBhvr>
                                      <p:to>
                                        <p:strVal val="visible"/>
                                      </p:to>
                                    </p:set>
                                    <p:anim calcmode="lin" valueType="num">
                                      <p:cBhvr>
                                        <p:cTn id="38" dur="1000" fill="hold"/>
                                        <p:tgtEl>
                                          <p:spTgt spid="201"/>
                                        </p:tgtEl>
                                        <p:attrNameLst>
                                          <p:attrName>ppt_x</p:attrName>
                                        </p:attrNameLst>
                                      </p:cBhvr>
                                      <p:tavLst>
                                        <p:tav tm="0">
                                          <p:val>
                                            <p:strVal val="0-#ppt_w/2"/>
                                          </p:val>
                                        </p:tav>
                                        <p:tav tm="100000">
                                          <p:val>
                                            <p:strVal val="#ppt_x"/>
                                          </p:val>
                                        </p:tav>
                                      </p:tavLst>
                                    </p:anim>
                                    <p:anim calcmode="lin" valueType="num">
                                      <p:cBhvr>
                                        <p:cTn id="39" dur="1000" fill="hold"/>
                                        <p:tgtEl>
                                          <p:spTgt spid="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3" animBg="1" advAuto="0"/>
      <p:bldP spid="186" grpId="1" animBg="1" advAuto="0"/>
      <p:bldP spid="187" grpId="2" animBg="1" advAuto="0"/>
      <p:bldP spid="188" grpId="5" animBg="1" advAuto="0"/>
      <p:bldP spid="189" grpId="4" animBg="1" advAuto="0"/>
      <p:bldP spid="190" grpId="6" animBg="1" advAuto="0"/>
      <p:bldP spid="191" grpId="7" build="p" bldLvl="5" animBg="1" advAuto="0"/>
      <p:bldP spid="201" grpId="8"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p:nvPr/>
        </p:nvSpPr>
        <p:spPr>
          <a:xfrm>
            <a:off x="821086" y="554129"/>
            <a:ext cx="9654799" cy="1008382"/>
          </a:xfrm>
          <a:prstGeom prst="rect">
            <a:avLst/>
          </a:prstGeom>
          <a:ln w="12700">
            <a:miter lim="400000"/>
          </a:ln>
        </p:spPr>
        <p:txBody>
          <a:bodyPr wrap="none" tIns="91439" bIns="91439">
            <a:spAutoFit/>
          </a:bodyPr>
          <a:lstStyle/>
          <a:p>
            <a:r>
              <a:rPr sz="5600" b="1">
                <a:solidFill>
                  <a:srgbClr val="FFFFFF"/>
                </a:solidFill>
              </a:rPr>
              <a:t>INTRODUCTION</a:t>
            </a:r>
            <a:r>
              <a:rPr>
                <a:solidFill>
                  <a:srgbClr val="FFFFFF"/>
                </a:solidFill>
              </a:rPr>
              <a:t> </a:t>
            </a:r>
            <a:r>
              <a:rPr sz="5600">
                <a:solidFill>
                  <a:srgbClr val="FFFFFF"/>
                </a:solidFill>
              </a:rPr>
              <a:t>– </a:t>
            </a:r>
            <a:r>
              <a:rPr>
                <a:solidFill>
                  <a:srgbClr val="FFFFFF"/>
                </a:solidFill>
              </a:rPr>
              <a:t> </a:t>
            </a:r>
            <a:r>
              <a:rPr spc="600">
                <a:solidFill>
                  <a:srgbClr val="FFFFFF"/>
                </a:solidFill>
                <a:latin typeface="+mj-lt"/>
                <a:ea typeface="+mj-ea"/>
                <a:cs typeface="+mj-cs"/>
                <a:sym typeface="Helvetica"/>
              </a:rPr>
              <a:t>Our Company</a:t>
            </a:r>
          </a:p>
        </p:txBody>
      </p:sp>
      <p:sp>
        <p:nvSpPr>
          <p:cNvPr id="204" name="Shape 204"/>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205" name="Shape 205"/>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210" name="Group 210"/>
          <p:cNvGrpSpPr/>
          <p:nvPr/>
        </p:nvGrpSpPr>
        <p:grpSpPr>
          <a:xfrm>
            <a:off x="9270741" y="3655405"/>
            <a:ext cx="5991811" cy="1233853"/>
            <a:chOff x="0" y="0"/>
            <a:chExt cx="5991810" cy="1233852"/>
          </a:xfrm>
        </p:grpSpPr>
        <p:grpSp>
          <p:nvGrpSpPr>
            <p:cNvPr id="208" name="Group 208"/>
            <p:cNvGrpSpPr/>
            <p:nvPr/>
          </p:nvGrpSpPr>
          <p:grpSpPr>
            <a:xfrm>
              <a:off x="-1" y="-1"/>
              <a:ext cx="5991812" cy="1233854"/>
              <a:chOff x="0" y="0"/>
              <a:chExt cx="5991810" cy="1233852"/>
            </a:xfrm>
          </p:grpSpPr>
          <p:sp>
            <p:nvSpPr>
              <p:cNvPr id="206" name="Shape 206"/>
              <p:cNvSpPr/>
              <p:nvPr/>
            </p:nvSpPr>
            <p:spPr>
              <a:xfrm>
                <a:off x="-1" y="-1"/>
                <a:ext cx="5702360" cy="123385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07" name="Shape 207"/>
              <p:cNvSpPr/>
              <p:nvPr/>
            </p:nvSpPr>
            <p:spPr>
              <a:xfrm rot="5400000">
                <a:off x="5581268"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09" name="Shape 209"/>
            <p:cNvSpPr/>
            <p:nvPr/>
          </p:nvSpPr>
          <p:spPr>
            <a:xfrm>
              <a:off x="1903482" y="155260"/>
              <a:ext cx="1704102"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1993</a:t>
              </a:r>
            </a:p>
          </p:txBody>
        </p:sp>
      </p:grpSp>
      <p:grpSp>
        <p:nvGrpSpPr>
          <p:cNvPr id="215" name="Group 215"/>
          <p:cNvGrpSpPr/>
          <p:nvPr/>
        </p:nvGrpSpPr>
        <p:grpSpPr>
          <a:xfrm>
            <a:off x="8981289" y="4990305"/>
            <a:ext cx="5991812" cy="1233853"/>
            <a:chOff x="0" y="0"/>
            <a:chExt cx="5991810" cy="1233852"/>
          </a:xfrm>
        </p:grpSpPr>
        <p:grpSp>
          <p:nvGrpSpPr>
            <p:cNvPr id="213" name="Group 213"/>
            <p:cNvGrpSpPr/>
            <p:nvPr/>
          </p:nvGrpSpPr>
          <p:grpSpPr>
            <a:xfrm>
              <a:off x="-1" y="0"/>
              <a:ext cx="5991812" cy="1233853"/>
              <a:chOff x="0" y="0"/>
              <a:chExt cx="5991810" cy="1233852"/>
            </a:xfrm>
          </p:grpSpPr>
          <p:sp>
            <p:nvSpPr>
              <p:cNvPr id="211" name="Shape 211"/>
              <p:cNvSpPr/>
              <p:nvPr/>
            </p:nvSpPr>
            <p:spPr>
              <a:xfrm flipH="1">
                <a:off x="289452" y="0"/>
                <a:ext cx="5702359" cy="1233853"/>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12" name="Shape 212"/>
              <p:cNvSpPr/>
              <p:nvPr/>
            </p:nvSpPr>
            <p:spPr>
              <a:xfrm rot="16200000" flipH="1">
                <a:off x="-121090"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14" name="Shape 214"/>
            <p:cNvSpPr/>
            <p:nvPr/>
          </p:nvSpPr>
          <p:spPr>
            <a:xfrm>
              <a:off x="2192938" y="155260"/>
              <a:ext cx="1704103"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1997</a:t>
              </a:r>
            </a:p>
          </p:txBody>
        </p:sp>
      </p:grpSp>
      <p:grpSp>
        <p:nvGrpSpPr>
          <p:cNvPr id="220" name="Group 220"/>
          <p:cNvGrpSpPr/>
          <p:nvPr/>
        </p:nvGrpSpPr>
        <p:grpSpPr>
          <a:xfrm>
            <a:off x="9270741" y="6325206"/>
            <a:ext cx="5991811" cy="1233853"/>
            <a:chOff x="0" y="0"/>
            <a:chExt cx="5991810" cy="1233852"/>
          </a:xfrm>
        </p:grpSpPr>
        <p:grpSp>
          <p:nvGrpSpPr>
            <p:cNvPr id="218" name="Group 218"/>
            <p:cNvGrpSpPr/>
            <p:nvPr/>
          </p:nvGrpSpPr>
          <p:grpSpPr>
            <a:xfrm>
              <a:off x="-1" y="-1"/>
              <a:ext cx="5991812" cy="1233854"/>
              <a:chOff x="0" y="0"/>
              <a:chExt cx="5991810" cy="1233852"/>
            </a:xfrm>
          </p:grpSpPr>
          <p:sp>
            <p:nvSpPr>
              <p:cNvPr id="216" name="Shape 216"/>
              <p:cNvSpPr/>
              <p:nvPr/>
            </p:nvSpPr>
            <p:spPr>
              <a:xfrm>
                <a:off x="-1" y="-1"/>
                <a:ext cx="5702360" cy="123385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17" name="Shape 217"/>
              <p:cNvSpPr/>
              <p:nvPr/>
            </p:nvSpPr>
            <p:spPr>
              <a:xfrm rot="5400000">
                <a:off x="5581268"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19" name="Shape 219"/>
            <p:cNvSpPr/>
            <p:nvPr/>
          </p:nvSpPr>
          <p:spPr>
            <a:xfrm>
              <a:off x="1903482" y="155260"/>
              <a:ext cx="1704102"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2000</a:t>
              </a:r>
            </a:p>
          </p:txBody>
        </p:sp>
      </p:grpSp>
      <p:grpSp>
        <p:nvGrpSpPr>
          <p:cNvPr id="225" name="Group 225"/>
          <p:cNvGrpSpPr/>
          <p:nvPr/>
        </p:nvGrpSpPr>
        <p:grpSpPr>
          <a:xfrm>
            <a:off x="8981289" y="7660106"/>
            <a:ext cx="5991812" cy="1233853"/>
            <a:chOff x="0" y="0"/>
            <a:chExt cx="5991810" cy="1233852"/>
          </a:xfrm>
        </p:grpSpPr>
        <p:grpSp>
          <p:nvGrpSpPr>
            <p:cNvPr id="223" name="Group 223"/>
            <p:cNvGrpSpPr/>
            <p:nvPr/>
          </p:nvGrpSpPr>
          <p:grpSpPr>
            <a:xfrm>
              <a:off x="-1" y="0"/>
              <a:ext cx="5991812" cy="1233853"/>
              <a:chOff x="0" y="0"/>
              <a:chExt cx="5991810" cy="1233852"/>
            </a:xfrm>
          </p:grpSpPr>
          <p:sp>
            <p:nvSpPr>
              <p:cNvPr id="221" name="Shape 221"/>
              <p:cNvSpPr/>
              <p:nvPr/>
            </p:nvSpPr>
            <p:spPr>
              <a:xfrm flipH="1">
                <a:off x="289452" y="0"/>
                <a:ext cx="5702359" cy="1233853"/>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22" name="Shape 222"/>
              <p:cNvSpPr/>
              <p:nvPr/>
            </p:nvSpPr>
            <p:spPr>
              <a:xfrm rot="16200000" flipH="1">
                <a:off x="-121090"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24" name="Shape 224"/>
            <p:cNvSpPr/>
            <p:nvPr/>
          </p:nvSpPr>
          <p:spPr>
            <a:xfrm>
              <a:off x="2192938" y="155260"/>
              <a:ext cx="1704103"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2008</a:t>
              </a:r>
            </a:p>
          </p:txBody>
        </p:sp>
      </p:grpSp>
      <p:grpSp>
        <p:nvGrpSpPr>
          <p:cNvPr id="230" name="Group 230"/>
          <p:cNvGrpSpPr/>
          <p:nvPr/>
        </p:nvGrpSpPr>
        <p:grpSpPr>
          <a:xfrm>
            <a:off x="9270741" y="8995005"/>
            <a:ext cx="5991811" cy="1233853"/>
            <a:chOff x="0" y="0"/>
            <a:chExt cx="5991810" cy="1233852"/>
          </a:xfrm>
        </p:grpSpPr>
        <p:grpSp>
          <p:nvGrpSpPr>
            <p:cNvPr id="228" name="Group 228"/>
            <p:cNvGrpSpPr/>
            <p:nvPr/>
          </p:nvGrpSpPr>
          <p:grpSpPr>
            <a:xfrm>
              <a:off x="-1" y="-1"/>
              <a:ext cx="5991812" cy="1233854"/>
              <a:chOff x="0" y="0"/>
              <a:chExt cx="5991810" cy="1233852"/>
            </a:xfrm>
          </p:grpSpPr>
          <p:sp>
            <p:nvSpPr>
              <p:cNvPr id="226" name="Shape 226"/>
              <p:cNvSpPr/>
              <p:nvPr/>
            </p:nvSpPr>
            <p:spPr>
              <a:xfrm>
                <a:off x="-1" y="-1"/>
                <a:ext cx="5702360" cy="1233854"/>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27" name="Shape 227"/>
              <p:cNvSpPr/>
              <p:nvPr/>
            </p:nvSpPr>
            <p:spPr>
              <a:xfrm rot="5400000">
                <a:off x="5581268"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29" name="Shape 229"/>
            <p:cNvSpPr/>
            <p:nvPr/>
          </p:nvSpPr>
          <p:spPr>
            <a:xfrm>
              <a:off x="1903482" y="155260"/>
              <a:ext cx="1704102"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2012</a:t>
              </a:r>
            </a:p>
          </p:txBody>
        </p:sp>
      </p:grpSp>
      <p:grpSp>
        <p:nvGrpSpPr>
          <p:cNvPr id="235" name="Group 235"/>
          <p:cNvGrpSpPr/>
          <p:nvPr/>
        </p:nvGrpSpPr>
        <p:grpSpPr>
          <a:xfrm>
            <a:off x="8981289" y="10329905"/>
            <a:ext cx="5991812" cy="1233853"/>
            <a:chOff x="0" y="0"/>
            <a:chExt cx="5991810" cy="1233852"/>
          </a:xfrm>
        </p:grpSpPr>
        <p:grpSp>
          <p:nvGrpSpPr>
            <p:cNvPr id="233" name="Group 233"/>
            <p:cNvGrpSpPr/>
            <p:nvPr/>
          </p:nvGrpSpPr>
          <p:grpSpPr>
            <a:xfrm>
              <a:off x="-1" y="0"/>
              <a:ext cx="5991812" cy="1233853"/>
              <a:chOff x="0" y="0"/>
              <a:chExt cx="5991810" cy="1233852"/>
            </a:xfrm>
          </p:grpSpPr>
          <p:sp>
            <p:nvSpPr>
              <p:cNvPr id="231" name="Shape 231"/>
              <p:cNvSpPr/>
              <p:nvPr/>
            </p:nvSpPr>
            <p:spPr>
              <a:xfrm flipH="1">
                <a:off x="289452" y="0"/>
                <a:ext cx="5702359" cy="1233853"/>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32" name="Shape 232"/>
              <p:cNvSpPr/>
              <p:nvPr/>
            </p:nvSpPr>
            <p:spPr>
              <a:xfrm rot="16200000" flipH="1">
                <a:off x="-121090" y="472200"/>
                <a:ext cx="531633" cy="289453"/>
              </a:xfrm>
              <a:prstGeom prst="triangl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34" name="Shape 234"/>
            <p:cNvSpPr/>
            <p:nvPr/>
          </p:nvSpPr>
          <p:spPr>
            <a:xfrm>
              <a:off x="2192938" y="155260"/>
              <a:ext cx="1704103" cy="919481"/>
            </a:xfrm>
            <a:prstGeom prst="rect">
              <a:avLst/>
            </a:prstGeom>
            <a:noFill/>
            <a:ln w="12700" cap="flat">
              <a:noFill/>
              <a:miter lim="400000"/>
            </a:ln>
            <a:effectLst/>
          </p:spPr>
          <p:txBody>
            <a:bodyPr wrap="none" lIns="91439" tIns="91439" rIns="91439" bIns="91439" numCol="1" anchor="t">
              <a:spAutoFit/>
            </a:bodyPr>
            <a:lstStyle>
              <a:lvl1pPr>
                <a:defRPr sz="48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2014</a:t>
              </a:r>
            </a:p>
          </p:txBody>
        </p:sp>
      </p:grpSp>
      <p:grpSp>
        <p:nvGrpSpPr>
          <p:cNvPr id="243" name="Group 243"/>
          <p:cNvGrpSpPr/>
          <p:nvPr/>
        </p:nvGrpSpPr>
        <p:grpSpPr>
          <a:xfrm>
            <a:off x="15931847" y="3574534"/>
            <a:ext cx="6852591" cy="1402582"/>
            <a:chOff x="0" y="0"/>
            <a:chExt cx="6852590" cy="1402581"/>
          </a:xfrm>
        </p:grpSpPr>
        <p:grpSp>
          <p:nvGrpSpPr>
            <p:cNvPr id="241" name="Group 241"/>
            <p:cNvGrpSpPr/>
            <p:nvPr/>
          </p:nvGrpSpPr>
          <p:grpSpPr>
            <a:xfrm>
              <a:off x="0" y="257036"/>
              <a:ext cx="781050" cy="901701"/>
              <a:chOff x="0" y="0"/>
              <a:chExt cx="781050" cy="901700"/>
            </a:xfrm>
          </p:grpSpPr>
          <p:sp>
            <p:nvSpPr>
              <p:cNvPr id="236" name="Shape 236"/>
              <p:cNvSpPr/>
              <p:nvPr/>
            </p:nvSpPr>
            <p:spPr>
              <a:xfrm>
                <a:off x="0" y="0"/>
                <a:ext cx="781050" cy="901700"/>
              </a:xfrm>
              <a:custGeom>
                <a:avLst/>
                <a:gdLst/>
                <a:ahLst/>
                <a:cxnLst>
                  <a:cxn ang="0">
                    <a:pos x="wd2" y="hd2"/>
                  </a:cxn>
                  <a:cxn ang="5400000">
                    <a:pos x="wd2" y="hd2"/>
                  </a:cxn>
                  <a:cxn ang="10800000">
                    <a:pos x="wd2" y="hd2"/>
                  </a:cxn>
                  <a:cxn ang="16200000">
                    <a:pos x="wd2" y="hd2"/>
                  </a:cxn>
                </a:cxnLst>
                <a:rect l="0" t="0" r="r" b="b"/>
                <a:pathLst>
                  <a:path w="21600" h="21600" extrusionOk="0">
                    <a:moveTo>
                      <a:pt x="0" y="3651"/>
                    </a:moveTo>
                    <a:lnTo>
                      <a:pt x="0" y="21600"/>
                    </a:lnTo>
                    <a:lnTo>
                      <a:pt x="21600" y="21600"/>
                    </a:lnTo>
                    <a:lnTo>
                      <a:pt x="21600" y="0"/>
                    </a:lnTo>
                    <a:lnTo>
                      <a:pt x="4127" y="0"/>
                    </a:lnTo>
                  </a:path>
                </a:pathLst>
              </a:custGeom>
              <a:noFill/>
              <a:ln w="38100" cap="flat">
                <a:solidFill>
                  <a:srgbClr val="D9D9D9"/>
                </a:solidFill>
                <a:prstDash val="solid"/>
                <a:miter lim="400000"/>
              </a:ln>
              <a:effectLst/>
            </p:spPr>
            <p:txBody>
              <a:bodyPr wrap="square" lIns="91439" tIns="91439" rIns="91439" bIns="91439" numCol="1" anchor="t">
                <a:noAutofit/>
              </a:bodyPr>
              <a:lstStyle/>
              <a:p>
                <a:endParaRPr/>
              </a:p>
            </p:txBody>
          </p:sp>
          <p:sp>
            <p:nvSpPr>
              <p:cNvPr id="237" name="Shape 237"/>
              <p:cNvSpPr/>
              <p:nvPr/>
            </p:nvSpPr>
            <p:spPr>
              <a:xfrm flipH="1" flipV="1">
                <a:off x="120649" y="663573"/>
                <a:ext cx="539751" cy="1"/>
              </a:xfrm>
              <a:prstGeom prst="line">
                <a:avLst/>
              </a:prstGeom>
              <a:noFill/>
              <a:ln w="38100" cap="flat">
                <a:solidFill>
                  <a:srgbClr val="D9D9D9"/>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38" name="Shape 238"/>
              <p:cNvSpPr/>
              <p:nvPr/>
            </p:nvSpPr>
            <p:spPr>
              <a:xfrm flipH="1" flipV="1">
                <a:off x="120649" y="781049"/>
                <a:ext cx="539751" cy="1"/>
              </a:xfrm>
              <a:prstGeom prst="line">
                <a:avLst/>
              </a:prstGeom>
              <a:noFill/>
              <a:ln w="38100" cap="flat">
                <a:solidFill>
                  <a:srgbClr val="D9D9D9"/>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39" name="Shape 239"/>
              <p:cNvSpPr/>
              <p:nvPr/>
            </p:nvSpPr>
            <p:spPr>
              <a:xfrm>
                <a:off x="301624" y="120649"/>
                <a:ext cx="177801" cy="180977"/>
              </a:xfrm>
              <a:prstGeom prst="ellipse">
                <a:avLst/>
              </a:prstGeom>
              <a:noFill/>
              <a:ln w="38100" cap="flat">
                <a:solidFill>
                  <a:srgbClr val="D9D9D9"/>
                </a:solidFill>
                <a:prstDash val="solid"/>
                <a:miter lim="400000"/>
              </a:ln>
              <a:effectLst/>
            </p:spPr>
            <p:txBody>
              <a:bodyPr wrap="square" lIns="91439" tIns="91439" rIns="91439" bIns="91439" numCol="1" anchor="t">
                <a:noAutofit/>
              </a:bodyPr>
              <a:lstStyle/>
              <a:p>
                <a:endParaRPr/>
              </a:p>
            </p:txBody>
          </p:sp>
          <p:sp>
            <p:nvSpPr>
              <p:cNvPr id="240" name="Shape 240"/>
              <p:cNvSpPr/>
              <p:nvPr/>
            </p:nvSpPr>
            <p:spPr>
              <a:xfrm>
                <a:off x="241300" y="361950"/>
                <a:ext cx="298450" cy="180977"/>
              </a:xfrm>
              <a:custGeom>
                <a:avLst/>
                <a:gdLst/>
                <a:ahLst/>
                <a:cxnLst>
                  <a:cxn ang="0">
                    <a:pos x="wd2" y="hd2"/>
                  </a:cxn>
                  <a:cxn ang="5400000">
                    <a:pos x="wd2" y="hd2"/>
                  </a:cxn>
                  <a:cxn ang="10800000">
                    <a:pos x="wd2" y="hd2"/>
                  </a:cxn>
                  <a:cxn ang="16200000">
                    <a:pos x="wd2" y="hd2"/>
                  </a:cxn>
                </a:cxnLst>
                <a:rect l="0" t="0" r="r" b="b"/>
                <a:pathLst>
                  <a:path w="21600" h="21600" extrusionOk="0">
                    <a:moveTo>
                      <a:pt x="6434" y="0"/>
                    </a:moveTo>
                    <a:lnTo>
                      <a:pt x="2068" y="2653"/>
                    </a:lnTo>
                    <a:lnTo>
                      <a:pt x="0" y="21600"/>
                    </a:lnTo>
                    <a:lnTo>
                      <a:pt x="21600" y="21600"/>
                    </a:lnTo>
                    <a:lnTo>
                      <a:pt x="19532" y="2653"/>
                    </a:lnTo>
                    <a:lnTo>
                      <a:pt x="15166" y="0"/>
                    </a:lnTo>
                  </a:path>
                </a:pathLst>
              </a:custGeom>
              <a:noFill/>
              <a:ln w="38100" cap="flat">
                <a:solidFill>
                  <a:srgbClr val="D9D9D9"/>
                </a:solidFill>
                <a:prstDash val="solid"/>
                <a:miter lim="400000"/>
              </a:ln>
              <a:effectLst/>
            </p:spPr>
            <p:txBody>
              <a:bodyPr wrap="square" lIns="91439" tIns="91439" rIns="91439" bIns="91439" numCol="1" anchor="t">
                <a:noAutofit/>
              </a:bodyPr>
              <a:lstStyle/>
              <a:p>
                <a:endParaRPr/>
              </a:p>
            </p:txBody>
          </p:sp>
        </p:grpSp>
        <p:sp>
          <p:nvSpPr>
            <p:cNvPr id="242" name="Shape 242"/>
            <p:cNvSpPr/>
            <p:nvPr/>
          </p:nvSpPr>
          <p:spPr>
            <a:xfrm>
              <a:off x="1238885" y="0"/>
              <a:ext cx="5613706" cy="1402582"/>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grpSp>
        <p:nvGrpSpPr>
          <p:cNvPr id="252" name="Group 252"/>
          <p:cNvGrpSpPr/>
          <p:nvPr/>
        </p:nvGrpSpPr>
        <p:grpSpPr>
          <a:xfrm>
            <a:off x="15871522" y="6239290"/>
            <a:ext cx="6912917" cy="1402582"/>
            <a:chOff x="0" y="0"/>
            <a:chExt cx="6912916" cy="1402581"/>
          </a:xfrm>
        </p:grpSpPr>
        <p:grpSp>
          <p:nvGrpSpPr>
            <p:cNvPr id="250" name="Group 250"/>
            <p:cNvGrpSpPr/>
            <p:nvPr/>
          </p:nvGrpSpPr>
          <p:grpSpPr>
            <a:xfrm>
              <a:off x="0" y="342475"/>
              <a:ext cx="901701" cy="720728"/>
              <a:chOff x="0" y="0"/>
              <a:chExt cx="901700" cy="720726"/>
            </a:xfrm>
          </p:grpSpPr>
          <p:sp>
            <p:nvSpPr>
              <p:cNvPr id="244" name="Shape 244"/>
              <p:cNvSpPr/>
              <p:nvPr/>
            </p:nvSpPr>
            <p:spPr>
              <a:xfrm>
                <a:off x="209550" y="-1"/>
                <a:ext cx="330200" cy="720728"/>
              </a:xfrm>
              <a:custGeom>
                <a:avLst/>
                <a:gdLst/>
                <a:ahLst/>
                <a:cxnLst>
                  <a:cxn ang="0">
                    <a:pos x="wd2" y="hd2"/>
                  </a:cxn>
                  <a:cxn ang="5400000">
                    <a:pos x="wd2" y="hd2"/>
                  </a:cxn>
                  <a:cxn ang="10800000">
                    <a:pos x="wd2" y="hd2"/>
                  </a:cxn>
                  <a:cxn ang="16200000">
                    <a:pos x="wd2" y="hd2"/>
                  </a:cxn>
                </a:cxnLst>
                <a:rect l="0" t="0" r="r" b="b"/>
                <a:pathLst>
                  <a:path w="21600" h="21600" extrusionOk="0">
                    <a:moveTo>
                      <a:pt x="0" y="6280"/>
                    </a:moveTo>
                    <a:lnTo>
                      <a:pt x="21600" y="0"/>
                    </a:lnTo>
                    <a:lnTo>
                      <a:pt x="21600" y="21600"/>
                    </a:lnTo>
                    <a:lnTo>
                      <a:pt x="0" y="1532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45" name="Shape 245"/>
              <p:cNvSpPr/>
              <p:nvPr/>
            </p:nvSpPr>
            <p:spPr>
              <a:xfrm flipV="1">
                <a:off x="269873" y="241300"/>
                <a:ext cx="149225" cy="8890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46" name="Shape 246"/>
              <p:cNvSpPr/>
              <p:nvPr/>
            </p:nvSpPr>
            <p:spPr>
              <a:xfrm>
                <a:off x="-1" y="209550"/>
                <a:ext cx="117475" cy="301627"/>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47" name="Shape 247"/>
              <p:cNvSpPr/>
              <p:nvPr/>
            </p:nvSpPr>
            <p:spPr>
              <a:xfrm>
                <a:off x="628650" y="209550"/>
                <a:ext cx="152400" cy="3016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880" y="0"/>
                      <a:pt x="21600" y="4860"/>
                      <a:pt x="21600" y="10800"/>
                    </a:cubicBezTo>
                    <a:cubicBezTo>
                      <a:pt x="21600" y="16740"/>
                      <a:pt x="11880" y="21600"/>
                      <a:pt x="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48" name="Shape 248"/>
              <p:cNvSpPr/>
              <p:nvPr/>
            </p:nvSpPr>
            <p:spPr>
              <a:xfrm>
                <a:off x="628650" y="92074"/>
                <a:ext cx="273050" cy="5397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000" y="0"/>
                      <a:pt x="21600" y="4800"/>
                      <a:pt x="21600" y="10800"/>
                    </a:cubicBezTo>
                    <a:cubicBezTo>
                      <a:pt x="21600" y="16800"/>
                      <a:pt x="12000" y="21600"/>
                      <a:pt x="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49" name="Shape 249"/>
              <p:cNvSpPr/>
              <p:nvPr/>
            </p:nvSpPr>
            <p:spPr>
              <a:xfrm>
                <a:off x="628650" y="330200"/>
                <a:ext cx="31750" cy="603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21600" y="5400"/>
                      <a:pt x="21600" y="10800"/>
                    </a:cubicBezTo>
                    <a:cubicBezTo>
                      <a:pt x="21600" y="16200"/>
                      <a:pt x="10800" y="21600"/>
                      <a:pt x="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251" name="Shape 251"/>
            <p:cNvSpPr/>
            <p:nvPr/>
          </p:nvSpPr>
          <p:spPr>
            <a:xfrm>
              <a:off x="1299211" y="0"/>
              <a:ext cx="5613706" cy="1402582"/>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grpSp>
        <p:nvGrpSpPr>
          <p:cNvPr id="260" name="Group 260"/>
          <p:cNvGrpSpPr/>
          <p:nvPr/>
        </p:nvGrpSpPr>
        <p:grpSpPr>
          <a:xfrm>
            <a:off x="15869933" y="8904044"/>
            <a:ext cx="6914505" cy="1402582"/>
            <a:chOff x="0" y="0"/>
            <a:chExt cx="6914504" cy="1402581"/>
          </a:xfrm>
        </p:grpSpPr>
        <p:grpSp>
          <p:nvGrpSpPr>
            <p:cNvPr id="258" name="Group 258"/>
            <p:cNvGrpSpPr/>
            <p:nvPr/>
          </p:nvGrpSpPr>
          <p:grpSpPr>
            <a:xfrm>
              <a:off x="0" y="287198"/>
              <a:ext cx="904876" cy="841376"/>
              <a:chOff x="0" y="0"/>
              <a:chExt cx="904875" cy="841375"/>
            </a:xfrm>
          </p:grpSpPr>
          <p:sp>
            <p:nvSpPr>
              <p:cNvPr id="253" name="Shape 253"/>
              <p:cNvSpPr/>
              <p:nvPr/>
            </p:nvSpPr>
            <p:spPr>
              <a:xfrm>
                <a:off x="0" y="301625"/>
                <a:ext cx="241301" cy="241301"/>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54" name="Shape 254"/>
              <p:cNvSpPr/>
              <p:nvPr/>
            </p:nvSpPr>
            <p:spPr>
              <a:xfrm>
                <a:off x="663575" y="0"/>
                <a:ext cx="241301" cy="241301"/>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55" name="Shape 255"/>
              <p:cNvSpPr/>
              <p:nvPr/>
            </p:nvSpPr>
            <p:spPr>
              <a:xfrm>
                <a:off x="663575" y="600075"/>
                <a:ext cx="241301" cy="241301"/>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56" name="Shape 256"/>
              <p:cNvSpPr/>
              <p:nvPr/>
            </p:nvSpPr>
            <p:spPr>
              <a:xfrm flipV="1">
                <a:off x="333375" y="212727"/>
                <a:ext cx="238123" cy="117475"/>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57" name="Shape 257"/>
              <p:cNvSpPr/>
              <p:nvPr/>
            </p:nvSpPr>
            <p:spPr>
              <a:xfrm>
                <a:off x="333375" y="511176"/>
                <a:ext cx="238123" cy="120648"/>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sp>
          <p:nvSpPr>
            <p:cNvPr id="259" name="Shape 259"/>
            <p:cNvSpPr/>
            <p:nvPr/>
          </p:nvSpPr>
          <p:spPr>
            <a:xfrm>
              <a:off x="1300799" y="0"/>
              <a:ext cx="5613706" cy="1402582"/>
            </a:xfrm>
            <a:prstGeom prst="rect">
              <a:avLst/>
            </a:prstGeom>
            <a:noFill/>
            <a:ln w="12700" cap="flat">
              <a:noFill/>
              <a:miter lim="400000"/>
            </a:ln>
            <a:effectLst/>
          </p:spPr>
          <p:txBody>
            <a:bodyPr wrap="square" lIns="91439" tIns="91439" rIns="91439" bIns="91439" numCol="1" anchor="t">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grpSp>
        <p:nvGrpSpPr>
          <p:cNvPr id="266" name="Group 266"/>
          <p:cNvGrpSpPr/>
          <p:nvPr/>
        </p:nvGrpSpPr>
        <p:grpSpPr>
          <a:xfrm>
            <a:off x="1714693" y="7688236"/>
            <a:ext cx="6768906" cy="1402582"/>
            <a:chOff x="0" y="0"/>
            <a:chExt cx="6768904" cy="1402581"/>
          </a:xfrm>
        </p:grpSpPr>
        <p:grpSp>
          <p:nvGrpSpPr>
            <p:cNvPr id="264" name="Group 264"/>
            <p:cNvGrpSpPr/>
            <p:nvPr/>
          </p:nvGrpSpPr>
          <p:grpSpPr>
            <a:xfrm>
              <a:off x="5895780" y="292148"/>
              <a:ext cx="873125" cy="869951"/>
              <a:chOff x="0" y="0"/>
              <a:chExt cx="873124" cy="869950"/>
            </a:xfrm>
          </p:grpSpPr>
          <p:sp>
            <p:nvSpPr>
              <p:cNvPr id="261" name="Shape 261"/>
              <p:cNvSpPr/>
              <p:nvPr/>
            </p:nvSpPr>
            <p:spPr>
              <a:xfrm>
                <a:off x="0" y="57150"/>
                <a:ext cx="812801" cy="812800"/>
              </a:xfrm>
              <a:custGeom>
                <a:avLst/>
                <a:gdLst/>
                <a:ahLst/>
                <a:cxnLst>
                  <a:cxn ang="0">
                    <a:pos x="wd2" y="hd2"/>
                  </a:cxn>
                  <a:cxn ang="5400000">
                    <a:pos x="wd2" y="hd2"/>
                  </a:cxn>
                  <a:cxn ang="10800000">
                    <a:pos x="wd2" y="hd2"/>
                  </a:cxn>
                  <a:cxn ang="16200000">
                    <a:pos x="wd2" y="hd2"/>
                  </a:cxn>
                </a:cxnLst>
                <a:rect l="0" t="0" r="r" b="b"/>
                <a:pathLst>
                  <a:path w="21600" h="21600" extrusionOk="0">
                    <a:moveTo>
                      <a:pt x="21600" y="11222"/>
                    </a:moveTo>
                    <a:lnTo>
                      <a:pt x="11222" y="21600"/>
                    </a:lnTo>
                    <a:lnTo>
                      <a:pt x="0" y="10378"/>
                    </a:lnTo>
                    <a:lnTo>
                      <a:pt x="10378"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62" name="Shape 262"/>
              <p:cNvSpPr/>
              <p:nvPr/>
            </p:nvSpPr>
            <p:spPr>
              <a:xfrm>
                <a:off x="450850" y="-1"/>
                <a:ext cx="422275" cy="4191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63" name="Shape 263"/>
              <p:cNvSpPr/>
              <p:nvPr/>
            </p:nvSpPr>
            <p:spPr>
              <a:xfrm>
                <a:off x="479426" y="149225"/>
                <a:ext cx="241301" cy="241301"/>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265" name="Shape 265"/>
            <p:cNvSpPr/>
            <p:nvPr/>
          </p:nvSpPr>
          <p:spPr>
            <a:xfrm>
              <a:off x="0" y="0"/>
              <a:ext cx="5613705" cy="1402582"/>
            </a:xfrm>
            <a:prstGeom prst="rect">
              <a:avLst/>
            </a:prstGeom>
            <a:noFill/>
            <a:ln w="12700" cap="flat">
              <a:noFill/>
              <a:miter lim="400000"/>
            </a:ln>
            <a:effectLst/>
          </p:spPr>
          <p:txBody>
            <a:bodyPr wrap="square" lIns="91439" tIns="91439" rIns="91439" bIns="91439" numCol="1" anchor="t">
              <a:spAutoFit/>
            </a:bodyPr>
            <a:lstStyle>
              <a:lvl1pPr algn="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grpSp>
        <p:nvGrpSpPr>
          <p:cNvPr id="272" name="Group 272"/>
          <p:cNvGrpSpPr/>
          <p:nvPr/>
        </p:nvGrpSpPr>
        <p:grpSpPr>
          <a:xfrm>
            <a:off x="1821056" y="5000297"/>
            <a:ext cx="6662543" cy="1402582"/>
            <a:chOff x="0" y="0"/>
            <a:chExt cx="6662542" cy="1402581"/>
          </a:xfrm>
        </p:grpSpPr>
        <p:grpSp>
          <p:nvGrpSpPr>
            <p:cNvPr id="270" name="Group 270"/>
            <p:cNvGrpSpPr/>
            <p:nvPr/>
          </p:nvGrpSpPr>
          <p:grpSpPr>
            <a:xfrm>
              <a:off x="6002142" y="259745"/>
              <a:ext cx="660401" cy="900317"/>
              <a:chOff x="0" y="0"/>
              <a:chExt cx="660400" cy="900316"/>
            </a:xfrm>
          </p:grpSpPr>
          <p:sp>
            <p:nvSpPr>
              <p:cNvPr id="267" name="Shape 267"/>
              <p:cNvSpPr/>
              <p:nvPr/>
            </p:nvSpPr>
            <p:spPr>
              <a:xfrm>
                <a:off x="0" y="420890"/>
                <a:ext cx="660400" cy="4794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6750"/>
                      <a:pt x="21600" y="6750"/>
                      <a:pt x="21600" y="6750"/>
                    </a:cubicBezTo>
                    <a:cubicBezTo>
                      <a:pt x="21600" y="14850"/>
                      <a:pt x="16691" y="21600"/>
                      <a:pt x="10800" y="21600"/>
                    </a:cubicBezTo>
                    <a:cubicBezTo>
                      <a:pt x="4909" y="21600"/>
                      <a:pt x="0" y="14850"/>
                      <a:pt x="0" y="6750"/>
                    </a:cubicBezTo>
                    <a:cubicBezTo>
                      <a:pt x="0" y="0"/>
                      <a:pt x="0" y="0"/>
                      <a:pt x="0" y="0"/>
                    </a:cubicBezTo>
                    <a:lnTo>
                      <a:pt x="21600" y="0"/>
                    </a:lnTo>
                    <a:close/>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68" name="Shape 268"/>
              <p:cNvSpPr/>
              <p:nvPr/>
            </p:nvSpPr>
            <p:spPr>
              <a:xfrm>
                <a:off x="269874" y="570116"/>
                <a:ext cx="120651" cy="180977"/>
              </a:xfrm>
              <a:custGeom>
                <a:avLst/>
                <a:gdLst/>
                <a:ahLst/>
                <a:cxnLst>
                  <a:cxn ang="0">
                    <a:pos x="wd2" y="hd2"/>
                  </a:cxn>
                  <a:cxn ang="5400000">
                    <a:pos x="wd2" y="hd2"/>
                  </a:cxn>
                  <a:cxn ang="10800000">
                    <a:pos x="wd2" y="hd2"/>
                  </a:cxn>
                  <a:cxn ang="16200000">
                    <a:pos x="wd2" y="hd2"/>
                  </a:cxn>
                </a:cxnLst>
                <a:rect l="0" t="0" r="r" b="b"/>
                <a:pathLst>
                  <a:path w="21600" h="21600" extrusionOk="0">
                    <a:moveTo>
                      <a:pt x="21600" y="14400"/>
                    </a:moveTo>
                    <a:cubicBezTo>
                      <a:pt x="21600" y="18000"/>
                      <a:pt x="16200" y="21600"/>
                      <a:pt x="10800" y="21600"/>
                    </a:cubicBezTo>
                    <a:cubicBezTo>
                      <a:pt x="5400" y="21600"/>
                      <a:pt x="0" y="18000"/>
                      <a:pt x="0" y="14400"/>
                    </a:cubicBezTo>
                    <a:cubicBezTo>
                      <a:pt x="0" y="14400"/>
                      <a:pt x="0" y="14400"/>
                      <a:pt x="0" y="14400"/>
                    </a:cubicBezTo>
                    <a:cubicBezTo>
                      <a:pt x="0" y="7200"/>
                      <a:pt x="0" y="7200"/>
                      <a:pt x="0" y="7200"/>
                    </a:cubicBezTo>
                    <a:cubicBezTo>
                      <a:pt x="0" y="3600"/>
                      <a:pt x="5400" y="0"/>
                      <a:pt x="10800" y="0"/>
                    </a:cubicBezTo>
                    <a:cubicBezTo>
                      <a:pt x="16200" y="0"/>
                      <a:pt x="21600" y="3600"/>
                      <a:pt x="21600" y="7200"/>
                    </a:cubicBezTo>
                    <a:cubicBezTo>
                      <a:pt x="21600" y="14400"/>
                      <a:pt x="21600" y="14400"/>
                      <a:pt x="21600" y="14400"/>
                    </a:cubicBezTo>
                    <a:close/>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69" name="Shape 269"/>
              <p:cNvSpPr/>
              <p:nvPr/>
            </p:nvSpPr>
            <p:spPr>
              <a:xfrm>
                <a:off x="107619" y="-1"/>
                <a:ext cx="448006" cy="331992"/>
              </a:xfrm>
              <a:custGeom>
                <a:avLst/>
                <a:gdLst/>
                <a:ahLst/>
                <a:cxnLst>
                  <a:cxn ang="0">
                    <a:pos x="wd2" y="hd2"/>
                  </a:cxn>
                  <a:cxn ang="5400000">
                    <a:pos x="wd2" y="hd2"/>
                  </a:cxn>
                  <a:cxn ang="10800000">
                    <a:pos x="wd2" y="hd2"/>
                  </a:cxn>
                  <a:cxn ang="16200000">
                    <a:pos x="wd2" y="hd2"/>
                  </a:cxn>
                </a:cxnLst>
                <a:rect l="0" t="0" r="r" b="b"/>
                <a:pathLst>
                  <a:path w="20734" h="20166" extrusionOk="0">
                    <a:moveTo>
                      <a:pt x="20734" y="9136"/>
                    </a:moveTo>
                    <a:cubicBezTo>
                      <a:pt x="16205" y="3621"/>
                      <a:pt x="16205" y="3621"/>
                      <a:pt x="16205" y="3621"/>
                    </a:cubicBezTo>
                    <a:cubicBezTo>
                      <a:pt x="12721" y="-1434"/>
                      <a:pt x="6799" y="-974"/>
                      <a:pt x="2966" y="3621"/>
                    </a:cubicBezTo>
                    <a:cubicBezTo>
                      <a:pt x="-518" y="8217"/>
                      <a:pt x="-866" y="15111"/>
                      <a:pt x="1573" y="20166"/>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271" name="Shape 271"/>
            <p:cNvSpPr/>
            <p:nvPr/>
          </p:nvSpPr>
          <p:spPr>
            <a:xfrm>
              <a:off x="0" y="0"/>
              <a:ext cx="5613705" cy="1402582"/>
            </a:xfrm>
            <a:prstGeom prst="rect">
              <a:avLst/>
            </a:prstGeom>
            <a:noFill/>
            <a:ln w="12700" cap="flat">
              <a:noFill/>
              <a:miter lim="400000"/>
            </a:ln>
            <a:effectLst/>
          </p:spPr>
          <p:txBody>
            <a:bodyPr wrap="square" lIns="91439" tIns="91439" rIns="91439" bIns="91439" numCol="1" anchor="t">
              <a:spAutoFit/>
            </a:bodyPr>
            <a:lstStyle>
              <a:lvl1pPr algn="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grpSp>
        <p:nvGrpSpPr>
          <p:cNvPr id="280" name="Group 280"/>
          <p:cNvGrpSpPr/>
          <p:nvPr/>
        </p:nvGrpSpPr>
        <p:grpSpPr>
          <a:xfrm>
            <a:off x="1700406" y="10376172"/>
            <a:ext cx="6783193" cy="1402582"/>
            <a:chOff x="0" y="0"/>
            <a:chExt cx="6783192" cy="1402581"/>
          </a:xfrm>
        </p:grpSpPr>
        <p:grpSp>
          <p:nvGrpSpPr>
            <p:cNvPr id="278" name="Group 278"/>
            <p:cNvGrpSpPr/>
            <p:nvPr/>
          </p:nvGrpSpPr>
          <p:grpSpPr>
            <a:xfrm>
              <a:off x="5881494" y="347522"/>
              <a:ext cx="901699" cy="720727"/>
              <a:chOff x="0" y="0"/>
              <a:chExt cx="901697" cy="720726"/>
            </a:xfrm>
          </p:grpSpPr>
          <p:sp>
            <p:nvSpPr>
              <p:cNvPr id="273" name="Shape 273"/>
              <p:cNvSpPr/>
              <p:nvPr/>
            </p:nvSpPr>
            <p:spPr>
              <a:xfrm>
                <a:off x="301624" y="-1"/>
                <a:ext cx="600074" cy="60007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530"/>
                      <a:pt x="0" y="9990"/>
                      <a:pt x="0" y="9720"/>
                    </a:cubicBezTo>
                    <a:cubicBezTo>
                      <a:pt x="540" y="4320"/>
                      <a:pt x="5400" y="0"/>
                      <a:pt x="11070" y="0"/>
                    </a:cubicBezTo>
                    <a:cubicBezTo>
                      <a:pt x="10800" y="0"/>
                      <a:pt x="10800" y="0"/>
                      <a:pt x="10800" y="0"/>
                    </a:cubicBezTo>
                    <a:cubicBezTo>
                      <a:pt x="16740" y="0"/>
                      <a:pt x="21600" y="4860"/>
                      <a:pt x="21600" y="10800"/>
                    </a:cubicBezTo>
                    <a:cubicBezTo>
                      <a:pt x="21600" y="16740"/>
                      <a:pt x="16740" y="21600"/>
                      <a:pt x="1080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74" name="Shape 274"/>
              <p:cNvSpPr/>
              <p:nvPr/>
            </p:nvSpPr>
            <p:spPr>
              <a:xfrm>
                <a:off x="422273" y="117476"/>
                <a:ext cx="177801" cy="1809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900" y="9000"/>
                      <a:pt x="0" y="19800"/>
                    </a:cubicBezTo>
                    <a:cubicBezTo>
                      <a:pt x="0" y="19800"/>
                      <a:pt x="0" y="19800"/>
                      <a:pt x="0" y="19800"/>
                    </a:cubicBezTo>
                    <a:cubicBezTo>
                      <a:pt x="0" y="20700"/>
                      <a:pt x="0" y="20700"/>
                      <a:pt x="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75" name="Shape 275"/>
              <p:cNvSpPr/>
              <p:nvPr/>
            </p:nvSpPr>
            <p:spPr>
              <a:xfrm>
                <a:off x="0" y="177800"/>
                <a:ext cx="301625" cy="422276"/>
              </a:xfrm>
              <a:custGeom>
                <a:avLst/>
                <a:gdLst/>
                <a:ahLst/>
                <a:cxnLst>
                  <a:cxn ang="0">
                    <a:pos x="wd2" y="hd2"/>
                  </a:cxn>
                  <a:cxn ang="5400000">
                    <a:pos x="wd2" y="hd2"/>
                  </a:cxn>
                  <a:cxn ang="10800000">
                    <a:pos x="wd2" y="hd2"/>
                  </a:cxn>
                  <a:cxn ang="16200000">
                    <a:pos x="wd2" y="hd2"/>
                  </a:cxn>
                </a:cxnLst>
                <a:rect l="0" t="0" r="r" b="b"/>
                <a:pathLst>
                  <a:path w="21600" h="21600" extrusionOk="0">
                    <a:moveTo>
                      <a:pt x="15120" y="0"/>
                    </a:moveTo>
                    <a:cubicBezTo>
                      <a:pt x="7020" y="0"/>
                      <a:pt x="0" y="5014"/>
                      <a:pt x="0" y="10800"/>
                    </a:cubicBezTo>
                    <a:cubicBezTo>
                      <a:pt x="0" y="16586"/>
                      <a:pt x="7020" y="21600"/>
                      <a:pt x="15120" y="21600"/>
                    </a:cubicBezTo>
                    <a:cubicBezTo>
                      <a:pt x="21600" y="21600"/>
                      <a:pt x="21600" y="21600"/>
                      <a:pt x="2160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76" name="Shape 276"/>
              <p:cNvSpPr/>
              <p:nvPr/>
            </p:nvSpPr>
            <p:spPr>
              <a:xfrm flipV="1">
                <a:off x="450849" y="479426"/>
                <a:ext cx="1" cy="24130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77" name="Shape 277"/>
              <p:cNvSpPr/>
              <p:nvPr/>
            </p:nvSpPr>
            <p:spPr>
              <a:xfrm>
                <a:off x="361950" y="485776"/>
                <a:ext cx="177800" cy="825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0" y="0"/>
                    </a:lnTo>
                    <a:lnTo>
                      <a:pt x="21600" y="2160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279" name="Shape 279"/>
            <p:cNvSpPr/>
            <p:nvPr/>
          </p:nvSpPr>
          <p:spPr>
            <a:xfrm>
              <a:off x="0" y="0"/>
              <a:ext cx="5613705" cy="1402582"/>
            </a:xfrm>
            <a:prstGeom prst="rect">
              <a:avLst/>
            </a:prstGeom>
            <a:noFill/>
            <a:ln w="12700" cap="flat">
              <a:noFill/>
              <a:miter lim="400000"/>
            </a:ln>
            <a:effectLst/>
          </p:spPr>
          <p:txBody>
            <a:bodyPr wrap="square" lIns="91439" tIns="91439" rIns="91439" bIns="91439" numCol="1" anchor="t">
              <a:spAutoFit/>
            </a:bodyPr>
            <a:lstStyle>
              <a:lvl1pPr algn="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a:t>
              </a:r>
            </a:p>
          </p:txBody>
        </p:sp>
      </p:grpSp>
    </p:spTree>
  </p:cSld>
  <p:clrMapOvr>
    <a:masterClrMapping/>
  </p:clrMapOvr>
  <mc:AlternateContent xmlns:mc="http://schemas.openxmlformats.org/markup-compatibility/2006">
    <mc:Choice xmlns:p14="http://schemas.microsoft.com/office/powerpoint/2010/main" Requires="p14">
      <p:transition spd="slow" p14:dur="1200">
        <p14:prism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204"/>
                                        </p:tgtEl>
                                        <p:attrNameLst>
                                          <p:attrName>style.visibility</p:attrName>
                                        </p:attrNameLst>
                                      </p:cBhvr>
                                      <p:to>
                                        <p:strVal val="visible"/>
                                      </p:to>
                                    </p:set>
                                    <p:animEffect transition="in" filter="dissolve">
                                      <p:cBhvr>
                                        <p:cTn id="7" dur="500"/>
                                        <p:tgtEl>
                                          <p:spTgt spid="204"/>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205"/>
                                        </p:tgtEl>
                                        <p:attrNameLst>
                                          <p:attrName>style.visibility</p:attrName>
                                        </p:attrNameLst>
                                      </p:cBhvr>
                                      <p:to>
                                        <p:strVal val="visible"/>
                                      </p:to>
                                    </p:set>
                                    <p:animEffect transition="in" filter="dissolve">
                                      <p:cBhvr>
                                        <p:cTn id="11" dur="500"/>
                                        <p:tgtEl>
                                          <p:spTgt spid="205"/>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203"/>
                                        </p:tgtEl>
                                        <p:attrNameLst>
                                          <p:attrName>style.visibility</p:attrName>
                                        </p:attrNameLst>
                                      </p:cBhvr>
                                      <p:to>
                                        <p:strVal val="visible"/>
                                      </p:to>
                                    </p:set>
                                    <p:animEffect transition="in" filter="dissolve">
                                      <p:cBhvr>
                                        <p:cTn id="15" dur="1000"/>
                                        <p:tgtEl>
                                          <p:spTgt spid="203"/>
                                        </p:tgtEl>
                                      </p:cBhvr>
                                    </p:animEffect>
                                  </p:childTnLst>
                                </p:cTn>
                              </p:par>
                            </p:childTnLst>
                          </p:cTn>
                        </p:par>
                        <p:par>
                          <p:cTn id="16" fill="hold">
                            <p:stCondLst>
                              <p:cond delay="2000"/>
                            </p:stCondLst>
                            <p:childTnLst>
                              <p:par>
                                <p:cTn id="17" presetID="2" presetClass="entr" presetSubtype="1" fill="hold" grpId="4" nodeType="afterEffect">
                                  <p:stCondLst>
                                    <p:cond delay="0"/>
                                  </p:stCondLst>
                                  <p:iterate>
                                    <p:tmAbs val="0"/>
                                  </p:iterate>
                                  <p:childTnLst>
                                    <p:set>
                                      <p:cBhvr>
                                        <p:cTn id="18" dur="indefinite" fill="hold"/>
                                        <p:tgtEl>
                                          <p:spTgt spid="210"/>
                                        </p:tgtEl>
                                        <p:attrNameLst>
                                          <p:attrName>style.visibility</p:attrName>
                                        </p:attrNameLst>
                                      </p:cBhvr>
                                      <p:to>
                                        <p:strVal val="visible"/>
                                      </p:to>
                                    </p:set>
                                    <p:anim calcmode="lin" valueType="num">
                                      <p:cBhvr>
                                        <p:cTn id="19" dur="500" fill="hold"/>
                                        <p:tgtEl>
                                          <p:spTgt spid="210"/>
                                        </p:tgtEl>
                                        <p:attrNameLst>
                                          <p:attrName>ppt_x</p:attrName>
                                        </p:attrNameLst>
                                      </p:cBhvr>
                                      <p:tavLst>
                                        <p:tav tm="0">
                                          <p:val>
                                            <p:strVal val="#ppt_x"/>
                                          </p:val>
                                        </p:tav>
                                        <p:tav tm="100000">
                                          <p:val>
                                            <p:strVal val="#ppt_x"/>
                                          </p:val>
                                        </p:tav>
                                      </p:tavLst>
                                    </p:anim>
                                    <p:anim calcmode="lin" valueType="num">
                                      <p:cBhvr>
                                        <p:cTn id="20" dur="500" fill="hold"/>
                                        <p:tgtEl>
                                          <p:spTgt spid="210"/>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22" presetClass="entr" presetSubtype="8" fill="hold" grpId="5" nodeType="afterEffect">
                                  <p:stCondLst>
                                    <p:cond delay="0"/>
                                  </p:stCondLst>
                                  <p:iterate>
                                    <p:tmAbs val="0"/>
                                  </p:iterate>
                                  <p:childTnLst>
                                    <p:set>
                                      <p:cBhvr>
                                        <p:cTn id="23" dur="indefinite" fill="hold"/>
                                        <p:tgtEl>
                                          <p:spTgt spid="243"/>
                                        </p:tgtEl>
                                        <p:attrNameLst>
                                          <p:attrName>style.visibility</p:attrName>
                                        </p:attrNameLst>
                                      </p:cBhvr>
                                      <p:to>
                                        <p:strVal val="visible"/>
                                      </p:to>
                                    </p:set>
                                    <p:animEffect transition="in" filter="wipe(left)">
                                      <p:cBhvr>
                                        <p:cTn id="24" dur="500"/>
                                        <p:tgtEl>
                                          <p:spTgt spid="243"/>
                                        </p:tgtEl>
                                      </p:cBhvr>
                                    </p:animEffect>
                                  </p:childTnLst>
                                </p:cTn>
                              </p:par>
                            </p:childTnLst>
                          </p:cTn>
                        </p:par>
                        <p:par>
                          <p:cTn id="25" fill="hold">
                            <p:stCondLst>
                              <p:cond delay="3000"/>
                            </p:stCondLst>
                            <p:childTnLst>
                              <p:par>
                                <p:cTn id="26" presetID="2" presetClass="entr" presetSubtype="1" fill="hold" grpId="6" nodeType="afterEffect">
                                  <p:stCondLst>
                                    <p:cond delay="0"/>
                                  </p:stCondLst>
                                  <p:iterate>
                                    <p:tmAbs val="0"/>
                                  </p:iterate>
                                  <p:childTnLst>
                                    <p:set>
                                      <p:cBhvr>
                                        <p:cTn id="27" dur="indefinite" fill="hold"/>
                                        <p:tgtEl>
                                          <p:spTgt spid="215"/>
                                        </p:tgtEl>
                                        <p:attrNameLst>
                                          <p:attrName>style.visibility</p:attrName>
                                        </p:attrNameLst>
                                      </p:cBhvr>
                                      <p:to>
                                        <p:strVal val="visible"/>
                                      </p:to>
                                    </p:set>
                                    <p:anim calcmode="lin" valueType="num">
                                      <p:cBhvr>
                                        <p:cTn id="28" dur="500" fill="hold"/>
                                        <p:tgtEl>
                                          <p:spTgt spid="215"/>
                                        </p:tgtEl>
                                        <p:attrNameLst>
                                          <p:attrName>ppt_x</p:attrName>
                                        </p:attrNameLst>
                                      </p:cBhvr>
                                      <p:tavLst>
                                        <p:tav tm="0">
                                          <p:val>
                                            <p:strVal val="#ppt_x"/>
                                          </p:val>
                                        </p:tav>
                                        <p:tav tm="100000">
                                          <p:val>
                                            <p:strVal val="#ppt_x"/>
                                          </p:val>
                                        </p:tav>
                                      </p:tavLst>
                                    </p:anim>
                                    <p:anim calcmode="lin" valueType="num">
                                      <p:cBhvr>
                                        <p:cTn id="29" dur="500" fill="hold"/>
                                        <p:tgtEl>
                                          <p:spTgt spid="215"/>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2" presetClass="entr" presetSubtype="2" fill="hold" grpId="7" nodeType="afterEffect">
                                  <p:stCondLst>
                                    <p:cond delay="0"/>
                                  </p:stCondLst>
                                  <p:iterate>
                                    <p:tmAbs val="0"/>
                                  </p:iterate>
                                  <p:childTnLst>
                                    <p:set>
                                      <p:cBhvr>
                                        <p:cTn id="32" dur="indefinite" fill="hold"/>
                                        <p:tgtEl>
                                          <p:spTgt spid="272"/>
                                        </p:tgtEl>
                                        <p:attrNameLst>
                                          <p:attrName>style.visibility</p:attrName>
                                        </p:attrNameLst>
                                      </p:cBhvr>
                                      <p:to>
                                        <p:strVal val="visible"/>
                                      </p:to>
                                    </p:set>
                                    <p:animEffect transition="in" filter="wipe(right)">
                                      <p:cBhvr>
                                        <p:cTn id="33" dur="500"/>
                                        <p:tgtEl>
                                          <p:spTgt spid="272"/>
                                        </p:tgtEl>
                                      </p:cBhvr>
                                    </p:animEffect>
                                  </p:childTnLst>
                                </p:cTn>
                              </p:par>
                            </p:childTnLst>
                          </p:cTn>
                        </p:par>
                        <p:par>
                          <p:cTn id="34" fill="hold">
                            <p:stCondLst>
                              <p:cond delay="4000"/>
                            </p:stCondLst>
                            <p:childTnLst>
                              <p:par>
                                <p:cTn id="35" presetID="2" presetClass="entr" presetSubtype="1" fill="hold" grpId="8" nodeType="afterEffect">
                                  <p:stCondLst>
                                    <p:cond delay="0"/>
                                  </p:stCondLst>
                                  <p:iterate>
                                    <p:tmAbs val="0"/>
                                  </p:iterate>
                                  <p:childTnLst>
                                    <p:set>
                                      <p:cBhvr>
                                        <p:cTn id="36" dur="indefinite" fill="hold"/>
                                        <p:tgtEl>
                                          <p:spTgt spid="220"/>
                                        </p:tgtEl>
                                        <p:attrNameLst>
                                          <p:attrName>style.visibility</p:attrName>
                                        </p:attrNameLst>
                                      </p:cBhvr>
                                      <p:to>
                                        <p:strVal val="visible"/>
                                      </p:to>
                                    </p:set>
                                    <p:anim calcmode="lin" valueType="num">
                                      <p:cBhvr>
                                        <p:cTn id="37" dur="500" fill="hold"/>
                                        <p:tgtEl>
                                          <p:spTgt spid="220"/>
                                        </p:tgtEl>
                                        <p:attrNameLst>
                                          <p:attrName>ppt_x</p:attrName>
                                        </p:attrNameLst>
                                      </p:cBhvr>
                                      <p:tavLst>
                                        <p:tav tm="0">
                                          <p:val>
                                            <p:strVal val="#ppt_x"/>
                                          </p:val>
                                        </p:tav>
                                        <p:tav tm="100000">
                                          <p:val>
                                            <p:strVal val="#ppt_x"/>
                                          </p:val>
                                        </p:tav>
                                      </p:tavLst>
                                    </p:anim>
                                    <p:anim calcmode="lin" valueType="num">
                                      <p:cBhvr>
                                        <p:cTn id="38" dur="500" fill="hold"/>
                                        <p:tgtEl>
                                          <p:spTgt spid="220"/>
                                        </p:tgtEl>
                                        <p:attrNameLst>
                                          <p:attrName>ppt_y</p:attrName>
                                        </p:attrNameLst>
                                      </p:cBhvr>
                                      <p:tavLst>
                                        <p:tav tm="0">
                                          <p:val>
                                            <p:strVal val="0-#ppt_h/2"/>
                                          </p:val>
                                        </p:tav>
                                        <p:tav tm="100000">
                                          <p:val>
                                            <p:strVal val="#ppt_y"/>
                                          </p:val>
                                        </p:tav>
                                      </p:tavLst>
                                    </p:anim>
                                  </p:childTnLst>
                                </p:cTn>
                              </p:par>
                            </p:childTnLst>
                          </p:cTn>
                        </p:par>
                        <p:par>
                          <p:cTn id="39" fill="hold">
                            <p:stCondLst>
                              <p:cond delay="4500"/>
                            </p:stCondLst>
                            <p:childTnLst>
                              <p:par>
                                <p:cTn id="40" presetID="22" presetClass="entr" presetSubtype="8" fill="hold" grpId="9" nodeType="afterEffect">
                                  <p:stCondLst>
                                    <p:cond delay="0"/>
                                  </p:stCondLst>
                                  <p:iterate>
                                    <p:tmAbs val="0"/>
                                  </p:iterate>
                                  <p:childTnLst>
                                    <p:set>
                                      <p:cBhvr>
                                        <p:cTn id="41" dur="indefinite" fill="hold"/>
                                        <p:tgtEl>
                                          <p:spTgt spid="252"/>
                                        </p:tgtEl>
                                        <p:attrNameLst>
                                          <p:attrName>style.visibility</p:attrName>
                                        </p:attrNameLst>
                                      </p:cBhvr>
                                      <p:to>
                                        <p:strVal val="visible"/>
                                      </p:to>
                                    </p:set>
                                    <p:animEffect transition="in" filter="wipe(left)">
                                      <p:cBhvr>
                                        <p:cTn id="42" dur="500"/>
                                        <p:tgtEl>
                                          <p:spTgt spid="252"/>
                                        </p:tgtEl>
                                      </p:cBhvr>
                                    </p:animEffect>
                                  </p:childTnLst>
                                </p:cTn>
                              </p:par>
                            </p:childTnLst>
                          </p:cTn>
                        </p:par>
                        <p:par>
                          <p:cTn id="43" fill="hold">
                            <p:stCondLst>
                              <p:cond delay="5000"/>
                            </p:stCondLst>
                            <p:childTnLst>
                              <p:par>
                                <p:cTn id="44" presetID="2" presetClass="entr" presetSubtype="1" fill="hold" grpId="10" nodeType="afterEffect">
                                  <p:stCondLst>
                                    <p:cond delay="0"/>
                                  </p:stCondLst>
                                  <p:iterate>
                                    <p:tmAbs val="0"/>
                                  </p:iterate>
                                  <p:childTnLst>
                                    <p:set>
                                      <p:cBhvr>
                                        <p:cTn id="45" dur="indefinite" fill="hold"/>
                                        <p:tgtEl>
                                          <p:spTgt spid="225"/>
                                        </p:tgtEl>
                                        <p:attrNameLst>
                                          <p:attrName>style.visibility</p:attrName>
                                        </p:attrNameLst>
                                      </p:cBhvr>
                                      <p:to>
                                        <p:strVal val="visible"/>
                                      </p:to>
                                    </p:set>
                                    <p:anim calcmode="lin" valueType="num">
                                      <p:cBhvr>
                                        <p:cTn id="46" dur="500" fill="hold"/>
                                        <p:tgtEl>
                                          <p:spTgt spid="225"/>
                                        </p:tgtEl>
                                        <p:attrNameLst>
                                          <p:attrName>ppt_x</p:attrName>
                                        </p:attrNameLst>
                                      </p:cBhvr>
                                      <p:tavLst>
                                        <p:tav tm="0">
                                          <p:val>
                                            <p:strVal val="#ppt_x"/>
                                          </p:val>
                                        </p:tav>
                                        <p:tav tm="100000">
                                          <p:val>
                                            <p:strVal val="#ppt_x"/>
                                          </p:val>
                                        </p:tav>
                                      </p:tavLst>
                                    </p:anim>
                                    <p:anim calcmode="lin" valueType="num">
                                      <p:cBhvr>
                                        <p:cTn id="47" dur="500" fill="hold"/>
                                        <p:tgtEl>
                                          <p:spTgt spid="225"/>
                                        </p:tgtEl>
                                        <p:attrNameLst>
                                          <p:attrName>ppt_y</p:attrName>
                                        </p:attrNameLst>
                                      </p:cBhvr>
                                      <p:tavLst>
                                        <p:tav tm="0">
                                          <p:val>
                                            <p:strVal val="0-#ppt_h/2"/>
                                          </p:val>
                                        </p:tav>
                                        <p:tav tm="100000">
                                          <p:val>
                                            <p:strVal val="#ppt_y"/>
                                          </p:val>
                                        </p:tav>
                                      </p:tavLst>
                                    </p:anim>
                                  </p:childTnLst>
                                </p:cTn>
                              </p:par>
                            </p:childTnLst>
                          </p:cTn>
                        </p:par>
                        <p:par>
                          <p:cTn id="48" fill="hold">
                            <p:stCondLst>
                              <p:cond delay="5500"/>
                            </p:stCondLst>
                            <p:childTnLst>
                              <p:par>
                                <p:cTn id="49" presetID="22" presetClass="entr" presetSubtype="2" fill="hold" grpId="11" nodeType="afterEffect">
                                  <p:stCondLst>
                                    <p:cond delay="0"/>
                                  </p:stCondLst>
                                  <p:iterate>
                                    <p:tmAbs val="0"/>
                                  </p:iterate>
                                  <p:childTnLst>
                                    <p:set>
                                      <p:cBhvr>
                                        <p:cTn id="50" dur="indefinite" fill="hold"/>
                                        <p:tgtEl>
                                          <p:spTgt spid="266"/>
                                        </p:tgtEl>
                                        <p:attrNameLst>
                                          <p:attrName>style.visibility</p:attrName>
                                        </p:attrNameLst>
                                      </p:cBhvr>
                                      <p:to>
                                        <p:strVal val="visible"/>
                                      </p:to>
                                    </p:set>
                                    <p:animEffect transition="in" filter="wipe(right)">
                                      <p:cBhvr>
                                        <p:cTn id="51" dur="500"/>
                                        <p:tgtEl>
                                          <p:spTgt spid="266"/>
                                        </p:tgtEl>
                                      </p:cBhvr>
                                    </p:animEffect>
                                  </p:childTnLst>
                                </p:cTn>
                              </p:par>
                            </p:childTnLst>
                          </p:cTn>
                        </p:par>
                        <p:par>
                          <p:cTn id="52" fill="hold">
                            <p:stCondLst>
                              <p:cond delay="6000"/>
                            </p:stCondLst>
                            <p:childTnLst>
                              <p:par>
                                <p:cTn id="53" presetID="2" presetClass="entr" presetSubtype="1" fill="hold" grpId="12" nodeType="afterEffect">
                                  <p:stCondLst>
                                    <p:cond delay="0"/>
                                  </p:stCondLst>
                                  <p:iterate>
                                    <p:tmAbs val="0"/>
                                  </p:iterate>
                                  <p:childTnLst>
                                    <p:set>
                                      <p:cBhvr>
                                        <p:cTn id="54" dur="indefinite" fill="hold"/>
                                        <p:tgtEl>
                                          <p:spTgt spid="230"/>
                                        </p:tgtEl>
                                        <p:attrNameLst>
                                          <p:attrName>style.visibility</p:attrName>
                                        </p:attrNameLst>
                                      </p:cBhvr>
                                      <p:to>
                                        <p:strVal val="visible"/>
                                      </p:to>
                                    </p:set>
                                    <p:anim calcmode="lin" valueType="num">
                                      <p:cBhvr>
                                        <p:cTn id="55" dur="500" fill="hold"/>
                                        <p:tgtEl>
                                          <p:spTgt spid="230"/>
                                        </p:tgtEl>
                                        <p:attrNameLst>
                                          <p:attrName>ppt_x</p:attrName>
                                        </p:attrNameLst>
                                      </p:cBhvr>
                                      <p:tavLst>
                                        <p:tav tm="0">
                                          <p:val>
                                            <p:strVal val="#ppt_x"/>
                                          </p:val>
                                        </p:tav>
                                        <p:tav tm="100000">
                                          <p:val>
                                            <p:strVal val="#ppt_x"/>
                                          </p:val>
                                        </p:tav>
                                      </p:tavLst>
                                    </p:anim>
                                    <p:anim calcmode="lin" valueType="num">
                                      <p:cBhvr>
                                        <p:cTn id="56" dur="500" fill="hold"/>
                                        <p:tgtEl>
                                          <p:spTgt spid="230"/>
                                        </p:tgtEl>
                                        <p:attrNameLst>
                                          <p:attrName>ppt_y</p:attrName>
                                        </p:attrNameLst>
                                      </p:cBhvr>
                                      <p:tavLst>
                                        <p:tav tm="0">
                                          <p:val>
                                            <p:strVal val="0-#ppt_h/2"/>
                                          </p:val>
                                        </p:tav>
                                        <p:tav tm="100000">
                                          <p:val>
                                            <p:strVal val="#ppt_y"/>
                                          </p:val>
                                        </p:tav>
                                      </p:tavLst>
                                    </p:anim>
                                  </p:childTnLst>
                                </p:cTn>
                              </p:par>
                            </p:childTnLst>
                          </p:cTn>
                        </p:par>
                        <p:par>
                          <p:cTn id="57" fill="hold">
                            <p:stCondLst>
                              <p:cond delay="6500"/>
                            </p:stCondLst>
                            <p:childTnLst>
                              <p:par>
                                <p:cTn id="58" presetID="22" presetClass="entr" presetSubtype="8" fill="hold" grpId="13" nodeType="afterEffect">
                                  <p:stCondLst>
                                    <p:cond delay="0"/>
                                  </p:stCondLst>
                                  <p:iterate>
                                    <p:tmAbs val="0"/>
                                  </p:iterate>
                                  <p:childTnLst>
                                    <p:set>
                                      <p:cBhvr>
                                        <p:cTn id="59" dur="indefinite" fill="hold"/>
                                        <p:tgtEl>
                                          <p:spTgt spid="260"/>
                                        </p:tgtEl>
                                        <p:attrNameLst>
                                          <p:attrName>style.visibility</p:attrName>
                                        </p:attrNameLst>
                                      </p:cBhvr>
                                      <p:to>
                                        <p:strVal val="visible"/>
                                      </p:to>
                                    </p:set>
                                    <p:animEffect transition="in" filter="wipe(left)">
                                      <p:cBhvr>
                                        <p:cTn id="60" dur="500"/>
                                        <p:tgtEl>
                                          <p:spTgt spid="260"/>
                                        </p:tgtEl>
                                      </p:cBhvr>
                                    </p:animEffect>
                                  </p:childTnLst>
                                </p:cTn>
                              </p:par>
                            </p:childTnLst>
                          </p:cTn>
                        </p:par>
                        <p:par>
                          <p:cTn id="61" fill="hold">
                            <p:stCondLst>
                              <p:cond delay="7000"/>
                            </p:stCondLst>
                            <p:childTnLst>
                              <p:par>
                                <p:cTn id="62" presetID="2" presetClass="entr" presetSubtype="1" fill="hold" grpId="14" nodeType="afterEffect">
                                  <p:stCondLst>
                                    <p:cond delay="0"/>
                                  </p:stCondLst>
                                  <p:iterate>
                                    <p:tmAbs val="0"/>
                                  </p:iterate>
                                  <p:childTnLst>
                                    <p:set>
                                      <p:cBhvr>
                                        <p:cTn id="63" dur="indefinite" fill="hold"/>
                                        <p:tgtEl>
                                          <p:spTgt spid="235"/>
                                        </p:tgtEl>
                                        <p:attrNameLst>
                                          <p:attrName>style.visibility</p:attrName>
                                        </p:attrNameLst>
                                      </p:cBhvr>
                                      <p:to>
                                        <p:strVal val="visible"/>
                                      </p:to>
                                    </p:set>
                                    <p:anim calcmode="lin" valueType="num">
                                      <p:cBhvr>
                                        <p:cTn id="64" dur="500" fill="hold"/>
                                        <p:tgtEl>
                                          <p:spTgt spid="235"/>
                                        </p:tgtEl>
                                        <p:attrNameLst>
                                          <p:attrName>ppt_x</p:attrName>
                                        </p:attrNameLst>
                                      </p:cBhvr>
                                      <p:tavLst>
                                        <p:tav tm="0">
                                          <p:val>
                                            <p:strVal val="#ppt_x"/>
                                          </p:val>
                                        </p:tav>
                                        <p:tav tm="100000">
                                          <p:val>
                                            <p:strVal val="#ppt_x"/>
                                          </p:val>
                                        </p:tav>
                                      </p:tavLst>
                                    </p:anim>
                                    <p:anim calcmode="lin" valueType="num">
                                      <p:cBhvr>
                                        <p:cTn id="65" dur="500" fill="hold"/>
                                        <p:tgtEl>
                                          <p:spTgt spid="235"/>
                                        </p:tgtEl>
                                        <p:attrNameLst>
                                          <p:attrName>ppt_y</p:attrName>
                                        </p:attrNameLst>
                                      </p:cBhvr>
                                      <p:tavLst>
                                        <p:tav tm="0">
                                          <p:val>
                                            <p:strVal val="0-#ppt_h/2"/>
                                          </p:val>
                                        </p:tav>
                                        <p:tav tm="100000">
                                          <p:val>
                                            <p:strVal val="#ppt_y"/>
                                          </p:val>
                                        </p:tav>
                                      </p:tavLst>
                                    </p:anim>
                                  </p:childTnLst>
                                </p:cTn>
                              </p:par>
                            </p:childTnLst>
                          </p:cTn>
                        </p:par>
                        <p:par>
                          <p:cTn id="66" fill="hold">
                            <p:stCondLst>
                              <p:cond delay="7500"/>
                            </p:stCondLst>
                            <p:childTnLst>
                              <p:par>
                                <p:cTn id="67" presetID="22" presetClass="entr" presetSubtype="2" fill="hold" grpId="15" nodeType="afterEffect">
                                  <p:stCondLst>
                                    <p:cond delay="0"/>
                                  </p:stCondLst>
                                  <p:iterate>
                                    <p:tmAbs val="0"/>
                                  </p:iterate>
                                  <p:childTnLst>
                                    <p:set>
                                      <p:cBhvr>
                                        <p:cTn id="68" dur="indefinite" fill="hold"/>
                                        <p:tgtEl>
                                          <p:spTgt spid="280"/>
                                        </p:tgtEl>
                                        <p:attrNameLst>
                                          <p:attrName>style.visibility</p:attrName>
                                        </p:attrNameLst>
                                      </p:cBhvr>
                                      <p:to>
                                        <p:strVal val="visible"/>
                                      </p:to>
                                    </p:set>
                                    <p:animEffect transition="in" filter="wipe(right)">
                                      <p:cBhvr>
                                        <p:cTn id="69" dur="5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3" animBg="1" advAuto="0"/>
      <p:bldP spid="204" grpId="1" animBg="1" advAuto="0"/>
      <p:bldP spid="205" grpId="2" animBg="1" advAuto="0"/>
      <p:bldP spid="210" grpId="4" animBg="1" advAuto="0"/>
      <p:bldP spid="215" grpId="6" animBg="1" advAuto="0"/>
      <p:bldP spid="220" grpId="8" animBg="1" advAuto="0"/>
      <p:bldP spid="225" grpId="10" animBg="1" advAuto="0"/>
      <p:bldP spid="230" grpId="12" animBg="1" advAuto="0"/>
      <p:bldP spid="235" grpId="14" animBg="1" advAuto="0"/>
      <p:bldP spid="243" grpId="5" animBg="1" advAuto="0"/>
      <p:bldP spid="252" grpId="9" animBg="1" advAuto="0"/>
      <p:bldP spid="260" grpId="13" animBg="1" advAuto="0"/>
      <p:bldP spid="266" grpId="11" animBg="1" advAuto="0"/>
      <p:bldP spid="272" grpId="7" animBg="1" advAuto="0"/>
      <p:bldP spid="280" grpId="15"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p:nvPr/>
        </p:nvSpPr>
        <p:spPr>
          <a:xfrm>
            <a:off x="3484107" y="2590800"/>
            <a:ext cx="17415789" cy="1402081"/>
          </a:xfrm>
          <a:prstGeom prst="rect">
            <a:avLst/>
          </a:prstGeom>
          <a:ln w="12700">
            <a:miter lim="400000"/>
          </a:ln>
        </p:spPr>
        <p:txBody>
          <a:bodyPr wrap="none" tIns="91439" bIns="91439">
            <a:spAutoFit/>
          </a:bodyPr>
          <a:lstStyle>
            <a:lvl1pPr algn="ctr">
              <a:defRPr sz="8000" spc="3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We Are Successful At What We Do.</a:t>
            </a:r>
          </a:p>
        </p:txBody>
      </p:sp>
      <p:grpSp>
        <p:nvGrpSpPr>
          <p:cNvPr id="326" name="Group 326"/>
          <p:cNvGrpSpPr/>
          <p:nvPr/>
        </p:nvGrpSpPr>
        <p:grpSpPr>
          <a:xfrm>
            <a:off x="-243836" y="6529576"/>
            <a:ext cx="24627838" cy="7186420"/>
            <a:chOff x="0" y="0"/>
            <a:chExt cx="24627837" cy="7186419"/>
          </a:xfrm>
        </p:grpSpPr>
        <p:sp>
          <p:nvSpPr>
            <p:cNvPr id="283" name="Shape 283"/>
            <p:cNvSpPr/>
            <p:nvPr/>
          </p:nvSpPr>
          <p:spPr>
            <a:xfrm>
              <a:off x="0" y="0"/>
              <a:ext cx="24627838" cy="7186420"/>
            </a:xfrm>
            <a:custGeom>
              <a:avLst/>
              <a:gdLst/>
              <a:ahLst/>
              <a:cxnLst>
                <a:cxn ang="0">
                  <a:pos x="wd2" y="hd2"/>
                </a:cxn>
                <a:cxn ang="5400000">
                  <a:pos x="wd2" y="hd2"/>
                </a:cxn>
                <a:cxn ang="10800000">
                  <a:pos x="wd2" y="hd2"/>
                </a:cxn>
                <a:cxn ang="16200000">
                  <a:pos x="wd2" y="hd2"/>
                </a:cxn>
              </a:cxnLst>
              <a:rect l="0" t="0" r="r" b="b"/>
              <a:pathLst>
                <a:path w="21600" h="21600" extrusionOk="0">
                  <a:moveTo>
                    <a:pt x="4258" y="0"/>
                  </a:moveTo>
                  <a:cubicBezTo>
                    <a:pt x="4920" y="0"/>
                    <a:pt x="5458" y="1841"/>
                    <a:pt x="5458" y="4112"/>
                  </a:cubicBezTo>
                  <a:lnTo>
                    <a:pt x="5452" y="4316"/>
                  </a:lnTo>
                  <a:lnTo>
                    <a:pt x="7508" y="4316"/>
                  </a:lnTo>
                  <a:lnTo>
                    <a:pt x="7502" y="4112"/>
                  </a:lnTo>
                  <a:cubicBezTo>
                    <a:pt x="7502" y="1841"/>
                    <a:pt x="8040" y="0"/>
                    <a:pt x="8702" y="0"/>
                  </a:cubicBezTo>
                  <a:cubicBezTo>
                    <a:pt x="9365" y="0"/>
                    <a:pt x="9902" y="1841"/>
                    <a:pt x="9902" y="4112"/>
                  </a:cubicBezTo>
                  <a:lnTo>
                    <a:pt x="9896" y="4316"/>
                  </a:lnTo>
                  <a:lnTo>
                    <a:pt x="11953" y="4316"/>
                  </a:lnTo>
                  <a:lnTo>
                    <a:pt x="11947" y="4112"/>
                  </a:lnTo>
                  <a:cubicBezTo>
                    <a:pt x="11947" y="1841"/>
                    <a:pt x="12484" y="0"/>
                    <a:pt x="13147" y="0"/>
                  </a:cubicBezTo>
                  <a:cubicBezTo>
                    <a:pt x="13809" y="0"/>
                    <a:pt x="14347" y="1841"/>
                    <a:pt x="14347" y="4112"/>
                  </a:cubicBezTo>
                  <a:lnTo>
                    <a:pt x="14341" y="4316"/>
                  </a:lnTo>
                  <a:lnTo>
                    <a:pt x="16398" y="4316"/>
                  </a:lnTo>
                  <a:lnTo>
                    <a:pt x="16392" y="4112"/>
                  </a:lnTo>
                  <a:cubicBezTo>
                    <a:pt x="16392" y="1841"/>
                    <a:pt x="16929" y="0"/>
                    <a:pt x="17591" y="0"/>
                  </a:cubicBezTo>
                  <a:cubicBezTo>
                    <a:pt x="18254" y="0"/>
                    <a:pt x="18791" y="1841"/>
                    <a:pt x="18791" y="4112"/>
                  </a:cubicBezTo>
                  <a:lnTo>
                    <a:pt x="18785" y="4316"/>
                  </a:lnTo>
                  <a:lnTo>
                    <a:pt x="21600" y="4316"/>
                  </a:lnTo>
                  <a:lnTo>
                    <a:pt x="21600" y="21600"/>
                  </a:lnTo>
                  <a:lnTo>
                    <a:pt x="0" y="21600"/>
                  </a:lnTo>
                  <a:lnTo>
                    <a:pt x="0" y="4316"/>
                  </a:lnTo>
                  <a:lnTo>
                    <a:pt x="3064" y="4316"/>
                  </a:lnTo>
                  <a:lnTo>
                    <a:pt x="3058" y="4112"/>
                  </a:lnTo>
                  <a:cubicBezTo>
                    <a:pt x="3058" y="1841"/>
                    <a:pt x="3595" y="0"/>
                    <a:pt x="4258" y="0"/>
                  </a:cubicBezTo>
                  <a:close/>
                </a:path>
              </a:pathLst>
            </a:cu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293" name="Group 293"/>
            <p:cNvGrpSpPr/>
            <p:nvPr/>
          </p:nvGrpSpPr>
          <p:grpSpPr>
            <a:xfrm>
              <a:off x="14011363" y="343594"/>
              <a:ext cx="1916525" cy="1916525"/>
              <a:chOff x="0" y="0"/>
              <a:chExt cx="1916524" cy="1916524"/>
            </a:xfrm>
          </p:grpSpPr>
          <p:sp>
            <p:nvSpPr>
              <p:cNvPr id="284" name="Shape 284"/>
              <p:cNvSpPr/>
              <p:nvPr/>
            </p:nvSpPr>
            <p:spPr>
              <a:xfrm>
                <a:off x="-1" y="-1"/>
                <a:ext cx="1916526" cy="1916526"/>
              </a:xfrm>
              <a:prstGeom prst="ellipse">
                <a:avLst/>
              </a:prstGeom>
              <a:noFill/>
              <a:ln w="25400" cap="flat">
                <a:solidFill>
                  <a:srgbClr val="D9D9D9"/>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292" name="Group 292"/>
              <p:cNvGrpSpPr/>
              <p:nvPr/>
            </p:nvGrpSpPr>
            <p:grpSpPr>
              <a:xfrm>
                <a:off x="463893" y="561373"/>
                <a:ext cx="988735" cy="793773"/>
                <a:chOff x="0" y="0"/>
                <a:chExt cx="988734" cy="793771"/>
              </a:xfrm>
            </p:grpSpPr>
            <p:sp>
              <p:nvSpPr>
                <p:cNvPr id="285" name="Shape 285"/>
                <p:cNvSpPr/>
                <p:nvPr/>
              </p:nvSpPr>
              <p:spPr>
                <a:xfrm>
                  <a:off x="-1" y="299405"/>
                  <a:ext cx="988736" cy="4943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86" name="Shape 286"/>
                <p:cNvSpPr/>
                <p:nvPr/>
              </p:nvSpPr>
              <p:spPr>
                <a:xfrm>
                  <a:off x="-1" y="0"/>
                  <a:ext cx="988736" cy="198445"/>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87" name="Shape 287"/>
                <p:cNvSpPr/>
                <p:nvPr/>
              </p:nvSpPr>
              <p:spPr>
                <a:xfrm>
                  <a:off x="97480" y="100963"/>
                  <a:ext cx="6614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88" name="Shape 288"/>
                <p:cNvSpPr/>
                <p:nvPr/>
              </p:nvSpPr>
              <p:spPr>
                <a:xfrm>
                  <a:off x="198442" y="100963"/>
                  <a:ext cx="6614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89" name="Shape 289"/>
                <p:cNvSpPr/>
                <p:nvPr/>
              </p:nvSpPr>
              <p:spPr>
                <a:xfrm>
                  <a:off x="295922" y="100963"/>
                  <a:ext cx="6614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90" name="Shape 290"/>
                <p:cNvSpPr/>
                <p:nvPr/>
              </p:nvSpPr>
              <p:spPr>
                <a:xfrm>
                  <a:off x="132295" y="330739"/>
                  <a:ext cx="198445" cy="330739"/>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91" name="Shape 291"/>
                <p:cNvSpPr/>
                <p:nvPr/>
              </p:nvSpPr>
              <p:spPr>
                <a:xfrm>
                  <a:off x="463032" y="330739"/>
                  <a:ext cx="393405" cy="330739"/>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grpSp>
          <p:nvGrpSpPr>
            <p:cNvPr id="301" name="Group 301"/>
            <p:cNvGrpSpPr/>
            <p:nvPr/>
          </p:nvGrpSpPr>
          <p:grpSpPr>
            <a:xfrm>
              <a:off x="3876207" y="343594"/>
              <a:ext cx="1916526" cy="1916525"/>
              <a:chOff x="0" y="0"/>
              <a:chExt cx="1916524" cy="1916524"/>
            </a:xfrm>
          </p:grpSpPr>
          <p:grpSp>
            <p:nvGrpSpPr>
              <p:cNvPr id="299" name="Group 299"/>
              <p:cNvGrpSpPr/>
              <p:nvPr/>
            </p:nvGrpSpPr>
            <p:grpSpPr>
              <a:xfrm>
                <a:off x="658528" y="479155"/>
                <a:ext cx="599464" cy="989139"/>
                <a:chOff x="0" y="0"/>
                <a:chExt cx="599462" cy="989138"/>
              </a:xfrm>
            </p:grpSpPr>
            <p:sp>
              <p:nvSpPr>
                <p:cNvPr id="294" name="Shape 294"/>
                <p:cNvSpPr/>
                <p:nvPr/>
              </p:nvSpPr>
              <p:spPr>
                <a:xfrm>
                  <a:off x="-1" y="0"/>
                  <a:ext cx="599464" cy="661882"/>
                </a:xfrm>
                <a:custGeom>
                  <a:avLst/>
                  <a:gdLst/>
                  <a:ahLst/>
                  <a:cxnLst>
                    <a:cxn ang="0">
                      <a:pos x="wd2" y="hd2"/>
                    </a:cxn>
                    <a:cxn ang="5400000">
                      <a:pos x="wd2" y="hd2"/>
                    </a:cxn>
                    <a:cxn ang="10800000">
                      <a:pos x="wd2" y="hd2"/>
                    </a:cxn>
                    <a:cxn ang="16200000">
                      <a:pos x="wd2" y="hd2"/>
                    </a:cxn>
                  </a:cxnLst>
                  <a:rect l="0" t="0" r="r" b="b"/>
                  <a:pathLst>
                    <a:path w="19575" h="20636" extrusionOk="0">
                      <a:moveTo>
                        <a:pt x="14108" y="20636"/>
                      </a:moveTo>
                      <a:cubicBezTo>
                        <a:pt x="16538" y="15750"/>
                        <a:pt x="16538" y="15750"/>
                        <a:pt x="16538" y="15750"/>
                      </a:cubicBezTo>
                      <a:cubicBezTo>
                        <a:pt x="20588" y="12150"/>
                        <a:pt x="20588" y="6493"/>
                        <a:pt x="16538" y="2893"/>
                      </a:cubicBezTo>
                      <a:cubicBezTo>
                        <a:pt x="12758" y="-964"/>
                        <a:pt x="6818" y="-964"/>
                        <a:pt x="3038" y="2893"/>
                      </a:cubicBezTo>
                      <a:cubicBezTo>
                        <a:pt x="-1012" y="6493"/>
                        <a:pt x="-1012" y="12150"/>
                        <a:pt x="3038" y="15750"/>
                      </a:cubicBezTo>
                      <a:cubicBezTo>
                        <a:pt x="5468" y="20636"/>
                        <a:pt x="5468" y="20636"/>
                        <a:pt x="5468" y="20636"/>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95" name="Shape 295"/>
                <p:cNvSpPr/>
                <p:nvPr/>
              </p:nvSpPr>
              <p:spPr>
                <a:xfrm flipV="1">
                  <a:off x="167435" y="724546"/>
                  <a:ext cx="264591" cy="34815"/>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96" name="Shape 296"/>
                <p:cNvSpPr/>
                <p:nvPr/>
              </p:nvSpPr>
              <p:spPr>
                <a:xfrm flipV="1">
                  <a:off x="167435" y="825509"/>
                  <a:ext cx="264591" cy="31335"/>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297" name="Shape 297"/>
                <p:cNvSpPr/>
                <p:nvPr/>
              </p:nvSpPr>
              <p:spPr>
                <a:xfrm>
                  <a:off x="233583" y="922990"/>
                  <a:ext cx="132296" cy="661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16200" y="21600"/>
                        <a:pt x="10800" y="21600"/>
                      </a:cubicBezTo>
                      <a:cubicBezTo>
                        <a:pt x="4050" y="21600"/>
                        <a:pt x="0" y="10800"/>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298" name="Shape 298"/>
                <p:cNvSpPr/>
                <p:nvPr/>
              </p:nvSpPr>
              <p:spPr>
                <a:xfrm>
                  <a:off x="132620" y="132698"/>
                  <a:ext cx="167111" cy="1636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720"/>
                        <a:pt x="9720" y="0"/>
                        <a:pt x="216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300" name="Shape 300"/>
              <p:cNvSpPr/>
              <p:nvPr/>
            </p:nvSpPr>
            <p:spPr>
              <a:xfrm>
                <a:off x="-1" y="-1"/>
                <a:ext cx="1916526" cy="1916526"/>
              </a:xfrm>
              <a:prstGeom prst="ellipse">
                <a:avLst/>
              </a:prstGeom>
              <a:noFill/>
              <a:ln w="25400" cap="flat">
                <a:solidFill>
                  <a:srgbClr val="D9D9D9"/>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307" name="Group 307"/>
            <p:cNvGrpSpPr/>
            <p:nvPr/>
          </p:nvGrpSpPr>
          <p:grpSpPr>
            <a:xfrm>
              <a:off x="8943785" y="343594"/>
              <a:ext cx="1916525" cy="1916525"/>
              <a:chOff x="0" y="0"/>
              <a:chExt cx="1916524" cy="1916524"/>
            </a:xfrm>
          </p:grpSpPr>
          <p:grpSp>
            <p:nvGrpSpPr>
              <p:cNvPr id="305" name="Group 305"/>
              <p:cNvGrpSpPr/>
              <p:nvPr/>
            </p:nvGrpSpPr>
            <p:grpSpPr>
              <a:xfrm>
                <a:off x="458672" y="458671"/>
                <a:ext cx="992966" cy="992969"/>
                <a:chOff x="0" y="0"/>
                <a:chExt cx="992965" cy="992967"/>
              </a:xfrm>
            </p:grpSpPr>
            <p:sp>
              <p:nvSpPr>
                <p:cNvPr id="302" name="Shape 302"/>
                <p:cNvSpPr/>
                <p:nvPr/>
              </p:nvSpPr>
              <p:spPr>
                <a:xfrm>
                  <a:off x="0" y="0"/>
                  <a:ext cx="793772" cy="79029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03" name="Shape 303"/>
                <p:cNvSpPr/>
                <p:nvPr/>
              </p:nvSpPr>
              <p:spPr>
                <a:xfrm>
                  <a:off x="692808" y="692810"/>
                  <a:ext cx="300158" cy="300158"/>
                </a:xfrm>
                <a:custGeom>
                  <a:avLst/>
                  <a:gdLst/>
                  <a:ahLst/>
                  <a:cxnLst>
                    <a:cxn ang="0">
                      <a:pos x="wd2" y="hd2"/>
                    </a:cxn>
                    <a:cxn ang="5400000">
                      <a:pos x="wd2" y="hd2"/>
                    </a:cxn>
                    <a:cxn ang="10800000">
                      <a:pos x="wd2" y="hd2"/>
                    </a:cxn>
                    <a:cxn ang="16200000">
                      <a:pos x="wd2" y="hd2"/>
                    </a:cxn>
                  </a:cxnLst>
                  <a:rect l="0" t="0" r="r" b="b"/>
                  <a:pathLst>
                    <a:path w="21162" h="21162" extrusionOk="0">
                      <a:moveTo>
                        <a:pt x="0" y="7005"/>
                      </a:moveTo>
                      <a:cubicBezTo>
                        <a:pt x="12843" y="19849"/>
                        <a:pt x="12843" y="19849"/>
                        <a:pt x="12843" y="19849"/>
                      </a:cubicBezTo>
                      <a:cubicBezTo>
                        <a:pt x="14595" y="21600"/>
                        <a:pt x="18097" y="21600"/>
                        <a:pt x="19849" y="19849"/>
                      </a:cubicBezTo>
                      <a:cubicBezTo>
                        <a:pt x="21600" y="18097"/>
                        <a:pt x="21600" y="14595"/>
                        <a:pt x="19849" y="12843"/>
                      </a:cubicBezTo>
                      <a:cubicBezTo>
                        <a:pt x="7005" y="0"/>
                        <a:pt x="7005" y="0"/>
                        <a:pt x="7005"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04" name="Shape 304"/>
                <p:cNvSpPr/>
                <p:nvPr/>
              </p:nvSpPr>
              <p:spPr>
                <a:xfrm>
                  <a:off x="165367" y="229775"/>
                  <a:ext cx="67890" cy="330740"/>
                </a:xfrm>
                <a:custGeom>
                  <a:avLst/>
                  <a:gdLst/>
                  <a:ahLst/>
                  <a:cxnLst>
                    <a:cxn ang="0">
                      <a:pos x="wd2" y="hd2"/>
                    </a:cxn>
                    <a:cxn ang="5400000">
                      <a:pos x="wd2" y="hd2"/>
                    </a:cxn>
                    <a:cxn ang="10800000">
                      <a:pos x="wd2" y="hd2"/>
                    </a:cxn>
                    <a:cxn ang="16200000">
                      <a:pos x="wd2" y="hd2"/>
                    </a:cxn>
                  </a:cxnLst>
                  <a:rect l="0" t="0" r="r" b="b"/>
                  <a:pathLst>
                    <a:path w="16200" h="21600" extrusionOk="0">
                      <a:moveTo>
                        <a:pt x="16200" y="21600"/>
                      </a:moveTo>
                      <a:cubicBezTo>
                        <a:pt x="-5400" y="15660"/>
                        <a:pt x="-5400" y="5940"/>
                        <a:pt x="162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306" name="Shape 306"/>
              <p:cNvSpPr/>
              <p:nvPr/>
            </p:nvSpPr>
            <p:spPr>
              <a:xfrm>
                <a:off x="-1" y="-1"/>
                <a:ext cx="1916526" cy="1916526"/>
              </a:xfrm>
              <a:prstGeom prst="ellipse">
                <a:avLst/>
              </a:prstGeom>
              <a:noFill/>
              <a:ln w="25400" cap="flat">
                <a:solidFill>
                  <a:srgbClr val="D9D9D9"/>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313" name="Group 313"/>
            <p:cNvGrpSpPr/>
            <p:nvPr/>
          </p:nvGrpSpPr>
          <p:grpSpPr>
            <a:xfrm>
              <a:off x="19078942" y="343594"/>
              <a:ext cx="1916525" cy="1916525"/>
              <a:chOff x="0" y="0"/>
              <a:chExt cx="1916524" cy="1916524"/>
            </a:xfrm>
          </p:grpSpPr>
          <p:grpSp>
            <p:nvGrpSpPr>
              <p:cNvPr id="311" name="Group 311"/>
              <p:cNvGrpSpPr/>
              <p:nvPr/>
            </p:nvGrpSpPr>
            <p:grpSpPr>
              <a:xfrm>
                <a:off x="627521" y="496826"/>
                <a:ext cx="661480" cy="955802"/>
                <a:chOff x="0" y="0"/>
                <a:chExt cx="661478" cy="955801"/>
              </a:xfrm>
            </p:grpSpPr>
            <p:sp>
              <p:nvSpPr>
                <p:cNvPr id="308" name="Shape 308"/>
                <p:cNvSpPr/>
                <p:nvPr/>
              </p:nvSpPr>
              <p:spPr>
                <a:xfrm>
                  <a:off x="0" y="0"/>
                  <a:ext cx="661479" cy="576324"/>
                </a:xfrm>
                <a:custGeom>
                  <a:avLst/>
                  <a:gdLst/>
                  <a:ahLst/>
                  <a:cxnLst>
                    <a:cxn ang="0">
                      <a:pos x="wd2" y="hd2"/>
                    </a:cxn>
                    <a:cxn ang="5400000">
                      <a:pos x="wd2" y="hd2"/>
                    </a:cxn>
                    <a:cxn ang="10800000">
                      <a:pos x="wd2" y="hd2"/>
                    </a:cxn>
                    <a:cxn ang="16200000">
                      <a:pos x="wd2" y="hd2"/>
                    </a:cxn>
                  </a:cxnLst>
                  <a:rect l="0" t="0" r="r" b="b"/>
                  <a:pathLst>
                    <a:path w="19636" h="20432" extrusionOk="0">
                      <a:moveTo>
                        <a:pt x="2945" y="20432"/>
                      </a:moveTo>
                      <a:cubicBezTo>
                        <a:pt x="-982" y="15762"/>
                        <a:pt x="-982" y="8173"/>
                        <a:pt x="2945" y="3502"/>
                      </a:cubicBezTo>
                      <a:cubicBezTo>
                        <a:pt x="6627" y="-1168"/>
                        <a:pt x="13009" y="-1168"/>
                        <a:pt x="16691" y="3502"/>
                      </a:cubicBezTo>
                      <a:cubicBezTo>
                        <a:pt x="20618" y="8173"/>
                        <a:pt x="20618" y="15762"/>
                        <a:pt x="16691" y="20432"/>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09" name="Shape 309"/>
                <p:cNvSpPr/>
                <p:nvPr/>
              </p:nvSpPr>
              <p:spPr>
                <a:xfrm>
                  <a:off x="165368" y="691210"/>
                  <a:ext cx="330740" cy="26459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686" y="21600"/>
                      </a:lnTo>
                      <a:lnTo>
                        <a:pt x="0"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10" name="Shape 310"/>
                <p:cNvSpPr/>
                <p:nvPr/>
              </p:nvSpPr>
              <p:spPr>
                <a:xfrm>
                  <a:off x="165368" y="165511"/>
                  <a:ext cx="330741" cy="330741"/>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312" name="Shape 312"/>
              <p:cNvSpPr/>
              <p:nvPr/>
            </p:nvSpPr>
            <p:spPr>
              <a:xfrm>
                <a:off x="-1" y="-1"/>
                <a:ext cx="1916526" cy="1916526"/>
              </a:xfrm>
              <a:prstGeom prst="ellipse">
                <a:avLst/>
              </a:prstGeom>
              <a:noFill/>
              <a:ln w="25400" cap="flat">
                <a:solidFill>
                  <a:srgbClr val="D9D9D9"/>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316" name="Group 316"/>
            <p:cNvGrpSpPr/>
            <p:nvPr/>
          </p:nvGrpSpPr>
          <p:grpSpPr>
            <a:xfrm>
              <a:off x="2423449" y="2615822"/>
              <a:ext cx="4822031" cy="1982801"/>
              <a:chOff x="0" y="0"/>
              <a:chExt cx="4822030" cy="1982800"/>
            </a:xfrm>
          </p:grpSpPr>
          <p:sp>
            <p:nvSpPr>
              <p:cNvPr id="314" name="Shape 314"/>
              <p:cNvSpPr/>
              <p:nvPr/>
            </p:nvSpPr>
            <p:spPr>
              <a:xfrm>
                <a:off x="1003237" y="0"/>
                <a:ext cx="2815552" cy="665480"/>
              </a:xfrm>
              <a:prstGeom prst="rect">
                <a:avLst/>
              </a:prstGeom>
              <a:noFill/>
              <a:ln w="12700" cap="flat">
                <a:noFill/>
                <a:miter lim="400000"/>
              </a:ln>
              <a:effectLst/>
            </p:spPr>
            <p:txBody>
              <a:bodyPr wrap="none" lIns="91439" tIns="91439" rIns="91439" bIns="91439" numCol="1" anchor="t">
                <a:spAutoFit/>
              </a:bodyPr>
              <a:lstStyle>
                <a:lvl1pPr algn="ctr">
                  <a:defRPr sz="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Service</a:t>
                </a:r>
              </a:p>
            </p:txBody>
          </p:sp>
          <p:sp>
            <p:nvSpPr>
              <p:cNvPr id="315" name="Shape 315"/>
              <p:cNvSpPr/>
              <p:nvPr/>
            </p:nvSpPr>
            <p:spPr>
              <a:xfrm>
                <a:off x="0" y="591902"/>
                <a:ext cx="4822031" cy="1390899"/>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4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a:t>
                </a:r>
              </a:p>
            </p:txBody>
          </p:sp>
        </p:grpSp>
        <p:grpSp>
          <p:nvGrpSpPr>
            <p:cNvPr id="319" name="Group 319"/>
            <p:cNvGrpSpPr/>
            <p:nvPr/>
          </p:nvGrpSpPr>
          <p:grpSpPr>
            <a:xfrm>
              <a:off x="12558605" y="2615822"/>
              <a:ext cx="4822031" cy="1982801"/>
              <a:chOff x="0" y="0"/>
              <a:chExt cx="4822030" cy="1982800"/>
            </a:xfrm>
          </p:grpSpPr>
          <p:sp>
            <p:nvSpPr>
              <p:cNvPr id="317" name="Shape 317"/>
              <p:cNvSpPr/>
              <p:nvPr/>
            </p:nvSpPr>
            <p:spPr>
              <a:xfrm>
                <a:off x="1003237" y="0"/>
                <a:ext cx="2815552" cy="665480"/>
              </a:xfrm>
              <a:prstGeom prst="rect">
                <a:avLst/>
              </a:prstGeom>
              <a:noFill/>
              <a:ln w="12700" cap="flat">
                <a:noFill/>
                <a:miter lim="400000"/>
              </a:ln>
              <a:effectLst/>
            </p:spPr>
            <p:txBody>
              <a:bodyPr wrap="none" lIns="91439" tIns="91439" rIns="91439" bIns="91439" numCol="1" anchor="t">
                <a:spAutoFit/>
              </a:bodyPr>
              <a:lstStyle>
                <a:lvl1pPr algn="ctr">
                  <a:defRPr sz="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Service</a:t>
                </a:r>
              </a:p>
            </p:txBody>
          </p:sp>
          <p:sp>
            <p:nvSpPr>
              <p:cNvPr id="318" name="Shape 318"/>
              <p:cNvSpPr/>
              <p:nvPr/>
            </p:nvSpPr>
            <p:spPr>
              <a:xfrm>
                <a:off x="0" y="591902"/>
                <a:ext cx="4822031" cy="1390899"/>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4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a:t>
                </a:r>
              </a:p>
            </p:txBody>
          </p:sp>
        </p:grpSp>
        <p:grpSp>
          <p:nvGrpSpPr>
            <p:cNvPr id="322" name="Group 322"/>
            <p:cNvGrpSpPr/>
            <p:nvPr/>
          </p:nvGrpSpPr>
          <p:grpSpPr>
            <a:xfrm>
              <a:off x="7491028" y="2615822"/>
              <a:ext cx="4822031" cy="1982801"/>
              <a:chOff x="0" y="0"/>
              <a:chExt cx="4822030" cy="1982800"/>
            </a:xfrm>
          </p:grpSpPr>
          <p:sp>
            <p:nvSpPr>
              <p:cNvPr id="320" name="Shape 320"/>
              <p:cNvSpPr/>
              <p:nvPr/>
            </p:nvSpPr>
            <p:spPr>
              <a:xfrm>
                <a:off x="1003237" y="0"/>
                <a:ext cx="2815552" cy="665480"/>
              </a:xfrm>
              <a:prstGeom prst="rect">
                <a:avLst/>
              </a:prstGeom>
              <a:noFill/>
              <a:ln w="12700" cap="flat">
                <a:noFill/>
                <a:miter lim="400000"/>
              </a:ln>
              <a:effectLst/>
            </p:spPr>
            <p:txBody>
              <a:bodyPr wrap="none" lIns="91439" tIns="91439" rIns="91439" bIns="91439" numCol="1" anchor="t">
                <a:spAutoFit/>
              </a:bodyPr>
              <a:lstStyle>
                <a:lvl1pPr algn="ctr">
                  <a:defRPr sz="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Service</a:t>
                </a:r>
              </a:p>
            </p:txBody>
          </p:sp>
          <p:sp>
            <p:nvSpPr>
              <p:cNvPr id="321" name="Shape 321"/>
              <p:cNvSpPr/>
              <p:nvPr/>
            </p:nvSpPr>
            <p:spPr>
              <a:xfrm>
                <a:off x="0" y="591902"/>
                <a:ext cx="4822031" cy="1390899"/>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4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a:t>
                </a:r>
              </a:p>
            </p:txBody>
          </p:sp>
        </p:grpSp>
        <p:grpSp>
          <p:nvGrpSpPr>
            <p:cNvPr id="325" name="Group 325"/>
            <p:cNvGrpSpPr/>
            <p:nvPr/>
          </p:nvGrpSpPr>
          <p:grpSpPr>
            <a:xfrm>
              <a:off x="17626186" y="2615822"/>
              <a:ext cx="4822031" cy="1982801"/>
              <a:chOff x="0" y="0"/>
              <a:chExt cx="4822030" cy="1982800"/>
            </a:xfrm>
          </p:grpSpPr>
          <p:sp>
            <p:nvSpPr>
              <p:cNvPr id="323" name="Shape 323"/>
              <p:cNvSpPr/>
              <p:nvPr/>
            </p:nvSpPr>
            <p:spPr>
              <a:xfrm>
                <a:off x="1003237" y="0"/>
                <a:ext cx="2815552" cy="665480"/>
              </a:xfrm>
              <a:prstGeom prst="rect">
                <a:avLst/>
              </a:prstGeom>
              <a:noFill/>
              <a:ln w="12700" cap="flat">
                <a:noFill/>
                <a:miter lim="400000"/>
              </a:ln>
              <a:effectLst/>
            </p:spPr>
            <p:txBody>
              <a:bodyPr wrap="none" lIns="91439" tIns="91439" rIns="91439" bIns="91439" numCol="1" anchor="t">
                <a:spAutoFit/>
              </a:bodyPr>
              <a:lstStyle>
                <a:lvl1pPr algn="ctr">
                  <a:defRPr sz="32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Service</a:t>
                </a:r>
              </a:p>
            </p:txBody>
          </p:sp>
          <p:sp>
            <p:nvSpPr>
              <p:cNvPr id="324" name="Shape 324"/>
              <p:cNvSpPr/>
              <p:nvPr/>
            </p:nvSpPr>
            <p:spPr>
              <a:xfrm>
                <a:off x="0" y="591902"/>
                <a:ext cx="4822031" cy="1390899"/>
              </a:xfrm>
              <a:prstGeom prst="rect">
                <a:avLst/>
              </a:prstGeom>
              <a:noFill/>
              <a:ln w="12700" cap="flat">
                <a:noFill/>
                <a:miter lim="400000"/>
              </a:ln>
              <a:effectLst/>
            </p:spPr>
            <p:txBody>
              <a:bodyPr wrap="square" lIns="91439" tIns="91439" rIns="91439" bIns="91439" numCol="1" anchor="t">
                <a:spAutoFit/>
              </a:bodyPr>
              <a:lstStyle>
                <a:lvl1pPr algn="ctr">
                  <a:lnSpc>
                    <a:spcPts val="3200"/>
                  </a:lnSpc>
                  <a:defRPr sz="24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a:t>
                </a:r>
              </a:p>
            </p:txBody>
          </p:sp>
        </p:grpSp>
      </p:grpSp>
    </p:spTree>
  </p:cSld>
  <p:clrMapOvr>
    <a:masterClrMapping/>
  </p:clrMapOvr>
  <mc:AlternateContent xmlns:mc="http://schemas.openxmlformats.org/markup-compatibility/2006">
    <mc:Choice xmlns:p14="http://schemas.microsoft.com/office/powerpoint/2010/main" Requires="p14">
      <p:transition spd="slow" p14:dur="1200">
        <p14:prism dir="r"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1" nodeType="afterEffect">
                                  <p:stCondLst>
                                    <p:cond delay="0"/>
                                  </p:stCondLst>
                                  <p:iterate>
                                    <p:tmAbs val="0"/>
                                  </p:iterate>
                                  <p:childTnLst>
                                    <p:set>
                                      <p:cBhvr>
                                        <p:cTn id="6" dur="indefinite" fill="hold"/>
                                        <p:tgtEl>
                                          <p:spTgt spid="326"/>
                                        </p:tgtEl>
                                        <p:attrNameLst>
                                          <p:attrName>style.visibility</p:attrName>
                                        </p:attrNameLst>
                                      </p:cBhvr>
                                      <p:to>
                                        <p:strVal val="visible"/>
                                      </p:to>
                                    </p:set>
                                    <p:anim calcmode="lin" valueType="num">
                                      <p:cBhvr>
                                        <p:cTn id="7" dur="2000" fill="hold"/>
                                        <p:tgtEl>
                                          <p:spTgt spid="326"/>
                                        </p:tgtEl>
                                        <p:attrNameLst>
                                          <p:attrName>ppt_x</p:attrName>
                                        </p:attrNameLst>
                                      </p:cBhvr>
                                      <p:tavLst>
                                        <p:tav tm="0">
                                          <p:val>
                                            <p:strVal val="#ppt_x"/>
                                          </p:val>
                                        </p:tav>
                                        <p:tav tm="100000">
                                          <p:val>
                                            <p:strVal val="#ppt_x"/>
                                          </p:val>
                                        </p:tav>
                                      </p:tavLst>
                                    </p:anim>
                                    <p:anim calcmode="lin" valueType="num">
                                      <p:cBhvr>
                                        <p:cTn id="8" dur="2000" fill="hold"/>
                                        <p:tgtEl>
                                          <p:spTgt spid="326"/>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9" presetClass="entr" presetSubtype="0" fill="hold" grpId="2" nodeType="afterEffect">
                                  <p:stCondLst>
                                    <p:cond delay="0"/>
                                  </p:stCondLst>
                                  <p:iterate>
                                    <p:tmAbs val="0"/>
                                  </p:iterate>
                                  <p:childTnLst>
                                    <p:set>
                                      <p:cBhvr>
                                        <p:cTn id="11" dur="indefinite" fill="hold"/>
                                        <p:tgtEl>
                                          <p:spTgt spid="282"/>
                                        </p:tgtEl>
                                        <p:attrNameLst>
                                          <p:attrName>style.visibility</p:attrName>
                                        </p:attrNameLst>
                                      </p:cBhvr>
                                      <p:to>
                                        <p:strVal val="visible"/>
                                      </p:to>
                                    </p:set>
                                    <p:animEffect transition="in" filter="dissolve">
                                      <p:cBhvr>
                                        <p:cTn id="12" dur="5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 grpId="2" animBg="1" advAuto="0"/>
      <p:bldP spid="326"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821085" y="554129"/>
            <a:ext cx="8451574" cy="1008382"/>
          </a:xfrm>
          <a:prstGeom prst="rect">
            <a:avLst/>
          </a:prstGeom>
          <a:ln w="12700">
            <a:miter lim="400000"/>
          </a:ln>
        </p:spPr>
        <p:txBody>
          <a:bodyPr wrap="none" tIns="91439" bIns="91439">
            <a:spAutoFit/>
          </a:bodyPr>
          <a:lstStyle/>
          <a:p>
            <a:r>
              <a:rPr sz="5600" b="1">
                <a:solidFill>
                  <a:srgbClr val="FFFFFF"/>
                </a:solidFill>
              </a:rPr>
              <a:t>INTRODUCTION</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Our Work</a:t>
            </a:r>
          </a:p>
        </p:txBody>
      </p:sp>
      <p:sp>
        <p:nvSpPr>
          <p:cNvPr id="329" name="Shape 329"/>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330" name="Shape 330"/>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336" name="Group 336"/>
          <p:cNvGrpSpPr/>
          <p:nvPr/>
        </p:nvGrpSpPr>
        <p:grpSpPr>
          <a:xfrm>
            <a:off x="19790661" y="4773086"/>
            <a:ext cx="2495165" cy="2495165"/>
            <a:chOff x="0" y="0"/>
            <a:chExt cx="2495163" cy="2495163"/>
          </a:xfrm>
        </p:grpSpPr>
        <p:sp>
          <p:nvSpPr>
            <p:cNvPr id="331" name="Shape 331"/>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335" name="Group 335"/>
            <p:cNvGrpSpPr/>
            <p:nvPr/>
          </p:nvGrpSpPr>
          <p:grpSpPr>
            <a:xfrm>
              <a:off x="945956" y="826765"/>
              <a:ext cx="603252" cy="871667"/>
              <a:chOff x="0" y="0"/>
              <a:chExt cx="603250" cy="871666"/>
            </a:xfrm>
          </p:grpSpPr>
          <p:sp>
            <p:nvSpPr>
              <p:cNvPr id="332" name="Shape 332"/>
              <p:cNvSpPr/>
              <p:nvPr/>
            </p:nvSpPr>
            <p:spPr>
              <a:xfrm>
                <a:off x="-1" y="0"/>
                <a:ext cx="603252" cy="525593"/>
              </a:xfrm>
              <a:custGeom>
                <a:avLst/>
                <a:gdLst/>
                <a:ahLst/>
                <a:cxnLst>
                  <a:cxn ang="0">
                    <a:pos x="wd2" y="hd2"/>
                  </a:cxn>
                  <a:cxn ang="5400000">
                    <a:pos x="wd2" y="hd2"/>
                  </a:cxn>
                  <a:cxn ang="10800000">
                    <a:pos x="wd2" y="hd2"/>
                  </a:cxn>
                  <a:cxn ang="16200000">
                    <a:pos x="wd2" y="hd2"/>
                  </a:cxn>
                </a:cxnLst>
                <a:rect l="0" t="0" r="r" b="b"/>
                <a:pathLst>
                  <a:path w="19636" h="20432" extrusionOk="0">
                    <a:moveTo>
                      <a:pt x="2945" y="20432"/>
                    </a:moveTo>
                    <a:cubicBezTo>
                      <a:pt x="-982" y="15762"/>
                      <a:pt x="-982" y="8173"/>
                      <a:pt x="2945" y="3502"/>
                    </a:cubicBezTo>
                    <a:cubicBezTo>
                      <a:pt x="6627" y="-1168"/>
                      <a:pt x="13009" y="-1168"/>
                      <a:pt x="16691" y="3502"/>
                    </a:cubicBezTo>
                    <a:cubicBezTo>
                      <a:pt x="20618" y="8173"/>
                      <a:pt x="20618" y="15762"/>
                      <a:pt x="16691" y="20432"/>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33" name="Shape 333"/>
              <p:cNvSpPr/>
              <p:nvPr/>
            </p:nvSpPr>
            <p:spPr>
              <a:xfrm>
                <a:off x="150811" y="630366"/>
                <a:ext cx="301627" cy="2413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686" y="21600"/>
                    </a:lnTo>
                    <a:lnTo>
                      <a:pt x="0"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34" name="Shape 334"/>
              <p:cNvSpPr/>
              <p:nvPr/>
            </p:nvSpPr>
            <p:spPr>
              <a:xfrm>
                <a:off x="150811" y="150942"/>
                <a:ext cx="301629" cy="301629"/>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grpSp>
        <p:nvGrpSpPr>
          <p:cNvPr id="344" name="Group 344"/>
          <p:cNvGrpSpPr/>
          <p:nvPr/>
        </p:nvGrpSpPr>
        <p:grpSpPr>
          <a:xfrm>
            <a:off x="13274729" y="4773086"/>
            <a:ext cx="2495165" cy="2495165"/>
            <a:chOff x="0" y="0"/>
            <a:chExt cx="2495163" cy="2495163"/>
          </a:xfrm>
        </p:grpSpPr>
        <p:sp>
          <p:nvSpPr>
            <p:cNvPr id="337" name="Shape 337"/>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343" name="Group 343"/>
            <p:cNvGrpSpPr/>
            <p:nvPr/>
          </p:nvGrpSpPr>
          <p:grpSpPr>
            <a:xfrm>
              <a:off x="974235" y="810650"/>
              <a:ext cx="546696" cy="902070"/>
              <a:chOff x="0" y="0"/>
              <a:chExt cx="546695" cy="902069"/>
            </a:xfrm>
          </p:grpSpPr>
          <p:sp>
            <p:nvSpPr>
              <p:cNvPr id="338" name="Shape 338"/>
              <p:cNvSpPr/>
              <p:nvPr/>
            </p:nvSpPr>
            <p:spPr>
              <a:xfrm>
                <a:off x="0" y="0"/>
                <a:ext cx="546696" cy="603620"/>
              </a:xfrm>
              <a:custGeom>
                <a:avLst/>
                <a:gdLst/>
                <a:ahLst/>
                <a:cxnLst>
                  <a:cxn ang="0">
                    <a:pos x="wd2" y="hd2"/>
                  </a:cxn>
                  <a:cxn ang="5400000">
                    <a:pos x="wd2" y="hd2"/>
                  </a:cxn>
                  <a:cxn ang="10800000">
                    <a:pos x="wd2" y="hd2"/>
                  </a:cxn>
                  <a:cxn ang="16200000">
                    <a:pos x="wd2" y="hd2"/>
                  </a:cxn>
                </a:cxnLst>
                <a:rect l="0" t="0" r="r" b="b"/>
                <a:pathLst>
                  <a:path w="19575" h="20636" extrusionOk="0">
                    <a:moveTo>
                      <a:pt x="14108" y="20636"/>
                    </a:moveTo>
                    <a:cubicBezTo>
                      <a:pt x="16538" y="15750"/>
                      <a:pt x="16538" y="15750"/>
                      <a:pt x="16538" y="15750"/>
                    </a:cubicBezTo>
                    <a:cubicBezTo>
                      <a:pt x="20588" y="12150"/>
                      <a:pt x="20588" y="6493"/>
                      <a:pt x="16538" y="2893"/>
                    </a:cubicBezTo>
                    <a:cubicBezTo>
                      <a:pt x="12758" y="-964"/>
                      <a:pt x="6818" y="-964"/>
                      <a:pt x="3038" y="2893"/>
                    </a:cubicBezTo>
                    <a:cubicBezTo>
                      <a:pt x="-1012" y="6493"/>
                      <a:pt x="-1012" y="12150"/>
                      <a:pt x="3038" y="15750"/>
                    </a:cubicBezTo>
                    <a:cubicBezTo>
                      <a:pt x="5468" y="20636"/>
                      <a:pt x="5468" y="20636"/>
                      <a:pt x="5468" y="20636"/>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39" name="Shape 339"/>
              <p:cNvSpPr/>
              <p:nvPr/>
            </p:nvSpPr>
            <p:spPr>
              <a:xfrm flipV="1">
                <a:off x="152696" y="660769"/>
                <a:ext cx="241301" cy="31749"/>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40" name="Shape 340"/>
              <p:cNvSpPr/>
              <p:nvPr/>
            </p:nvSpPr>
            <p:spPr>
              <a:xfrm flipV="1">
                <a:off x="152696" y="752843"/>
                <a:ext cx="241301" cy="28577"/>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41" name="Shape 341"/>
              <p:cNvSpPr/>
              <p:nvPr/>
            </p:nvSpPr>
            <p:spPr>
              <a:xfrm>
                <a:off x="213022" y="841743"/>
                <a:ext cx="120651" cy="603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16200" y="21600"/>
                      <a:pt x="10800" y="21600"/>
                    </a:cubicBezTo>
                    <a:cubicBezTo>
                      <a:pt x="4050" y="21600"/>
                      <a:pt x="0" y="10800"/>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42" name="Shape 342"/>
              <p:cNvSpPr/>
              <p:nvPr/>
            </p:nvSpPr>
            <p:spPr>
              <a:xfrm>
                <a:off x="120946" y="121017"/>
                <a:ext cx="152401" cy="14922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720"/>
                      <a:pt x="9720" y="0"/>
                      <a:pt x="216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grpSp>
        <p:nvGrpSpPr>
          <p:cNvPr id="350" name="Group 350"/>
          <p:cNvGrpSpPr/>
          <p:nvPr/>
        </p:nvGrpSpPr>
        <p:grpSpPr>
          <a:xfrm>
            <a:off x="15446708" y="4773086"/>
            <a:ext cx="2495165" cy="2495165"/>
            <a:chOff x="0" y="0"/>
            <a:chExt cx="2495163" cy="2495163"/>
          </a:xfrm>
        </p:grpSpPr>
        <p:sp>
          <p:nvSpPr>
            <p:cNvPr id="345" name="Shape 345"/>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349" name="Group 349"/>
            <p:cNvGrpSpPr/>
            <p:nvPr/>
          </p:nvGrpSpPr>
          <p:grpSpPr>
            <a:xfrm>
              <a:off x="791969" y="791970"/>
              <a:ext cx="905562" cy="905563"/>
              <a:chOff x="0" y="0"/>
              <a:chExt cx="905560" cy="905562"/>
            </a:xfrm>
          </p:grpSpPr>
          <p:sp>
            <p:nvSpPr>
              <p:cNvPr id="346" name="Shape 346"/>
              <p:cNvSpPr/>
              <p:nvPr/>
            </p:nvSpPr>
            <p:spPr>
              <a:xfrm>
                <a:off x="0" y="0"/>
                <a:ext cx="723900" cy="720725"/>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47" name="Shape 347"/>
              <p:cNvSpPr/>
              <p:nvPr/>
            </p:nvSpPr>
            <p:spPr>
              <a:xfrm>
                <a:off x="631823" y="631825"/>
                <a:ext cx="273738" cy="273738"/>
              </a:xfrm>
              <a:custGeom>
                <a:avLst/>
                <a:gdLst/>
                <a:ahLst/>
                <a:cxnLst>
                  <a:cxn ang="0">
                    <a:pos x="wd2" y="hd2"/>
                  </a:cxn>
                  <a:cxn ang="5400000">
                    <a:pos x="wd2" y="hd2"/>
                  </a:cxn>
                  <a:cxn ang="10800000">
                    <a:pos x="wd2" y="hd2"/>
                  </a:cxn>
                  <a:cxn ang="16200000">
                    <a:pos x="wd2" y="hd2"/>
                  </a:cxn>
                </a:cxnLst>
                <a:rect l="0" t="0" r="r" b="b"/>
                <a:pathLst>
                  <a:path w="21162" h="21162" extrusionOk="0">
                    <a:moveTo>
                      <a:pt x="0" y="7005"/>
                    </a:moveTo>
                    <a:cubicBezTo>
                      <a:pt x="12843" y="19849"/>
                      <a:pt x="12843" y="19849"/>
                      <a:pt x="12843" y="19849"/>
                    </a:cubicBezTo>
                    <a:cubicBezTo>
                      <a:pt x="14595" y="21600"/>
                      <a:pt x="18097" y="21600"/>
                      <a:pt x="19849" y="19849"/>
                    </a:cubicBezTo>
                    <a:cubicBezTo>
                      <a:pt x="21600" y="18097"/>
                      <a:pt x="21600" y="14595"/>
                      <a:pt x="19849" y="12843"/>
                    </a:cubicBezTo>
                    <a:cubicBezTo>
                      <a:pt x="7005" y="0"/>
                      <a:pt x="7005" y="0"/>
                      <a:pt x="7005"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48" name="Shape 348"/>
              <p:cNvSpPr/>
              <p:nvPr/>
            </p:nvSpPr>
            <p:spPr>
              <a:xfrm>
                <a:off x="150811" y="209550"/>
                <a:ext cx="61913" cy="301626"/>
              </a:xfrm>
              <a:custGeom>
                <a:avLst/>
                <a:gdLst/>
                <a:ahLst/>
                <a:cxnLst>
                  <a:cxn ang="0">
                    <a:pos x="wd2" y="hd2"/>
                  </a:cxn>
                  <a:cxn ang="5400000">
                    <a:pos x="wd2" y="hd2"/>
                  </a:cxn>
                  <a:cxn ang="10800000">
                    <a:pos x="wd2" y="hd2"/>
                  </a:cxn>
                  <a:cxn ang="16200000">
                    <a:pos x="wd2" y="hd2"/>
                  </a:cxn>
                </a:cxnLst>
                <a:rect l="0" t="0" r="r" b="b"/>
                <a:pathLst>
                  <a:path w="16200" h="21600" extrusionOk="0">
                    <a:moveTo>
                      <a:pt x="16200" y="21600"/>
                    </a:moveTo>
                    <a:cubicBezTo>
                      <a:pt x="-5400" y="15660"/>
                      <a:pt x="-5400" y="5940"/>
                      <a:pt x="162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grpSp>
        <p:nvGrpSpPr>
          <p:cNvPr id="360" name="Group 360"/>
          <p:cNvGrpSpPr/>
          <p:nvPr/>
        </p:nvGrpSpPr>
        <p:grpSpPr>
          <a:xfrm>
            <a:off x="17618685" y="4773086"/>
            <a:ext cx="2495165" cy="2495165"/>
            <a:chOff x="0" y="0"/>
            <a:chExt cx="2495163" cy="2495163"/>
          </a:xfrm>
        </p:grpSpPr>
        <p:sp>
          <p:nvSpPr>
            <p:cNvPr id="351" name="Shape 351"/>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359" name="Group 359"/>
            <p:cNvGrpSpPr/>
            <p:nvPr/>
          </p:nvGrpSpPr>
          <p:grpSpPr>
            <a:xfrm>
              <a:off x="796731" y="885631"/>
              <a:ext cx="901701" cy="723901"/>
              <a:chOff x="0" y="0"/>
              <a:chExt cx="901700" cy="723900"/>
            </a:xfrm>
          </p:grpSpPr>
          <p:sp>
            <p:nvSpPr>
              <p:cNvPr id="352" name="Shape 352"/>
              <p:cNvSpPr/>
              <p:nvPr/>
            </p:nvSpPr>
            <p:spPr>
              <a:xfrm>
                <a:off x="0" y="273050"/>
                <a:ext cx="901700" cy="4508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53" name="Shape 353"/>
              <p:cNvSpPr/>
              <p:nvPr/>
            </p:nvSpPr>
            <p:spPr>
              <a:xfrm>
                <a:off x="0" y="-1"/>
                <a:ext cx="901700" cy="180977"/>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54" name="Shape 354"/>
              <p:cNvSpPr/>
              <p:nvPr/>
            </p:nvSpPr>
            <p:spPr>
              <a:xfrm>
                <a:off x="88899" y="92075"/>
                <a:ext cx="60327"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55" name="Shape 355"/>
              <p:cNvSpPr/>
              <p:nvPr/>
            </p:nvSpPr>
            <p:spPr>
              <a:xfrm>
                <a:off x="180973" y="92075"/>
                <a:ext cx="60327"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56" name="Shape 356"/>
              <p:cNvSpPr/>
              <p:nvPr/>
            </p:nvSpPr>
            <p:spPr>
              <a:xfrm>
                <a:off x="269874" y="92075"/>
                <a:ext cx="60327"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57" name="Shape 357"/>
              <p:cNvSpPr/>
              <p:nvPr/>
            </p:nvSpPr>
            <p:spPr>
              <a:xfrm>
                <a:off x="120649" y="301626"/>
                <a:ext cx="180977" cy="301627"/>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58" name="Shape 358"/>
              <p:cNvSpPr/>
              <p:nvPr/>
            </p:nvSpPr>
            <p:spPr>
              <a:xfrm>
                <a:off x="422274" y="301626"/>
                <a:ext cx="358776" cy="301627"/>
              </a:xfrm>
              <a:prstGeom prst="rect">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sp>
        <p:nvSpPr>
          <p:cNvPr id="361" name="Shape 361"/>
          <p:cNvSpPr/>
          <p:nvPr/>
        </p:nvSpPr>
        <p:spPr>
          <a:xfrm>
            <a:off x="14522312" y="7524750"/>
            <a:ext cx="1" cy="1280161"/>
          </a:xfrm>
          <a:prstGeom prst="line">
            <a:avLst/>
          </a:prstGeom>
          <a:ln w="25400">
            <a:solidFill>
              <a:srgbClr val="FFFFFF"/>
            </a:solidFill>
            <a:prstDash val="sysDot"/>
            <a:miter lim="400000"/>
            <a:headEnd type="diamond"/>
            <a:tailEnd type="diamond"/>
          </a:ln>
        </p:spPr>
        <p:txBody>
          <a:bodyPr lIns="0" tIns="0" rIns="0" bIns="0"/>
          <a:lstStyle/>
          <a:p>
            <a:pPr defTabSz="457200">
              <a:defRPr sz="1200">
                <a:latin typeface="+mj-lt"/>
                <a:ea typeface="+mj-ea"/>
                <a:cs typeface="+mj-cs"/>
                <a:sym typeface="Helvetica"/>
              </a:defRPr>
            </a:pPr>
            <a:endParaRPr/>
          </a:p>
        </p:txBody>
      </p:sp>
      <p:sp>
        <p:nvSpPr>
          <p:cNvPr id="362" name="Shape 362"/>
          <p:cNvSpPr/>
          <p:nvPr/>
        </p:nvSpPr>
        <p:spPr>
          <a:xfrm>
            <a:off x="16694289" y="7524750"/>
            <a:ext cx="1" cy="1280161"/>
          </a:xfrm>
          <a:prstGeom prst="line">
            <a:avLst/>
          </a:prstGeom>
          <a:ln w="25400">
            <a:solidFill>
              <a:srgbClr val="FFFFFF"/>
            </a:solidFill>
            <a:prstDash val="sysDot"/>
            <a:miter lim="400000"/>
            <a:headEnd type="diamond"/>
            <a:tailEnd type="diamond"/>
          </a:ln>
        </p:spPr>
        <p:txBody>
          <a:bodyPr lIns="0" tIns="0" rIns="0" bIns="0"/>
          <a:lstStyle/>
          <a:p>
            <a:pPr defTabSz="457200">
              <a:defRPr sz="1200">
                <a:latin typeface="+mj-lt"/>
                <a:ea typeface="+mj-ea"/>
                <a:cs typeface="+mj-cs"/>
                <a:sym typeface="Helvetica"/>
              </a:defRPr>
            </a:pPr>
            <a:endParaRPr/>
          </a:p>
        </p:txBody>
      </p:sp>
      <p:sp>
        <p:nvSpPr>
          <p:cNvPr id="363" name="Shape 363"/>
          <p:cNvSpPr/>
          <p:nvPr/>
        </p:nvSpPr>
        <p:spPr>
          <a:xfrm>
            <a:off x="18866268" y="7524750"/>
            <a:ext cx="1" cy="1280161"/>
          </a:xfrm>
          <a:prstGeom prst="line">
            <a:avLst/>
          </a:prstGeom>
          <a:ln w="25400">
            <a:solidFill>
              <a:srgbClr val="FFFFFF"/>
            </a:solidFill>
            <a:prstDash val="sysDot"/>
            <a:miter lim="400000"/>
            <a:headEnd type="diamond"/>
            <a:tailEnd type="diamond"/>
          </a:ln>
        </p:spPr>
        <p:txBody>
          <a:bodyPr lIns="0" tIns="0" rIns="0" bIns="0"/>
          <a:lstStyle/>
          <a:p>
            <a:pPr defTabSz="457200">
              <a:defRPr sz="1200">
                <a:latin typeface="+mj-lt"/>
                <a:ea typeface="+mj-ea"/>
                <a:cs typeface="+mj-cs"/>
                <a:sym typeface="Helvetica"/>
              </a:defRPr>
            </a:pPr>
            <a:endParaRPr/>
          </a:p>
        </p:txBody>
      </p:sp>
      <p:sp>
        <p:nvSpPr>
          <p:cNvPr id="364" name="Shape 364"/>
          <p:cNvSpPr/>
          <p:nvPr/>
        </p:nvSpPr>
        <p:spPr>
          <a:xfrm>
            <a:off x="21038244" y="7524750"/>
            <a:ext cx="1" cy="1280161"/>
          </a:xfrm>
          <a:prstGeom prst="line">
            <a:avLst/>
          </a:prstGeom>
          <a:ln w="25400">
            <a:solidFill>
              <a:srgbClr val="FFFFFF"/>
            </a:solidFill>
            <a:prstDash val="sysDot"/>
            <a:miter lim="400000"/>
            <a:headEnd type="diamond"/>
            <a:tailEnd type="diamond"/>
          </a:ln>
        </p:spPr>
        <p:txBody>
          <a:bodyPr lIns="0" tIns="0" rIns="0" bIns="0"/>
          <a:lstStyle/>
          <a:p>
            <a:pPr defTabSz="457200">
              <a:defRPr sz="1200">
                <a:latin typeface="+mj-lt"/>
                <a:ea typeface="+mj-ea"/>
                <a:cs typeface="+mj-cs"/>
                <a:sym typeface="Helvetica"/>
              </a:defRPr>
            </a:pPr>
            <a:endParaRPr/>
          </a:p>
        </p:txBody>
      </p:sp>
      <p:sp>
        <p:nvSpPr>
          <p:cNvPr id="365" name="Shape 365"/>
          <p:cNvSpPr/>
          <p:nvPr/>
        </p:nvSpPr>
        <p:spPr>
          <a:xfrm>
            <a:off x="13775730" y="9164397"/>
            <a:ext cx="1493164" cy="916426"/>
          </a:xfrm>
          <a:prstGeom prst="rect">
            <a:avLst/>
          </a:prstGeom>
          <a:ln w="12700">
            <a:miter lim="400000"/>
          </a:ln>
        </p:spPr>
        <p:txBody>
          <a:bodyPr wrap="none" tIns="91439" bIns="91439">
            <a:spAutoFit/>
          </a:bodyPr>
          <a:lstStyle/>
          <a:p>
            <a:pPr algn="ctr">
              <a:lnSpc>
                <a:spcPts val="2800"/>
              </a:lnSpc>
              <a:defRPr sz="3200"/>
            </a:pPr>
            <a:r>
              <a:rPr spc="300">
                <a:solidFill>
                  <a:srgbClr val="FFFFFF"/>
                </a:solidFill>
                <a:latin typeface="+mj-lt"/>
                <a:ea typeface="+mj-ea"/>
                <a:cs typeface="+mj-cs"/>
                <a:sym typeface="Helvetica"/>
              </a:rPr>
              <a:t>Good</a:t>
            </a:r>
          </a:p>
          <a:p>
            <a:pPr algn="ctr">
              <a:lnSpc>
                <a:spcPts val="2800"/>
              </a:lnSpc>
              <a:defRPr sz="3200"/>
            </a:pPr>
            <a:r>
              <a:rPr spc="300">
                <a:solidFill>
                  <a:srgbClr val="FFFFFF"/>
                </a:solidFill>
                <a:latin typeface="+mj-lt"/>
                <a:ea typeface="+mj-ea"/>
                <a:cs typeface="+mj-cs"/>
                <a:sym typeface="Helvetica"/>
              </a:rPr>
              <a:t>Ideas</a:t>
            </a:r>
          </a:p>
        </p:txBody>
      </p:sp>
      <p:sp>
        <p:nvSpPr>
          <p:cNvPr id="366" name="Shape 366"/>
          <p:cNvSpPr/>
          <p:nvPr/>
        </p:nvSpPr>
        <p:spPr>
          <a:xfrm>
            <a:off x="15710079" y="9164397"/>
            <a:ext cx="1968421" cy="916426"/>
          </a:xfrm>
          <a:prstGeom prst="rect">
            <a:avLst/>
          </a:prstGeom>
          <a:ln w="12700">
            <a:miter lim="400000"/>
          </a:ln>
        </p:spPr>
        <p:txBody>
          <a:bodyPr wrap="none" tIns="91439" bIns="91439">
            <a:spAutoFit/>
          </a:bodyPr>
          <a:lstStyle/>
          <a:p>
            <a:pPr algn="ctr">
              <a:lnSpc>
                <a:spcPts val="2800"/>
              </a:lnSpc>
              <a:defRPr sz="3200"/>
            </a:pPr>
            <a:r>
              <a:rPr spc="300">
                <a:solidFill>
                  <a:srgbClr val="FFFFFF"/>
                </a:solidFill>
                <a:latin typeface="+mj-lt"/>
                <a:ea typeface="+mj-ea"/>
                <a:cs typeface="+mj-cs"/>
                <a:sym typeface="Helvetica"/>
              </a:rPr>
              <a:t>Good</a:t>
            </a:r>
          </a:p>
          <a:p>
            <a:pPr algn="ctr">
              <a:lnSpc>
                <a:spcPts val="2800"/>
              </a:lnSpc>
              <a:defRPr sz="3200"/>
            </a:pPr>
            <a:r>
              <a:rPr spc="300">
                <a:solidFill>
                  <a:srgbClr val="FFFFFF"/>
                </a:solidFill>
                <a:latin typeface="+mj-lt"/>
                <a:ea typeface="+mj-ea"/>
                <a:cs typeface="+mj-cs"/>
                <a:sym typeface="Helvetica"/>
              </a:rPr>
              <a:t>Projects</a:t>
            </a:r>
          </a:p>
        </p:txBody>
      </p:sp>
      <p:sp>
        <p:nvSpPr>
          <p:cNvPr id="367" name="Shape 367"/>
          <p:cNvSpPr/>
          <p:nvPr/>
        </p:nvSpPr>
        <p:spPr>
          <a:xfrm>
            <a:off x="18051919" y="9164397"/>
            <a:ext cx="1628696" cy="916426"/>
          </a:xfrm>
          <a:prstGeom prst="rect">
            <a:avLst/>
          </a:prstGeom>
          <a:ln w="12700">
            <a:miter lim="400000"/>
          </a:ln>
        </p:spPr>
        <p:txBody>
          <a:bodyPr wrap="none" tIns="91439" bIns="91439">
            <a:spAutoFit/>
          </a:bodyPr>
          <a:lstStyle/>
          <a:p>
            <a:pPr algn="ctr">
              <a:lnSpc>
                <a:spcPts val="2800"/>
              </a:lnSpc>
              <a:defRPr sz="3200"/>
            </a:pPr>
            <a:r>
              <a:rPr spc="300">
                <a:solidFill>
                  <a:srgbClr val="FFFFFF"/>
                </a:solidFill>
                <a:latin typeface="+mj-lt"/>
                <a:ea typeface="+mj-ea"/>
                <a:cs typeface="+mj-cs"/>
                <a:sym typeface="Helvetica"/>
              </a:rPr>
              <a:t>Good</a:t>
            </a:r>
          </a:p>
          <a:p>
            <a:pPr algn="ctr">
              <a:lnSpc>
                <a:spcPts val="2800"/>
              </a:lnSpc>
              <a:defRPr sz="3200"/>
            </a:pPr>
            <a:r>
              <a:rPr spc="300">
                <a:solidFill>
                  <a:srgbClr val="FFFFFF"/>
                </a:solidFill>
                <a:latin typeface="+mj-lt"/>
                <a:ea typeface="+mj-ea"/>
                <a:cs typeface="+mj-cs"/>
                <a:sym typeface="Helvetica"/>
              </a:rPr>
              <a:t>Timing</a:t>
            </a:r>
          </a:p>
        </p:txBody>
      </p:sp>
      <p:sp>
        <p:nvSpPr>
          <p:cNvPr id="368" name="Shape 368"/>
          <p:cNvSpPr/>
          <p:nvPr/>
        </p:nvSpPr>
        <p:spPr>
          <a:xfrm>
            <a:off x="20231576" y="9164397"/>
            <a:ext cx="1598931" cy="916426"/>
          </a:xfrm>
          <a:prstGeom prst="rect">
            <a:avLst/>
          </a:prstGeom>
          <a:ln w="12700">
            <a:miter lim="400000"/>
          </a:ln>
        </p:spPr>
        <p:txBody>
          <a:bodyPr wrap="none" tIns="91439" bIns="91439">
            <a:spAutoFit/>
          </a:bodyPr>
          <a:lstStyle/>
          <a:p>
            <a:pPr algn="ctr">
              <a:lnSpc>
                <a:spcPts val="2800"/>
              </a:lnSpc>
              <a:defRPr sz="3200"/>
            </a:pPr>
            <a:r>
              <a:rPr spc="300">
                <a:solidFill>
                  <a:srgbClr val="FFFFFF"/>
                </a:solidFill>
                <a:latin typeface="+mj-lt"/>
                <a:ea typeface="+mj-ea"/>
                <a:cs typeface="+mj-cs"/>
                <a:sym typeface="Helvetica"/>
              </a:rPr>
              <a:t>Being</a:t>
            </a:r>
          </a:p>
          <a:p>
            <a:pPr algn="ctr">
              <a:lnSpc>
                <a:spcPts val="2800"/>
              </a:lnSpc>
              <a:defRPr sz="3200"/>
            </a:pPr>
            <a:r>
              <a:rPr spc="300">
                <a:solidFill>
                  <a:srgbClr val="FFFFFF"/>
                </a:solidFill>
                <a:latin typeface="+mj-lt"/>
                <a:ea typeface="+mj-ea"/>
                <a:cs typeface="+mj-cs"/>
                <a:sym typeface="Helvetica"/>
              </a:rPr>
              <a:t>Global</a:t>
            </a:r>
          </a:p>
        </p:txBody>
      </p:sp>
      <p:sp>
        <p:nvSpPr>
          <p:cNvPr id="369" name="Shape 369"/>
          <p:cNvSpPr/>
          <p:nvPr/>
        </p:nvSpPr>
        <p:spPr>
          <a:xfrm>
            <a:off x="2142268" y="3630240"/>
            <a:ext cx="8033366" cy="792481"/>
          </a:xfrm>
          <a:prstGeom prst="rect">
            <a:avLst/>
          </a:prstGeom>
          <a:ln w="12700">
            <a:miter lim="400000"/>
          </a:ln>
        </p:spPr>
        <p:txBody>
          <a:bodyPr wrap="none" tIns="91439" bIns="91439">
            <a:spAutoFit/>
          </a:bodyPr>
          <a:lstStyle>
            <a:lvl1pPr>
              <a:defRPr sz="4000"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We want to be a global company</a:t>
            </a:r>
          </a:p>
        </p:txBody>
      </p:sp>
      <p:sp>
        <p:nvSpPr>
          <p:cNvPr id="370" name="Shape 370"/>
          <p:cNvSpPr/>
          <p:nvPr/>
        </p:nvSpPr>
        <p:spPr>
          <a:xfrm>
            <a:off x="2142268" y="4663173"/>
            <a:ext cx="10229633" cy="2773681"/>
          </a:xfrm>
          <a:prstGeom prst="rect">
            <a:avLst/>
          </a:prstGeom>
          <a:ln w="12700">
            <a:miter lim="400000"/>
          </a:ln>
        </p:spPr>
        <p:txBody>
          <a:bodyPr tIns="91439" bIns="91439">
            <a:spAutoFit/>
          </a:bodyPr>
          <a:lstStyle>
            <a:lvl1pPr>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yarn. Bereavements and blessings, one following by turns. Even death itself makes life more loving. But pain, is not life at all. But all sunshine without shade</a:t>
            </a:r>
          </a:p>
        </p:txBody>
      </p:sp>
      <p:grpSp>
        <p:nvGrpSpPr>
          <p:cNvPr id="380" name="Group 380"/>
          <p:cNvGrpSpPr/>
          <p:nvPr/>
        </p:nvGrpSpPr>
        <p:grpSpPr>
          <a:xfrm>
            <a:off x="2355625" y="9129910"/>
            <a:ext cx="9836375" cy="1404553"/>
            <a:chOff x="0" y="0"/>
            <a:chExt cx="9836374" cy="1404552"/>
          </a:xfrm>
        </p:grpSpPr>
        <p:sp>
          <p:nvSpPr>
            <p:cNvPr id="371" name="Shape 371"/>
            <p:cNvSpPr/>
            <p:nvPr/>
          </p:nvSpPr>
          <p:spPr>
            <a:xfrm>
              <a:off x="0" y="0"/>
              <a:ext cx="9836375" cy="1404553"/>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72" name="Shape 372"/>
            <p:cNvSpPr/>
            <p:nvPr/>
          </p:nvSpPr>
          <p:spPr>
            <a:xfrm flipH="1">
              <a:off x="1608625" y="19370"/>
              <a:ext cx="1" cy="1365813"/>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nvGrpSpPr>
            <p:cNvPr id="378" name="Group 378"/>
            <p:cNvGrpSpPr/>
            <p:nvPr/>
          </p:nvGrpSpPr>
          <p:grpSpPr>
            <a:xfrm>
              <a:off x="508949" y="257831"/>
              <a:ext cx="566838" cy="917520"/>
              <a:chOff x="0" y="0"/>
              <a:chExt cx="566837" cy="917518"/>
            </a:xfrm>
          </p:grpSpPr>
          <p:sp>
            <p:nvSpPr>
              <p:cNvPr id="373" name="Shape 373"/>
              <p:cNvSpPr/>
              <p:nvPr/>
            </p:nvSpPr>
            <p:spPr>
              <a:xfrm>
                <a:off x="0" y="-1"/>
                <a:ext cx="566838" cy="612720"/>
              </a:xfrm>
              <a:custGeom>
                <a:avLst/>
                <a:gdLst/>
                <a:ahLst/>
                <a:cxnLst>
                  <a:cxn ang="0">
                    <a:pos x="wd2" y="hd2"/>
                  </a:cxn>
                  <a:cxn ang="5400000">
                    <a:pos x="wd2" y="hd2"/>
                  </a:cxn>
                  <a:cxn ang="10800000">
                    <a:pos x="wd2" y="hd2"/>
                  </a:cxn>
                  <a:cxn ang="16200000">
                    <a:pos x="wd2" y="hd2"/>
                  </a:cxn>
                </a:cxnLst>
                <a:rect l="0" t="0" r="r" b="b"/>
                <a:pathLst>
                  <a:path w="19575" h="20636" extrusionOk="0">
                    <a:moveTo>
                      <a:pt x="14108" y="20636"/>
                    </a:moveTo>
                    <a:cubicBezTo>
                      <a:pt x="16538" y="15750"/>
                      <a:pt x="16538" y="15750"/>
                      <a:pt x="16538" y="15750"/>
                    </a:cubicBezTo>
                    <a:cubicBezTo>
                      <a:pt x="20588" y="12150"/>
                      <a:pt x="20588" y="6493"/>
                      <a:pt x="16538" y="2893"/>
                    </a:cubicBezTo>
                    <a:cubicBezTo>
                      <a:pt x="12758" y="-964"/>
                      <a:pt x="6818" y="-964"/>
                      <a:pt x="3038" y="2893"/>
                    </a:cubicBezTo>
                    <a:cubicBezTo>
                      <a:pt x="-1012" y="6493"/>
                      <a:pt x="-1012" y="12150"/>
                      <a:pt x="3038" y="15750"/>
                    </a:cubicBezTo>
                    <a:cubicBezTo>
                      <a:pt x="5468" y="20636"/>
                      <a:pt x="5468" y="20636"/>
                      <a:pt x="5468" y="20636"/>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74" name="Shape 374"/>
              <p:cNvSpPr/>
              <p:nvPr/>
            </p:nvSpPr>
            <p:spPr>
              <a:xfrm flipV="1">
                <a:off x="158006" y="673042"/>
                <a:ext cx="250827" cy="3175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75" name="Shape 375"/>
              <p:cNvSpPr/>
              <p:nvPr/>
            </p:nvSpPr>
            <p:spPr>
              <a:xfrm flipV="1">
                <a:off x="158006" y="765118"/>
                <a:ext cx="250827" cy="3175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76" name="Shape 376"/>
              <p:cNvSpPr/>
              <p:nvPr/>
            </p:nvSpPr>
            <p:spPr>
              <a:xfrm>
                <a:off x="221506" y="857192"/>
                <a:ext cx="123827" cy="603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16200" y="21600"/>
                      <a:pt x="10800" y="21600"/>
                    </a:cubicBezTo>
                    <a:cubicBezTo>
                      <a:pt x="4050" y="21600"/>
                      <a:pt x="0" y="10800"/>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77" name="Shape 377"/>
              <p:cNvSpPr/>
              <p:nvPr/>
            </p:nvSpPr>
            <p:spPr>
              <a:xfrm>
                <a:off x="129432" y="123768"/>
                <a:ext cx="155577" cy="1524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720"/>
                      <a:pt x="9720" y="0"/>
                      <a:pt x="216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sp>
          <p:nvSpPr>
            <p:cNvPr id="379" name="Shape 379"/>
            <p:cNvSpPr/>
            <p:nvPr/>
          </p:nvSpPr>
          <p:spPr>
            <a:xfrm>
              <a:off x="1922282" y="179056"/>
              <a:ext cx="7316620"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Take the lot of the happiest - it is a tangled yarn. </a:t>
              </a:r>
            </a:p>
          </p:txBody>
        </p:sp>
      </p:grpSp>
      <p:sp>
        <p:nvSpPr>
          <p:cNvPr id="381" name="Shape 381"/>
          <p:cNvSpPr/>
          <p:nvPr/>
        </p:nvSpPr>
        <p:spPr>
          <a:xfrm>
            <a:off x="2142265" y="7486132"/>
            <a:ext cx="10049735" cy="1478281"/>
          </a:xfrm>
          <a:prstGeom prst="rect">
            <a:avLst/>
          </a:prstGeom>
          <a:ln w="12700">
            <a:miter lim="400000"/>
          </a:ln>
        </p:spPr>
        <p:txBody>
          <a:bodyPr tIns="91439" bIns="91439">
            <a:spAutoFit/>
          </a:bodyPr>
          <a:lstStyle>
            <a:lvl1pPr>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following another, make us sad </a:t>
            </a:r>
          </a:p>
        </p:txBody>
      </p:sp>
    </p:spTree>
  </p:cSld>
  <p:clrMapOvr>
    <a:masterClrMapping/>
  </p:clrMapOvr>
  <mc:AlternateContent xmlns:mc="http://schemas.openxmlformats.org/markup-compatibility/2006">
    <mc:Choice xmlns:p14="http://schemas.microsoft.com/office/powerpoint/2010/main" Requires="p14">
      <p:transition spd="slow" p14:dur="1200">
        <p14:prism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329"/>
                                        </p:tgtEl>
                                        <p:attrNameLst>
                                          <p:attrName>style.visibility</p:attrName>
                                        </p:attrNameLst>
                                      </p:cBhvr>
                                      <p:to>
                                        <p:strVal val="visible"/>
                                      </p:to>
                                    </p:set>
                                    <p:animEffect transition="in" filter="dissolve">
                                      <p:cBhvr>
                                        <p:cTn id="7" dur="500"/>
                                        <p:tgtEl>
                                          <p:spTgt spid="329"/>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330"/>
                                        </p:tgtEl>
                                        <p:attrNameLst>
                                          <p:attrName>style.visibility</p:attrName>
                                        </p:attrNameLst>
                                      </p:cBhvr>
                                      <p:to>
                                        <p:strVal val="visible"/>
                                      </p:to>
                                    </p:set>
                                    <p:animEffect transition="in" filter="dissolve">
                                      <p:cBhvr>
                                        <p:cTn id="11" dur="500"/>
                                        <p:tgtEl>
                                          <p:spTgt spid="330"/>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328"/>
                                        </p:tgtEl>
                                        <p:attrNameLst>
                                          <p:attrName>style.visibility</p:attrName>
                                        </p:attrNameLst>
                                      </p:cBhvr>
                                      <p:to>
                                        <p:strVal val="visible"/>
                                      </p:to>
                                    </p:set>
                                    <p:animEffect transition="in" filter="dissolve">
                                      <p:cBhvr>
                                        <p:cTn id="15" dur="1000"/>
                                        <p:tgtEl>
                                          <p:spTgt spid="328"/>
                                        </p:tgtEl>
                                      </p:cBhvr>
                                    </p:animEffect>
                                  </p:childTnLst>
                                </p:cTn>
                              </p:par>
                            </p:childTnLst>
                          </p:cTn>
                        </p:par>
                        <p:par>
                          <p:cTn id="16" fill="hold">
                            <p:stCondLst>
                              <p:cond delay="2000"/>
                            </p:stCondLst>
                            <p:childTnLst>
                              <p:par>
                                <p:cTn id="17" presetID="9" presetClass="entr" presetSubtype="0" fill="hold" grpId="4" nodeType="afterEffect">
                                  <p:stCondLst>
                                    <p:cond delay="0"/>
                                  </p:stCondLst>
                                  <p:iterate>
                                    <p:tmAbs val="0"/>
                                  </p:iterate>
                                  <p:childTnLst>
                                    <p:set>
                                      <p:cBhvr>
                                        <p:cTn id="18" dur="indefinite" fill="hold"/>
                                        <p:tgtEl>
                                          <p:spTgt spid="369"/>
                                        </p:tgtEl>
                                        <p:attrNameLst>
                                          <p:attrName>style.visibility</p:attrName>
                                        </p:attrNameLst>
                                      </p:cBhvr>
                                      <p:to>
                                        <p:strVal val="visible"/>
                                      </p:to>
                                    </p:set>
                                    <p:animEffect transition="in" filter="dissolve">
                                      <p:cBhvr>
                                        <p:cTn id="19" dur="500"/>
                                        <p:tgtEl>
                                          <p:spTgt spid="369"/>
                                        </p:tgtEl>
                                      </p:cBhvr>
                                    </p:animEffect>
                                  </p:childTnLst>
                                </p:cTn>
                              </p:par>
                            </p:childTnLst>
                          </p:cTn>
                        </p:par>
                        <p:par>
                          <p:cTn id="20" fill="hold">
                            <p:stCondLst>
                              <p:cond delay="2500"/>
                            </p:stCondLst>
                            <p:childTnLst>
                              <p:par>
                                <p:cTn id="21" presetID="2" presetClass="entr" presetSubtype="1" fill="hold" grpId="5" nodeType="afterEffect">
                                  <p:stCondLst>
                                    <p:cond delay="0"/>
                                  </p:stCondLst>
                                  <p:iterate>
                                    <p:tmAbs val="0"/>
                                  </p:iterate>
                                  <p:childTnLst>
                                    <p:set>
                                      <p:cBhvr>
                                        <p:cTn id="22" dur="indefinite" fill="hold"/>
                                        <p:tgtEl>
                                          <p:spTgt spid="344"/>
                                        </p:tgtEl>
                                        <p:attrNameLst>
                                          <p:attrName>style.visibility</p:attrName>
                                        </p:attrNameLst>
                                      </p:cBhvr>
                                      <p:to>
                                        <p:strVal val="visible"/>
                                      </p:to>
                                    </p:set>
                                    <p:anim calcmode="lin" valueType="num">
                                      <p:cBhvr>
                                        <p:cTn id="23" dur="1000" fill="hold"/>
                                        <p:tgtEl>
                                          <p:spTgt spid="344"/>
                                        </p:tgtEl>
                                        <p:attrNameLst>
                                          <p:attrName>ppt_x</p:attrName>
                                        </p:attrNameLst>
                                      </p:cBhvr>
                                      <p:tavLst>
                                        <p:tav tm="0">
                                          <p:val>
                                            <p:strVal val="#ppt_x"/>
                                          </p:val>
                                        </p:tav>
                                        <p:tav tm="100000">
                                          <p:val>
                                            <p:strVal val="#ppt_x"/>
                                          </p:val>
                                        </p:tav>
                                      </p:tavLst>
                                    </p:anim>
                                    <p:anim calcmode="lin" valueType="num">
                                      <p:cBhvr>
                                        <p:cTn id="24" dur="1000" fill="hold"/>
                                        <p:tgtEl>
                                          <p:spTgt spid="344"/>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2" presetClass="entr" presetSubtype="1" fill="hold" grpId="6" nodeType="afterEffect">
                                  <p:stCondLst>
                                    <p:cond delay="0"/>
                                  </p:stCondLst>
                                  <p:iterate>
                                    <p:tmAbs val="0"/>
                                  </p:iterate>
                                  <p:childTnLst>
                                    <p:set>
                                      <p:cBhvr>
                                        <p:cTn id="27" dur="indefinite" fill="hold"/>
                                        <p:tgtEl>
                                          <p:spTgt spid="361"/>
                                        </p:tgtEl>
                                        <p:attrNameLst>
                                          <p:attrName>style.visibility</p:attrName>
                                        </p:attrNameLst>
                                      </p:cBhvr>
                                      <p:to>
                                        <p:strVal val="visible"/>
                                      </p:to>
                                    </p:set>
                                    <p:animEffect transition="in" filter="wipe(up)">
                                      <p:cBhvr>
                                        <p:cTn id="28" dur="250"/>
                                        <p:tgtEl>
                                          <p:spTgt spid="361"/>
                                        </p:tgtEl>
                                      </p:cBhvr>
                                    </p:animEffect>
                                  </p:childTnLst>
                                </p:cTn>
                              </p:par>
                            </p:childTnLst>
                          </p:cTn>
                        </p:par>
                        <p:par>
                          <p:cTn id="29" fill="hold">
                            <p:stCondLst>
                              <p:cond delay="3750"/>
                            </p:stCondLst>
                            <p:childTnLst>
                              <p:par>
                                <p:cTn id="30" presetID="9" presetClass="entr" presetSubtype="0" fill="hold" grpId="7" nodeType="afterEffect">
                                  <p:stCondLst>
                                    <p:cond delay="0"/>
                                  </p:stCondLst>
                                  <p:iterate>
                                    <p:tmAbs val="0"/>
                                  </p:iterate>
                                  <p:childTnLst>
                                    <p:set>
                                      <p:cBhvr>
                                        <p:cTn id="31" dur="indefinite" fill="hold"/>
                                        <p:tgtEl>
                                          <p:spTgt spid="365"/>
                                        </p:tgtEl>
                                        <p:attrNameLst>
                                          <p:attrName>style.visibility</p:attrName>
                                        </p:attrNameLst>
                                      </p:cBhvr>
                                      <p:to>
                                        <p:strVal val="visible"/>
                                      </p:to>
                                    </p:set>
                                    <p:animEffect transition="in" filter="dissolve">
                                      <p:cBhvr>
                                        <p:cTn id="32" dur="500"/>
                                        <p:tgtEl>
                                          <p:spTgt spid="365"/>
                                        </p:tgtEl>
                                      </p:cBhvr>
                                    </p:animEffect>
                                  </p:childTnLst>
                                </p:cTn>
                              </p:par>
                            </p:childTnLst>
                          </p:cTn>
                        </p:par>
                        <p:par>
                          <p:cTn id="33" fill="hold">
                            <p:stCondLst>
                              <p:cond delay="4250"/>
                            </p:stCondLst>
                            <p:childTnLst>
                              <p:par>
                                <p:cTn id="34" presetID="2" presetClass="entr" presetSubtype="1" fill="hold" grpId="8" nodeType="afterEffect">
                                  <p:stCondLst>
                                    <p:cond delay="0"/>
                                  </p:stCondLst>
                                  <p:iterate>
                                    <p:tmAbs val="0"/>
                                  </p:iterate>
                                  <p:childTnLst>
                                    <p:set>
                                      <p:cBhvr>
                                        <p:cTn id="35" dur="indefinite" fill="hold"/>
                                        <p:tgtEl>
                                          <p:spTgt spid="350"/>
                                        </p:tgtEl>
                                        <p:attrNameLst>
                                          <p:attrName>style.visibility</p:attrName>
                                        </p:attrNameLst>
                                      </p:cBhvr>
                                      <p:to>
                                        <p:strVal val="visible"/>
                                      </p:to>
                                    </p:set>
                                    <p:anim calcmode="lin" valueType="num">
                                      <p:cBhvr>
                                        <p:cTn id="36" dur="1000" fill="hold"/>
                                        <p:tgtEl>
                                          <p:spTgt spid="350"/>
                                        </p:tgtEl>
                                        <p:attrNameLst>
                                          <p:attrName>ppt_x</p:attrName>
                                        </p:attrNameLst>
                                      </p:cBhvr>
                                      <p:tavLst>
                                        <p:tav tm="0">
                                          <p:val>
                                            <p:strVal val="#ppt_x"/>
                                          </p:val>
                                        </p:tav>
                                        <p:tav tm="100000">
                                          <p:val>
                                            <p:strVal val="#ppt_x"/>
                                          </p:val>
                                        </p:tav>
                                      </p:tavLst>
                                    </p:anim>
                                    <p:anim calcmode="lin" valueType="num">
                                      <p:cBhvr>
                                        <p:cTn id="37" dur="1000" fill="hold"/>
                                        <p:tgtEl>
                                          <p:spTgt spid="350"/>
                                        </p:tgtEl>
                                        <p:attrNameLst>
                                          <p:attrName>ppt_y</p:attrName>
                                        </p:attrNameLst>
                                      </p:cBhvr>
                                      <p:tavLst>
                                        <p:tav tm="0">
                                          <p:val>
                                            <p:strVal val="0-#ppt_h/2"/>
                                          </p:val>
                                        </p:tav>
                                        <p:tav tm="100000">
                                          <p:val>
                                            <p:strVal val="#ppt_y"/>
                                          </p:val>
                                        </p:tav>
                                      </p:tavLst>
                                    </p:anim>
                                  </p:childTnLst>
                                </p:cTn>
                              </p:par>
                            </p:childTnLst>
                          </p:cTn>
                        </p:par>
                        <p:par>
                          <p:cTn id="38" fill="hold">
                            <p:stCondLst>
                              <p:cond delay="5250"/>
                            </p:stCondLst>
                            <p:childTnLst>
                              <p:par>
                                <p:cTn id="39" presetID="22" presetClass="entr" presetSubtype="1" fill="hold" grpId="9" nodeType="afterEffect">
                                  <p:stCondLst>
                                    <p:cond delay="0"/>
                                  </p:stCondLst>
                                  <p:iterate>
                                    <p:tmAbs val="0"/>
                                  </p:iterate>
                                  <p:childTnLst>
                                    <p:set>
                                      <p:cBhvr>
                                        <p:cTn id="40" dur="indefinite" fill="hold"/>
                                        <p:tgtEl>
                                          <p:spTgt spid="362"/>
                                        </p:tgtEl>
                                        <p:attrNameLst>
                                          <p:attrName>style.visibility</p:attrName>
                                        </p:attrNameLst>
                                      </p:cBhvr>
                                      <p:to>
                                        <p:strVal val="visible"/>
                                      </p:to>
                                    </p:set>
                                    <p:animEffect transition="in" filter="wipe(up)">
                                      <p:cBhvr>
                                        <p:cTn id="41" dur="250"/>
                                        <p:tgtEl>
                                          <p:spTgt spid="362"/>
                                        </p:tgtEl>
                                      </p:cBhvr>
                                    </p:animEffect>
                                  </p:childTnLst>
                                </p:cTn>
                              </p:par>
                            </p:childTnLst>
                          </p:cTn>
                        </p:par>
                        <p:par>
                          <p:cTn id="42" fill="hold">
                            <p:stCondLst>
                              <p:cond delay="5500"/>
                            </p:stCondLst>
                            <p:childTnLst>
                              <p:par>
                                <p:cTn id="43" presetID="9" presetClass="entr" presetSubtype="0" fill="hold" grpId="10" nodeType="afterEffect">
                                  <p:stCondLst>
                                    <p:cond delay="0"/>
                                  </p:stCondLst>
                                  <p:iterate>
                                    <p:tmAbs val="0"/>
                                  </p:iterate>
                                  <p:childTnLst>
                                    <p:set>
                                      <p:cBhvr>
                                        <p:cTn id="44" dur="indefinite" fill="hold"/>
                                        <p:tgtEl>
                                          <p:spTgt spid="366"/>
                                        </p:tgtEl>
                                        <p:attrNameLst>
                                          <p:attrName>style.visibility</p:attrName>
                                        </p:attrNameLst>
                                      </p:cBhvr>
                                      <p:to>
                                        <p:strVal val="visible"/>
                                      </p:to>
                                    </p:set>
                                    <p:animEffect transition="in" filter="dissolve">
                                      <p:cBhvr>
                                        <p:cTn id="45" dur="500"/>
                                        <p:tgtEl>
                                          <p:spTgt spid="366"/>
                                        </p:tgtEl>
                                      </p:cBhvr>
                                    </p:animEffect>
                                  </p:childTnLst>
                                </p:cTn>
                              </p:par>
                            </p:childTnLst>
                          </p:cTn>
                        </p:par>
                        <p:par>
                          <p:cTn id="46" fill="hold">
                            <p:stCondLst>
                              <p:cond delay="6000"/>
                            </p:stCondLst>
                            <p:childTnLst>
                              <p:par>
                                <p:cTn id="47" presetID="2" presetClass="entr" presetSubtype="1" fill="hold" grpId="11" nodeType="afterEffect">
                                  <p:stCondLst>
                                    <p:cond delay="0"/>
                                  </p:stCondLst>
                                  <p:iterate>
                                    <p:tmAbs val="0"/>
                                  </p:iterate>
                                  <p:childTnLst>
                                    <p:set>
                                      <p:cBhvr>
                                        <p:cTn id="48" dur="indefinite" fill="hold"/>
                                        <p:tgtEl>
                                          <p:spTgt spid="360"/>
                                        </p:tgtEl>
                                        <p:attrNameLst>
                                          <p:attrName>style.visibility</p:attrName>
                                        </p:attrNameLst>
                                      </p:cBhvr>
                                      <p:to>
                                        <p:strVal val="visible"/>
                                      </p:to>
                                    </p:set>
                                    <p:anim calcmode="lin" valueType="num">
                                      <p:cBhvr>
                                        <p:cTn id="49" dur="1000" fill="hold"/>
                                        <p:tgtEl>
                                          <p:spTgt spid="360"/>
                                        </p:tgtEl>
                                        <p:attrNameLst>
                                          <p:attrName>ppt_x</p:attrName>
                                        </p:attrNameLst>
                                      </p:cBhvr>
                                      <p:tavLst>
                                        <p:tav tm="0">
                                          <p:val>
                                            <p:strVal val="#ppt_x"/>
                                          </p:val>
                                        </p:tav>
                                        <p:tav tm="100000">
                                          <p:val>
                                            <p:strVal val="#ppt_x"/>
                                          </p:val>
                                        </p:tav>
                                      </p:tavLst>
                                    </p:anim>
                                    <p:anim calcmode="lin" valueType="num">
                                      <p:cBhvr>
                                        <p:cTn id="50" dur="1000" fill="hold"/>
                                        <p:tgtEl>
                                          <p:spTgt spid="360"/>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22" presetClass="entr" presetSubtype="1" fill="hold" grpId="12" nodeType="afterEffect">
                                  <p:stCondLst>
                                    <p:cond delay="0"/>
                                  </p:stCondLst>
                                  <p:iterate>
                                    <p:tmAbs val="0"/>
                                  </p:iterate>
                                  <p:childTnLst>
                                    <p:set>
                                      <p:cBhvr>
                                        <p:cTn id="53" dur="indefinite" fill="hold"/>
                                        <p:tgtEl>
                                          <p:spTgt spid="363"/>
                                        </p:tgtEl>
                                        <p:attrNameLst>
                                          <p:attrName>style.visibility</p:attrName>
                                        </p:attrNameLst>
                                      </p:cBhvr>
                                      <p:to>
                                        <p:strVal val="visible"/>
                                      </p:to>
                                    </p:set>
                                    <p:animEffect transition="in" filter="wipe(up)">
                                      <p:cBhvr>
                                        <p:cTn id="54" dur="250"/>
                                        <p:tgtEl>
                                          <p:spTgt spid="363"/>
                                        </p:tgtEl>
                                      </p:cBhvr>
                                    </p:animEffect>
                                  </p:childTnLst>
                                </p:cTn>
                              </p:par>
                            </p:childTnLst>
                          </p:cTn>
                        </p:par>
                        <p:par>
                          <p:cTn id="55" fill="hold">
                            <p:stCondLst>
                              <p:cond delay="7250"/>
                            </p:stCondLst>
                            <p:childTnLst>
                              <p:par>
                                <p:cTn id="56" presetID="9" presetClass="entr" presetSubtype="0" fill="hold" grpId="13" nodeType="afterEffect">
                                  <p:stCondLst>
                                    <p:cond delay="0"/>
                                  </p:stCondLst>
                                  <p:iterate>
                                    <p:tmAbs val="0"/>
                                  </p:iterate>
                                  <p:childTnLst>
                                    <p:set>
                                      <p:cBhvr>
                                        <p:cTn id="57" dur="indefinite" fill="hold"/>
                                        <p:tgtEl>
                                          <p:spTgt spid="367"/>
                                        </p:tgtEl>
                                        <p:attrNameLst>
                                          <p:attrName>style.visibility</p:attrName>
                                        </p:attrNameLst>
                                      </p:cBhvr>
                                      <p:to>
                                        <p:strVal val="visible"/>
                                      </p:to>
                                    </p:set>
                                    <p:animEffect transition="in" filter="dissolve">
                                      <p:cBhvr>
                                        <p:cTn id="58" dur="500"/>
                                        <p:tgtEl>
                                          <p:spTgt spid="367"/>
                                        </p:tgtEl>
                                      </p:cBhvr>
                                    </p:animEffect>
                                  </p:childTnLst>
                                </p:cTn>
                              </p:par>
                            </p:childTnLst>
                          </p:cTn>
                        </p:par>
                        <p:par>
                          <p:cTn id="59" fill="hold">
                            <p:stCondLst>
                              <p:cond delay="7750"/>
                            </p:stCondLst>
                            <p:childTnLst>
                              <p:par>
                                <p:cTn id="60" presetID="2" presetClass="entr" presetSubtype="1" fill="hold" grpId="14" nodeType="afterEffect">
                                  <p:stCondLst>
                                    <p:cond delay="0"/>
                                  </p:stCondLst>
                                  <p:iterate>
                                    <p:tmAbs val="0"/>
                                  </p:iterate>
                                  <p:childTnLst>
                                    <p:set>
                                      <p:cBhvr>
                                        <p:cTn id="61" dur="indefinite" fill="hold"/>
                                        <p:tgtEl>
                                          <p:spTgt spid="336"/>
                                        </p:tgtEl>
                                        <p:attrNameLst>
                                          <p:attrName>style.visibility</p:attrName>
                                        </p:attrNameLst>
                                      </p:cBhvr>
                                      <p:to>
                                        <p:strVal val="visible"/>
                                      </p:to>
                                    </p:set>
                                    <p:anim calcmode="lin" valueType="num">
                                      <p:cBhvr>
                                        <p:cTn id="62" dur="1000" fill="hold"/>
                                        <p:tgtEl>
                                          <p:spTgt spid="336"/>
                                        </p:tgtEl>
                                        <p:attrNameLst>
                                          <p:attrName>ppt_x</p:attrName>
                                        </p:attrNameLst>
                                      </p:cBhvr>
                                      <p:tavLst>
                                        <p:tav tm="0">
                                          <p:val>
                                            <p:strVal val="#ppt_x"/>
                                          </p:val>
                                        </p:tav>
                                        <p:tav tm="100000">
                                          <p:val>
                                            <p:strVal val="#ppt_x"/>
                                          </p:val>
                                        </p:tav>
                                      </p:tavLst>
                                    </p:anim>
                                    <p:anim calcmode="lin" valueType="num">
                                      <p:cBhvr>
                                        <p:cTn id="63" dur="1000" fill="hold"/>
                                        <p:tgtEl>
                                          <p:spTgt spid="336"/>
                                        </p:tgtEl>
                                        <p:attrNameLst>
                                          <p:attrName>ppt_y</p:attrName>
                                        </p:attrNameLst>
                                      </p:cBhvr>
                                      <p:tavLst>
                                        <p:tav tm="0">
                                          <p:val>
                                            <p:strVal val="0-#ppt_h/2"/>
                                          </p:val>
                                        </p:tav>
                                        <p:tav tm="100000">
                                          <p:val>
                                            <p:strVal val="#ppt_y"/>
                                          </p:val>
                                        </p:tav>
                                      </p:tavLst>
                                    </p:anim>
                                  </p:childTnLst>
                                </p:cTn>
                              </p:par>
                            </p:childTnLst>
                          </p:cTn>
                        </p:par>
                        <p:par>
                          <p:cTn id="64" fill="hold">
                            <p:stCondLst>
                              <p:cond delay="8750"/>
                            </p:stCondLst>
                            <p:childTnLst>
                              <p:par>
                                <p:cTn id="65" presetID="22" presetClass="entr" presetSubtype="1" fill="hold" grpId="15" nodeType="afterEffect">
                                  <p:stCondLst>
                                    <p:cond delay="0"/>
                                  </p:stCondLst>
                                  <p:iterate>
                                    <p:tmAbs val="0"/>
                                  </p:iterate>
                                  <p:childTnLst>
                                    <p:set>
                                      <p:cBhvr>
                                        <p:cTn id="66" dur="indefinite" fill="hold"/>
                                        <p:tgtEl>
                                          <p:spTgt spid="364"/>
                                        </p:tgtEl>
                                        <p:attrNameLst>
                                          <p:attrName>style.visibility</p:attrName>
                                        </p:attrNameLst>
                                      </p:cBhvr>
                                      <p:to>
                                        <p:strVal val="visible"/>
                                      </p:to>
                                    </p:set>
                                    <p:animEffect transition="in" filter="wipe(up)">
                                      <p:cBhvr>
                                        <p:cTn id="67" dur="250"/>
                                        <p:tgtEl>
                                          <p:spTgt spid="364"/>
                                        </p:tgtEl>
                                      </p:cBhvr>
                                    </p:animEffect>
                                  </p:childTnLst>
                                </p:cTn>
                              </p:par>
                            </p:childTnLst>
                          </p:cTn>
                        </p:par>
                        <p:par>
                          <p:cTn id="68" fill="hold">
                            <p:stCondLst>
                              <p:cond delay="9000"/>
                            </p:stCondLst>
                            <p:childTnLst>
                              <p:par>
                                <p:cTn id="69" presetID="9" presetClass="entr" presetSubtype="0" fill="hold" grpId="16" nodeType="afterEffect">
                                  <p:stCondLst>
                                    <p:cond delay="0"/>
                                  </p:stCondLst>
                                  <p:iterate>
                                    <p:tmAbs val="0"/>
                                  </p:iterate>
                                  <p:childTnLst>
                                    <p:set>
                                      <p:cBhvr>
                                        <p:cTn id="70" dur="indefinite" fill="hold"/>
                                        <p:tgtEl>
                                          <p:spTgt spid="368"/>
                                        </p:tgtEl>
                                        <p:attrNameLst>
                                          <p:attrName>style.visibility</p:attrName>
                                        </p:attrNameLst>
                                      </p:cBhvr>
                                      <p:to>
                                        <p:strVal val="visible"/>
                                      </p:to>
                                    </p:set>
                                    <p:animEffect transition="in" filter="dissolve">
                                      <p:cBhvr>
                                        <p:cTn id="71" dur="500"/>
                                        <p:tgtEl>
                                          <p:spTgt spid="368"/>
                                        </p:tgtEl>
                                      </p:cBhvr>
                                    </p:animEffect>
                                  </p:childTnLst>
                                </p:cTn>
                              </p:par>
                            </p:childTnLst>
                          </p:cTn>
                        </p:par>
                        <p:par>
                          <p:cTn id="72" fill="hold">
                            <p:stCondLst>
                              <p:cond delay="9500"/>
                            </p:stCondLst>
                            <p:childTnLst>
                              <p:par>
                                <p:cTn id="73" presetID="22" presetClass="entr" presetSubtype="1" fill="hold" grpId="17" nodeType="afterEffect">
                                  <p:stCondLst>
                                    <p:cond delay="0"/>
                                  </p:stCondLst>
                                  <p:iterate>
                                    <p:tmAbs val="0"/>
                                  </p:iterate>
                                  <p:childTnLst>
                                    <p:set>
                                      <p:cBhvr>
                                        <p:cTn id="74" dur="indefinite" fill="hold"/>
                                        <p:tgtEl>
                                          <p:spTgt spid="370">
                                            <p:bg/>
                                          </p:spTgt>
                                        </p:tgtEl>
                                        <p:attrNameLst>
                                          <p:attrName>style.visibility</p:attrName>
                                        </p:attrNameLst>
                                      </p:cBhvr>
                                      <p:to>
                                        <p:strVal val="visible"/>
                                      </p:to>
                                    </p:set>
                                    <p:animEffect transition="in" filter="wipe(up)">
                                      <p:cBhvr>
                                        <p:cTn id="75" dur="750"/>
                                        <p:tgtEl>
                                          <p:spTgt spid="370">
                                            <p:bg/>
                                          </p:spTgt>
                                        </p:tgtEl>
                                      </p:cBhvr>
                                    </p:animEffect>
                                  </p:childTnLst>
                                </p:cTn>
                              </p:par>
                              <p:par>
                                <p:cTn id="76" presetID="22" presetClass="entr" presetSubtype="1" fill="hold" grpId="17" nodeType="withEffect">
                                  <p:stCondLst>
                                    <p:cond delay="0"/>
                                  </p:stCondLst>
                                  <p:iterate>
                                    <p:tmAbs val="0"/>
                                  </p:iterate>
                                  <p:childTnLst>
                                    <p:set>
                                      <p:cBhvr>
                                        <p:cTn id="77" dur="indefinite" fill="hold"/>
                                        <p:tgtEl>
                                          <p:spTgt spid="370">
                                            <p:txEl>
                                              <p:pRg st="0" end="0"/>
                                            </p:txEl>
                                          </p:spTgt>
                                        </p:tgtEl>
                                        <p:attrNameLst>
                                          <p:attrName>style.visibility</p:attrName>
                                        </p:attrNameLst>
                                      </p:cBhvr>
                                      <p:to>
                                        <p:strVal val="visible"/>
                                      </p:to>
                                    </p:set>
                                    <p:animEffect transition="in" filter="wipe(up)">
                                      <p:cBhvr>
                                        <p:cTn id="78" dur="750"/>
                                        <p:tgtEl>
                                          <p:spTgt spid="370">
                                            <p:txEl>
                                              <p:pRg st="0" end="0"/>
                                            </p:txEl>
                                          </p:spTgt>
                                        </p:tgtEl>
                                      </p:cBhvr>
                                    </p:animEffect>
                                  </p:childTnLst>
                                </p:cTn>
                              </p:par>
                            </p:childTnLst>
                          </p:cTn>
                        </p:par>
                        <p:par>
                          <p:cTn id="79" fill="hold">
                            <p:stCondLst>
                              <p:cond delay="10250"/>
                            </p:stCondLst>
                            <p:childTnLst>
                              <p:par>
                                <p:cTn id="80" presetID="22" presetClass="entr" presetSubtype="1" fill="hold" grpId="18" nodeType="afterEffect">
                                  <p:stCondLst>
                                    <p:cond delay="0"/>
                                  </p:stCondLst>
                                  <p:iterate>
                                    <p:tmAbs val="0"/>
                                  </p:iterate>
                                  <p:childTnLst>
                                    <p:set>
                                      <p:cBhvr>
                                        <p:cTn id="81" dur="indefinite" fill="hold"/>
                                        <p:tgtEl>
                                          <p:spTgt spid="381">
                                            <p:bg/>
                                          </p:spTgt>
                                        </p:tgtEl>
                                        <p:attrNameLst>
                                          <p:attrName>style.visibility</p:attrName>
                                        </p:attrNameLst>
                                      </p:cBhvr>
                                      <p:to>
                                        <p:strVal val="visible"/>
                                      </p:to>
                                    </p:set>
                                    <p:animEffect transition="in" filter="wipe(up)">
                                      <p:cBhvr>
                                        <p:cTn id="82" dur="750"/>
                                        <p:tgtEl>
                                          <p:spTgt spid="381">
                                            <p:bg/>
                                          </p:spTgt>
                                        </p:tgtEl>
                                      </p:cBhvr>
                                    </p:animEffect>
                                  </p:childTnLst>
                                </p:cTn>
                              </p:par>
                              <p:par>
                                <p:cTn id="83" presetID="22" presetClass="entr" presetSubtype="1" fill="hold" grpId="18" nodeType="withEffect">
                                  <p:stCondLst>
                                    <p:cond delay="0"/>
                                  </p:stCondLst>
                                  <p:iterate>
                                    <p:tmAbs val="0"/>
                                  </p:iterate>
                                  <p:childTnLst>
                                    <p:set>
                                      <p:cBhvr>
                                        <p:cTn id="84" dur="indefinite" fill="hold"/>
                                        <p:tgtEl>
                                          <p:spTgt spid="381">
                                            <p:txEl>
                                              <p:pRg st="0" end="0"/>
                                            </p:txEl>
                                          </p:spTgt>
                                        </p:tgtEl>
                                        <p:attrNameLst>
                                          <p:attrName>style.visibility</p:attrName>
                                        </p:attrNameLst>
                                      </p:cBhvr>
                                      <p:to>
                                        <p:strVal val="visible"/>
                                      </p:to>
                                    </p:set>
                                    <p:animEffect transition="in" filter="wipe(up)">
                                      <p:cBhvr>
                                        <p:cTn id="85" dur="750"/>
                                        <p:tgtEl>
                                          <p:spTgt spid="381">
                                            <p:txEl>
                                              <p:pRg st="0" end="0"/>
                                            </p:txEl>
                                          </p:spTgt>
                                        </p:tgtEl>
                                      </p:cBhvr>
                                    </p:animEffect>
                                  </p:childTnLst>
                                </p:cTn>
                              </p:par>
                            </p:childTnLst>
                          </p:cTn>
                        </p:par>
                        <p:par>
                          <p:cTn id="86" fill="hold">
                            <p:stCondLst>
                              <p:cond delay="11000"/>
                            </p:stCondLst>
                            <p:childTnLst>
                              <p:par>
                                <p:cTn id="87" presetID="2" presetClass="entr" presetSubtype="8" fill="hold" grpId="19" nodeType="afterEffect">
                                  <p:stCondLst>
                                    <p:cond delay="0"/>
                                  </p:stCondLst>
                                  <p:iterate>
                                    <p:tmAbs val="0"/>
                                  </p:iterate>
                                  <p:childTnLst>
                                    <p:set>
                                      <p:cBhvr>
                                        <p:cTn id="88" dur="indefinite" fill="hold"/>
                                        <p:tgtEl>
                                          <p:spTgt spid="380"/>
                                        </p:tgtEl>
                                        <p:attrNameLst>
                                          <p:attrName>style.visibility</p:attrName>
                                        </p:attrNameLst>
                                      </p:cBhvr>
                                      <p:to>
                                        <p:strVal val="visible"/>
                                      </p:to>
                                    </p:set>
                                    <p:anim calcmode="lin" valueType="num">
                                      <p:cBhvr>
                                        <p:cTn id="89" dur="1000" fill="hold"/>
                                        <p:tgtEl>
                                          <p:spTgt spid="380"/>
                                        </p:tgtEl>
                                        <p:attrNameLst>
                                          <p:attrName>ppt_x</p:attrName>
                                        </p:attrNameLst>
                                      </p:cBhvr>
                                      <p:tavLst>
                                        <p:tav tm="0">
                                          <p:val>
                                            <p:strVal val="0-#ppt_w/2"/>
                                          </p:val>
                                        </p:tav>
                                        <p:tav tm="100000">
                                          <p:val>
                                            <p:strVal val="#ppt_x"/>
                                          </p:val>
                                        </p:tav>
                                      </p:tavLst>
                                    </p:anim>
                                    <p:anim calcmode="lin" valueType="num">
                                      <p:cBhvr>
                                        <p:cTn id="90" dur="1000" fill="hold"/>
                                        <p:tgtEl>
                                          <p:spTgt spid="3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3" animBg="1" advAuto="0"/>
      <p:bldP spid="329" grpId="1" animBg="1" advAuto="0"/>
      <p:bldP spid="330" grpId="2" animBg="1" advAuto="0"/>
      <p:bldP spid="336" grpId="14" animBg="1" advAuto="0"/>
      <p:bldP spid="344" grpId="5" animBg="1" advAuto="0"/>
      <p:bldP spid="350" grpId="8" animBg="1" advAuto="0"/>
      <p:bldP spid="360" grpId="11" animBg="1" advAuto="0"/>
      <p:bldP spid="361" grpId="6" animBg="1" advAuto="0"/>
      <p:bldP spid="362" grpId="9" animBg="1" advAuto="0"/>
      <p:bldP spid="363" grpId="12" animBg="1" advAuto="0"/>
      <p:bldP spid="364" grpId="15" animBg="1" advAuto="0"/>
      <p:bldP spid="365" grpId="7" animBg="1" advAuto="0"/>
      <p:bldP spid="366" grpId="10" animBg="1" advAuto="0"/>
      <p:bldP spid="367" grpId="13" animBg="1" advAuto="0"/>
      <p:bldP spid="368" grpId="16" animBg="1" advAuto="0"/>
      <p:bldP spid="369" grpId="4" animBg="1" advAuto="0"/>
      <p:bldP spid="370" grpId="17" build="p" bldLvl="5" animBg="1" advAuto="0"/>
      <p:bldP spid="380" grpId="19" animBg="1" advAuto="0"/>
      <p:bldP spid="381" grpId="18" build="p" bldLvl="5"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p:nvPr/>
        </p:nvSpPr>
        <p:spPr>
          <a:xfrm>
            <a:off x="821085" y="554129"/>
            <a:ext cx="8451574" cy="1008382"/>
          </a:xfrm>
          <a:prstGeom prst="rect">
            <a:avLst/>
          </a:prstGeom>
          <a:ln w="12700">
            <a:miter lim="400000"/>
          </a:ln>
        </p:spPr>
        <p:txBody>
          <a:bodyPr wrap="none" tIns="91439" bIns="91439">
            <a:spAutoFit/>
          </a:bodyPr>
          <a:lstStyle/>
          <a:p>
            <a:r>
              <a:rPr sz="5600" b="1">
                <a:solidFill>
                  <a:srgbClr val="FFFFFF"/>
                </a:solidFill>
              </a:rPr>
              <a:t>INTRODUCTION</a:t>
            </a:r>
            <a:r>
              <a:rPr>
                <a:solidFill>
                  <a:srgbClr val="FFFFFF"/>
                </a:solidFill>
              </a:rPr>
              <a:t> </a:t>
            </a:r>
            <a:r>
              <a:rPr sz="5600">
                <a:solidFill>
                  <a:srgbClr val="FFFFFF"/>
                </a:solidFill>
              </a:rPr>
              <a:t>–</a:t>
            </a:r>
            <a:r>
              <a:rPr>
                <a:solidFill>
                  <a:srgbClr val="FFFFFF"/>
                </a:solidFill>
              </a:rPr>
              <a:t>  </a:t>
            </a:r>
            <a:r>
              <a:rPr spc="600">
                <a:solidFill>
                  <a:srgbClr val="FFFFFF"/>
                </a:solidFill>
                <a:latin typeface="+mj-lt"/>
                <a:ea typeface="+mj-ea"/>
                <a:cs typeface="+mj-cs"/>
                <a:sym typeface="Helvetica"/>
              </a:rPr>
              <a:t>Our Work</a:t>
            </a:r>
          </a:p>
        </p:txBody>
      </p:sp>
      <p:sp>
        <p:nvSpPr>
          <p:cNvPr id="384" name="Shape 384"/>
          <p:cNvSpPr/>
          <p:nvPr/>
        </p:nvSpPr>
        <p:spPr>
          <a:xfrm>
            <a:off x="18835251" y="846518"/>
            <a:ext cx="5539630"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YOUR COMPANY NAME</a:t>
            </a:r>
          </a:p>
        </p:txBody>
      </p:sp>
      <p:sp>
        <p:nvSpPr>
          <p:cNvPr id="385" name="Shape 385"/>
          <p:cNvSpPr/>
          <p:nvPr/>
        </p:nvSpPr>
        <p:spPr>
          <a:xfrm>
            <a:off x="20013894" y="13233489"/>
            <a:ext cx="4360987" cy="462281"/>
          </a:xfrm>
          <a:prstGeom prst="rect">
            <a:avLst/>
          </a:prstGeom>
          <a:ln w="12700">
            <a:miter lim="400000"/>
          </a:ln>
        </p:spPr>
        <p:txBody>
          <a:bodyPr tIns="91439" bIns="91439">
            <a:spAutoFit/>
          </a:bodyPr>
          <a:lstStyle>
            <a:lvl1pPr algn="r">
              <a:defRPr sz="1800" spc="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600">
                <a:solidFill>
                  <a:srgbClr val="FFFFFF"/>
                </a:solidFill>
                <a:latin typeface="+mj-lt"/>
                <a:ea typeface="+mj-ea"/>
                <a:cs typeface="+mj-cs"/>
                <a:sym typeface="Helvetica"/>
              </a:rPr>
              <a:t>PAGE: 01</a:t>
            </a:r>
          </a:p>
        </p:txBody>
      </p:sp>
      <p:grpSp>
        <p:nvGrpSpPr>
          <p:cNvPr id="397" name="Group 397"/>
          <p:cNvGrpSpPr/>
          <p:nvPr/>
        </p:nvGrpSpPr>
        <p:grpSpPr>
          <a:xfrm>
            <a:off x="2245348" y="4107067"/>
            <a:ext cx="2495165" cy="2495165"/>
            <a:chOff x="0" y="0"/>
            <a:chExt cx="2495163" cy="2495163"/>
          </a:xfrm>
        </p:grpSpPr>
        <p:sp>
          <p:nvSpPr>
            <p:cNvPr id="386" name="Shape 386"/>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396" name="Group 396"/>
            <p:cNvGrpSpPr/>
            <p:nvPr/>
          </p:nvGrpSpPr>
          <p:grpSpPr>
            <a:xfrm>
              <a:off x="798804" y="790381"/>
              <a:ext cx="904392" cy="901311"/>
              <a:chOff x="0" y="0"/>
              <a:chExt cx="904391" cy="901309"/>
            </a:xfrm>
          </p:grpSpPr>
          <p:sp>
            <p:nvSpPr>
              <p:cNvPr id="387" name="Shape 387"/>
              <p:cNvSpPr/>
              <p:nvPr/>
            </p:nvSpPr>
            <p:spPr>
              <a:xfrm>
                <a:off x="31265" y="28574"/>
                <a:ext cx="121398" cy="121398"/>
              </a:xfrm>
              <a:custGeom>
                <a:avLst/>
                <a:gdLst/>
                <a:ahLst/>
                <a:cxnLst>
                  <a:cxn ang="0">
                    <a:pos x="wd2" y="hd2"/>
                  </a:cxn>
                  <a:cxn ang="5400000">
                    <a:pos x="wd2" y="hd2"/>
                  </a:cxn>
                  <a:cxn ang="10800000">
                    <a:pos x="wd2" y="hd2"/>
                  </a:cxn>
                  <a:cxn ang="16200000">
                    <a:pos x="wd2" y="hd2"/>
                  </a:cxn>
                </a:cxnLst>
                <a:rect l="0" t="0" r="r" b="b"/>
                <a:pathLst>
                  <a:path w="20647" h="20647" extrusionOk="0">
                    <a:moveTo>
                      <a:pt x="0" y="13976"/>
                    </a:moveTo>
                    <a:cubicBezTo>
                      <a:pt x="2541" y="17788"/>
                      <a:pt x="2541" y="17788"/>
                      <a:pt x="2541" y="17788"/>
                    </a:cubicBezTo>
                    <a:cubicBezTo>
                      <a:pt x="6353" y="21600"/>
                      <a:pt x="13976" y="21600"/>
                      <a:pt x="17788" y="17788"/>
                    </a:cubicBezTo>
                    <a:cubicBezTo>
                      <a:pt x="21600" y="13976"/>
                      <a:pt x="21600" y="6353"/>
                      <a:pt x="17788" y="2541"/>
                    </a:cubicBezTo>
                    <a:cubicBezTo>
                      <a:pt x="13976" y="0"/>
                      <a:pt x="13976" y="0"/>
                      <a:pt x="13976" y="0"/>
                    </a:cubicBezTo>
                    <a:lnTo>
                      <a:pt x="0" y="13976"/>
                    </a:lnTo>
                    <a:close/>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88" name="Shape 388"/>
              <p:cNvSpPr/>
              <p:nvPr/>
            </p:nvSpPr>
            <p:spPr>
              <a:xfrm flipH="1" flipV="1">
                <a:off x="136043" y="133349"/>
                <a:ext cx="187325" cy="180978"/>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89" name="Shape 389"/>
              <p:cNvSpPr/>
              <p:nvPr/>
            </p:nvSpPr>
            <p:spPr>
              <a:xfrm flipH="1" flipV="1">
                <a:off x="609117" y="600074"/>
                <a:ext cx="168275" cy="16510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90" name="Shape 390"/>
              <p:cNvSpPr/>
              <p:nvPr/>
            </p:nvSpPr>
            <p:spPr>
              <a:xfrm>
                <a:off x="504341" y="495300"/>
                <a:ext cx="393231" cy="393230"/>
              </a:xfrm>
              <a:custGeom>
                <a:avLst/>
                <a:gdLst/>
                <a:ahLst/>
                <a:cxnLst>
                  <a:cxn ang="0">
                    <a:pos x="wd2" y="hd2"/>
                  </a:cxn>
                  <a:cxn ang="5400000">
                    <a:pos x="wd2" y="hd2"/>
                  </a:cxn>
                  <a:cxn ang="10800000">
                    <a:pos x="wd2" y="hd2"/>
                  </a:cxn>
                  <a:cxn ang="16200000">
                    <a:pos x="wd2" y="hd2"/>
                  </a:cxn>
                </a:cxnLst>
                <a:rect l="0" t="0" r="r" b="b"/>
                <a:pathLst>
                  <a:path w="20900" h="20900" extrusionOk="0">
                    <a:moveTo>
                      <a:pt x="9200" y="0"/>
                    </a:moveTo>
                    <a:cubicBezTo>
                      <a:pt x="18800" y="10000"/>
                      <a:pt x="18800" y="10000"/>
                      <a:pt x="18800" y="10000"/>
                    </a:cubicBezTo>
                    <a:cubicBezTo>
                      <a:pt x="21600" y="12400"/>
                      <a:pt x="21600" y="16400"/>
                      <a:pt x="18800" y="18800"/>
                    </a:cubicBezTo>
                    <a:cubicBezTo>
                      <a:pt x="16400" y="21600"/>
                      <a:pt x="12400" y="21600"/>
                      <a:pt x="10000" y="18800"/>
                    </a:cubicBezTo>
                    <a:cubicBezTo>
                      <a:pt x="0" y="9200"/>
                      <a:pt x="0" y="9200"/>
                      <a:pt x="0" y="92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91" name="Shape 391"/>
              <p:cNvSpPr/>
              <p:nvPr/>
            </p:nvSpPr>
            <p:spPr>
              <a:xfrm>
                <a:off x="499117" y="44449"/>
                <a:ext cx="360825" cy="357792"/>
              </a:xfrm>
              <a:custGeom>
                <a:avLst/>
                <a:gdLst/>
                <a:ahLst/>
                <a:cxnLst>
                  <a:cxn ang="0">
                    <a:pos x="wd2" y="hd2"/>
                  </a:cxn>
                  <a:cxn ang="5400000">
                    <a:pos x="wd2" y="hd2"/>
                  </a:cxn>
                  <a:cxn ang="10800000">
                    <a:pos x="wd2" y="hd2"/>
                  </a:cxn>
                  <a:cxn ang="16200000">
                    <a:pos x="wd2" y="hd2"/>
                  </a:cxn>
                </a:cxnLst>
                <a:rect l="0" t="0" r="r" b="b"/>
                <a:pathLst>
                  <a:path w="20628" h="20628" extrusionOk="0">
                    <a:moveTo>
                      <a:pt x="20628" y="14688"/>
                    </a:moveTo>
                    <a:cubicBezTo>
                      <a:pt x="17604" y="17712"/>
                      <a:pt x="17604" y="17712"/>
                      <a:pt x="17604" y="17712"/>
                    </a:cubicBezTo>
                    <a:cubicBezTo>
                      <a:pt x="13716" y="21600"/>
                      <a:pt x="6804" y="21600"/>
                      <a:pt x="2916" y="17712"/>
                    </a:cubicBezTo>
                    <a:cubicBezTo>
                      <a:pt x="-972" y="13824"/>
                      <a:pt x="-972" y="6912"/>
                      <a:pt x="2916" y="3024"/>
                    </a:cubicBezTo>
                    <a:cubicBezTo>
                      <a:pt x="5940" y="0"/>
                      <a:pt x="5940" y="0"/>
                      <a:pt x="594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92" name="Shape 392"/>
              <p:cNvSpPr/>
              <p:nvPr/>
            </p:nvSpPr>
            <p:spPr>
              <a:xfrm>
                <a:off x="602765" y="0"/>
                <a:ext cx="301627" cy="29845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660" y="15120"/>
                      <a:pt x="15660" y="15120"/>
                      <a:pt x="15660" y="15120"/>
                    </a:cubicBezTo>
                    <a:cubicBezTo>
                      <a:pt x="12420" y="18360"/>
                      <a:pt x="12420" y="18360"/>
                      <a:pt x="12420" y="18360"/>
                    </a:cubicBezTo>
                    <a:cubicBezTo>
                      <a:pt x="9720" y="21060"/>
                      <a:pt x="5940" y="21060"/>
                      <a:pt x="3240" y="18360"/>
                    </a:cubicBezTo>
                    <a:cubicBezTo>
                      <a:pt x="540" y="15660"/>
                      <a:pt x="540" y="11880"/>
                      <a:pt x="3240" y="9180"/>
                    </a:cubicBezTo>
                    <a:cubicBezTo>
                      <a:pt x="6480" y="5940"/>
                      <a:pt x="6480" y="5940"/>
                      <a:pt x="6480" y="5940"/>
                    </a:cubicBezTo>
                    <a:cubicBezTo>
                      <a:pt x="0" y="0"/>
                      <a:pt x="0" y="0"/>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393" name="Shape 393"/>
              <p:cNvSpPr/>
              <p:nvPr/>
            </p:nvSpPr>
            <p:spPr>
              <a:xfrm>
                <a:off x="91591" y="781050"/>
                <a:ext cx="60325"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94" name="Shape 394"/>
              <p:cNvSpPr/>
              <p:nvPr/>
            </p:nvSpPr>
            <p:spPr>
              <a:xfrm flipH="1" flipV="1">
                <a:off x="383693" y="374650"/>
                <a:ext cx="120649" cy="12065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395" name="Shape 395"/>
              <p:cNvSpPr/>
              <p:nvPr/>
            </p:nvSpPr>
            <p:spPr>
              <a:xfrm>
                <a:off x="0" y="473073"/>
                <a:ext cx="431316" cy="428237"/>
              </a:xfrm>
              <a:custGeom>
                <a:avLst/>
                <a:gdLst/>
                <a:ahLst/>
                <a:cxnLst>
                  <a:cxn ang="0">
                    <a:pos x="wd2" y="hd2"/>
                  </a:cxn>
                  <a:cxn ang="5400000">
                    <a:pos x="wd2" y="hd2"/>
                  </a:cxn>
                  <a:cxn ang="10800000">
                    <a:pos x="wd2" y="hd2"/>
                  </a:cxn>
                  <a:cxn ang="16200000">
                    <a:pos x="wd2" y="hd2"/>
                  </a:cxn>
                </a:cxnLst>
                <a:rect l="0" t="0" r="r" b="b"/>
                <a:pathLst>
                  <a:path w="20959" h="20959" extrusionOk="0">
                    <a:moveTo>
                      <a:pt x="16932" y="0"/>
                    </a:moveTo>
                    <a:cubicBezTo>
                      <a:pt x="1922" y="10983"/>
                      <a:pt x="1922" y="10983"/>
                      <a:pt x="1922" y="10983"/>
                    </a:cubicBezTo>
                    <a:cubicBezTo>
                      <a:pt x="-641" y="13180"/>
                      <a:pt x="-641" y="16841"/>
                      <a:pt x="1922" y="19037"/>
                    </a:cubicBezTo>
                    <a:cubicBezTo>
                      <a:pt x="4118" y="21600"/>
                      <a:pt x="7779" y="21600"/>
                      <a:pt x="9976" y="19037"/>
                    </a:cubicBezTo>
                    <a:cubicBezTo>
                      <a:pt x="20959" y="4027"/>
                      <a:pt x="20959" y="4027"/>
                      <a:pt x="20959" y="4027"/>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sp>
        <p:nvSpPr>
          <p:cNvPr id="398" name="Shape 398"/>
          <p:cNvSpPr/>
          <p:nvPr/>
        </p:nvSpPr>
        <p:spPr>
          <a:xfrm>
            <a:off x="5305664" y="4107067"/>
            <a:ext cx="4692794"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service quality</a:t>
            </a:r>
          </a:p>
        </p:txBody>
      </p:sp>
      <p:sp>
        <p:nvSpPr>
          <p:cNvPr id="399" name="Shape 399"/>
          <p:cNvSpPr/>
          <p:nvPr/>
        </p:nvSpPr>
        <p:spPr>
          <a:xfrm>
            <a:off x="5305664" y="4698970"/>
            <a:ext cx="6417843" cy="22153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eavements and blessings, one</a:t>
            </a:r>
          </a:p>
        </p:txBody>
      </p:sp>
      <p:sp>
        <p:nvSpPr>
          <p:cNvPr id="400" name="Shape 400"/>
          <p:cNvSpPr/>
          <p:nvPr/>
        </p:nvSpPr>
        <p:spPr>
          <a:xfrm>
            <a:off x="5305664" y="8062379"/>
            <a:ext cx="2991019"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Fast delivery</a:t>
            </a:r>
          </a:p>
        </p:txBody>
      </p:sp>
      <p:sp>
        <p:nvSpPr>
          <p:cNvPr id="401" name="Shape 401"/>
          <p:cNvSpPr/>
          <p:nvPr/>
        </p:nvSpPr>
        <p:spPr>
          <a:xfrm>
            <a:off x="5305664" y="8654281"/>
            <a:ext cx="6417843" cy="22153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happiest - it is a and yarn. Bereavements and blessings, one</a:t>
            </a:r>
          </a:p>
        </p:txBody>
      </p:sp>
      <p:sp>
        <p:nvSpPr>
          <p:cNvPr id="402" name="Shape 402"/>
          <p:cNvSpPr/>
          <p:nvPr/>
        </p:nvSpPr>
        <p:spPr>
          <a:xfrm>
            <a:off x="16183812" y="4107067"/>
            <a:ext cx="3217610"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Good support</a:t>
            </a:r>
          </a:p>
        </p:txBody>
      </p:sp>
      <p:sp>
        <p:nvSpPr>
          <p:cNvPr id="403" name="Shape 403"/>
          <p:cNvSpPr/>
          <p:nvPr/>
        </p:nvSpPr>
        <p:spPr>
          <a:xfrm>
            <a:off x="16183812" y="4698970"/>
            <a:ext cx="6417843" cy="22153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yarn. blessings, one</a:t>
            </a:r>
          </a:p>
        </p:txBody>
      </p:sp>
      <p:sp>
        <p:nvSpPr>
          <p:cNvPr id="404" name="Shape 404"/>
          <p:cNvSpPr/>
          <p:nvPr/>
        </p:nvSpPr>
        <p:spPr>
          <a:xfrm>
            <a:off x="16183812" y="8062379"/>
            <a:ext cx="4997297" cy="728981"/>
          </a:xfrm>
          <a:prstGeom prst="rect">
            <a:avLst/>
          </a:prstGeom>
          <a:ln w="12700">
            <a:miter lim="400000"/>
          </a:ln>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Customer satisfaction</a:t>
            </a:r>
          </a:p>
        </p:txBody>
      </p:sp>
      <p:sp>
        <p:nvSpPr>
          <p:cNvPr id="405" name="Shape 405"/>
          <p:cNvSpPr/>
          <p:nvPr/>
        </p:nvSpPr>
        <p:spPr>
          <a:xfrm>
            <a:off x="16183812" y="8654281"/>
            <a:ext cx="6417843" cy="1808982"/>
          </a:xfrm>
          <a:prstGeom prst="rect">
            <a:avLst/>
          </a:prstGeom>
          <a:ln w="12700">
            <a:miter lim="400000"/>
          </a:ln>
        </p:spPr>
        <p:txBody>
          <a:bodyPr tIns="91439" bIns="91439">
            <a:spAutoFit/>
          </a:bodyPr>
          <a:lstStyle>
            <a:lvl1pPr>
              <a:lnSpc>
                <a:spcPts val="3200"/>
              </a:lnSpc>
              <a:defRPr sz="2800" spc="22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blessings, one</a:t>
            </a:r>
          </a:p>
        </p:txBody>
      </p:sp>
      <p:grpSp>
        <p:nvGrpSpPr>
          <p:cNvPr id="419" name="Group 419"/>
          <p:cNvGrpSpPr/>
          <p:nvPr/>
        </p:nvGrpSpPr>
        <p:grpSpPr>
          <a:xfrm>
            <a:off x="13123496" y="8062379"/>
            <a:ext cx="2495165" cy="2495165"/>
            <a:chOff x="0" y="0"/>
            <a:chExt cx="2495163" cy="2495163"/>
          </a:xfrm>
        </p:grpSpPr>
        <p:sp>
          <p:nvSpPr>
            <p:cNvPr id="406" name="Shape 406"/>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418" name="Group 418"/>
            <p:cNvGrpSpPr/>
            <p:nvPr/>
          </p:nvGrpSpPr>
          <p:grpSpPr>
            <a:xfrm>
              <a:off x="917381" y="796731"/>
              <a:ext cx="660401" cy="901701"/>
              <a:chOff x="0" y="0"/>
              <a:chExt cx="660400" cy="901700"/>
            </a:xfrm>
          </p:grpSpPr>
          <p:sp>
            <p:nvSpPr>
              <p:cNvPr id="407" name="Shape 407"/>
              <p:cNvSpPr/>
              <p:nvPr/>
            </p:nvSpPr>
            <p:spPr>
              <a:xfrm>
                <a:off x="-1" y="450850"/>
                <a:ext cx="660401" cy="3333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782"/>
                      <a:pt x="16691" y="21600"/>
                      <a:pt x="10800" y="21600"/>
                    </a:cubicBezTo>
                    <a:cubicBezTo>
                      <a:pt x="4909" y="21600"/>
                      <a:pt x="0" y="11782"/>
                      <a:pt x="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08" name="Shape 408"/>
              <p:cNvSpPr/>
              <p:nvPr/>
            </p:nvSpPr>
            <p:spPr>
              <a:xfrm>
                <a:off x="358774" y="-1"/>
                <a:ext cx="180977" cy="6635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600" y="491"/>
                      <a:pt x="21600" y="3436"/>
                      <a:pt x="21600" y="6873"/>
                    </a:cubicBezTo>
                    <a:cubicBezTo>
                      <a:pt x="21600" y="14727"/>
                      <a:pt x="21600" y="14727"/>
                      <a:pt x="21600" y="14727"/>
                    </a:cubicBezTo>
                    <a:cubicBezTo>
                      <a:pt x="21600" y="18164"/>
                      <a:pt x="12600" y="21109"/>
                      <a:pt x="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09" name="Shape 409"/>
              <p:cNvSpPr/>
              <p:nvPr/>
            </p:nvSpPr>
            <p:spPr>
              <a:xfrm>
                <a:off x="117473" y="-1"/>
                <a:ext cx="180977" cy="6635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000" y="491"/>
                      <a:pt x="0" y="3436"/>
                      <a:pt x="0" y="6873"/>
                    </a:cubicBezTo>
                    <a:cubicBezTo>
                      <a:pt x="0" y="14727"/>
                      <a:pt x="0" y="14727"/>
                      <a:pt x="0" y="14727"/>
                    </a:cubicBezTo>
                    <a:cubicBezTo>
                      <a:pt x="0" y="18164"/>
                      <a:pt x="9000" y="21109"/>
                      <a:pt x="21600" y="2160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10" name="Shape 410"/>
              <p:cNvSpPr/>
              <p:nvPr/>
            </p:nvSpPr>
            <p:spPr>
              <a:xfrm flipH="1">
                <a:off x="330200" y="92075"/>
                <a:ext cx="1" cy="479427"/>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1" name="Shape 411"/>
              <p:cNvSpPr/>
              <p:nvPr/>
            </p:nvSpPr>
            <p:spPr>
              <a:xfrm flipH="1">
                <a:off x="450850" y="180975"/>
                <a:ext cx="60326"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2" name="Shape 412"/>
              <p:cNvSpPr/>
              <p:nvPr/>
            </p:nvSpPr>
            <p:spPr>
              <a:xfrm flipH="1">
                <a:off x="450850" y="333375"/>
                <a:ext cx="60326"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3" name="Shape 413"/>
              <p:cNvSpPr/>
              <p:nvPr/>
            </p:nvSpPr>
            <p:spPr>
              <a:xfrm flipH="1">
                <a:off x="450850" y="482600"/>
                <a:ext cx="60326"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4" name="Shape 414"/>
              <p:cNvSpPr/>
              <p:nvPr/>
            </p:nvSpPr>
            <p:spPr>
              <a:xfrm flipH="1">
                <a:off x="149223" y="180975"/>
                <a:ext cx="60327"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5" name="Shape 415"/>
              <p:cNvSpPr/>
              <p:nvPr/>
            </p:nvSpPr>
            <p:spPr>
              <a:xfrm flipH="1">
                <a:off x="149223" y="333375"/>
                <a:ext cx="60327"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6" name="Shape 416"/>
              <p:cNvSpPr/>
              <p:nvPr/>
            </p:nvSpPr>
            <p:spPr>
              <a:xfrm flipH="1">
                <a:off x="149223" y="482600"/>
                <a:ext cx="60327"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17" name="Shape 417"/>
              <p:cNvSpPr/>
              <p:nvPr/>
            </p:nvSpPr>
            <p:spPr>
              <a:xfrm>
                <a:off x="177800" y="901700"/>
                <a:ext cx="301627"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grpSp>
        <p:nvGrpSpPr>
          <p:cNvPr id="427" name="Group 427"/>
          <p:cNvGrpSpPr/>
          <p:nvPr/>
        </p:nvGrpSpPr>
        <p:grpSpPr>
          <a:xfrm>
            <a:off x="2245348" y="8062379"/>
            <a:ext cx="2495165" cy="2495165"/>
            <a:chOff x="0" y="0"/>
            <a:chExt cx="2495163" cy="2495163"/>
          </a:xfrm>
        </p:grpSpPr>
        <p:sp>
          <p:nvSpPr>
            <p:cNvPr id="420" name="Shape 420"/>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426" name="Group 426"/>
            <p:cNvGrpSpPr/>
            <p:nvPr/>
          </p:nvGrpSpPr>
          <p:grpSpPr>
            <a:xfrm>
              <a:off x="796731" y="917381"/>
              <a:ext cx="901701" cy="660403"/>
              <a:chOff x="0" y="0"/>
              <a:chExt cx="901700" cy="660402"/>
            </a:xfrm>
          </p:grpSpPr>
          <p:sp>
            <p:nvSpPr>
              <p:cNvPr id="421" name="Shape 421"/>
              <p:cNvSpPr/>
              <p:nvPr/>
            </p:nvSpPr>
            <p:spPr>
              <a:xfrm>
                <a:off x="149223" y="60325"/>
                <a:ext cx="600077" cy="600077"/>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22" name="Shape 422"/>
              <p:cNvSpPr/>
              <p:nvPr/>
            </p:nvSpPr>
            <p:spPr>
              <a:xfrm>
                <a:off x="269874" y="180975"/>
                <a:ext cx="180977" cy="18097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900"/>
                      <a:pt x="9900" y="0"/>
                      <a:pt x="21600" y="0"/>
                    </a:cubicBez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23" name="Shape 423"/>
              <p:cNvSpPr/>
              <p:nvPr/>
            </p:nvSpPr>
            <p:spPr>
              <a:xfrm>
                <a:off x="-1" y="120650"/>
                <a:ext cx="149228" cy="5397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24" name="Shape 424"/>
              <p:cNvSpPr/>
              <p:nvPr/>
            </p:nvSpPr>
            <p:spPr>
              <a:xfrm>
                <a:off x="749300" y="120650"/>
                <a:ext cx="152400" cy="5397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25" name="Shape 425"/>
              <p:cNvSpPr/>
              <p:nvPr/>
            </p:nvSpPr>
            <p:spPr>
              <a:xfrm flipH="1" flipV="1">
                <a:off x="28573" y="-1"/>
                <a:ext cx="120651"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grpSp>
        <p:nvGrpSpPr>
          <p:cNvPr id="436" name="Group 436"/>
          <p:cNvGrpSpPr/>
          <p:nvPr/>
        </p:nvGrpSpPr>
        <p:grpSpPr>
          <a:xfrm>
            <a:off x="13123496" y="4107067"/>
            <a:ext cx="2495165" cy="2495165"/>
            <a:chOff x="0" y="0"/>
            <a:chExt cx="2495163" cy="2495163"/>
          </a:xfrm>
        </p:grpSpPr>
        <p:sp>
          <p:nvSpPr>
            <p:cNvPr id="428" name="Shape 428"/>
            <p:cNvSpPr/>
            <p:nvPr/>
          </p:nvSpPr>
          <p:spPr>
            <a:xfrm>
              <a:off x="0" y="0"/>
              <a:ext cx="2495164" cy="2495164"/>
            </a:xfrm>
            <a:prstGeom prst="ellipse">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435" name="Group 435"/>
            <p:cNvGrpSpPr/>
            <p:nvPr/>
          </p:nvGrpSpPr>
          <p:grpSpPr>
            <a:xfrm>
              <a:off x="785619" y="893569"/>
              <a:ext cx="923926" cy="708027"/>
              <a:chOff x="0" y="0"/>
              <a:chExt cx="923924" cy="708026"/>
            </a:xfrm>
          </p:grpSpPr>
          <p:sp>
            <p:nvSpPr>
              <p:cNvPr id="429" name="Shape 429"/>
              <p:cNvSpPr/>
              <p:nvPr/>
            </p:nvSpPr>
            <p:spPr>
              <a:xfrm>
                <a:off x="368300" y="0"/>
                <a:ext cx="555625" cy="431801"/>
              </a:xfrm>
              <a:custGeom>
                <a:avLst/>
                <a:gdLst/>
                <a:ahLst/>
                <a:cxnLst>
                  <a:cxn ang="0">
                    <a:pos x="wd2" y="hd2"/>
                  </a:cxn>
                  <a:cxn ang="5400000">
                    <a:pos x="wd2" y="hd2"/>
                  </a:cxn>
                  <a:cxn ang="10800000">
                    <a:pos x="wd2" y="hd2"/>
                  </a:cxn>
                  <a:cxn ang="16200000">
                    <a:pos x="wd2" y="hd2"/>
                  </a:cxn>
                </a:cxnLst>
                <a:rect l="0" t="0" r="r" b="b"/>
                <a:pathLst>
                  <a:path w="21600" h="21600" extrusionOk="0">
                    <a:moveTo>
                      <a:pt x="10862" y="21600"/>
                    </a:moveTo>
                    <a:lnTo>
                      <a:pt x="21600" y="21600"/>
                    </a:lnTo>
                    <a:lnTo>
                      <a:pt x="21600" y="0"/>
                    </a:lnTo>
                    <a:lnTo>
                      <a:pt x="0" y="0"/>
                    </a:lnTo>
                    <a:lnTo>
                      <a:pt x="0" y="3018"/>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sp>
            <p:nvSpPr>
              <p:cNvPr id="430" name="Shape 430"/>
              <p:cNvSpPr/>
              <p:nvPr/>
            </p:nvSpPr>
            <p:spPr>
              <a:xfrm>
                <a:off x="647700" y="152400"/>
                <a:ext cx="184150"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31" name="Shape 431"/>
              <p:cNvSpPr/>
              <p:nvPr/>
            </p:nvSpPr>
            <p:spPr>
              <a:xfrm>
                <a:off x="647700" y="276226"/>
                <a:ext cx="184150"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32" name="Shape 432"/>
              <p:cNvSpPr/>
              <p:nvPr/>
            </p:nvSpPr>
            <p:spPr>
              <a:xfrm flipH="1" flipV="1">
                <a:off x="92076" y="307976"/>
                <a:ext cx="371475"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33" name="Shape 433"/>
              <p:cNvSpPr/>
              <p:nvPr/>
            </p:nvSpPr>
            <p:spPr>
              <a:xfrm flipH="1">
                <a:off x="92076" y="431800"/>
                <a:ext cx="263525" cy="0"/>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434" name="Shape 434"/>
              <p:cNvSpPr/>
              <p:nvPr/>
            </p:nvSpPr>
            <p:spPr>
              <a:xfrm>
                <a:off x="-1" y="152400"/>
                <a:ext cx="555626" cy="555627"/>
              </a:xfrm>
              <a:custGeom>
                <a:avLst/>
                <a:gdLst/>
                <a:ahLst/>
                <a:cxnLst>
                  <a:cxn ang="0">
                    <a:pos x="wd2" y="hd2"/>
                  </a:cxn>
                  <a:cxn ang="5400000">
                    <a:pos x="wd2" y="hd2"/>
                  </a:cxn>
                  <a:cxn ang="10800000">
                    <a:pos x="wd2" y="hd2"/>
                  </a:cxn>
                  <a:cxn ang="16200000">
                    <a:pos x="wd2" y="hd2"/>
                  </a:cxn>
                </a:cxnLst>
                <a:rect l="0" t="0" r="r" b="b"/>
                <a:pathLst>
                  <a:path w="21600" h="21600" extrusionOk="0">
                    <a:moveTo>
                      <a:pt x="7159" y="16786"/>
                    </a:moveTo>
                    <a:lnTo>
                      <a:pt x="21600" y="16786"/>
                    </a:lnTo>
                    <a:lnTo>
                      <a:pt x="21600" y="0"/>
                    </a:lnTo>
                    <a:lnTo>
                      <a:pt x="0" y="0"/>
                    </a:lnTo>
                    <a:lnTo>
                      <a:pt x="0" y="21600"/>
                    </a:lnTo>
                    <a:lnTo>
                      <a:pt x="3579" y="16786"/>
                    </a:lnTo>
                  </a:path>
                </a:pathLst>
              </a:custGeom>
              <a:noFill/>
              <a:ln w="38100" cap="flat">
                <a:solidFill>
                  <a:srgbClr val="FFFFFF"/>
                </a:solidFill>
                <a:prstDash val="solid"/>
                <a:miter lim="400000"/>
              </a:ln>
              <a:effectLst/>
            </p:spPr>
            <p:txBody>
              <a:bodyPr wrap="square" lIns="91439" tIns="91439" rIns="91439" bIns="91439" numCol="1" anchor="t">
                <a:noAutofit/>
              </a:bodyPr>
              <a:lstStyle/>
              <a:p>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p14:prism dir="r" isInverted="1"/>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384"/>
                                        </p:tgtEl>
                                        <p:attrNameLst>
                                          <p:attrName>style.visibility</p:attrName>
                                        </p:attrNameLst>
                                      </p:cBhvr>
                                      <p:to>
                                        <p:strVal val="visible"/>
                                      </p:to>
                                    </p:set>
                                    <p:animEffect transition="in" filter="dissolve">
                                      <p:cBhvr>
                                        <p:cTn id="7" dur="500"/>
                                        <p:tgtEl>
                                          <p:spTgt spid="384"/>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385"/>
                                        </p:tgtEl>
                                        <p:attrNameLst>
                                          <p:attrName>style.visibility</p:attrName>
                                        </p:attrNameLst>
                                      </p:cBhvr>
                                      <p:to>
                                        <p:strVal val="visible"/>
                                      </p:to>
                                    </p:set>
                                    <p:animEffect transition="in" filter="dissolve">
                                      <p:cBhvr>
                                        <p:cTn id="11" dur="500"/>
                                        <p:tgtEl>
                                          <p:spTgt spid="385"/>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383"/>
                                        </p:tgtEl>
                                        <p:attrNameLst>
                                          <p:attrName>style.visibility</p:attrName>
                                        </p:attrNameLst>
                                      </p:cBhvr>
                                      <p:to>
                                        <p:strVal val="visible"/>
                                      </p:to>
                                    </p:set>
                                    <p:animEffect transition="in" filter="dissolve">
                                      <p:cBhvr>
                                        <p:cTn id="15" dur="1000"/>
                                        <p:tgtEl>
                                          <p:spTgt spid="383"/>
                                        </p:tgtEl>
                                      </p:cBhvr>
                                    </p:animEffect>
                                  </p:childTnLst>
                                </p:cTn>
                              </p:par>
                            </p:childTnLst>
                          </p:cTn>
                        </p:par>
                        <p:par>
                          <p:cTn id="16" fill="hold">
                            <p:stCondLst>
                              <p:cond delay="2000"/>
                            </p:stCondLst>
                            <p:childTnLst>
                              <p:par>
                                <p:cTn id="17" presetID="2" presetClass="entr" presetSubtype="1" fill="hold" grpId="4" nodeType="afterEffect">
                                  <p:stCondLst>
                                    <p:cond delay="0"/>
                                  </p:stCondLst>
                                  <p:iterate>
                                    <p:tmAbs val="0"/>
                                  </p:iterate>
                                  <p:childTnLst>
                                    <p:set>
                                      <p:cBhvr>
                                        <p:cTn id="18" dur="indefinite" fill="hold"/>
                                        <p:tgtEl>
                                          <p:spTgt spid="397"/>
                                        </p:tgtEl>
                                        <p:attrNameLst>
                                          <p:attrName>style.visibility</p:attrName>
                                        </p:attrNameLst>
                                      </p:cBhvr>
                                      <p:to>
                                        <p:strVal val="visible"/>
                                      </p:to>
                                    </p:set>
                                    <p:anim calcmode="lin" valueType="num">
                                      <p:cBhvr>
                                        <p:cTn id="19" dur="750" fill="hold"/>
                                        <p:tgtEl>
                                          <p:spTgt spid="397"/>
                                        </p:tgtEl>
                                        <p:attrNameLst>
                                          <p:attrName>ppt_x</p:attrName>
                                        </p:attrNameLst>
                                      </p:cBhvr>
                                      <p:tavLst>
                                        <p:tav tm="0">
                                          <p:val>
                                            <p:strVal val="#ppt_x"/>
                                          </p:val>
                                        </p:tav>
                                        <p:tav tm="100000">
                                          <p:val>
                                            <p:strVal val="#ppt_x"/>
                                          </p:val>
                                        </p:tav>
                                      </p:tavLst>
                                    </p:anim>
                                    <p:anim calcmode="lin" valueType="num">
                                      <p:cBhvr>
                                        <p:cTn id="20" dur="750" fill="hold"/>
                                        <p:tgtEl>
                                          <p:spTgt spid="397"/>
                                        </p:tgtEl>
                                        <p:attrNameLst>
                                          <p:attrName>ppt_y</p:attrName>
                                        </p:attrNameLst>
                                      </p:cBhvr>
                                      <p:tavLst>
                                        <p:tav tm="0">
                                          <p:val>
                                            <p:strVal val="0-#ppt_h/2"/>
                                          </p:val>
                                        </p:tav>
                                        <p:tav tm="100000">
                                          <p:val>
                                            <p:strVal val="#ppt_y"/>
                                          </p:val>
                                        </p:tav>
                                      </p:tavLst>
                                    </p:anim>
                                  </p:childTnLst>
                                </p:cTn>
                              </p:par>
                            </p:childTnLst>
                          </p:cTn>
                        </p:par>
                        <p:par>
                          <p:cTn id="21" fill="hold">
                            <p:stCondLst>
                              <p:cond delay="2750"/>
                            </p:stCondLst>
                            <p:childTnLst>
                              <p:par>
                                <p:cTn id="22" presetID="22" presetClass="entr" presetSubtype="8" fill="hold" grpId="5" nodeType="afterEffect">
                                  <p:stCondLst>
                                    <p:cond delay="0"/>
                                  </p:stCondLst>
                                  <p:iterate>
                                    <p:tmAbs val="0"/>
                                  </p:iterate>
                                  <p:childTnLst>
                                    <p:set>
                                      <p:cBhvr>
                                        <p:cTn id="23" dur="indefinite" fill="hold"/>
                                        <p:tgtEl>
                                          <p:spTgt spid="398"/>
                                        </p:tgtEl>
                                        <p:attrNameLst>
                                          <p:attrName>style.visibility</p:attrName>
                                        </p:attrNameLst>
                                      </p:cBhvr>
                                      <p:to>
                                        <p:strVal val="visible"/>
                                      </p:to>
                                    </p:set>
                                    <p:animEffect transition="in" filter="wipe(left)">
                                      <p:cBhvr>
                                        <p:cTn id="24" dur="500"/>
                                        <p:tgtEl>
                                          <p:spTgt spid="398"/>
                                        </p:tgtEl>
                                      </p:cBhvr>
                                    </p:animEffect>
                                  </p:childTnLst>
                                </p:cTn>
                              </p:par>
                            </p:childTnLst>
                          </p:cTn>
                        </p:par>
                        <p:par>
                          <p:cTn id="25" fill="hold">
                            <p:stCondLst>
                              <p:cond delay="3250"/>
                            </p:stCondLst>
                            <p:childTnLst>
                              <p:par>
                                <p:cTn id="26" presetID="9" presetClass="entr" presetSubtype="0" fill="hold" grpId="6" nodeType="afterEffect">
                                  <p:stCondLst>
                                    <p:cond delay="0"/>
                                  </p:stCondLst>
                                  <p:iterate>
                                    <p:tmAbs val="0"/>
                                  </p:iterate>
                                  <p:childTnLst>
                                    <p:set>
                                      <p:cBhvr>
                                        <p:cTn id="27" dur="indefinite" fill="hold"/>
                                        <p:tgtEl>
                                          <p:spTgt spid="399"/>
                                        </p:tgtEl>
                                        <p:attrNameLst>
                                          <p:attrName>style.visibility</p:attrName>
                                        </p:attrNameLst>
                                      </p:cBhvr>
                                      <p:to>
                                        <p:strVal val="visible"/>
                                      </p:to>
                                    </p:set>
                                    <p:animEffect transition="in" filter="dissolve">
                                      <p:cBhvr>
                                        <p:cTn id="28" dur="750"/>
                                        <p:tgtEl>
                                          <p:spTgt spid="399"/>
                                        </p:tgtEl>
                                      </p:cBhvr>
                                    </p:animEffect>
                                  </p:childTnLst>
                                </p:cTn>
                              </p:par>
                            </p:childTnLst>
                          </p:cTn>
                        </p:par>
                        <p:par>
                          <p:cTn id="29" fill="hold">
                            <p:stCondLst>
                              <p:cond delay="4000"/>
                            </p:stCondLst>
                            <p:childTnLst>
                              <p:par>
                                <p:cTn id="30" presetID="2" presetClass="entr" presetSubtype="1" fill="hold" grpId="7" nodeType="afterEffect">
                                  <p:stCondLst>
                                    <p:cond delay="0"/>
                                  </p:stCondLst>
                                  <p:iterate>
                                    <p:tmAbs val="0"/>
                                  </p:iterate>
                                  <p:childTnLst>
                                    <p:set>
                                      <p:cBhvr>
                                        <p:cTn id="31" dur="indefinite" fill="hold"/>
                                        <p:tgtEl>
                                          <p:spTgt spid="436"/>
                                        </p:tgtEl>
                                        <p:attrNameLst>
                                          <p:attrName>style.visibility</p:attrName>
                                        </p:attrNameLst>
                                      </p:cBhvr>
                                      <p:to>
                                        <p:strVal val="visible"/>
                                      </p:to>
                                    </p:set>
                                    <p:anim calcmode="lin" valueType="num">
                                      <p:cBhvr>
                                        <p:cTn id="32" dur="750" fill="hold"/>
                                        <p:tgtEl>
                                          <p:spTgt spid="436"/>
                                        </p:tgtEl>
                                        <p:attrNameLst>
                                          <p:attrName>ppt_x</p:attrName>
                                        </p:attrNameLst>
                                      </p:cBhvr>
                                      <p:tavLst>
                                        <p:tav tm="0">
                                          <p:val>
                                            <p:strVal val="#ppt_x"/>
                                          </p:val>
                                        </p:tav>
                                        <p:tav tm="100000">
                                          <p:val>
                                            <p:strVal val="#ppt_x"/>
                                          </p:val>
                                        </p:tav>
                                      </p:tavLst>
                                    </p:anim>
                                    <p:anim calcmode="lin" valueType="num">
                                      <p:cBhvr>
                                        <p:cTn id="33" dur="750" fill="hold"/>
                                        <p:tgtEl>
                                          <p:spTgt spid="436"/>
                                        </p:tgtEl>
                                        <p:attrNameLst>
                                          <p:attrName>ppt_y</p:attrName>
                                        </p:attrNameLst>
                                      </p:cBhvr>
                                      <p:tavLst>
                                        <p:tav tm="0">
                                          <p:val>
                                            <p:strVal val="0-#ppt_h/2"/>
                                          </p:val>
                                        </p:tav>
                                        <p:tav tm="100000">
                                          <p:val>
                                            <p:strVal val="#ppt_y"/>
                                          </p:val>
                                        </p:tav>
                                      </p:tavLst>
                                    </p:anim>
                                  </p:childTnLst>
                                </p:cTn>
                              </p:par>
                            </p:childTnLst>
                          </p:cTn>
                        </p:par>
                        <p:par>
                          <p:cTn id="34" fill="hold">
                            <p:stCondLst>
                              <p:cond delay="4750"/>
                            </p:stCondLst>
                            <p:childTnLst>
                              <p:par>
                                <p:cTn id="35" presetID="22" presetClass="entr" presetSubtype="8" fill="hold" grpId="8" nodeType="afterEffect">
                                  <p:stCondLst>
                                    <p:cond delay="0"/>
                                  </p:stCondLst>
                                  <p:iterate>
                                    <p:tmAbs val="0"/>
                                  </p:iterate>
                                  <p:childTnLst>
                                    <p:set>
                                      <p:cBhvr>
                                        <p:cTn id="36" dur="indefinite" fill="hold"/>
                                        <p:tgtEl>
                                          <p:spTgt spid="402"/>
                                        </p:tgtEl>
                                        <p:attrNameLst>
                                          <p:attrName>style.visibility</p:attrName>
                                        </p:attrNameLst>
                                      </p:cBhvr>
                                      <p:to>
                                        <p:strVal val="visible"/>
                                      </p:to>
                                    </p:set>
                                    <p:animEffect transition="in" filter="wipe(left)">
                                      <p:cBhvr>
                                        <p:cTn id="37" dur="500"/>
                                        <p:tgtEl>
                                          <p:spTgt spid="402"/>
                                        </p:tgtEl>
                                      </p:cBhvr>
                                    </p:animEffect>
                                  </p:childTnLst>
                                </p:cTn>
                              </p:par>
                            </p:childTnLst>
                          </p:cTn>
                        </p:par>
                        <p:par>
                          <p:cTn id="38" fill="hold">
                            <p:stCondLst>
                              <p:cond delay="5250"/>
                            </p:stCondLst>
                            <p:childTnLst>
                              <p:par>
                                <p:cTn id="39" presetID="9" presetClass="entr" presetSubtype="0" fill="hold" grpId="9" nodeType="afterEffect">
                                  <p:stCondLst>
                                    <p:cond delay="0"/>
                                  </p:stCondLst>
                                  <p:iterate>
                                    <p:tmAbs val="0"/>
                                  </p:iterate>
                                  <p:childTnLst>
                                    <p:set>
                                      <p:cBhvr>
                                        <p:cTn id="40" dur="indefinite" fill="hold"/>
                                        <p:tgtEl>
                                          <p:spTgt spid="403"/>
                                        </p:tgtEl>
                                        <p:attrNameLst>
                                          <p:attrName>style.visibility</p:attrName>
                                        </p:attrNameLst>
                                      </p:cBhvr>
                                      <p:to>
                                        <p:strVal val="visible"/>
                                      </p:to>
                                    </p:set>
                                    <p:animEffect transition="in" filter="dissolve">
                                      <p:cBhvr>
                                        <p:cTn id="41" dur="750"/>
                                        <p:tgtEl>
                                          <p:spTgt spid="403"/>
                                        </p:tgtEl>
                                      </p:cBhvr>
                                    </p:animEffect>
                                  </p:childTnLst>
                                </p:cTn>
                              </p:par>
                            </p:childTnLst>
                          </p:cTn>
                        </p:par>
                        <p:par>
                          <p:cTn id="42" fill="hold">
                            <p:stCondLst>
                              <p:cond delay="6000"/>
                            </p:stCondLst>
                            <p:childTnLst>
                              <p:par>
                                <p:cTn id="43" presetID="2" presetClass="entr" presetSubtype="1" fill="hold" grpId="10" nodeType="afterEffect">
                                  <p:stCondLst>
                                    <p:cond delay="0"/>
                                  </p:stCondLst>
                                  <p:iterate>
                                    <p:tmAbs val="0"/>
                                  </p:iterate>
                                  <p:childTnLst>
                                    <p:set>
                                      <p:cBhvr>
                                        <p:cTn id="44" dur="indefinite" fill="hold"/>
                                        <p:tgtEl>
                                          <p:spTgt spid="427"/>
                                        </p:tgtEl>
                                        <p:attrNameLst>
                                          <p:attrName>style.visibility</p:attrName>
                                        </p:attrNameLst>
                                      </p:cBhvr>
                                      <p:to>
                                        <p:strVal val="visible"/>
                                      </p:to>
                                    </p:set>
                                    <p:anim calcmode="lin" valueType="num">
                                      <p:cBhvr>
                                        <p:cTn id="45" dur="750" fill="hold"/>
                                        <p:tgtEl>
                                          <p:spTgt spid="427"/>
                                        </p:tgtEl>
                                        <p:attrNameLst>
                                          <p:attrName>ppt_x</p:attrName>
                                        </p:attrNameLst>
                                      </p:cBhvr>
                                      <p:tavLst>
                                        <p:tav tm="0">
                                          <p:val>
                                            <p:strVal val="#ppt_x"/>
                                          </p:val>
                                        </p:tav>
                                        <p:tav tm="100000">
                                          <p:val>
                                            <p:strVal val="#ppt_x"/>
                                          </p:val>
                                        </p:tav>
                                      </p:tavLst>
                                    </p:anim>
                                    <p:anim calcmode="lin" valueType="num">
                                      <p:cBhvr>
                                        <p:cTn id="46" dur="750" fill="hold"/>
                                        <p:tgtEl>
                                          <p:spTgt spid="427"/>
                                        </p:tgtEl>
                                        <p:attrNameLst>
                                          <p:attrName>ppt_y</p:attrName>
                                        </p:attrNameLst>
                                      </p:cBhvr>
                                      <p:tavLst>
                                        <p:tav tm="0">
                                          <p:val>
                                            <p:strVal val="0-#ppt_h/2"/>
                                          </p:val>
                                        </p:tav>
                                        <p:tav tm="100000">
                                          <p:val>
                                            <p:strVal val="#ppt_y"/>
                                          </p:val>
                                        </p:tav>
                                      </p:tavLst>
                                    </p:anim>
                                  </p:childTnLst>
                                </p:cTn>
                              </p:par>
                            </p:childTnLst>
                          </p:cTn>
                        </p:par>
                        <p:par>
                          <p:cTn id="47" fill="hold">
                            <p:stCondLst>
                              <p:cond delay="6750"/>
                            </p:stCondLst>
                            <p:childTnLst>
                              <p:par>
                                <p:cTn id="48" presetID="22" presetClass="entr" presetSubtype="8" fill="hold" grpId="11" nodeType="afterEffect">
                                  <p:stCondLst>
                                    <p:cond delay="0"/>
                                  </p:stCondLst>
                                  <p:iterate>
                                    <p:tmAbs val="0"/>
                                  </p:iterate>
                                  <p:childTnLst>
                                    <p:set>
                                      <p:cBhvr>
                                        <p:cTn id="49" dur="indefinite" fill="hold"/>
                                        <p:tgtEl>
                                          <p:spTgt spid="400"/>
                                        </p:tgtEl>
                                        <p:attrNameLst>
                                          <p:attrName>style.visibility</p:attrName>
                                        </p:attrNameLst>
                                      </p:cBhvr>
                                      <p:to>
                                        <p:strVal val="visible"/>
                                      </p:to>
                                    </p:set>
                                    <p:animEffect transition="in" filter="wipe(left)">
                                      <p:cBhvr>
                                        <p:cTn id="50" dur="500"/>
                                        <p:tgtEl>
                                          <p:spTgt spid="400"/>
                                        </p:tgtEl>
                                      </p:cBhvr>
                                    </p:animEffect>
                                  </p:childTnLst>
                                </p:cTn>
                              </p:par>
                            </p:childTnLst>
                          </p:cTn>
                        </p:par>
                        <p:par>
                          <p:cTn id="51" fill="hold">
                            <p:stCondLst>
                              <p:cond delay="7250"/>
                            </p:stCondLst>
                            <p:childTnLst>
                              <p:par>
                                <p:cTn id="52" presetID="9" presetClass="entr" presetSubtype="0" fill="hold" grpId="12" nodeType="afterEffect">
                                  <p:stCondLst>
                                    <p:cond delay="0"/>
                                  </p:stCondLst>
                                  <p:iterate>
                                    <p:tmAbs val="0"/>
                                  </p:iterate>
                                  <p:childTnLst>
                                    <p:set>
                                      <p:cBhvr>
                                        <p:cTn id="53" dur="indefinite" fill="hold"/>
                                        <p:tgtEl>
                                          <p:spTgt spid="401"/>
                                        </p:tgtEl>
                                        <p:attrNameLst>
                                          <p:attrName>style.visibility</p:attrName>
                                        </p:attrNameLst>
                                      </p:cBhvr>
                                      <p:to>
                                        <p:strVal val="visible"/>
                                      </p:to>
                                    </p:set>
                                    <p:animEffect transition="in" filter="dissolve">
                                      <p:cBhvr>
                                        <p:cTn id="54" dur="750"/>
                                        <p:tgtEl>
                                          <p:spTgt spid="401"/>
                                        </p:tgtEl>
                                      </p:cBhvr>
                                    </p:animEffect>
                                  </p:childTnLst>
                                </p:cTn>
                              </p:par>
                            </p:childTnLst>
                          </p:cTn>
                        </p:par>
                        <p:par>
                          <p:cTn id="55" fill="hold">
                            <p:stCondLst>
                              <p:cond delay="8000"/>
                            </p:stCondLst>
                            <p:childTnLst>
                              <p:par>
                                <p:cTn id="56" presetID="2" presetClass="entr" presetSubtype="1" fill="hold" grpId="13" nodeType="afterEffect">
                                  <p:stCondLst>
                                    <p:cond delay="0"/>
                                  </p:stCondLst>
                                  <p:iterate>
                                    <p:tmAbs val="0"/>
                                  </p:iterate>
                                  <p:childTnLst>
                                    <p:set>
                                      <p:cBhvr>
                                        <p:cTn id="57" dur="indefinite" fill="hold"/>
                                        <p:tgtEl>
                                          <p:spTgt spid="419"/>
                                        </p:tgtEl>
                                        <p:attrNameLst>
                                          <p:attrName>style.visibility</p:attrName>
                                        </p:attrNameLst>
                                      </p:cBhvr>
                                      <p:to>
                                        <p:strVal val="visible"/>
                                      </p:to>
                                    </p:set>
                                    <p:anim calcmode="lin" valueType="num">
                                      <p:cBhvr>
                                        <p:cTn id="58" dur="750" fill="hold"/>
                                        <p:tgtEl>
                                          <p:spTgt spid="419"/>
                                        </p:tgtEl>
                                        <p:attrNameLst>
                                          <p:attrName>ppt_x</p:attrName>
                                        </p:attrNameLst>
                                      </p:cBhvr>
                                      <p:tavLst>
                                        <p:tav tm="0">
                                          <p:val>
                                            <p:strVal val="#ppt_x"/>
                                          </p:val>
                                        </p:tav>
                                        <p:tav tm="100000">
                                          <p:val>
                                            <p:strVal val="#ppt_x"/>
                                          </p:val>
                                        </p:tav>
                                      </p:tavLst>
                                    </p:anim>
                                    <p:anim calcmode="lin" valueType="num">
                                      <p:cBhvr>
                                        <p:cTn id="59" dur="750" fill="hold"/>
                                        <p:tgtEl>
                                          <p:spTgt spid="419"/>
                                        </p:tgtEl>
                                        <p:attrNameLst>
                                          <p:attrName>ppt_y</p:attrName>
                                        </p:attrNameLst>
                                      </p:cBhvr>
                                      <p:tavLst>
                                        <p:tav tm="0">
                                          <p:val>
                                            <p:strVal val="0-#ppt_h/2"/>
                                          </p:val>
                                        </p:tav>
                                        <p:tav tm="100000">
                                          <p:val>
                                            <p:strVal val="#ppt_y"/>
                                          </p:val>
                                        </p:tav>
                                      </p:tavLst>
                                    </p:anim>
                                  </p:childTnLst>
                                </p:cTn>
                              </p:par>
                            </p:childTnLst>
                          </p:cTn>
                        </p:par>
                        <p:par>
                          <p:cTn id="60" fill="hold">
                            <p:stCondLst>
                              <p:cond delay="8750"/>
                            </p:stCondLst>
                            <p:childTnLst>
                              <p:par>
                                <p:cTn id="61" presetID="22" presetClass="entr" presetSubtype="8" fill="hold" grpId="14" nodeType="afterEffect">
                                  <p:stCondLst>
                                    <p:cond delay="0"/>
                                  </p:stCondLst>
                                  <p:iterate>
                                    <p:tmAbs val="0"/>
                                  </p:iterate>
                                  <p:childTnLst>
                                    <p:set>
                                      <p:cBhvr>
                                        <p:cTn id="62" dur="indefinite" fill="hold"/>
                                        <p:tgtEl>
                                          <p:spTgt spid="404"/>
                                        </p:tgtEl>
                                        <p:attrNameLst>
                                          <p:attrName>style.visibility</p:attrName>
                                        </p:attrNameLst>
                                      </p:cBhvr>
                                      <p:to>
                                        <p:strVal val="visible"/>
                                      </p:to>
                                    </p:set>
                                    <p:animEffect transition="in" filter="wipe(left)">
                                      <p:cBhvr>
                                        <p:cTn id="63" dur="500"/>
                                        <p:tgtEl>
                                          <p:spTgt spid="404"/>
                                        </p:tgtEl>
                                      </p:cBhvr>
                                    </p:animEffect>
                                  </p:childTnLst>
                                </p:cTn>
                              </p:par>
                            </p:childTnLst>
                          </p:cTn>
                        </p:par>
                        <p:par>
                          <p:cTn id="64" fill="hold">
                            <p:stCondLst>
                              <p:cond delay="9250"/>
                            </p:stCondLst>
                            <p:childTnLst>
                              <p:par>
                                <p:cTn id="65" presetID="9" presetClass="entr" presetSubtype="0" fill="hold" grpId="15" nodeType="afterEffect">
                                  <p:stCondLst>
                                    <p:cond delay="0"/>
                                  </p:stCondLst>
                                  <p:iterate>
                                    <p:tmAbs val="0"/>
                                  </p:iterate>
                                  <p:childTnLst>
                                    <p:set>
                                      <p:cBhvr>
                                        <p:cTn id="66" dur="indefinite" fill="hold"/>
                                        <p:tgtEl>
                                          <p:spTgt spid="405"/>
                                        </p:tgtEl>
                                        <p:attrNameLst>
                                          <p:attrName>style.visibility</p:attrName>
                                        </p:attrNameLst>
                                      </p:cBhvr>
                                      <p:to>
                                        <p:strVal val="visible"/>
                                      </p:to>
                                    </p:set>
                                    <p:animEffect transition="in" filter="dissolve">
                                      <p:cBhvr>
                                        <p:cTn id="67" dur="75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3" grpId="3" animBg="1" advAuto="0"/>
      <p:bldP spid="384" grpId="1" animBg="1" advAuto="0"/>
      <p:bldP spid="385" grpId="2" animBg="1" advAuto="0"/>
      <p:bldP spid="397" grpId="4" animBg="1" advAuto="0"/>
      <p:bldP spid="398" grpId="5" animBg="1" advAuto="0"/>
      <p:bldP spid="399" grpId="6" animBg="1" advAuto="0"/>
      <p:bldP spid="400" grpId="11" animBg="1" advAuto="0"/>
      <p:bldP spid="401" grpId="12" animBg="1" advAuto="0"/>
      <p:bldP spid="402" grpId="8" animBg="1" advAuto="0"/>
      <p:bldP spid="403" grpId="9" animBg="1" advAuto="0"/>
      <p:bldP spid="404" grpId="14" animBg="1" advAuto="0"/>
      <p:bldP spid="405" grpId="15" animBg="1" advAuto="0"/>
      <p:bldP spid="419" grpId="13" animBg="1" advAuto="0"/>
      <p:bldP spid="427" grpId="10" animBg="1" advAuto="0"/>
      <p:bldP spid="436" grpId="7" animBg="1" advAuto="0"/>
    </p:bldLst>
  </p:timing>
</p:sld>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5B9BD5"/>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5B9BD5"/>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1791</Words>
  <Application>Microsoft Office PowerPoint</Application>
  <PresentationFormat>自定义</PresentationFormat>
  <Paragraphs>221</Paragraphs>
  <Slides>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Lucida Grande</vt:lpstr>
      <vt:lpstr>Noteworthy Light</vt:lpstr>
      <vt:lpstr>宋体</vt:lpstr>
      <vt:lpstr>Arial</vt:lpstr>
      <vt:lpstr>Helvetica</vt:lpstr>
      <vt:lpstr>Trebuchet MS</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5</cp:revision>
  <dcterms:created xsi:type="dcterms:W3CDTF">2016-05-02T13:37:26Z</dcterms:created>
  <dcterms:modified xsi:type="dcterms:W3CDTF">2018-07-12T14:02:12Z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