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3.xml" ContentType="application/vnd.openxmlformats-officedocument.presentationml.notesSlid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6" r:id="rId2"/>
    <p:sldId id="277" r:id="rId3"/>
    <p:sldId id="258" r:id="rId4"/>
    <p:sldId id="270" r:id="rId5"/>
    <p:sldId id="262" r:id="rId6"/>
    <p:sldId id="267" r:id="rId7"/>
    <p:sldId id="268" r:id="rId8"/>
    <p:sldId id="263" r:id="rId9"/>
    <p:sldId id="260" r:id="rId10"/>
    <p:sldId id="274" r:id="rId11"/>
    <p:sldId id="264" r:id="rId12"/>
    <p:sldId id="266" r:id="rId13"/>
    <p:sldId id="261" r:id="rId14"/>
    <p:sldId id="269" r:id="rId15"/>
    <p:sldId id="275" r:id="rId16"/>
    <p:sldId id="265" r:id="rId17"/>
    <p:sldId id="256" r:id="rId18"/>
    <p:sldId id="257" r:id="rId19"/>
    <p:sldId id="273" r:id="rId20"/>
    <p:sldId id="296" r:id="rId21"/>
    <p:sldId id="29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17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4E6B"/>
    <a:srgbClr val="FC765B"/>
    <a:srgbClr val="FE81B9"/>
    <a:srgbClr val="DD60E2"/>
    <a:srgbClr val="A472F9"/>
    <a:srgbClr val="8089FD"/>
    <a:srgbClr val="F25872"/>
    <a:srgbClr val="F68699"/>
    <a:srgbClr val="F46C84"/>
    <a:srgbClr val="0D03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91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612" y="72"/>
      </p:cViewPr>
      <p:guideLst>
        <p:guide orient="horz" pos="2137"/>
        <p:guide pos="17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microsoft.com/office/2011/relationships/chartColorStyle" Target="colors6.xml"/><Relationship Id="rId1" Type="http://schemas.microsoft.com/office/2011/relationships/chartStyle" Target="style6.xml"/><Relationship Id="rId5" Type="http://schemas.openxmlformats.org/officeDocument/2006/relationships/package" Target="../embeddings/Microsoft_Excel____6.xlsx"/><Relationship Id="rId4" Type="http://schemas.openxmlformats.org/officeDocument/2006/relationships/image" Target="../media/image19.png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25400" cap="rnd">
              <a:solidFill>
                <a:srgbClr val="FFD38B">
                  <a:alpha val="20000"/>
                </a:srgbClr>
              </a:solidFill>
              <a:prstDash val="dash"/>
              <a:round/>
            </a:ln>
            <a:effectLst>
              <a:outerShdw blurRad="50800" dist="165100" dir="2700000" algn="tl" rotWithShape="0">
                <a:prstClr val="black">
                  <a:alpha val="12000"/>
                </a:prstClr>
              </a:outerShdw>
            </a:effectLst>
          </c:spPr>
          <c:marker>
            <c:symbol val="circle"/>
            <c:size val="8"/>
            <c:spPr>
              <a:solidFill>
                <a:srgbClr val="C764AA"/>
              </a:solidFill>
              <a:ln w="6350" cap="rnd">
                <a:solidFill>
                  <a:schemeClr val="bg1">
                    <a:alpha val="50000"/>
                  </a:schemeClr>
                </a:solidFill>
              </a:ln>
              <a:effectLst>
                <a:outerShdw blurRad="50800" dist="165100" dir="2700000" algn="tl" rotWithShape="0">
                  <a:prstClr val="black">
                    <a:alpha val="12000"/>
                  </a:prstClr>
                </a:outerShdw>
              </a:effectLst>
            </c:spPr>
          </c:marker>
          <c:cat>
            <c:numRef>
              <c:f>Sheet1!$A$2:$A$14</c:f>
              <c:numCache>
                <c:formatCode>General</c:formatCode>
                <c:ptCount val="13"/>
              </c:numCache>
            </c:num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-3</c:v>
                </c:pt>
                <c:pt idx="1">
                  <c:v>0</c:v>
                </c:pt>
                <c:pt idx="2">
                  <c:v>-2.5</c:v>
                </c:pt>
                <c:pt idx="3">
                  <c:v>-1.7</c:v>
                </c:pt>
                <c:pt idx="4">
                  <c:v>-1</c:v>
                </c:pt>
                <c:pt idx="5">
                  <c:v>-1.9</c:v>
                </c:pt>
                <c:pt idx="6">
                  <c:v>-2</c:v>
                </c:pt>
                <c:pt idx="7">
                  <c:v>-0.8</c:v>
                </c:pt>
                <c:pt idx="8">
                  <c:v>-2</c:v>
                </c:pt>
                <c:pt idx="9">
                  <c:v>0</c:v>
                </c:pt>
                <c:pt idx="10">
                  <c:v>-1</c:v>
                </c:pt>
                <c:pt idx="11">
                  <c:v>0.5</c:v>
                </c:pt>
                <c:pt idx="12">
                  <c:v>9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B703-4C7C-89F7-D53F786EEC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50584672"/>
        <c:axId val="-2050588480"/>
      </c:lineChart>
      <c:catAx>
        <c:axId val="-20505846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050588480"/>
        <c:crosses val="autoZero"/>
        <c:auto val="1"/>
        <c:lblAlgn val="ctr"/>
        <c:lblOffset val="100"/>
        <c:noMultiLvlLbl val="0"/>
      </c:catAx>
      <c:valAx>
        <c:axId val="-20505884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050584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25400" cap="rnd">
              <a:solidFill>
                <a:srgbClr val="FFD38B">
                  <a:alpha val="29000"/>
                </a:srgbClr>
              </a:solidFill>
              <a:prstDash val="dash"/>
              <a:round/>
            </a:ln>
            <a:effectLst>
              <a:outerShdw blurRad="50800" dist="165100" dir="2700000" algn="tl" rotWithShape="0">
                <a:prstClr val="black">
                  <a:alpha val="12000"/>
                </a:prstClr>
              </a:outerShdw>
            </a:effectLst>
          </c:spPr>
          <c:marker>
            <c:symbol val="circle"/>
            <c:size val="8"/>
            <c:spPr>
              <a:solidFill>
                <a:srgbClr val="C764AA"/>
              </a:solidFill>
              <a:ln w="6350" cap="rnd">
                <a:solidFill>
                  <a:schemeClr val="bg1">
                    <a:alpha val="50000"/>
                  </a:schemeClr>
                </a:solidFill>
              </a:ln>
              <a:effectLst>
                <a:outerShdw blurRad="50800" dist="165100" dir="2700000" algn="tl" rotWithShape="0">
                  <a:prstClr val="black">
                    <a:alpha val="12000"/>
                  </a:prstClr>
                </a:outerShdw>
              </a:effectLst>
            </c:spPr>
          </c:marker>
          <c:cat>
            <c:numRef>
              <c:f>Sheet1!$A$2:$A$14</c:f>
              <c:numCache>
                <c:formatCode>General</c:formatCode>
                <c:ptCount val="13"/>
              </c:numCache>
            </c:num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-3</c:v>
                </c:pt>
                <c:pt idx="1">
                  <c:v>0</c:v>
                </c:pt>
                <c:pt idx="2">
                  <c:v>-2.5</c:v>
                </c:pt>
                <c:pt idx="3">
                  <c:v>2</c:v>
                </c:pt>
                <c:pt idx="4">
                  <c:v>-1</c:v>
                </c:pt>
                <c:pt idx="5">
                  <c:v>-1.9</c:v>
                </c:pt>
                <c:pt idx="6">
                  <c:v>-2</c:v>
                </c:pt>
                <c:pt idx="7">
                  <c:v>-0.8</c:v>
                </c:pt>
                <c:pt idx="8">
                  <c:v>0</c:v>
                </c:pt>
                <c:pt idx="9">
                  <c:v>4.8</c:v>
                </c:pt>
                <c:pt idx="10">
                  <c:v>6</c:v>
                </c:pt>
                <c:pt idx="11">
                  <c:v>5.8</c:v>
                </c:pt>
                <c:pt idx="12">
                  <c:v>9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B703-4C7C-89F7-D53F786EEC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865070880"/>
        <c:axId val="-1865065440"/>
      </c:lineChart>
      <c:catAx>
        <c:axId val="-18650708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865065440"/>
        <c:crosses val="autoZero"/>
        <c:auto val="1"/>
        <c:lblAlgn val="ctr"/>
        <c:lblOffset val="100"/>
        <c:noMultiLvlLbl val="0"/>
      </c:catAx>
      <c:valAx>
        <c:axId val="-18650654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865070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axId val="-1865069792"/>
        <c:axId val="-1865077408"/>
      </c:areaChart>
      <c:catAx>
        <c:axId val="-1865069792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-1865077408"/>
        <c:crosses val="autoZero"/>
        <c:auto val="1"/>
        <c:lblAlgn val="ctr"/>
        <c:lblOffset val="100"/>
        <c:noMultiLvlLbl val="1"/>
      </c:catAx>
      <c:valAx>
        <c:axId val="-18650774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86506979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25400" cap="rnd">
              <a:solidFill>
                <a:srgbClr val="FFD38B">
                  <a:alpha val="29000"/>
                </a:srgbClr>
              </a:solidFill>
              <a:prstDash val="dash"/>
              <a:round/>
            </a:ln>
            <a:effectLst>
              <a:outerShdw blurRad="50800" dist="165100" dir="2700000" algn="tl" rotWithShape="0">
                <a:prstClr val="black">
                  <a:alpha val="12000"/>
                </a:prstClr>
              </a:outerShdw>
            </a:effectLst>
          </c:spPr>
          <c:marker>
            <c:symbol val="circle"/>
            <c:size val="8"/>
            <c:spPr>
              <a:solidFill>
                <a:srgbClr val="C764AA"/>
              </a:solidFill>
              <a:ln w="6350" cap="rnd">
                <a:solidFill>
                  <a:schemeClr val="bg1">
                    <a:alpha val="50000"/>
                  </a:schemeClr>
                </a:solidFill>
              </a:ln>
              <a:effectLst>
                <a:outerShdw blurRad="50800" dist="165100" dir="2700000" algn="tl" rotWithShape="0">
                  <a:prstClr val="black">
                    <a:alpha val="12000"/>
                  </a:prstClr>
                </a:outerShdw>
              </a:effectLst>
            </c:spPr>
          </c:marker>
          <c:cat>
            <c:numRef>
              <c:f>Sheet1!$A$2:$A$14</c:f>
              <c:numCache>
                <c:formatCode>General</c:formatCode>
                <c:ptCount val="13"/>
              </c:numCache>
            </c:num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-3</c:v>
                </c:pt>
                <c:pt idx="1">
                  <c:v>0</c:v>
                </c:pt>
                <c:pt idx="2">
                  <c:v>-2.5</c:v>
                </c:pt>
                <c:pt idx="3">
                  <c:v>-1.7</c:v>
                </c:pt>
                <c:pt idx="4">
                  <c:v>-1</c:v>
                </c:pt>
                <c:pt idx="5">
                  <c:v>-1.9</c:v>
                </c:pt>
                <c:pt idx="6">
                  <c:v>-2</c:v>
                </c:pt>
                <c:pt idx="7">
                  <c:v>-0.8</c:v>
                </c:pt>
                <c:pt idx="8">
                  <c:v>0</c:v>
                </c:pt>
                <c:pt idx="9">
                  <c:v>2</c:v>
                </c:pt>
                <c:pt idx="10">
                  <c:v>1</c:v>
                </c:pt>
                <c:pt idx="11">
                  <c:v>4</c:v>
                </c:pt>
                <c:pt idx="12">
                  <c:v>9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B703-4C7C-89F7-D53F786EEC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50593920"/>
        <c:axId val="-2050583040"/>
      </c:lineChart>
      <c:catAx>
        <c:axId val="-20505939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050583040"/>
        <c:crosses val="autoZero"/>
        <c:auto val="1"/>
        <c:lblAlgn val="ctr"/>
        <c:lblOffset val="100"/>
        <c:noMultiLvlLbl val="0"/>
      </c:catAx>
      <c:valAx>
        <c:axId val="-20505830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050593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25400" cap="rnd">
              <a:solidFill>
                <a:srgbClr val="FFD38B">
                  <a:alpha val="29000"/>
                </a:srgbClr>
              </a:solidFill>
              <a:prstDash val="dash"/>
              <a:round/>
            </a:ln>
            <a:effectLst>
              <a:outerShdw blurRad="50800" dist="165100" dir="2700000" algn="tl" rotWithShape="0">
                <a:prstClr val="black">
                  <a:alpha val="12000"/>
                </a:prstClr>
              </a:outerShdw>
            </a:effectLst>
          </c:spPr>
          <c:marker>
            <c:symbol val="circle"/>
            <c:size val="8"/>
            <c:spPr>
              <a:solidFill>
                <a:srgbClr val="C764AA"/>
              </a:solidFill>
              <a:ln w="6350" cap="rnd">
                <a:solidFill>
                  <a:schemeClr val="bg1">
                    <a:alpha val="50000"/>
                  </a:schemeClr>
                </a:solidFill>
              </a:ln>
              <a:effectLst>
                <a:outerShdw blurRad="50800" dist="165100" dir="2700000" algn="tl" rotWithShape="0">
                  <a:prstClr val="black">
                    <a:alpha val="12000"/>
                  </a:prstClr>
                </a:outerShdw>
              </a:effectLst>
            </c:spPr>
          </c:marker>
          <c:cat>
            <c:numRef>
              <c:f>Sheet1!$A$2:$A$14</c:f>
              <c:numCache>
                <c:formatCode>General</c:formatCode>
                <c:ptCount val="13"/>
              </c:numCache>
            </c:num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-3</c:v>
                </c:pt>
                <c:pt idx="1">
                  <c:v>0</c:v>
                </c:pt>
                <c:pt idx="2">
                  <c:v>-2.5</c:v>
                </c:pt>
                <c:pt idx="3">
                  <c:v>-1.7</c:v>
                </c:pt>
                <c:pt idx="4">
                  <c:v>-1</c:v>
                </c:pt>
                <c:pt idx="5">
                  <c:v>-1.9</c:v>
                </c:pt>
                <c:pt idx="6">
                  <c:v>-2</c:v>
                </c:pt>
                <c:pt idx="7">
                  <c:v>-0.8</c:v>
                </c:pt>
                <c:pt idx="8">
                  <c:v>0</c:v>
                </c:pt>
                <c:pt idx="9">
                  <c:v>4.8</c:v>
                </c:pt>
                <c:pt idx="10">
                  <c:v>6</c:v>
                </c:pt>
                <c:pt idx="11">
                  <c:v>5.8</c:v>
                </c:pt>
                <c:pt idx="12">
                  <c:v>9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B703-4C7C-89F7-D53F786EEC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50587936"/>
        <c:axId val="-2050590656"/>
      </c:lineChart>
      <c:catAx>
        <c:axId val="-20505879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050590656"/>
        <c:crosses val="autoZero"/>
        <c:auto val="1"/>
        <c:lblAlgn val="ctr"/>
        <c:lblOffset val="100"/>
        <c:noMultiLvlLbl val="0"/>
      </c:catAx>
      <c:valAx>
        <c:axId val="-20505906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050587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891325541644652"/>
          <c:y val="0.14820711440655054"/>
          <c:w val="0.75978552169442315"/>
          <c:h val="0.703730456217368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blurRad="127000" dist="101600" dir="1800000" algn="tl" rotWithShape="0">
                <a:prstClr val="black">
                  <a:alpha val="15000"/>
                </a:prstClr>
              </a:outerShdw>
            </a:effectLst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4.3</c:v>
                </c:pt>
                <c:pt idx="2">
                  <c:v>4.8</c:v>
                </c:pt>
                <c:pt idx="3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204-4265-91F5-C07CE639AF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4"/>
        <c:overlap val="-10"/>
        <c:axId val="-2050595008"/>
        <c:axId val="-2050586848"/>
      </c:barChart>
      <c:catAx>
        <c:axId val="-2050595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  <a:alpha val="7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pPr>
            <a:endParaRPr lang="zh-CN"/>
          </a:p>
        </c:txPr>
        <c:crossAx val="-2050586848"/>
        <c:crosses val="autoZero"/>
        <c:auto val="1"/>
        <c:lblAlgn val="ctr"/>
        <c:lblOffset val="100"/>
        <c:noMultiLvlLbl val="0"/>
      </c:catAx>
      <c:valAx>
        <c:axId val="-2050586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2">
                  <a:lumMod val="50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  <a:alpha val="7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zh-CN"/>
          </a:p>
        </c:txPr>
        <c:crossAx val="-2050595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>
      <a:noFill/>
    </a:ln>
    <a:effectLst>
      <a:outerShdw blurRad="190500" dist="101600" dir="4800000" sx="102000" sy="102000" algn="tr" rotWithShape="0">
        <a:prstClr val="black">
          <a:alpha val="11000"/>
        </a:prstClr>
      </a:outerShdw>
    </a:effectLst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25400" cap="rnd">
              <a:solidFill>
                <a:srgbClr val="F84E6B">
                  <a:alpha val="34000"/>
                </a:srgbClr>
              </a:solidFill>
              <a:prstDash val="dash"/>
              <a:round/>
            </a:ln>
            <a:effectLst>
              <a:outerShdw blurRad="50800" dist="165100" dir="2700000" algn="tl" rotWithShape="0">
                <a:prstClr val="black">
                  <a:alpha val="12000"/>
                </a:prstClr>
              </a:outerShdw>
            </a:effectLst>
          </c:spPr>
          <c:marker>
            <c:symbol val="circle"/>
            <c:size val="12"/>
            <c:spPr>
              <a:solidFill>
                <a:srgbClr val="F84E6B">
                  <a:alpha val="78000"/>
                </a:srgbClr>
              </a:solidFill>
              <a:ln w="9525" cap="rnd">
                <a:solidFill>
                  <a:schemeClr val="bg1"/>
                </a:solidFill>
              </a:ln>
              <a:effectLst>
                <a:outerShdw blurRad="50800" dist="165100" dir="2700000" algn="tl" rotWithShape="0">
                  <a:prstClr val="black">
                    <a:alpha val="12000"/>
                  </a:prstClr>
                </a:outerShdw>
              </a:effectLst>
            </c:spPr>
          </c:marker>
          <c:cat>
            <c:numRef>
              <c:f>Sheet1!$A$2:$A$14</c:f>
              <c:numCache>
                <c:formatCode>General</c:formatCode>
                <c:ptCount val="13"/>
              </c:numCache>
            </c:num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-3</c:v>
                </c:pt>
                <c:pt idx="1">
                  <c:v>0</c:v>
                </c:pt>
                <c:pt idx="2">
                  <c:v>-2.5</c:v>
                </c:pt>
                <c:pt idx="3">
                  <c:v>-1.7</c:v>
                </c:pt>
                <c:pt idx="4">
                  <c:v>-1</c:v>
                </c:pt>
                <c:pt idx="5">
                  <c:v>-1.9</c:v>
                </c:pt>
                <c:pt idx="6">
                  <c:v>1.6</c:v>
                </c:pt>
                <c:pt idx="7">
                  <c:v>3</c:v>
                </c:pt>
                <c:pt idx="8">
                  <c:v>4.3</c:v>
                </c:pt>
                <c:pt idx="9">
                  <c:v>4.8</c:v>
                </c:pt>
                <c:pt idx="10">
                  <c:v>6</c:v>
                </c:pt>
                <c:pt idx="11">
                  <c:v>5.8</c:v>
                </c:pt>
                <c:pt idx="12">
                  <c:v>9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8F9C-4B95-B8CB-BCB37C4266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865080672"/>
        <c:axId val="-1865075232"/>
      </c:lineChart>
      <c:catAx>
        <c:axId val="-18650806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865075232"/>
        <c:crosses val="autoZero"/>
        <c:auto val="1"/>
        <c:lblAlgn val="ctr"/>
        <c:lblOffset val="100"/>
        <c:noMultiLvlLbl val="0"/>
      </c:catAx>
      <c:valAx>
        <c:axId val="-18650752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865080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891325541644652"/>
          <c:y val="0.14820711440655054"/>
          <c:w val="0.75978552169442315"/>
          <c:h val="0.703730456217368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blurRad="127000" dist="101600" dir="1800000" algn="tl" rotWithShape="0">
                <a:prstClr val="black">
                  <a:alpha val="15000"/>
                </a:prstClr>
              </a:outerShdw>
            </a:effectLst>
          </c:spPr>
          <c:invertIfNegative val="0"/>
          <c:pictureOptions>
            <c:pictureFormat val="stackScale"/>
            <c:pictureStackUnit val="0.3"/>
          </c:pictureOptions>
          <c:cat>
            <c:numRef>
              <c:f>Sheet1!$A$2:$A$6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</c:v>
                </c:pt>
                <c:pt idx="1">
                  <c:v>4.3</c:v>
                </c:pt>
                <c:pt idx="2">
                  <c:v>4.8</c:v>
                </c:pt>
                <c:pt idx="3">
                  <c:v>6</c:v>
                </c:pt>
                <c:pt idx="4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204-4265-91F5-C07CE639AFB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>
              <a:outerShdw blurRad="127000" dist="101600" dir="1800000" algn="tl" rotWithShape="0">
                <a:prstClr val="black">
                  <a:alpha val="15000"/>
                </a:prstClr>
              </a:outerShdw>
            </a:effectLst>
          </c:spPr>
          <c:invertIfNegative val="0"/>
          <c:pictureOptions>
            <c:pictureFormat val="stackScale"/>
            <c:pictureStackUnit val="0.3"/>
          </c:pictureOptions>
          <c:cat>
            <c:numRef>
              <c:f>Sheet1!$A$2:$A$6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</c:v>
                </c:pt>
                <c:pt idx="1">
                  <c:v>5</c:v>
                </c:pt>
                <c:pt idx="2">
                  <c:v>6</c:v>
                </c:pt>
                <c:pt idx="3">
                  <c:v>5</c:v>
                </c:pt>
                <c:pt idx="4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103-4455-B50C-43C8D49B6D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"/>
        <c:overlap val="30"/>
        <c:axId val="-1865072512"/>
        <c:axId val="-1865078496"/>
      </c:barChart>
      <c:catAx>
        <c:axId val="-1865072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zh-CN"/>
          </a:p>
        </c:txPr>
        <c:crossAx val="-1865078496"/>
        <c:crosses val="autoZero"/>
        <c:auto val="1"/>
        <c:lblAlgn val="ctr"/>
        <c:lblOffset val="100"/>
        <c:noMultiLvlLbl val="0"/>
      </c:catAx>
      <c:valAx>
        <c:axId val="-1865078496"/>
        <c:scaling>
          <c:orientation val="minMax"/>
          <c:max val="7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zh-CN"/>
          </a:p>
        </c:txPr>
        <c:crossAx val="-1865072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Calibri" panose="020F0502020204030204" pitchFamily="34" charset="0"/>
          <a:cs typeface="Calibri" panose="020F0502020204030204" pitchFamily="34" charset="0"/>
        </a:defRPr>
      </a:pPr>
      <a:endParaRPr lang="zh-CN"/>
    </a:p>
  </c:txPr>
  <c:externalData r:id="rId5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solidFill>
              <a:srgbClr val="FA8296"/>
            </a:solidFill>
            <a:ln cap="rnd"/>
          </c:spPr>
          <c:dPt>
            <c:idx val="0"/>
            <c:bubble3D val="0"/>
            <c:spPr>
              <a:solidFill>
                <a:srgbClr val="FA8296"/>
              </a:solidFill>
              <a:ln w="19050" cap="rnd">
                <a:solidFill>
                  <a:schemeClr val="bg1">
                    <a:lumMod val="95000"/>
                    <a:alpha val="34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E42-47F5-9091-883B84BC340B}"/>
              </c:ext>
            </c:extLst>
          </c:dPt>
          <c:dPt>
            <c:idx val="1"/>
            <c:bubble3D val="0"/>
            <c:spPr>
              <a:solidFill>
                <a:srgbClr val="BD3268"/>
              </a:solidFill>
              <a:ln w="19050" cap="rnd">
                <a:solidFill>
                  <a:schemeClr val="bg1">
                    <a:lumMod val="95000"/>
                    <a:alpha val="34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E42-47F5-9091-883B84BC340B}"/>
              </c:ext>
            </c:extLst>
          </c:dPt>
          <c:cat>
            <c:strRef>
              <c:f>Sheet1!$A$2:$A$3</c:f>
              <c:strCache>
                <c:ptCount val="2"/>
                <c:pt idx="0">
                  <c:v>不用填写</c:v>
                </c:pt>
                <c:pt idx="1">
                  <c:v>填写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E42-47F5-9091-883B84BC34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solidFill>
              <a:srgbClr val="FA8296"/>
            </a:solidFill>
            <a:ln cap="rnd"/>
          </c:spPr>
          <c:dPt>
            <c:idx val="0"/>
            <c:bubble3D val="0"/>
            <c:spPr>
              <a:solidFill>
                <a:srgbClr val="FA8296"/>
              </a:solidFill>
              <a:ln w="19050" cap="rnd">
                <a:solidFill>
                  <a:schemeClr val="bg1">
                    <a:lumMod val="95000"/>
                    <a:alpha val="34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E42-47F5-9091-883B84BC340B}"/>
              </c:ext>
            </c:extLst>
          </c:dPt>
          <c:dPt>
            <c:idx val="1"/>
            <c:bubble3D val="0"/>
            <c:spPr>
              <a:solidFill>
                <a:srgbClr val="BD3268"/>
              </a:solidFill>
              <a:ln w="19050" cap="rnd">
                <a:solidFill>
                  <a:schemeClr val="bg1">
                    <a:lumMod val="95000"/>
                    <a:alpha val="34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E42-47F5-9091-883B84BC340B}"/>
              </c:ext>
            </c:extLst>
          </c:dPt>
          <c:cat>
            <c:strRef>
              <c:f>Sheet1!$A$2:$A$3</c:f>
              <c:strCache>
                <c:ptCount val="2"/>
                <c:pt idx="0">
                  <c:v>不用填写</c:v>
                </c:pt>
                <c:pt idx="1">
                  <c:v>填写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E42-47F5-9091-883B84BC34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solidFill>
              <a:srgbClr val="FA8296"/>
            </a:solidFill>
            <a:ln cap="rnd"/>
          </c:spPr>
          <c:dPt>
            <c:idx val="0"/>
            <c:bubble3D val="0"/>
            <c:spPr>
              <a:solidFill>
                <a:srgbClr val="FA8296"/>
              </a:solidFill>
              <a:ln w="19050" cap="rnd">
                <a:solidFill>
                  <a:schemeClr val="bg1">
                    <a:lumMod val="95000"/>
                    <a:alpha val="34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E42-47F5-9091-883B84BC340B}"/>
              </c:ext>
            </c:extLst>
          </c:dPt>
          <c:dPt>
            <c:idx val="1"/>
            <c:bubble3D val="0"/>
            <c:spPr>
              <a:solidFill>
                <a:srgbClr val="BD3268"/>
              </a:solidFill>
              <a:ln w="19050" cap="rnd">
                <a:solidFill>
                  <a:schemeClr val="bg1">
                    <a:lumMod val="95000"/>
                    <a:alpha val="34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E42-47F5-9091-883B84BC340B}"/>
              </c:ext>
            </c:extLst>
          </c:dPt>
          <c:cat>
            <c:strRef>
              <c:f>Sheet1!$A$2:$A$3</c:f>
              <c:strCache>
                <c:ptCount val="2"/>
                <c:pt idx="0">
                  <c:v>不用填写</c:v>
                </c:pt>
                <c:pt idx="1">
                  <c:v>填写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0.36</c:v>
                </c:pt>
                <c:pt idx="1">
                  <c:v>0.64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E42-47F5-9091-883B84BC34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0187A-F3CA-4487-B8C5-F5134E04B14F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75F2E-925B-472E-9981-B22D1D82C1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952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75F2E-925B-472E-9981-B22D1D82C14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449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75F2E-925B-472E-9981-B22D1D82C14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34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175F2E-925B-472E-9981-B22D1D82C14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605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D11DB5-51EB-4968-984C-DB8AA1E39E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FE7EE8A-3906-4392-8E7C-EFF92BF036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2058572-15A7-451B-BAD4-86116CA41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036B8-6CA0-4C6F-B34C-BAA6D7D221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02C2F4F-3005-4251-ACD4-B88AF2A5A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A7D7BB3-0CA1-4C9E-969B-DF55491A2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33CF-94E2-4BAD-A32B-B6C773205A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61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44722E7-EDAC-440D-9989-7A199D014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2E9C7BF-79B2-4BB7-B193-8AD1061A51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B22632C-9734-43E2-9374-350C440ED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036B8-6CA0-4C6F-B34C-BAA6D7D221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1E134D8-B4D5-4839-B45C-61405681C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17BBBBD-3A60-42D3-80B4-9CDABF36A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33CF-94E2-4BAD-A32B-B6C773205A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89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11A1542-2549-4D91-95D7-44B5C72D4B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1AE3399-40F4-4720-8B1E-9F50AC5003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D837F4-E093-4347-A049-F72DE621A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036B8-6CA0-4C6F-B34C-BAA6D7D221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F0C93C0-B6D1-4120-A00C-AD825507E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AB55EE9-6B50-4663-BDEE-B70E50B3E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33CF-94E2-4BAD-A32B-B6C773205A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22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6E7586-D81D-420A-9259-407A3982B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CDEC9A6-27B3-4A2B-9908-D5E7E95335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829EC21-CF4A-45CD-99A5-F208D3F79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036B8-6CA0-4C6F-B34C-BAA6D7D221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AFB9BC3-7CEE-4FE9-8CBA-5E3ECEE48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14551B6-3C8C-4823-8666-02F6C0D43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33CF-94E2-4BAD-A32B-B6C773205A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21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A771C81-EE29-4CCF-BD1D-8043FB5D2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989E71B-3CFA-4E7B-8B4E-DBC4B75975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09FF12D-5D13-4DBB-88DA-2A6C57236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036B8-6CA0-4C6F-B34C-BAA6D7D221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75CA0C1-8194-447D-BB77-F97B26C74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6FCD07-EA4F-4866-B711-4A8C2E371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33CF-94E2-4BAD-A32B-B6C773205A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54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6BF9F1-4DEB-4381-9FFD-D2DF21FDC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96DDDD1-7783-4514-B4CA-0BC2565570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B441BB5-9E00-4923-BB71-DAB9C97279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E821B85-23C7-416C-9960-EFA515345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036B8-6CA0-4C6F-B34C-BAA6D7D221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D4396FF-D28A-4ECE-9374-D2C63F289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DC035D0-45A0-4C40-9036-D773C639E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33CF-94E2-4BAD-A32B-B6C773205A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1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C3FC19-53E1-45A1-97E6-42AE83E5D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3573C16-E2E7-4FDB-9910-2F04E2FD24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D3FFFBE-1D5C-4530-BAD0-BBF4F87CB5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5CD24DC-250C-4320-8EA6-327A0498F4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34B6AC5-BC33-4402-924C-3E31E6CCD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5082767-5BA6-4BD5-B9D4-D16DC562C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036B8-6CA0-4C6F-B34C-BAA6D7D221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2F27E193-EA04-40D1-B5E3-121398363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5DE20CD2-C50B-44AC-AFEF-9FA891F2C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33CF-94E2-4BAD-A32B-B6C773205A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12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774E60B-4464-4B26-A4F1-08A454420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54EB9D1-D0A0-4664-B772-48FD803EB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036B8-6CA0-4C6F-B34C-BAA6D7D221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78CA8CF-6B30-4B8A-95B0-C64697040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9B7D6EC-1299-4BA5-8123-C9F120289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33CF-94E2-4BAD-A32B-B6C773205A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89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D02B6CB-8523-45AC-AC50-FDEDB701E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036B8-6CA0-4C6F-B34C-BAA6D7D221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6BD9DD0-9837-482F-B82B-5BD868FC8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FBDFC7E-36EF-4AA4-8022-8FBA7F986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33CF-94E2-4BAD-A32B-B6C773205A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05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8194DF9-7E8B-4FBF-A7C5-84563985C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982530B-5C7A-48C9-9203-257CFAC6DA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FC128F0-584D-4CA6-8A98-186D1007E8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DA37C94-2890-44F9-B168-5244269F8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036B8-6CA0-4C6F-B34C-BAA6D7D221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950EC08-8808-4AF1-B25C-C9CE19F99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417B9EF-F490-4F81-8C58-F9F169E6F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33CF-94E2-4BAD-A32B-B6C773205A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83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88F1309-D222-4DA0-8F5F-E10CE569E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8CDB2EC-5669-4AC2-A01A-D095CBF632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8B4036C-626A-4C6C-985C-A1DA05AC69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9C5C05B-CFC8-40C3-A43D-DC09FC419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036B8-6CA0-4C6F-B34C-BAA6D7D221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7341F50-7030-4942-B684-6730A963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DAB43A3-58AB-48E2-814F-7AAEF1DDA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F33CF-94E2-4BAD-A32B-B6C773205A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653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0CFCE67C-B6D4-4D6B-B129-0C96ED545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C37D409-C258-4B66-98E6-B8643B5702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C0F3178-DA19-4F48-8114-925529C112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036B8-6CA0-4C6F-B34C-BAA6D7D22147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2A0C9FD-5369-40B6-9C8D-3BF50965BC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D00861A-EAFE-474E-82DE-35D7092776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F33CF-94E2-4BAD-A32B-B6C773205A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680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chart" Target="../charts/chart3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image" Target="../media/image6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4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20" Type="http://schemas.openxmlformats.org/officeDocument/2006/relationships/tags" Target="../tags/tag20.xml"/><Relationship Id="rId41" Type="http://schemas.openxmlformats.org/officeDocument/2006/relationships/tags" Target="../tags/tag4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46.xml"/><Relationship Id="rId7" Type="http://schemas.openxmlformats.org/officeDocument/2006/relationships/chart" Target="../charts/chart9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chart" Target="../charts/char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chart" Target="../charts/char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dushu.yanj.cn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3.svg"/><Relationship Id="rId10" Type="http://schemas.openxmlformats.org/officeDocument/2006/relationships/image" Target="../media/image6.png"/><Relationship Id="rId4" Type="http://schemas.openxmlformats.org/officeDocument/2006/relationships/image" Target="../media/image11.png"/><Relationship Id="rId9" Type="http://schemas.openxmlformats.org/officeDocument/2006/relationships/image" Target="../media/image17.sv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21.sv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7600">
              <a:srgbClr val="9F79E6"/>
            </a:gs>
            <a:gs pos="0">
              <a:srgbClr val="AC72E2"/>
            </a:gs>
            <a:gs pos="100000">
              <a:srgbClr val="9D7AE7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8E4C651-C162-42A7-B113-A5A105F981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792571" y="-206536"/>
            <a:ext cx="13777142" cy="70645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C5FC0D96-E6CF-4EBB-9292-4FDCA7DC6C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" y="598982"/>
            <a:ext cx="11460480" cy="6259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83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9979FA">
                <a:alpha val="78000"/>
              </a:srgbClr>
            </a:gs>
            <a:gs pos="76000">
              <a:srgbClr val="A472F9">
                <a:alpha val="78000"/>
              </a:srgbClr>
            </a:gs>
            <a:gs pos="0">
              <a:srgbClr val="FE81B9">
                <a:alpha val="78000"/>
              </a:srgbClr>
            </a:gs>
            <a:gs pos="33000">
              <a:srgbClr val="DD60E2">
                <a:alpha val="78000"/>
              </a:srgb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895E36DB-7959-456C-81D2-049BB8BA1544}"/>
              </a:ext>
            </a:extLst>
          </p:cNvPr>
          <p:cNvSpPr/>
          <p:nvPr/>
        </p:nvSpPr>
        <p:spPr>
          <a:xfrm>
            <a:off x="1169373" y="989389"/>
            <a:ext cx="9853255" cy="4879221"/>
          </a:xfrm>
          <a:prstGeom prst="roundRect">
            <a:avLst>
              <a:gd name="adj" fmla="val 6012"/>
            </a:avLst>
          </a:prstGeom>
          <a:solidFill>
            <a:srgbClr val="FFFFFF"/>
          </a:solidFill>
          <a:ln>
            <a:noFill/>
          </a:ln>
          <a:effectLst>
            <a:outerShdw blurRad="76200" dist="38100" dir="270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xmlns="" id="{63B4A9C1-3A59-47D3-97EE-925A2831DD79}"/>
              </a:ext>
            </a:extLst>
          </p:cNvPr>
          <p:cNvSpPr/>
          <p:nvPr/>
        </p:nvSpPr>
        <p:spPr>
          <a:xfrm>
            <a:off x="1169373" y="989389"/>
            <a:ext cx="4926627" cy="2439611"/>
          </a:xfrm>
          <a:custGeom>
            <a:avLst/>
            <a:gdLst>
              <a:gd name="connsiteX0" fmla="*/ 293339 w 5547104"/>
              <a:gd name="connsiteY0" fmla="*/ 0 h 2439611"/>
              <a:gd name="connsiteX1" fmla="*/ 5545701 w 5547104"/>
              <a:gd name="connsiteY1" fmla="*/ 0 h 2439611"/>
              <a:gd name="connsiteX2" fmla="*/ 5547104 w 5547104"/>
              <a:gd name="connsiteY2" fmla="*/ 13921 h 2439611"/>
              <a:gd name="connsiteX3" fmla="*/ 5547104 w 5547104"/>
              <a:gd name="connsiteY3" fmla="*/ 1954461 h 2439611"/>
              <a:gd name="connsiteX4" fmla="*/ 5061954 w 5547104"/>
              <a:gd name="connsiteY4" fmla="*/ 2439611 h 2439611"/>
              <a:gd name="connsiteX5" fmla="*/ 44533 w 5547104"/>
              <a:gd name="connsiteY5" fmla="*/ 2439611 h 2439611"/>
              <a:gd name="connsiteX6" fmla="*/ 0 w 5547104"/>
              <a:gd name="connsiteY6" fmla="*/ 2435122 h 2439611"/>
              <a:gd name="connsiteX7" fmla="*/ 0 w 5547104"/>
              <a:gd name="connsiteY7" fmla="*/ 293339 h 2439611"/>
              <a:gd name="connsiteX8" fmla="*/ 293339 w 5547104"/>
              <a:gd name="connsiteY8" fmla="*/ 0 h 2439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47104" h="2439611">
                <a:moveTo>
                  <a:pt x="293339" y="0"/>
                </a:moveTo>
                <a:lnTo>
                  <a:pt x="5545701" y="0"/>
                </a:lnTo>
                <a:lnTo>
                  <a:pt x="5547104" y="13921"/>
                </a:lnTo>
                <a:lnTo>
                  <a:pt x="5547104" y="1954461"/>
                </a:lnTo>
                <a:cubicBezTo>
                  <a:pt x="5547104" y="2222402"/>
                  <a:pt x="5329895" y="2439611"/>
                  <a:pt x="5061954" y="2439611"/>
                </a:cubicBezTo>
                <a:lnTo>
                  <a:pt x="44533" y="2439611"/>
                </a:lnTo>
                <a:lnTo>
                  <a:pt x="0" y="2435122"/>
                </a:lnTo>
                <a:lnTo>
                  <a:pt x="0" y="293339"/>
                </a:lnTo>
                <a:cubicBezTo>
                  <a:pt x="0" y="131332"/>
                  <a:pt x="131332" y="0"/>
                  <a:pt x="29333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03200" dist="38100" dir="5400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xmlns="" id="{A91A1A88-E63A-4F59-AB97-E17BBDA20387}"/>
              </a:ext>
            </a:extLst>
          </p:cNvPr>
          <p:cNvSpPr/>
          <p:nvPr/>
        </p:nvSpPr>
        <p:spPr>
          <a:xfrm>
            <a:off x="6010646" y="3429000"/>
            <a:ext cx="5011981" cy="2439610"/>
          </a:xfrm>
          <a:custGeom>
            <a:avLst/>
            <a:gdLst>
              <a:gd name="connsiteX0" fmla="*/ 485150 w 5367246"/>
              <a:gd name="connsiteY0" fmla="*/ 0 h 2439610"/>
              <a:gd name="connsiteX1" fmla="*/ 5322713 w 5367246"/>
              <a:gd name="connsiteY1" fmla="*/ 0 h 2439610"/>
              <a:gd name="connsiteX2" fmla="*/ 5367246 w 5367246"/>
              <a:gd name="connsiteY2" fmla="*/ 4490 h 2439610"/>
              <a:gd name="connsiteX3" fmla="*/ 5367246 w 5367246"/>
              <a:gd name="connsiteY3" fmla="*/ 2146271 h 2439610"/>
              <a:gd name="connsiteX4" fmla="*/ 5073907 w 5367246"/>
              <a:gd name="connsiteY4" fmla="*/ 2439610 h 2439610"/>
              <a:gd name="connsiteX5" fmla="*/ 1404 w 5367246"/>
              <a:gd name="connsiteY5" fmla="*/ 2439610 h 2439610"/>
              <a:gd name="connsiteX6" fmla="*/ 0 w 5367246"/>
              <a:gd name="connsiteY6" fmla="*/ 2425690 h 2439610"/>
              <a:gd name="connsiteX7" fmla="*/ 0 w 5367246"/>
              <a:gd name="connsiteY7" fmla="*/ 485150 h 2439610"/>
              <a:gd name="connsiteX8" fmla="*/ 485150 w 5367246"/>
              <a:gd name="connsiteY8" fmla="*/ 0 h 2439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67246" h="2439610">
                <a:moveTo>
                  <a:pt x="485150" y="0"/>
                </a:moveTo>
                <a:lnTo>
                  <a:pt x="5322713" y="0"/>
                </a:lnTo>
                <a:lnTo>
                  <a:pt x="5367246" y="4490"/>
                </a:lnTo>
                <a:lnTo>
                  <a:pt x="5367246" y="2146271"/>
                </a:lnTo>
                <a:cubicBezTo>
                  <a:pt x="5367246" y="2308278"/>
                  <a:pt x="5235914" y="2439610"/>
                  <a:pt x="5073907" y="2439610"/>
                </a:cubicBezTo>
                <a:lnTo>
                  <a:pt x="1404" y="2439610"/>
                </a:lnTo>
                <a:lnTo>
                  <a:pt x="0" y="2425690"/>
                </a:lnTo>
                <a:lnTo>
                  <a:pt x="0" y="485150"/>
                </a:lnTo>
                <a:cubicBezTo>
                  <a:pt x="0" y="217209"/>
                  <a:pt x="217209" y="0"/>
                  <a:pt x="48515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203200" dist="38100" dir="5400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/>
              <a:t>%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3983673-584C-4DE7-9D3C-06E934C52599}"/>
              </a:ext>
            </a:extLst>
          </p:cNvPr>
          <p:cNvGrpSpPr/>
          <p:nvPr/>
        </p:nvGrpSpPr>
        <p:grpSpPr>
          <a:xfrm>
            <a:off x="2573557" y="1427752"/>
            <a:ext cx="3528530" cy="1542975"/>
            <a:chOff x="2482117" y="1382032"/>
            <a:chExt cx="3528530" cy="1542975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E9FE9F7E-2C37-438F-8443-C433026D5E5B}"/>
                </a:ext>
              </a:extLst>
            </p:cNvPr>
            <p:cNvSpPr/>
            <p:nvPr/>
          </p:nvSpPr>
          <p:spPr>
            <a:xfrm>
              <a:off x="2491567" y="1382032"/>
              <a:ext cx="2161584" cy="384131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TEXT HERE</a:t>
              </a:r>
              <a:endPara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8F200254-D882-4EAE-BF05-C54021A79D7F}"/>
                </a:ext>
              </a:extLst>
            </p:cNvPr>
            <p:cNvSpPr txBox="1"/>
            <p:nvPr/>
          </p:nvSpPr>
          <p:spPr>
            <a:xfrm>
              <a:off x="2482117" y="1755456"/>
              <a:ext cx="3528530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imsume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</a:p>
            <a:p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okatours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</a:p>
            <a:p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Maecenas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porttitor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congue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massa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 </a:t>
              </a:r>
            </a:p>
            <a:p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Nunc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viverra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imperdiet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enim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 </a:t>
              </a:r>
            </a:p>
            <a:p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Fusce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est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vivamus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a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tellus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</a:p>
          </p:txBody>
        </p:sp>
      </p:grp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5EA46102-2079-4784-90DE-57B2871B24A0}"/>
              </a:ext>
            </a:extLst>
          </p:cNvPr>
          <p:cNvSpPr/>
          <p:nvPr/>
        </p:nvSpPr>
        <p:spPr>
          <a:xfrm>
            <a:off x="1502437" y="1366792"/>
            <a:ext cx="920723" cy="1574527"/>
          </a:xfrm>
          <a:prstGeom prst="roundRect">
            <a:avLst>
              <a:gd name="adj" fmla="val 50000"/>
            </a:avLst>
          </a:prstGeom>
          <a:solidFill>
            <a:srgbClr val="8089FD"/>
          </a:solidFill>
          <a:ln>
            <a:noFill/>
          </a:ln>
          <a:effectLst>
            <a:outerShdw blurRad="63500" dist="38100" dir="2700000" algn="tl" rotWithShape="0">
              <a:srgbClr val="DD60E2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b="1" dirty="0">
                <a:effectLst>
                  <a:innerShdw blurRad="63500" dist="50800" dir="16200000">
                    <a:srgbClr val="DD60E2">
                      <a:alpha val="12000"/>
                    </a:srgbClr>
                  </a:innerShdw>
                </a:effectLst>
                <a:latin typeface="Agency FB" panose="020B0503020202020204" pitchFamily="34" charset="0"/>
                <a:cs typeface="Calibri" panose="020F0502020204030204" pitchFamily="34" charset="0"/>
              </a:rPr>
              <a:t>S</a:t>
            </a:r>
            <a:endParaRPr lang="zh-CN" altLang="en-US" sz="8000" b="1" dirty="0">
              <a:effectLst>
                <a:innerShdw blurRad="63500" dist="50800" dir="16200000">
                  <a:srgbClr val="DD60E2">
                    <a:alpha val="12000"/>
                  </a:srgbClr>
                </a:innerShdw>
              </a:effectLst>
              <a:latin typeface="Agency FB" panose="020B05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8EEC08D0-3737-45C8-9EE7-BA37F768E856}"/>
              </a:ext>
            </a:extLst>
          </p:cNvPr>
          <p:cNvSpPr/>
          <p:nvPr/>
        </p:nvSpPr>
        <p:spPr>
          <a:xfrm>
            <a:off x="1502437" y="3787184"/>
            <a:ext cx="920723" cy="1574527"/>
          </a:xfrm>
          <a:prstGeom prst="roundRect">
            <a:avLst>
              <a:gd name="adj" fmla="val 50000"/>
            </a:avLst>
          </a:prstGeom>
          <a:solidFill>
            <a:srgbClr val="A472F9"/>
          </a:solidFill>
          <a:ln>
            <a:noFill/>
          </a:ln>
          <a:effectLst>
            <a:outerShdw blurRad="63500" dist="38100" dir="2700000" algn="tl" rotWithShape="0">
              <a:srgbClr val="DD60E2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b="1" dirty="0">
                <a:effectLst>
                  <a:innerShdw blurRad="63500" dist="50800" dir="16200000">
                    <a:srgbClr val="DD60E2">
                      <a:alpha val="12000"/>
                    </a:srgbClr>
                  </a:innerShdw>
                </a:effectLst>
                <a:latin typeface="Agency FB" panose="020B0503020202020204" pitchFamily="34" charset="0"/>
                <a:cs typeface="Calibri" panose="020F0502020204030204" pitchFamily="34" charset="0"/>
              </a:rPr>
              <a:t>O</a:t>
            </a:r>
            <a:endParaRPr lang="zh-CN" altLang="en-US" sz="8000" b="1" dirty="0">
              <a:effectLst>
                <a:innerShdw blurRad="63500" dist="50800" dir="16200000">
                  <a:srgbClr val="DD60E2">
                    <a:alpha val="12000"/>
                  </a:srgbClr>
                </a:innerShdw>
              </a:effectLst>
              <a:latin typeface="Agency FB" panose="020B0503020202020204" pitchFamily="34" charset="0"/>
              <a:cs typeface="Calibri" panose="020F050202020403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3AB2834-F303-45B8-B120-9968999C754F}"/>
              </a:ext>
            </a:extLst>
          </p:cNvPr>
          <p:cNvGrpSpPr/>
          <p:nvPr/>
        </p:nvGrpSpPr>
        <p:grpSpPr>
          <a:xfrm>
            <a:off x="5987074" y="1427752"/>
            <a:ext cx="3620514" cy="1542975"/>
            <a:chOff x="5976914" y="1382032"/>
            <a:chExt cx="3620514" cy="1542975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xmlns="" id="{304528CE-E01D-46C8-A342-9FEB480481F9}"/>
                </a:ext>
              </a:extLst>
            </p:cNvPr>
            <p:cNvSpPr/>
            <p:nvPr/>
          </p:nvSpPr>
          <p:spPr>
            <a:xfrm>
              <a:off x="7435844" y="1382032"/>
              <a:ext cx="2161584" cy="384131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zh-CN" sz="24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TEXT HERE</a:t>
              </a:r>
              <a:endPara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E6FBCB22-E126-415A-B7F5-F615A844666A}"/>
                </a:ext>
              </a:extLst>
            </p:cNvPr>
            <p:cNvSpPr txBox="1"/>
            <p:nvPr/>
          </p:nvSpPr>
          <p:spPr>
            <a:xfrm>
              <a:off x="5976914" y="1755456"/>
              <a:ext cx="3594199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imsume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</a:p>
            <a:p>
              <a:pPr algn="r"/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okatours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</a:p>
            <a:p>
              <a:pPr algn="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Maecenas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porttitor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congue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massa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 </a:t>
              </a:r>
            </a:p>
            <a:p>
              <a:pPr algn="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Nunc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viverra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imperdiet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enim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 </a:t>
              </a:r>
            </a:p>
            <a:p>
              <a:pPr algn="r"/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Fusce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est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vivamus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a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tellus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</a:p>
          </p:txBody>
        </p:sp>
      </p:grp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1AE7FB34-DEDB-424C-B412-3256323D91F7}"/>
              </a:ext>
            </a:extLst>
          </p:cNvPr>
          <p:cNvSpPr/>
          <p:nvPr/>
        </p:nvSpPr>
        <p:spPr>
          <a:xfrm>
            <a:off x="9734100" y="1366792"/>
            <a:ext cx="920723" cy="1574527"/>
          </a:xfrm>
          <a:prstGeom prst="roundRect">
            <a:avLst>
              <a:gd name="adj" fmla="val 50000"/>
            </a:avLst>
          </a:prstGeom>
          <a:solidFill>
            <a:srgbClr val="FE81B9"/>
          </a:solidFill>
          <a:ln>
            <a:noFill/>
          </a:ln>
          <a:effectLst>
            <a:outerShdw blurRad="63500" dist="38100" dir="2700000" algn="tl" rotWithShape="0">
              <a:srgbClr val="DD60E2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b="1" dirty="0">
                <a:effectLst>
                  <a:innerShdw blurRad="63500" dist="50800" dir="16200000">
                    <a:srgbClr val="DD60E2">
                      <a:alpha val="12000"/>
                    </a:srgbClr>
                  </a:innerShdw>
                </a:effectLst>
                <a:latin typeface="Agency FB" panose="020B0503020202020204" pitchFamily="34" charset="0"/>
                <a:cs typeface="Calibri" panose="020F0502020204030204" pitchFamily="34" charset="0"/>
              </a:rPr>
              <a:t>W</a:t>
            </a:r>
            <a:endParaRPr lang="zh-CN" altLang="en-US" sz="8000" b="1" dirty="0">
              <a:effectLst>
                <a:innerShdw blurRad="63500" dist="50800" dir="16200000">
                  <a:srgbClr val="DD60E2">
                    <a:alpha val="12000"/>
                  </a:srgbClr>
                </a:innerShdw>
              </a:effectLst>
              <a:latin typeface="Agency FB" panose="020B05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5C102A65-D814-42E3-A9B0-8A95A1146342}"/>
              </a:ext>
            </a:extLst>
          </p:cNvPr>
          <p:cNvSpPr/>
          <p:nvPr/>
        </p:nvSpPr>
        <p:spPr>
          <a:xfrm>
            <a:off x="9734100" y="3787184"/>
            <a:ext cx="920723" cy="1574527"/>
          </a:xfrm>
          <a:prstGeom prst="roundRect">
            <a:avLst>
              <a:gd name="adj" fmla="val 50000"/>
            </a:avLst>
          </a:prstGeom>
          <a:solidFill>
            <a:srgbClr val="DD60E2"/>
          </a:solidFill>
          <a:ln>
            <a:noFill/>
          </a:ln>
          <a:effectLst>
            <a:outerShdw blurRad="63500" dist="38100" dir="2700000" algn="tl" rotWithShape="0">
              <a:srgbClr val="DD60E2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b="1" dirty="0">
                <a:effectLst>
                  <a:innerShdw blurRad="63500" dist="50800" dir="16200000">
                    <a:srgbClr val="DD60E2">
                      <a:alpha val="12000"/>
                    </a:srgbClr>
                  </a:innerShdw>
                </a:effectLst>
                <a:latin typeface="Agency FB" panose="020B0503020202020204" pitchFamily="34" charset="0"/>
                <a:cs typeface="Calibri" panose="020F0502020204030204" pitchFamily="34" charset="0"/>
              </a:rPr>
              <a:t>T</a:t>
            </a:r>
            <a:endParaRPr lang="zh-CN" altLang="en-US" sz="8000" b="1" dirty="0">
              <a:effectLst>
                <a:innerShdw blurRad="63500" dist="50800" dir="16200000">
                  <a:srgbClr val="DD60E2">
                    <a:alpha val="12000"/>
                  </a:srgbClr>
                </a:innerShdw>
              </a:effectLst>
              <a:latin typeface="Agency FB" panose="020B0503020202020204" pitchFamily="34" charset="0"/>
              <a:cs typeface="Calibri" panose="020F0502020204030204" pitchFamily="34" charset="0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A2E516B0-825E-4117-8939-5E574DC0A49A}"/>
              </a:ext>
            </a:extLst>
          </p:cNvPr>
          <p:cNvGrpSpPr/>
          <p:nvPr/>
        </p:nvGrpSpPr>
        <p:grpSpPr>
          <a:xfrm>
            <a:off x="2573557" y="3862077"/>
            <a:ext cx="3528530" cy="1542975"/>
            <a:chOff x="2482117" y="1382032"/>
            <a:chExt cx="3528530" cy="1542975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xmlns="" id="{03140CB1-C43D-41CE-AB50-95DEAB5F6CD4}"/>
                </a:ext>
              </a:extLst>
            </p:cNvPr>
            <p:cNvSpPr/>
            <p:nvPr/>
          </p:nvSpPr>
          <p:spPr>
            <a:xfrm>
              <a:off x="2491567" y="1382032"/>
              <a:ext cx="2161584" cy="384131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TEXT HERE</a:t>
              </a:r>
              <a:endPara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28B20F02-3704-4C1C-BEE5-DBCACF9EA8B3}"/>
                </a:ext>
              </a:extLst>
            </p:cNvPr>
            <p:cNvSpPr txBox="1"/>
            <p:nvPr/>
          </p:nvSpPr>
          <p:spPr>
            <a:xfrm>
              <a:off x="2482117" y="1755456"/>
              <a:ext cx="3528530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imsume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</a:p>
            <a:p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okatours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</a:p>
            <a:p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Maecenas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porttitor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congue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massa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 </a:t>
              </a:r>
            </a:p>
            <a:p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Nunc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viverra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imperdiet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enim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 </a:t>
              </a:r>
            </a:p>
            <a:p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Fusce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est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vivamus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a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tellus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23F4A813-827F-4446-A83F-979379A9296C}"/>
              </a:ext>
            </a:extLst>
          </p:cNvPr>
          <p:cNvGrpSpPr/>
          <p:nvPr/>
        </p:nvGrpSpPr>
        <p:grpSpPr>
          <a:xfrm>
            <a:off x="5987074" y="3862077"/>
            <a:ext cx="3620514" cy="1542975"/>
            <a:chOff x="5976914" y="1382032"/>
            <a:chExt cx="3620514" cy="1542975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xmlns="" id="{7A446377-D0A1-49C8-AB8E-B8D0A5742DD7}"/>
                </a:ext>
              </a:extLst>
            </p:cNvPr>
            <p:cNvSpPr/>
            <p:nvPr/>
          </p:nvSpPr>
          <p:spPr>
            <a:xfrm>
              <a:off x="7435844" y="1382032"/>
              <a:ext cx="2161584" cy="384131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altLang="zh-CN" sz="2400" b="1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TEXT HERE</a:t>
              </a:r>
              <a:endPara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428F292E-8AC3-4865-A305-2BD5FE95BAEE}"/>
                </a:ext>
              </a:extLst>
            </p:cNvPr>
            <p:cNvSpPr txBox="1"/>
            <p:nvPr/>
          </p:nvSpPr>
          <p:spPr>
            <a:xfrm>
              <a:off x="5976914" y="1755456"/>
              <a:ext cx="3594199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imsume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</a:p>
            <a:p>
              <a:pPr algn="r"/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okatours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</a:p>
            <a:p>
              <a:pPr algn="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Maecenas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porttitor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congue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massa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 </a:t>
              </a:r>
            </a:p>
            <a:p>
              <a:pPr algn="r"/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Nunc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viverra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imperdiet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enim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 </a:t>
              </a:r>
            </a:p>
            <a:p>
              <a:pPr algn="r"/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Fusce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est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vivamus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a </a:t>
              </a:r>
              <a:r>
                <a:rPr lang="en-US" altLang="zh-CN" sz="14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tellus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</a:p>
          </p:txBody>
        </p:sp>
      </p:grp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3460FEDE-84AE-451F-BAA5-7742AEF4E3B4}"/>
              </a:ext>
            </a:extLst>
          </p:cNvPr>
          <p:cNvSpPr/>
          <p:nvPr/>
        </p:nvSpPr>
        <p:spPr>
          <a:xfrm>
            <a:off x="5301719" y="3055577"/>
            <a:ext cx="1594656" cy="746846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noFill/>
          </a:ln>
          <a:effectLst>
            <a:outerShdw blurRad="63500" dist="38100" dir="2700000" algn="tl" rotWithShape="0">
              <a:srgbClr val="DD60E2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effectLst>
                  <a:innerShdw blurRad="63500" dist="50800" dir="16200000">
                    <a:srgbClr val="DD60E2">
                      <a:alpha val="12000"/>
                    </a:srgbClr>
                  </a:innerShdw>
                </a:effectLst>
                <a:latin typeface="Agency FB" panose="020B0503020202020204" pitchFamily="34" charset="0"/>
                <a:cs typeface="Calibri" panose="020F0502020204030204" pitchFamily="34" charset="0"/>
              </a:rPr>
              <a:t>SWOT</a:t>
            </a:r>
            <a:endParaRPr lang="zh-CN" altLang="en-US" sz="3600" b="1" dirty="0">
              <a:effectLst>
                <a:innerShdw blurRad="63500" dist="50800" dir="16200000">
                  <a:srgbClr val="DD60E2">
                    <a:alpha val="12000"/>
                  </a:srgbClr>
                </a:innerShdw>
              </a:effectLst>
              <a:latin typeface="Agency FB" panose="020B05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722B4BA1-293B-4225-AD8A-14F1C116DA14}"/>
              </a:ext>
            </a:extLst>
          </p:cNvPr>
          <p:cNvSpPr txBox="1"/>
          <p:nvPr/>
        </p:nvSpPr>
        <p:spPr>
          <a:xfrm>
            <a:off x="1965960" y="6391324"/>
            <a:ext cx="826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Lorem ipsum dolor sit amet, consectetuer adipiscing elit. Maecenas porttitor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congue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massa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.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Amet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 commodo magna eros quis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urna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 Light" panose="020F0302020204030204" pitchFamily="34" charset="0"/>
              <a:ea typeface="思源黑体 CN ExtraLight" panose="020B0200000000000000" pitchFamily="34" charset="-122"/>
              <a:cs typeface="Calibri Light" panose="020F0302020204030204" pitchFamily="34" charset="0"/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0E3E19AB-8D6C-48F0-8281-782D343DDF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9" y="225378"/>
            <a:ext cx="1983613" cy="268155"/>
          </a:xfrm>
          <a:prstGeom prst="rect">
            <a:avLst/>
          </a:prstGeom>
          <a:effectLst>
            <a:outerShdw blurRad="12700" dist="12700" dir="2700000" algn="tl" rotWithShape="0">
              <a:srgbClr val="0D0371">
                <a:alpha val="2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15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089FD"/>
            </a:gs>
            <a:gs pos="31000">
              <a:srgbClr val="A472F9"/>
            </a:gs>
            <a:gs pos="89000">
              <a:srgbClr val="FE81B9"/>
            </a:gs>
            <a:gs pos="66000">
              <a:srgbClr val="DD60E2"/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FFE9F16-407D-40B3-8F5F-5CCBEC979F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2637"/>
          <a:stretch/>
        </p:blipFill>
        <p:spPr>
          <a:xfrm>
            <a:off x="0" y="-132956"/>
            <a:ext cx="12192000" cy="708239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6F8ACE3-F2E8-4C7F-B396-D9ECB7908821}"/>
              </a:ext>
            </a:extLst>
          </p:cNvPr>
          <p:cNvSpPr/>
          <p:nvPr/>
        </p:nvSpPr>
        <p:spPr>
          <a:xfrm>
            <a:off x="1" y="-89971"/>
            <a:ext cx="12192000" cy="7082396"/>
          </a:xfrm>
          <a:prstGeom prst="rect">
            <a:avLst/>
          </a:prstGeom>
          <a:gradFill>
            <a:gsLst>
              <a:gs pos="0">
                <a:srgbClr val="8089FD">
                  <a:alpha val="80000"/>
                </a:srgbClr>
              </a:gs>
              <a:gs pos="31000">
                <a:srgbClr val="A472F9">
                  <a:alpha val="80000"/>
                </a:srgbClr>
              </a:gs>
              <a:gs pos="89000">
                <a:srgbClr val="FE81B9">
                  <a:alpha val="80000"/>
                </a:srgbClr>
              </a:gs>
              <a:gs pos="66000">
                <a:srgbClr val="DD60E2">
                  <a:alpha val="80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57" name="图表 56">
            <a:extLst>
              <a:ext uri="{FF2B5EF4-FFF2-40B4-BE49-F238E27FC236}">
                <a16:creationId xmlns:a16="http://schemas.microsoft.com/office/drawing/2014/main" xmlns="" id="{BE314455-75F4-4A3E-B197-D5A152612D72}"/>
              </a:ext>
            </a:extLst>
          </p:cNvPr>
          <p:cNvGraphicFramePr/>
          <p:nvPr>
            <p:extLst/>
          </p:nvPr>
        </p:nvGraphicFramePr>
        <p:xfrm>
          <a:off x="-647728" y="404764"/>
          <a:ext cx="14455168" cy="5875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0FA042D3-9995-4212-8E62-FC48038B78B0}"/>
              </a:ext>
            </a:extLst>
          </p:cNvPr>
          <p:cNvSpPr txBox="1"/>
          <p:nvPr/>
        </p:nvSpPr>
        <p:spPr>
          <a:xfrm>
            <a:off x="1965960" y="6278435"/>
            <a:ext cx="826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urna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 Light" panose="020F0302020204030204" pitchFamily="34" charset="0"/>
              <a:ea typeface="思源黑体 CN ExtraLight" panose="020B0200000000000000" pitchFamily="34" charset="-122"/>
              <a:cs typeface="Calibri Light" panose="020F0302020204030204" pitchFamily="34" charset="0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F15DFD2E-B73E-425C-8A21-C6D887CF61AB}"/>
              </a:ext>
            </a:extLst>
          </p:cNvPr>
          <p:cNvSpPr/>
          <p:nvPr/>
        </p:nvSpPr>
        <p:spPr>
          <a:xfrm>
            <a:off x="5095694" y="1291628"/>
            <a:ext cx="2000612" cy="2000612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54A4DE1F-E130-4927-B7FF-38C23B2862D2}"/>
              </a:ext>
            </a:extLst>
          </p:cNvPr>
          <p:cNvSpPr/>
          <p:nvPr/>
        </p:nvSpPr>
        <p:spPr>
          <a:xfrm>
            <a:off x="4814195" y="1010129"/>
            <a:ext cx="2563610" cy="2563610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ECEB3074-D8EB-4B8C-8992-AC71E96BEC1C}"/>
              </a:ext>
            </a:extLst>
          </p:cNvPr>
          <p:cNvSpPr/>
          <p:nvPr/>
        </p:nvSpPr>
        <p:spPr>
          <a:xfrm>
            <a:off x="4586616" y="782550"/>
            <a:ext cx="3018769" cy="3018769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157D1D54-8E79-4B68-8A6E-731C6E8CB53D}"/>
              </a:ext>
            </a:extLst>
          </p:cNvPr>
          <p:cNvSpPr/>
          <p:nvPr/>
        </p:nvSpPr>
        <p:spPr>
          <a:xfrm>
            <a:off x="4297680" y="493614"/>
            <a:ext cx="3596640" cy="3596640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C5919DCA-991E-4C17-8F16-170C8E493ED6}"/>
              </a:ext>
            </a:extLst>
          </p:cNvPr>
          <p:cNvSpPr txBox="1"/>
          <p:nvPr/>
        </p:nvSpPr>
        <p:spPr>
          <a:xfrm>
            <a:off x="1982541" y="4074189"/>
            <a:ext cx="826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TITLE HERE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思源黑体 CN ExtraLight" panose="020B02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D014CC94-3781-468B-89F6-54AC1DA6F4CB}"/>
              </a:ext>
            </a:extLst>
          </p:cNvPr>
          <p:cNvSpPr txBox="1"/>
          <p:nvPr/>
        </p:nvSpPr>
        <p:spPr>
          <a:xfrm>
            <a:off x="4261780" y="4651270"/>
            <a:ext cx="370160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1300" dirty="0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LOREM IPSUM DOLOR SIT AMET</a:t>
            </a:r>
            <a:endParaRPr lang="zh-CN" altLang="en-US" sz="1300" dirty="0">
              <a:solidFill>
                <a:prstClr val="white">
                  <a:lumMod val="95000"/>
                </a:prstClr>
              </a:solidFill>
              <a:latin typeface="Calibri" panose="020F0502020204030204" pitchFamily="34" charset="0"/>
              <a:ea typeface="思源黑体 CN ExtraLight" panose="020B02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BEC09492-2D07-4806-9A59-4FF9C6EFF7D6}"/>
              </a:ext>
            </a:extLst>
          </p:cNvPr>
          <p:cNvSpPr txBox="1"/>
          <p:nvPr/>
        </p:nvSpPr>
        <p:spPr>
          <a:xfrm>
            <a:off x="4767670" y="1148606"/>
            <a:ext cx="26109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600" normalizeH="0" noProof="0" dirty="0">
                <a:ln>
                  <a:noFill/>
                </a:ln>
                <a:blipFill dpi="0" rotWithShape="1">
                  <a:blip r:embed="rId6"/>
                  <a:srcRect/>
                  <a:stretch>
                    <a:fillRect/>
                  </a:stretch>
                </a:blipFill>
                <a:effectLst>
                  <a:outerShdw blurRad="12700" dist="38100" dir="1800000" sx="101000" sy="101000" algn="tl" rotWithShape="0">
                    <a:srgbClr val="F9637C">
                      <a:alpha val="70000"/>
                    </a:srgbClr>
                  </a:outerShdw>
                </a:effectLst>
                <a:uLnTx/>
                <a:uFillTx/>
                <a:latin typeface="Agency FB" panose="020B0503020202020204" pitchFamily="34" charset="0"/>
                <a:ea typeface="思源黑体 CN Bold" panose="020B0800000000000000" pitchFamily="34" charset="-122"/>
                <a:cs typeface="Calibri" panose="020F0502020204030204" pitchFamily="34" charset="0"/>
              </a:rPr>
              <a:t>03</a:t>
            </a:r>
            <a:endParaRPr kumimoji="0" lang="zh-CN" altLang="en-US" sz="13800" b="1" i="0" u="none" strike="noStrike" kern="1200" cap="none" spc="600" normalizeH="0" noProof="0" dirty="0">
              <a:ln>
                <a:noFill/>
              </a:ln>
              <a:blipFill dpi="0" rotWithShape="1">
                <a:blip r:embed="rId6"/>
                <a:srcRect/>
                <a:stretch>
                  <a:fillRect/>
                </a:stretch>
              </a:blipFill>
              <a:effectLst>
                <a:outerShdw blurRad="12700" dist="38100" dir="1800000" sx="101000" sy="101000" algn="tl" rotWithShape="0">
                  <a:srgbClr val="F9637C">
                    <a:alpha val="70000"/>
                  </a:srgbClr>
                </a:outerShdw>
              </a:effectLst>
              <a:uLnTx/>
              <a:uFillTx/>
              <a:latin typeface="Agency FB" panose="020B0503020202020204" pitchFamily="34" charset="0"/>
              <a:ea typeface="思源黑体 CN Bold" panose="020B0800000000000000" pitchFamily="34" charset="-122"/>
              <a:cs typeface="Calibri" panose="020F0502020204030204" pitchFamily="34" charset="0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4696C77E-3184-46CF-A3F4-BB76B57EBD7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9" y="225378"/>
            <a:ext cx="1983613" cy="268155"/>
          </a:xfrm>
          <a:prstGeom prst="rect">
            <a:avLst/>
          </a:prstGeom>
          <a:effectLst>
            <a:outerShdw blurRad="12700" dist="12700" dir="2700000" algn="tl" rotWithShape="0">
              <a:srgbClr val="0D0371">
                <a:alpha val="2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73860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E81B9">
                <a:alpha val="78000"/>
              </a:srgbClr>
            </a:gs>
            <a:gs pos="100000">
              <a:srgbClr val="8089FD">
                <a:alpha val="78000"/>
              </a:srgbClr>
            </a:gs>
            <a:gs pos="23000">
              <a:srgbClr val="DD60E2">
                <a:alpha val="78000"/>
              </a:srgbClr>
            </a:gs>
            <a:gs pos="78000">
              <a:srgbClr val="A472F9">
                <a:alpha val="78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圆: 空心 99">
            <a:extLst>
              <a:ext uri="{FF2B5EF4-FFF2-40B4-BE49-F238E27FC236}">
                <a16:creationId xmlns:a16="http://schemas.microsoft.com/office/drawing/2014/main" xmlns="" id="{5052C467-33EE-4469-8325-F8249CB9C57C}"/>
              </a:ext>
            </a:extLst>
          </p:cNvPr>
          <p:cNvSpPr/>
          <p:nvPr/>
        </p:nvSpPr>
        <p:spPr>
          <a:xfrm>
            <a:off x="7417891" y="1398933"/>
            <a:ext cx="1556475" cy="1556475"/>
          </a:xfrm>
          <a:prstGeom prst="donut">
            <a:avLst>
              <a:gd name="adj" fmla="val 13264"/>
            </a:avLst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1" name="圆: 空心 100">
            <a:extLst>
              <a:ext uri="{FF2B5EF4-FFF2-40B4-BE49-F238E27FC236}">
                <a16:creationId xmlns:a16="http://schemas.microsoft.com/office/drawing/2014/main" xmlns="" id="{E35070E7-CD32-430B-B9AB-CC540EA24E29}"/>
              </a:ext>
            </a:extLst>
          </p:cNvPr>
          <p:cNvSpPr/>
          <p:nvPr/>
        </p:nvSpPr>
        <p:spPr>
          <a:xfrm>
            <a:off x="8755824" y="1809938"/>
            <a:ext cx="704620" cy="704618"/>
          </a:xfrm>
          <a:prstGeom prst="donut">
            <a:avLst>
              <a:gd name="adj" fmla="val 21729"/>
            </a:avLst>
          </a:prstGeom>
          <a:solidFill>
            <a:srgbClr val="FDF5FD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9" name="圆: 空心 98">
            <a:extLst>
              <a:ext uri="{FF2B5EF4-FFF2-40B4-BE49-F238E27FC236}">
                <a16:creationId xmlns:a16="http://schemas.microsoft.com/office/drawing/2014/main" xmlns="" id="{021A355F-2D9C-43C8-A822-421843E3A7A6}"/>
              </a:ext>
            </a:extLst>
          </p:cNvPr>
          <p:cNvSpPr/>
          <p:nvPr/>
        </p:nvSpPr>
        <p:spPr>
          <a:xfrm>
            <a:off x="494472" y="1585926"/>
            <a:ext cx="1301001" cy="1301001"/>
          </a:xfrm>
          <a:prstGeom prst="donut">
            <a:avLst>
              <a:gd name="adj" fmla="val 13264"/>
            </a:avLst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02E341DA-2B17-4ABA-A5D2-A5D1E7725D6B}"/>
              </a:ext>
            </a:extLst>
          </p:cNvPr>
          <p:cNvSpPr/>
          <p:nvPr/>
        </p:nvSpPr>
        <p:spPr>
          <a:xfrm>
            <a:off x="-2194560" y="3827329"/>
            <a:ext cx="18399315" cy="6143232"/>
          </a:xfrm>
          <a:custGeom>
            <a:avLst/>
            <a:gdLst>
              <a:gd name="connsiteX0" fmla="*/ 1934629 w 18007315"/>
              <a:gd name="connsiteY0" fmla="*/ 579505 h 4850308"/>
              <a:gd name="connsiteX1" fmla="*/ 1995589 w 18007315"/>
              <a:gd name="connsiteY1" fmla="*/ 518545 h 4850308"/>
              <a:gd name="connsiteX2" fmla="*/ 2666149 w 18007315"/>
              <a:gd name="connsiteY2" fmla="*/ 385 h 4850308"/>
              <a:gd name="connsiteX3" fmla="*/ 4403509 w 18007315"/>
              <a:gd name="connsiteY3" fmla="*/ 427105 h 4850308"/>
              <a:gd name="connsiteX4" fmla="*/ 6323749 w 18007315"/>
              <a:gd name="connsiteY4" fmla="*/ 385 h 4850308"/>
              <a:gd name="connsiteX5" fmla="*/ 9707029 w 18007315"/>
              <a:gd name="connsiteY5" fmla="*/ 457585 h 4850308"/>
              <a:gd name="connsiteX6" fmla="*/ 16016389 w 18007315"/>
              <a:gd name="connsiteY6" fmla="*/ 853825 h 4850308"/>
              <a:gd name="connsiteX7" fmla="*/ 17205109 w 18007315"/>
              <a:gd name="connsiteY7" fmla="*/ 3993265 h 4850308"/>
              <a:gd name="connsiteX8" fmla="*/ 4830229 w 18007315"/>
              <a:gd name="connsiteY8" fmla="*/ 4846705 h 4850308"/>
              <a:gd name="connsiteX9" fmla="*/ 75349 w 18007315"/>
              <a:gd name="connsiteY9" fmla="*/ 3779905 h 4850308"/>
              <a:gd name="connsiteX10" fmla="*/ 1934629 w 18007315"/>
              <a:gd name="connsiteY10" fmla="*/ 579505 h 4850308"/>
              <a:gd name="connsiteX0" fmla="*/ 1934629 w 18007315"/>
              <a:gd name="connsiteY0" fmla="*/ 579505 h 4850308"/>
              <a:gd name="connsiteX1" fmla="*/ 1995589 w 18007315"/>
              <a:gd name="connsiteY1" fmla="*/ 518545 h 4850308"/>
              <a:gd name="connsiteX2" fmla="*/ 2666149 w 18007315"/>
              <a:gd name="connsiteY2" fmla="*/ 385 h 4850308"/>
              <a:gd name="connsiteX3" fmla="*/ 4403509 w 18007315"/>
              <a:gd name="connsiteY3" fmla="*/ 427105 h 4850308"/>
              <a:gd name="connsiteX4" fmla="*/ 6323749 w 18007315"/>
              <a:gd name="connsiteY4" fmla="*/ 385 h 4850308"/>
              <a:gd name="connsiteX5" fmla="*/ 9707029 w 18007315"/>
              <a:gd name="connsiteY5" fmla="*/ 457585 h 4850308"/>
              <a:gd name="connsiteX6" fmla="*/ 16016389 w 18007315"/>
              <a:gd name="connsiteY6" fmla="*/ 853825 h 4850308"/>
              <a:gd name="connsiteX7" fmla="*/ 17205109 w 18007315"/>
              <a:gd name="connsiteY7" fmla="*/ 3993265 h 4850308"/>
              <a:gd name="connsiteX8" fmla="*/ 4830229 w 18007315"/>
              <a:gd name="connsiteY8" fmla="*/ 4846705 h 4850308"/>
              <a:gd name="connsiteX9" fmla="*/ 75349 w 18007315"/>
              <a:gd name="connsiteY9" fmla="*/ 3779905 h 4850308"/>
              <a:gd name="connsiteX10" fmla="*/ 1934629 w 18007315"/>
              <a:gd name="connsiteY10" fmla="*/ 579505 h 4850308"/>
              <a:gd name="connsiteX0" fmla="*/ 1934629 w 18007315"/>
              <a:gd name="connsiteY0" fmla="*/ 579505 h 4850308"/>
              <a:gd name="connsiteX1" fmla="*/ 1995589 w 18007315"/>
              <a:gd name="connsiteY1" fmla="*/ 518545 h 4850308"/>
              <a:gd name="connsiteX2" fmla="*/ 2666149 w 18007315"/>
              <a:gd name="connsiteY2" fmla="*/ 385 h 4850308"/>
              <a:gd name="connsiteX3" fmla="*/ 4403509 w 18007315"/>
              <a:gd name="connsiteY3" fmla="*/ 427105 h 4850308"/>
              <a:gd name="connsiteX4" fmla="*/ 6323749 w 18007315"/>
              <a:gd name="connsiteY4" fmla="*/ 385 h 4850308"/>
              <a:gd name="connsiteX5" fmla="*/ 9707029 w 18007315"/>
              <a:gd name="connsiteY5" fmla="*/ 457585 h 4850308"/>
              <a:gd name="connsiteX6" fmla="*/ 16016389 w 18007315"/>
              <a:gd name="connsiteY6" fmla="*/ 853825 h 4850308"/>
              <a:gd name="connsiteX7" fmla="*/ 17205109 w 18007315"/>
              <a:gd name="connsiteY7" fmla="*/ 3993265 h 4850308"/>
              <a:gd name="connsiteX8" fmla="*/ 4830229 w 18007315"/>
              <a:gd name="connsiteY8" fmla="*/ 4846705 h 4850308"/>
              <a:gd name="connsiteX9" fmla="*/ 75349 w 18007315"/>
              <a:gd name="connsiteY9" fmla="*/ 3779905 h 4850308"/>
              <a:gd name="connsiteX10" fmla="*/ 1934629 w 18007315"/>
              <a:gd name="connsiteY10" fmla="*/ 579505 h 4850308"/>
              <a:gd name="connsiteX0" fmla="*/ 1934629 w 18007315"/>
              <a:gd name="connsiteY0" fmla="*/ 579505 h 4850308"/>
              <a:gd name="connsiteX1" fmla="*/ 1995589 w 18007315"/>
              <a:gd name="connsiteY1" fmla="*/ 518545 h 4850308"/>
              <a:gd name="connsiteX2" fmla="*/ 2666149 w 18007315"/>
              <a:gd name="connsiteY2" fmla="*/ 385 h 4850308"/>
              <a:gd name="connsiteX3" fmla="*/ 4403509 w 18007315"/>
              <a:gd name="connsiteY3" fmla="*/ 427105 h 4850308"/>
              <a:gd name="connsiteX4" fmla="*/ 6323749 w 18007315"/>
              <a:gd name="connsiteY4" fmla="*/ 385 h 4850308"/>
              <a:gd name="connsiteX5" fmla="*/ 9707029 w 18007315"/>
              <a:gd name="connsiteY5" fmla="*/ 457585 h 4850308"/>
              <a:gd name="connsiteX6" fmla="*/ 16016389 w 18007315"/>
              <a:gd name="connsiteY6" fmla="*/ 853825 h 4850308"/>
              <a:gd name="connsiteX7" fmla="*/ 17205109 w 18007315"/>
              <a:gd name="connsiteY7" fmla="*/ 3993265 h 4850308"/>
              <a:gd name="connsiteX8" fmla="*/ 4830229 w 18007315"/>
              <a:gd name="connsiteY8" fmla="*/ 4846705 h 4850308"/>
              <a:gd name="connsiteX9" fmla="*/ 75349 w 18007315"/>
              <a:gd name="connsiteY9" fmla="*/ 3779905 h 4850308"/>
              <a:gd name="connsiteX10" fmla="*/ 1934629 w 18007315"/>
              <a:gd name="connsiteY10" fmla="*/ 579505 h 4850308"/>
              <a:gd name="connsiteX0" fmla="*/ 1934629 w 18007315"/>
              <a:gd name="connsiteY0" fmla="*/ 581071 h 4851874"/>
              <a:gd name="connsiteX1" fmla="*/ 1995589 w 18007315"/>
              <a:gd name="connsiteY1" fmla="*/ 520111 h 4851874"/>
              <a:gd name="connsiteX2" fmla="*/ 2666149 w 18007315"/>
              <a:gd name="connsiteY2" fmla="*/ 1951 h 4851874"/>
              <a:gd name="connsiteX3" fmla="*/ 4403509 w 18007315"/>
              <a:gd name="connsiteY3" fmla="*/ 428671 h 4851874"/>
              <a:gd name="connsiteX4" fmla="*/ 6323749 w 18007315"/>
              <a:gd name="connsiteY4" fmla="*/ 1951 h 4851874"/>
              <a:gd name="connsiteX5" fmla="*/ 9707029 w 18007315"/>
              <a:gd name="connsiteY5" fmla="*/ 459151 h 4851874"/>
              <a:gd name="connsiteX6" fmla="*/ 16016389 w 18007315"/>
              <a:gd name="connsiteY6" fmla="*/ 855391 h 4851874"/>
              <a:gd name="connsiteX7" fmla="*/ 17205109 w 18007315"/>
              <a:gd name="connsiteY7" fmla="*/ 3994831 h 4851874"/>
              <a:gd name="connsiteX8" fmla="*/ 4830229 w 18007315"/>
              <a:gd name="connsiteY8" fmla="*/ 4848271 h 4851874"/>
              <a:gd name="connsiteX9" fmla="*/ 75349 w 18007315"/>
              <a:gd name="connsiteY9" fmla="*/ 3781471 h 4851874"/>
              <a:gd name="connsiteX10" fmla="*/ 1934629 w 18007315"/>
              <a:gd name="connsiteY10" fmla="*/ 581071 h 4851874"/>
              <a:gd name="connsiteX0" fmla="*/ 1934629 w 18007315"/>
              <a:gd name="connsiteY0" fmla="*/ 581071 h 4851874"/>
              <a:gd name="connsiteX1" fmla="*/ 1995589 w 18007315"/>
              <a:gd name="connsiteY1" fmla="*/ 520111 h 4851874"/>
              <a:gd name="connsiteX2" fmla="*/ 2666149 w 18007315"/>
              <a:gd name="connsiteY2" fmla="*/ 1951 h 4851874"/>
              <a:gd name="connsiteX3" fmla="*/ 4403509 w 18007315"/>
              <a:gd name="connsiteY3" fmla="*/ 428671 h 4851874"/>
              <a:gd name="connsiteX4" fmla="*/ 6323749 w 18007315"/>
              <a:gd name="connsiteY4" fmla="*/ 1951 h 4851874"/>
              <a:gd name="connsiteX5" fmla="*/ 9707029 w 18007315"/>
              <a:gd name="connsiteY5" fmla="*/ 459151 h 4851874"/>
              <a:gd name="connsiteX6" fmla="*/ 16016389 w 18007315"/>
              <a:gd name="connsiteY6" fmla="*/ 855391 h 4851874"/>
              <a:gd name="connsiteX7" fmla="*/ 17205109 w 18007315"/>
              <a:gd name="connsiteY7" fmla="*/ 3994831 h 4851874"/>
              <a:gd name="connsiteX8" fmla="*/ 4830229 w 18007315"/>
              <a:gd name="connsiteY8" fmla="*/ 4848271 h 4851874"/>
              <a:gd name="connsiteX9" fmla="*/ 75349 w 18007315"/>
              <a:gd name="connsiteY9" fmla="*/ 3781471 h 4851874"/>
              <a:gd name="connsiteX10" fmla="*/ 1934629 w 18007315"/>
              <a:gd name="connsiteY10" fmla="*/ 581071 h 4851874"/>
              <a:gd name="connsiteX0" fmla="*/ 1934629 w 18007315"/>
              <a:gd name="connsiteY0" fmla="*/ 582236 h 4853039"/>
              <a:gd name="connsiteX1" fmla="*/ 1995589 w 18007315"/>
              <a:gd name="connsiteY1" fmla="*/ 521276 h 4853039"/>
              <a:gd name="connsiteX2" fmla="*/ 2666149 w 18007315"/>
              <a:gd name="connsiteY2" fmla="*/ 3116 h 4853039"/>
              <a:gd name="connsiteX3" fmla="*/ 4403509 w 18007315"/>
              <a:gd name="connsiteY3" fmla="*/ 429836 h 4853039"/>
              <a:gd name="connsiteX4" fmla="*/ 6323749 w 18007315"/>
              <a:gd name="connsiteY4" fmla="*/ 3116 h 4853039"/>
              <a:gd name="connsiteX5" fmla="*/ 9707029 w 18007315"/>
              <a:gd name="connsiteY5" fmla="*/ 460316 h 4853039"/>
              <a:gd name="connsiteX6" fmla="*/ 16016389 w 18007315"/>
              <a:gd name="connsiteY6" fmla="*/ 856556 h 4853039"/>
              <a:gd name="connsiteX7" fmla="*/ 17205109 w 18007315"/>
              <a:gd name="connsiteY7" fmla="*/ 3995996 h 4853039"/>
              <a:gd name="connsiteX8" fmla="*/ 4830229 w 18007315"/>
              <a:gd name="connsiteY8" fmla="*/ 4849436 h 4853039"/>
              <a:gd name="connsiteX9" fmla="*/ 75349 w 18007315"/>
              <a:gd name="connsiteY9" fmla="*/ 3782636 h 4853039"/>
              <a:gd name="connsiteX10" fmla="*/ 1934629 w 18007315"/>
              <a:gd name="connsiteY10" fmla="*/ 582236 h 4853039"/>
              <a:gd name="connsiteX0" fmla="*/ 1934629 w 18007315"/>
              <a:gd name="connsiteY0" fmla="*/ 584807 h 4855610"/>
              <a:gd name="connsiteX1" fmla="*/ 1995589 w 18007315"/>
              <a:gd name="connsiteY1" fmla="*/ 523847 h 4855610"/>
              <a:gd name="connsiteX2" fmla="*/ 2666149 w 18007315"/>
              <a:gd name="connsiteY2" fmla="*/ 5687 h 4855610"/>
              <a:gd name="connsiteX3" fmla="*/ 4403509 w 18007315"/>
              <a:gd name="connsiteY3" fmla="*/ 432407 h 4855610"/>
              <a:gd name="connsiteX4" fmla="*/ 6323749 w 18007315"/>
              <a:gd name="connsiteY4" fmla="*/ 5687 h 4855610"/>
              <a:gd name="connsiteX5" fmla="*/ 9707029 w 18007315"/>
              <a:gd name="connsiteY5" fmla="*/ 462887 h 4855610"/>
              <a:gd name="connsiteX6" fmla="*/ 16016389 w 18007315"/>
              <a:gd name="connsiteY6" fmla="*/ 859127 h 4855610"/>
              <a:gd name="connsiteX7" fmla="*/ 17205109 w 18007315"/>
              <a:gd name="connsiteY7" fmla="*/ 3998567 h 4855610"/>
              <a:gd name="connsiteX8" fmla="*/ 4830229 w 18007315"/>
              <a:gd name="connsiteY8" fmla="*/ 4852007 h 4855610"/>
              <a:gd name="connsiteX9" fmla="*/ 75349 w 18007315"/>
              <a:gd name="connsiteY9" fmla="*/ 3785207 h 4855610"/>
              <a:gd name="connsiteX10" fmla="*/ 1934629 w 18007315"/>
              <a:gd name="connsiteY10" fmla="*/ 584807 h 4855610"/>
              <a:gd name="connsiteX0" fmla="*/ 1934629 w 18007315"/>
              <a:gd name="connsiteY0" fmla="*/ 584807 h 4855610"/>
              <a:gd name="connsiteX1" fmla="*/ 1995589 w 18007315"/>
              <a:gd name="connsiteY1" fmla="*/ 523847 h 4855610"/>
              <a:gd name="connsiteX2" fmla="*/ 2666149 w 18007315"/>
              <a:gd name="connsiteY2" fmla="*/ 5687 h 4855610"/>
              <a:gd name="connsiteX3" fmla="*/ 4403509 w 18007315"/>
              <a:gd name="connsiteY3" fmla="*/ 432407 h 4855610"/>
              <a:gd name="connsiteX4" fmla="*/ 6323749 w 18007315"/>
              <a:gd name="connsiteY4" fmla="*/ 5687 h 4855610"/>
              <a:gd name="connsiteX5" fmla="*/ 9707029 w 18007315"/>
              <a:gd name="connsiteY5" fmla="*/ 462887 h 4855610"/>
              <a:gd name="connsiteX6" fmla="*/ 16016389 w 18007315"/>
              <a:gd name="connsiteY6" fmla="*/ 859127 h 4855610"/>
              <a:gd name="connsiteX7" fmla="*/ 17205109 w 18007315"/>
              <a:gd name="connsiteY7" fmla="*/ 3998567 h 4855610"/>
              <a:gd name="connsiteX8" fmla="*/ 4830229 w 18007315"/>
              <a:gd name="connsiteY8" fmla="*/ 4852007 h 4855610"/>
              <a:gd name="connsiteX9" fmla="*/ 75349 w 18007315"/>
              <a:gd name="connsiteY9" fmla="*/ 3785207 h 4855610"/>
              <a:gd name="connsiteX10" fmla="*/ 1934629 w 18007315"/>
              <a:gd name="connsiteY10" fmla="*/ 584807 h 4855610"/>
              <a:gd name="connsiteX0" fmla="*/ 1934629 w 18007315"/>
              <a:gd name="connsiteY0" fmla="*/ 1822784 h 6093587"/>
              <a:gd name="connsiteX1" fmla="*/ 1995589 w 18007315"/>
              <a:gd name="connsiteY1" fmla="*/ 1761824 h 6093587"/>
              <a:gd name="connsiteX2" fmla="*/ 2069536 w 18007315"/>
              <a:gd name="connsiteY2" fmla="*/ 1018 h 6093587"/>
              <a:gd name="connsiteX3" fmla="*/ 4403509 w 18007315"/>
              <a:gd name="connsiteY3" fmla="*/ 1670384 h 6093587"/>
              <a:gd name="connsiteX4" fmla="*/ 6323749 w 18007315"/>
              <a:gd name="connsiteY4" fmla="*/ 1243664 h 6093587"/>
              <a:gd name="connsiteX5" fmla="*/ 9707029 w 18007315"/>
              <a:gd name="connsiteY5" fmla="*/ 1700864 h 6093587"/>
              <a:gd name="connsiteX6" fmla="*/ 16016389 w 18007315"/>
              <a:gd name="connsiteY6" fmla="*/ 2097104 h 6093587"/>
              <a:gd name="connsiteX7" fmla="*/ 17205109 w 18007315"/>
              <a:gd name="connsiteY7" fmla="*/ 5236544 h 6093587"/>
              <a:gd name="connsiteX8" fmla="*/ 4830229 w 18007315"/>
              <a:gd name="connsiteY8" fmla="*/ 6089984 h 6093587"/>
              <a:gd name="connsiteX9" fmla="*/ 75349 w 18007315"/>
              <a:gd name="connsiteY9" fmla="*/ 5023184 h 6093587"/>
              <a:gd name="connsiteX10" fmla="*/ 1934629 w 18007315"/>
              <a:gd name="connsiteY10" fmla="*/ 1822784 h 6093587"/>
              <a:gd name="connsiteX0" fmla="*/ 1934629 w 18007315"/>
              <a:gd name="connsiteY0" fmla="*/ 1872429 h 6143232"/>
              <a:gd name="connsiteX1" fmla="*/ 1995589 w 18007315"/>
              <a:gd name="connsiteY1" fmla="*/ 1811469 h 6143232"/>
              <a:gd name="connsiteX2" fmla="*/ 2069536 w 18007315"/>
              <a:gd name="connsiteY2" fmla="*/ 50663 h 6143232"/>
              <a:gd name="connsiteX3" fmla="*/ 4403509 w 18007315"/>
              <a:gd name="connsiteY3" fmla="*/ 1720029 h 6143232"/>
              <a:gd name="connsiteX4" fmla="*/ 6323749 w 18007315"/>
              <a:gd name="connsiteY4" fmla="*/ 1293309 h 6143232"/>
              <a:gd name="connsiteX5" fmla="*/ 9707029 w 18007315"/>
              <a:gd name="connsiteY5" fmla="*/ 1750509 h 6143232"/>
              <a:gd name="connsiteX6" fmla="*/ 16016389 w 18007315"/>
              <a:gd name="connsiteY6" fmla="*/ 2146749 h 6143232"/>
              <a:gd name="connsiteX7" fmla="*/ 17205109 w 18007315"/>
              <a:gd name="connsiteY7" fmla="*/ 5286189 h 6143232"/>
              <a:gd name="connsiteX8" fmla="*/ 4830229 w 18007315"/>
              <a:gd name="connsiteY8" fmla="*/ 6139629 h 6143232"/>
              <a:gd name="connsiteX9" fmla="*/ 75349 w 18007315"/>
              <a:gd name="connsiteY9" fmla="*/ 5072829 h 6143232"/>
              <a:gd name="connsiteX10" fmla="*/ 1934629 w 18007315"/>
              <a:gd name="connsiteY10" fmla="*/ 1872429 h 6143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007315" h="6143232">
                <a:moveTo>
                  <a:pt x="1934629" y="1872429"/>
                </a:moveTo>
                <a:cubicBezTo>
                  <a:pt x="2254669" y="1328869"/>
                  <a:pt x="1973105" y="2115097"/>
                  <a:pt x="1995589" y="1811469"/>
                </a:cubicBezTo>
                <a:cubicBezTo>
                  <a:pt x="2018073" y="1507841"/>
                  <a:pt x="278084" y="-325647"/>
                  <a:pt x="2069536" y="50663"/>
                </a:cubicBezTo>
                <a:cubicBezTo>
                  <a:pt x="3860988" y="426973"/>
                  <a:pt x="3694474" y="1512921"/>
                  <a:pt x="4403509" y="1720029"/>
                </a:cubicBezTo>
                <a:cubicBezTo>
                  <a:pt x="5112544" y="1927137"/>
                  <a:pt x="4982629" y="1349189"/>
                  <a:pt x="6323749" y="1293309"/>
                </a:cubicBezTo>
                <a:cubicBezTo>
                  <a:pt x="7664869" y="1237429"/>
                  <a:pt x="8091589" y="1608269"/>
                  <a:pt x="9707029" y="1750509"/>
                </a:cubicBezTo>
                <a:cubicBezTo>
                  <a:pt x="11322469" y="1892749"/>
                  <a:pt x="14766709" y="1557469"/>
                  <a:pt x="16016389" y="2146749"/>
                </a:cubicBezTo>
                <a:cubicBezTo>
                  <a:pt x="17266069" y="2736029"/>
                  <a:pt x="19069469" y="4620709"/>
                  <a:pt x="17205109" y="5286189"/>
                </a:cubicBezTo>
                <a:cubicBezTo>
                  <a:pt x="15340749" y="5951669"/>
                  <a:pt x="7685189" y="6175189"/>
                  <a:pt x="4830229" y="6139629"/>
                </a:cubicBezTo>
                <a:cubicBezTo>
                  <a:pt x="1975269" y="6104069"/>
                  <a:pt x="563029" y="5789109"/>
                  <a:pt x="75349" y="5072829"/>
                </a:cubicBezTo>
                <a:cubicBezTo>
                  <a:pt x="-412331" y="4356549"/>
                  <a:pt x="1614589" y="2415989"/>
                  <a:pt x="1934629" y="18724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64EBF2F2-7556-4758-A22C-17F2E590A6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7940381"/>
              </p:ext>
            </p:extLst>
          </p:nvPr>
        </p:nvGraphicFramePr>
        <p:xfrm>
          <a:off x="6469380" y="2194560"/>
          <a:ext cx="6372859" cy="4248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A86D2B27-A4F8-409E-A2EB-EAD127E86F4E}"/>
              </a:ext>
            </a:extLst>
          </p:cNvPr>
          <p:cNvSpPr/>
          <p:nvPr/>
        </p:nvSpPr>
        <p:spPr>
          <a:xfrm>
            <a:off x="14792178" y="2694093"/>
            <a:ext cx="658837" cy="3749040"/>
          </a:xfrm>
          <a:custGeom>
            <a:avLst/>
            <a:gdLst>
              <a:gd name="connsiteX0" fmla="*/ 396248 w 1280160"/>
              <a:gd name="connsiteY0" fmla="*/ 0 h 3749040"/>
              <a:gd name="connsiteX1" fmla="*/ 883912 w 1280160"/>
              <a:gd name="connsiteY1" fmla="*/ 0 h 3749040"/>
              <a:gd name="connsiteX2" fmla="*/ 1280160 w 1280160"/>
              <a:gd name="connsiteY2" fmla="*/ 396248 h 3749040"/>
              <a:gd name="connsiteX3" fmla="*/ 1280160 w 1280160"/>
              <a:gd name="connsiteY3" fmla="*/ 3749040 h 3749040"/>
              <a:gd name="connsiteX4" fmla="*/ 0 w 1280160"/>
              <a:gd name="connsiteY4" fmla="*/ 3749040 h 3749040"/>
              <a:gd name="connsiteX5" fmla="*/ 0 w 1280160"/>
              <a:gd name="connsiteY5" fmla="*/ 396248 h 3749040"/>
              <a:gd name="connsiteX6" fmla="*/ 396248 w 1280160"/>
              <a:gd name="connsiteY6" fmla="*/ 0 h 3749040"/>
              <a:gd name="connsiteX0" fmla="*/ 618715 w 1280160"/>
              <a:gd name="connsiteY0" fmla="*/ 0 h 3749040"/>
              <a:gd name="connsiteX1" fmla="*/ 883912 w 1280160"/>
              <a:gd name="connsiteY1" fmla="*/ 0 h 3749040"/>
              <a:gd name="connsiteX2" fmla="*/ 1280160 w 1280160"/>
              <a:gd name="connsiteY2" fmla="*/ 396248 h 3749040"/>
              <a:gd name="connsiteX3" fmla="*/ 1280160 w 1280160"/>
              <a:gd name="connsiteY3" fmla="*/ 3749040 h 3749040"/>
              <a:gd name="connsiteX4" fmla="*/ 0 w 1280160"/>
              <a:gd name="connsiteY4" fmla="*/ 3749040 h 3749040"/>
              <a:gd name="connsiteX5" fmla="*/ 0 w 1280160"/>
              <a:gd name="connsiteY5" fmla="*/ 396248 h 3749040"/>
              <a:gd name="connsiteX6" fmla="*/ 618715 w 1280160"/>
              <a:gd name="connsiteY6" fmla="*/ 0 h 3749040"/>
              <a:gd name="connsiteX0" fmla="*/ 618715 w 1280160"/>
              <a:gd name="connsiteY0" fmla="*/ 0 h 3749040"/>
              <a:gd name="connsiteX1" fmla="*/ 714134 w 1280160"/>
              <a:gd name="connsiteY1" fmla="*/ 3810 h 3749040"/>
              <a:gd name="connsiteX2" fmla="*/ 1280160 w 1280160"/>
              <a:gd name="connsiteY2" fmla="*/ 396248 h 3749040"/>
              <a:gd name="connsiteX3" fmla="*/ 1280160 w 1280160"/>
              <a:gd name="connsiteY3" fmla="*/ 3749040 h 3749040"/>
              <a:gd name="connsiteX4" fmla="*/ 0 w 1280160"/>
              <a:gd name="connsiteY4" fmla="*/ 3749040 h 3749040"/>
              <a:gd name="connsiteX5" fmla="*/ 0 w 1280160"/>
              <a:gd name="connsiteY5" fmla="*/ 396248 h 3749040"/>
              <a:gd name="connsiteX6" fmla="*/ 618715 w 1280160"/>
              <a:gd name="connsiteY6" fmla="*/ 0 h 374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0160" h="3749040">
                <a:moveTo>
                  <a:pt x="618715" y="0"/>
                </a:moveTo>
                <a:lnTo>
                  <a:pt x="714134" y="3810"/>
                </a:lnTo>
                <a:cubicBezTo>
                  <a:pt x="932976" y="3810"/>
                  <a:pt x="1280160" y="177406"/>
                  <a:pt x="1280160" y="396248"/>
                </a:cubicBezTo>
                <a:lnTo>
                  <a:pt x="1280160" y="3749040"/>
                </a:lnTo>
                <a:lnTo>
                  <a:pt x="0" y="3749040"/>
                </a:lnTo>
                <a:lnTo>
                  <a:pt x="0" y="396248"/>
                </a:lnTo>
                <a:cubicBezTo>
                  <a:pt x="0" y="177406"/>
                  <a:pt x="399873" y="0"/>
                  <a:pt x="618715" y="0"/>
                </a:cubicBezTo>
                <a:close/>
              </a:path>
            </a:pathLst>
          </a:custGeom>
          <a:gradFill>
            <a:gsLst>
              <a:gs pos="100000">
                <a:srgbClr val="F25872"/>
              </a:gs>
              <a:gs pos="0">
                <a:srgbClr val="F68699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xmlns="" id="{F12A90DC-2D08-466D-9621-0CE70B1728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0047281"/>
              </p:ext>
            </p:extLst>
          </p:nvPr>
        </p:nvGraphicFramePr>
        <p:xfrm>
          <a:off x="-1547446" y="1149861"/>
          <a:ext cx="16254604" cy="5875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3" name="圆: 空心 102">
            <a:extLst>
              <a:ext uri="{FF2B5EF4-FFF2-40B4-BE49-F238E27FC236}">
                <a16:creationId xmlns:a16="http://schemas.microsoft.com/office/drawing/2014/main" xmlns="" id="{C8F05053-9104-4660-BB87-FFBCE99374DF}"/>
              </a:ext>
            </a:extLst>
          </p:cNvPr>
          <p:cNvSpPr/>
          <p:nvPr/>
        </p:nvSpPr>
        <p:spPr>
          <a:xfrm>
            <a:off x="10384498" y="-895292"/>
            <a:ext cx="2604394" cy="2604394"/>
          </a:xfrm>
          <a:prstGeom prst="donut">
            <a:avLst>
              <a:gd name="adj" fmla="val 13264"/>
            </a:avLst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D157509-9C35-4735-8721-6766C5096587}"/>
              </a:ext>
            </a:extLst>
          </p:cNvPr>
          <p:cNvGrpSpPr/>
          <p:nvPr/>
        </p:nvGrpSpPr>
        <p:grpSpPr>
          <a:xfrm>
            <a:off x="863167" y="2137433"/>
            <a:ext cx="5204322" cy="2062267"/>
            <a:chOff x="397768" y="2142310"/>
            <a:chExt cx="5204322" cy="2062267"/>
          </a:xfrm>
        </p:grpSpPr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xmlns="" id="{57FBE3B2-0F8A-42BA-91FF-F14156E63713}"/>
                </a:ext>
              </a:extLst>
            </p:cNvPr>
            <p:cNvSpPr txBox="1"/>
            <p:nvPr/>
          </p:nvSpPr>
          <p:spPr>
            <a:xfrm>
              <a:off x="397768" y="2142310"/>
              <a:ext cx="520432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Lorem ipsum dolor sit amet, consectetuer adipiscing elit. Maecenas porttitor congue massa. Fusce posuere,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maga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 sed pulvinar ultricies,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purus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lecturs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 malesuada libero, sit amet commodo magna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eros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quis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urna.Nunc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 viverra imperdiet enim.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Vivamus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 a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pellentesque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 habitant morbi tristique senectus et netus et malesuada fames ac turpis egestas. Proin pharetra nonummy pede. Mauris et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orci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rPr>
                <a:t>.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740D8D1E-B82C-474E-BEAC-E06F9069ACAE}"/>
                </a:ext>
              </a:extLst>
            </p:cNvPr>
            <p:cNvGrpSpPr/>
            <p:nvPr/>
          </p:nvGrpSpPr>
          <p:grpSpPr>
            <a:xfrm>
              <a:off x="3816378" y="3797579"/>
              <a:ext cx="1630512" cy="406998"/>
              <a:chOff x="3341271" y="4052874"/>
              <a:chExt cx="1630512" cy="406998"/>
            </a:xfrm>
          </p:grpSpPr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xmlns="" id="{E9E4FD40-B009-4BC3-8CF8-C6D1AAD2E5E2}"/>
                  </a:ext>
                </a:extLst>
              </p:cNvPr>
              <p:cNvGrpSpPr/>
              <p:nvPr/>
            </p:nvGrpSpPr>
            <p:grpSpPr>
              <a:xfrm>
                <a:off x="3341271" y="4052874"/>
                <a:ext cx="1630512" cy="406998"/>
                <a:chOff x="1148862" y="3429000"/>
                <a:chExt cx="2274276" cy="656493"/>
              </a:xfrm>
              <a:effectLst>
                <a:outerShdw blurRad="152400" sx="104000" sy="104000" algn="ctr" rotWithShape="0">
                  <a:prstClr val="black">
                    <a:alpha val="10000"/>
                  </a:prstClr>
                </a:outerShdw>
              </a:effectLst>
            </p:grpSpPr>
            <p:sp>
              <p:nvSpPr>
                <p:cNvPr id="105" name="矩形 104">
                  <a:extLst>
                    <a:ext uri="{FF2B5EF4-FFF2-40B4-BE49-F238E27FC236}">
                      <a16:creationId xmlns:a16="http://schemas.microsoft.com/office/drawing/2014/main" xmlns="" id="{04761A6F-06DD-47E0-A084-530BC18D30C0}"/>
                    </a:ext>
                  </a:extLst>
                </p:cNvPr>
                <p:cNvSpPr/>
                <p:nvPr/>
              </p:nvSpPr>
              <p:spPr>
                <a:xfrm>
                  <a:off x="1148862" y="3429000"/>
                  <a:ext cx="2274276" cy="656492"/>
                </a:xfrm>
                <a:prstGeom prst="rect">
                  <a:avLst/>
                </a:prstGeom>
                <a:solidFill>
                  <a:srgbClr val="F46C8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alpha val="80000"/>
                      </a:prstClr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6" name="矩形 105">
                  <a:extLst>
                    <a:ext uri="{FF2B5EF4-FFF2-40B4-BE49-F238E27FC236}">
                      <a16:creationId xmlns:a16="http://schemas.microsoft.com/office/drawing/2014/main" xmlns="" id="{242C4648-8547-4ED2-92E5-E42641D46230}"/>
                    </a:ext>
                  </a:extLst>
                </p:cNvPr>
                <p:cNvSpPr/>
                <p:nvPr/>
              </p:nvSpPr>
              <p:spPr>
                <a:xfrm>
                  <a:off x="1148865" y="3429002"/>
                  <a:ext cx="604193" cy="656491"/>
                </a:xfrm>
                <a:prstGeom prst="rect">
                  <a:avLst/>
                </a:prstGeom>
                <a:solidFill>
                  <a:srgbClr val="F84E6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alpha val="80000"/>
                      </a:prstClr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07" name="箭头: 下 106">
                <a:extLst>
                  <a:ext uri="{FF2B5EF4-FFF2-40B4-BE49-F238E27FC236}">
                    <a16:creationId xmlns:a16="http://schemas.microsoft.com/office/drawing/2014/main" xmlns="" id="{ECA01AD4-D29C-427E-BA8D-3E0BE0C2BF49}"/>
                  </a:ext>
                </a:extLst>
              </p:cNvPr>
              <p:cNvSpPr/>
              <p:nvPr/>
            </p:nvSpPr>
            <p:spPr>
              <a:xfrm>
                <a:off x="3482522" y="4185944"/>
                <a:ext cx="174102" cy="190475"/>
              </a:xfrm>
              <a:prstGeom prst="downArrow">
                <a:avLst>
                  <a:gd name="adj1" fmla="val 35933"/>
                  <a:gd name="adj2" fmla="val 50000"/>
                </a:avLst>
              </a:pr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xmlns="" id="{072726BE-10FF-4FA0-A2C7-B2D13F39968E}"/>
                  </a:ext>
                </a:extLst>
              </p:cNvPr>
              <p:cNvSpPr txBox="1"/>
              <p:nvPr/>
            </p:nvSpPr>
            <p:spPr>
              <a:xfrm>
                <a:off x="3996423" y="4095270"/>
                <a:ext cx="75337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alpha val="80000"/>
                      </a:prstClr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MORE</a:t>
                </a:r>
              </a:p>
            </p:txBody>
          </p:sp>
        </p:grp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82F0EED7-4514-4D54-BFBD-39B37FA2964A}"/>
              </a:ext>
            </a:extLst>
          </p:cNvPr>
          <p:cNvSpPr txBox="1"/>
          <p:nvPr/>
        </p:nvSpPr>
        <p:spPr>
          <a:xfrm>
            <a:off x="1982541" y="840740"/>
            <a:ext cx="826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" dist="63500" dir="2700000" algn="tl" rotWithShape="0">
                    <a:srgbClr val="C764AA">
                      <a:alpha val="20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LOREM IPSUM DOLOR SIT AMET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" dist="63500" dir="2700000" algn="tl" rotWithShape="0">
                  <a:srgbClr val="C764AA">
                    <a:alpha val="20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思源黑体 CN ExtraLight" panose="020B02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67E50FF8-AA27-442A-8A6F-06D7B6D95A2D}"/>
              </a:ext>
            </a:extLst>
          </p:cNvPr>
          <p:cNvSpPr txBox="1"/>
          <p:nvPr/>
        </p:nvSpPr>
        <p:spPr>
          <a:xfrm>
            <a:off x="1982541" y="682955"/>
            <a:ext cx="826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LOREM IPSUM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思源黑体 CN ExtraLight" panose="020B0200000000000000" pitchFamily="34" charset="-122"/>
              <a:cs typeface="Calibri" panose="020F0502020204030204" pitchFamily="34" charset="0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33EA4C90-D032-4189-A8EA-8C63552BED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9" y="225378"/>
            <a:ext cx="1983613" cy="268155"/>
          </a:xfrm>
          <a:prstGeom prst="rect">
            <a:avLst/>
          </a:prstGeom>
          <a:effectLst>
            <a:outerShdw blurRad="12700" dist="12700" dir="2700000" algn="tl" rotWithShape="0">
              <a:srgbClr val="0D0371">
                <a:alpha val="2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6215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E81B9">
                <a:alpha val="78000"/>
              </a:srgbClr>
            </a:gs>
            <a:gs pos="100000">
              <a:srgbClr val="8089FD">
                <a:alpha val="78000"/>
              </a:srgbClr>
            </a:gs>
            <a:gs pos="23000">
              <a:srgbClr val="DD60E2">
                <a:alpha val="78000"/>
              </a:srgbClr>
            </a:gs>
            <a:gs pos="78000">
              <a:srgbClr val="A472F9">
                <a:alpha val="78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圆: 空心 99">
            <a:extLst>
              <a:ext uri="{FF2B5EF4-FFF2-40B4-BE49-F238E27FC236}">
                <a16:creationId xmlns:a16="http://schemas.microsoft.com/office/drawing/2014/main" xmlns="" id="{5052C467-33EE-4469-8325-F8249CB9C57C}"/>
              </a:ext>
            </a:extLst>
          </p:cNvPr>
          <p:cNvSpPr/>
          <p:nvPr/>
        </p:nvSpPr>
        <p:spPr>
          <a:xfrm>
            <a:off x="-734418" y="2141733"/>
            <a:ext cx="1556475" cy="1556475"/>
          </a:xfrm>
          <a:prstGeom prst="donut">
            <a:avLst>
              <a:gd name="adj" fmla="val 20796"/>
            </a:avLst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1" name="圆: 空心 100">
            <a:extLst>
              <a:ext uri="{FF2B5EF4-FFF2-40B4-BE49-F238E27FC236}">
                <a16:creationId xmlns:a16="http://schemas.microsoft.com/office/drawing/2014/main" xmlns="" id="{E35070E7-CD32-430B-B9AB-CC540EA24E29}"/>
              </a:ext>
            </a:extLst>
          </p:cNvPr>
          <p:cNvSpPr/>
          <p:nvPr/>
        </p:nvSpPr>
        <p:spPr>
          <a:xfrm>
            <a:off x="11557483" y="3214892"/>
            <a:ext cx="966635" cy="966632"/>
          </a:xfrm>
          <a:prstGeom prst="donut">
            <a:avLst>
              <a:gd name="adj" fmla="val 37297"/>
            </a:avLst>
          </a:prstGeom>
          <a:solidFill>
            <a:srgbClr val="FDF5FD">
              <a:alpha val="60000"/>
            </a:srgb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02E341DA-2B17-4ABA-A5D2-A5D1E7725D6B}"/>
              </a:ext>
            </a:extLst>
          </p:cNvPr>
          <p:cNvSpPr/>
          <p:nvPr/>
        </p:nvSpPr>
        <p:spPr>
          <a:xfrm>
            <a:off x="-2659940" y="4792923"/>
            <a:ext cx="18399315" cy="5823436"/>
          </a:xfrm>
          <a:custGeom>
            <a:avLst/>
            <a:gdLst>
              <a:gd name="connsiteX0" fmla="*/ 1934629 w 18007315"/>
              <a:gd name="connsiteY0" fmla="*/ 579505 h 4850308"/>
              <a:gd name="connsiteX1" fmla="*/ 1995589 w 18007315"/>
              <a:gd name="connsiteY1" fmla="*/ 518545 h 4850308"/>
              <a:gd name="connsiteX2" fmla="*/ 2666149 w 18007315"/>
              <a:gd name="connsiteY2" fmla="*/ 385 h 4850308"/>
              <a:gd name="connsiteX3" fmla="*/ 4403509 w 18007315"/>
              <a:gd name="connsiteY3" fmla="*/ 427105 h 4850308"/>
              <a:gd name="connsiteX4" fmla="*/ 6323749 w 18007315"/>
              <a:gd name="connsiteY4" fmla="*/ 385 h 4850308"/>
              <a:gd name="connsiteX5" fmla="*/ 9707029 w 18007315"/>
              <a:gd name="connsiteY5" fmla="*/ 457585 h 4850308"/>
              <a:gd name="connsiteX6" fmla="*/ 16016389 w 18007315"/>
              <a:gd name="connsiteY6" fmla="*/ 853825 h 4850308"/>
              <a:gd name="connsiteX7" fmla="*/ 17205109 w 18007315"/>
              <a:gd name="connsiteY7" fmla="*/ 3993265 h 4850308"/>
              <a:gd name="connsiteX8" fmla="*/ 4830229 w 18007315"/>
              <a:gd name="connsiteY8" fmla="*/ 4846705 h 4850308"/>
              <a:gd name="connsiteX9" fmla="*/ 75349 w 18007315"/>
              <a:gd name="connsiteY9" fmla="*/ 3779905 h 4850308"/>
              <a:gd name="connsiteX10" fmla="*/ 1934629 w 18007315"/>
              <a:gd name="connsiteY10" fmla="*/ 579505 h 4850308"/>
              <a:gd name="connsiteX0" fmla="*/ 1934629 w 18007315"/>
              <a:gd name="connsiteY0" fmla="*/ 579505 h 4850308"/>
              <a:gd name="connsiteX1" fmla="*/ 1995589 w 18007315"/>
              <a:gd name="connsiteY1" fmla="*/ 518545 h 4850308"/>
              <a:gd name="connsiteX2" fmla="*/ 2666149 w 18007315"/>
              <a:gd name="connsiteY2" fmla="*/ 385 h 4850308"/>
              <a:gd name="connsiteX3" fmla="*/ 4403509 w 18007315"/>
              <a:gd name="connsiteY3" fmla="*/ 427105 h 4850308"/>
              <a:gd name="connsiteX4" fmla="*/ 6323749 w 18007315"/>
              <a:gd name="connsiteY4" fmla="*/ 385 h 4850308"/>
              <a:gd name="connsiteX5" fmla="*/ 9707029 w 18007315"/>
              <a:gd name="connsiteY5" fmla="*/ 457585 h 4850308"/>
              <a:gd name="connsiteX6" fmla="*/ 16016389 w 18007315"/>
              <a:gd name="connsiteY6" fmla="*/ 853825 h 4850308"/>
              <a:gd name="connsiteX7" fmla="*/ 17205109 w 18007315"/>
              <a:gd name="connsiteY7" fmla="*/ 3993265 h 4850308"/>
              <a:gd name="connsiteX8" fmla="*/ 4830229 w 18007315"/>
              <a:gd name="connsiteY8" fmla="*/ 4846705 h 4850308"/>
              <a:gd name="connsiteX9" fmla="*/ 75349 w 18007315"/>
              <a:gd name="connsiteY9" fmla="*/ 3779905 h 4850308"/>
              <a:gd name="connsiteX10" fmla="*/ 1934629 w 18007315"/>
              <a:gd name="connsiteY10" fmla="*/ 579505 h 4850308"/>
              <a:gd name="connsiteX0" fmla="*/ 1934629 w 18007315"/>
              <a:gd name="connsiteY0" fmla="*/ 579505 h 4850308"/>
              <a:gd name="connsiteX1" fmla="*/ 1995589 w 18007315"/>
              <a:gd name="connsiteY1" fmla="*/ 518545 h 4850308"/>
              <a:gd name="connsiteX2" fmla="*/ 2666149 w 18007315"/>
              <a:gd name="connsiteY2" fmla="*/ 385 h 4850308"/>
              <a:gd name="connsiteX3" fmla="*/ 4403509 w 18007315"/>
              <a:gd name="connsiteY3" fmla="*/ 427105 h 4850308"/>
              <a:gd name="connsiteX4" fmla="*/ 6323749 w 18007315"/>
              <a:gd name="connsiteY4" fmla="*/ 385 h 4850308"/>
              <a:gd name="connsiteX5" fmla="*/ 9707029 w 18007315"/>
              <a:gd name="connsiteY5" fmla="*/ 457585 h 4850308"/>
              <a:gd name="connsiteX6" fmla="*/ 16016389 w 18007315"/>
              <a:gd name="connsiteY6" fmla="*/ 853825 h 4850308"/>
              <a:gd name="connsiteX7" fmla="*/ 17205109 w 18007315"/>
              <a:gd name="connsiteY7" fmla="*/ 3993265 h 4850308"/>
              <a:gd name="connsiteX8" fmla="*/ 4830229 w 18007315"/>
              <a:gd name="connsiteY8" fmla="*/ 4846705 h 4850308"/>
              <a:gd name="connsiteX9" fmla="*/ 75349 w 18007315"/>
              <a:gd name="connsiteY9" fmla="*/ 3779905 h 4850308"/>
              <a:gd name="connsiteX10" fmla="*/ 1934629 w 18007315"/>
              <a:gd name="connsiteY10" fmla="*/ 579505 h 4850308"/>
              <a:gd name="connsiteX0" fmla="*/ 1934629 w 18007315"/>
              <a:gd name="connsiteY0" fmla="*/ 579505 h 4850308"/>
              <a:gd name="connsiteX1" fmla="*/ 1995589 w 18007315"/>
              <a:gd name="connsiteY1" fmla="*/ 518545 h 4850308"/>
              <a:gd name="connsiteX2" fmla="*/ 2666149 w 18007315"/>
              <a:gd name="connsiteY2" fmla="*/ 385 h 4850308"/>
              <a:gd name="connsiteX3" fmla="*/ 4403509 w 18007315"/>
              <a:gd name="connsiteY3" fmla="*/ 427105 h 4850308"/>
              <a:gd name="connsiteX4" fmla="*/ 6323749 w 18007315"/>
              <a:gd name="connsiteY4" fmla="*/ 385 h 4850308"/>
              <a:gd name="connsiteX5" fmla="*/ 9707029 w 18007315"/>
              <a:gd name="connsiteY5" fmla="*/ 457585 h 4850308"/>
              <a:gd name="connsiteX6" fmla="*/ 16016389 w 18007315"/>
              <a:gd name="connsiteY6" fmla="*/ 853825 h 4850308"/>
              <a:gd name="connsiteX7" fmla="*/ 17205109 w 18007315"/>
              <a:gd name="connsiteY7" fmla="*/ 3993265 h 4850308"/>
              <a:gd name="connsiteX8" fmla="*/ 4830229 w 18007315"/>
              <a:gd name="connsiteY8" fmla="*/ 4846705 h 4850308"/>
              <a:gd name="connsiteX9" fmla="*/ 75349 w 18007315"/>
              <a:gd name="connsiteY9" fmla="*/ 3779905 h 4850308"/>
              <a:gd name="connsiteX10" fmla="*/ 1934629 w 18007315"/>
              <a:gd name="connsiteY10" fmla="*/ 579505 h 4850308"/>
              <a:gd name="connsiteX0" fmla="*/ 1934629 w 18007315"/>
              <a:gd name="connsiteY0" fmla="*/ 581071 h 4851874"/>
              <a:gd name="connsiteX1" fmla="*/ 1995589 w 18007315"/>
              <a:gd name="connsiteY1" fmla="*/ 520111 h 4851874"/>
              <a:gd name="connsiteX2" fmla="*/ 2666149 w 18007315"/>
              <a:gd name="connsiteY2" fmla="*/ 1951 h 4851874"/>
              <a:gd name="connsiteX3" fmla="*/ 4403509 w 18007315"/>
              <a:gd name="connsiteY3" fmla="*/ 428671 h 4851874"/>
              <a:gd name="connsiteX4" fmla="*/ 6323749 w 18007315"/>
              <a:gd name="connsiteY4" fmla="*/ 1951 h 4851874"/>
              <a:gd name="connsiteX5" fmla="*/ 9707029 w 18007315"/>
              <a:gd name="connsiteY5" fmla="*/ 459151 h 4851874"/>
              <a:gd name="connsiteX6" fmla="*/ 16016389 w 18007315"/>
              <a:gd name="connsiteY6" fmla="*/ 855391 h 4851874"/>
              <a:gd name="connsiteX7" fmla="*/ 17205109 w 18007315"/>
              <a:gd name="connsiteY7" fmla="*/ 3994831 h 4851874"/>
              <a:gd name="connsiteX8" fmla="*/ 4830229 w 18007315"/>
              <a:gd name="connsiteY8" fmla="*/ 4848271 h 4851874"/>
              <a:gd name="connsiteX9" fmla="*/ 75349 w 18007315"/>
              <a:gd name="connsiteY9" fmla="*/ 3781471 h 4851874"/>
              <a:gd name="connsiteX10" fmla="*/ 1934629 w 18007315"/>
              <a:gd name="connsiteY10" fmla="*/ 581071 h 4851874"/>
              <a:gd name="connsiteX0" fmla="*/ 1934629 w 18007315"/>
              <a:gd name="connsiteY0" fmla="*/ 581071 h 4851874"/>
              <a:gd name="connsiteX1" fmla="*/ 1995589 w 18007315"/>
              <a:gd name="connsiteY1" fmla="*/ 520111 h 4851874"/>
              <a:gd name="connsiteX2" fmla="*/ 2666149 w 18007315"/>
              <a:gd name="connsiteY2" fmla="*/ 1951 h 4851874"/>
              <a:gd name="connsiteX3" fmla="*/ 4403509 w 18007315"/>
              <a:gd name="connsiteY3" fmla="*/ 428671 h 4851874"/>
              <a:gd name="connsiteX4" fmla="*/ 6323749 w 18007315"/>
              <a:gd name="connsiteY4" fmla="*/ 1951 h 4851874"/>
              <a:gd name="connsiteX5" fmla="*/ 9707029 w 18007315"/>
              <a:gd name="connsiteY5" fmla="*/ 459151 h 4851874"/>
              <a:gd name="connsiteX6" fmla="*/ 16016389 w 18007315"/>
              <a:gd name="connsiteY6" fmla="*/ 855391 h 4851874"/>
              <a:gd name="connsiteX7" fmla="*/ 17205109 w 18007315"/>
              <a:gd name="connsiteY7" fmla="*/ 3994831 h 4851874"/>
              <a:gd name="connsiteX8" fmla="*/ 4830229 w 18007315"/>
              <a:gd name="connsiteY8" fmla="*/ 4848271 h 4851874"/>
              <a:gd name="connsiteX9" fmla="*/ 75349 w 18007315"/>
              <a:gd name="connsiteY9" fmla="*/ 3781471 h 4851874"/>
              <a:gd name="connsiteX10" fmla="*/ 1934629 w 18007315"/>
              <a:gd name="connsiteY10" fmla="*/ 581071 h 4851874"/>
              <a:gd name="connsiteX0" fmla="*/ 1934629 w 18007315"/>
              <a:gd name="connsiteY0" fmla="*/ 582236 h 4853039"/>
              <a:gd name="connsiteX1" fmla="*/ 1995589 w 18007315"/>
              <a:gd name="connsiteY1" fmla="*/ 521276 h 4853039"/>
              <a:gd name="connsiteX2" fmla="*/ 2666149 w 18007315"/>
              <a:gd name="connsiteY2" fmla="*/ 3116 h 4853039"/>
              <a:gd name="connsiteX3" fmla="*/ 4403509 w 18007315"/>
              <a:gd name="connsiteY3" fmla="*/ 429836 h 4853039"/>
              <a:gd name="connsiteX4" fmla="*/ 6323749 w 18007315"/>
              <a:gd name="connsiteY4" fmla="*/ 3116 h 4853039"/>
              <a:gd name="connsiteX5" fmla="*/ 9707029 w 18007315"/>
              <a:gd name="connsiteY5" fmla="*/ 460316 h 4853039"/>
              <a:gd name="connsiteX6" fmla="*/ 16016389 w 18007315"/>
              <a:gd name="connsiteY6" fmla="*/ 856556 h 4853039"/>
              <a:gd name="connsiteX7" fmla="*/ 17205109 w 18007315"/>
              <a:gd name="connsiteY7" fmla="*/ 3995996 h 4853039"/>
              <a:gd name="connsiteX8" fmla="*/ 4830229 w 18007315"/>
              <a:gd name="connsiteY8" fmla="*/ 4849436 h 4853039"/>
              <a:gd name="connsiteX9" fmla="*/ 75349 w 18007315"/>
              <a:gd name="connsiteY9" fmla="*/ 3782636 h 4853039"/>
              <a:gd name="connsiteX10" fmla="*/ 1934629 w 18007315"/>
              <a:gd name="connsiteY10" fmla="*/ 582236 h 4853039"/>
              <a:gd name="connsiteX0" fmla="*/ 1934629 w 18007315"/>
              <a:gd name="connsiteY0" fmla="*/ 584807 h 4855610"/>
              <a:gd name="connsiteX1" fmla="*/ 1995589 w 18007315"/>
              <a:gd name="connsiteY1" fmla="*/ 523847 h 4855610"/>
              <a:gd name="connsiteX2" fmla="*/ 2666149 w 18007315"/>
              <a:gd name="connsiteY2" fmla="*/ 5687 h 4855610"/>
              <a:gd name="connsiteX3" fmla="*/ 4403509 w 18007315"/>
              <a:gd name="connsiteY3" fmla="*/ 432407 h 4855610"/>
              <a:gd name="connsiteX4" fmla="*/ 6323749 w 18007315"/>
              <a:gd name="connsiteY4" fmla="*/ 5687 h 4855610"/>
              <a:gd name="connsiteX5" fmla="*/ 9707029 w 18007315"/>
              <a:gd name="connsiteY5" fmla="*/ 462887 h 4855610"/>
              <a:gd name="connsiteX6" fmla="*/ 16016389 w 18007315"/>
              <a:gd name="connsiteY6" fmla="*/ 859127 h 4855610"/>
              <a:gd name="connsiteX7" fmla="*/ 17205109 w 18007315"/>
              <a:gd name="connsiteY7" fmla="*/ 3998567 h 4855610"/>
              <a:gd name="connsiteX8" fmla="*/ 4830229 w 18007315"/>
              <a:gd name="connsiteY8" fmla="*/ 4852007 h 4855610"/>
              <a:gd name="connsiteX9" fmla="*/ 75349 w 18007315"/>
              <a:gd name="connsiteY9" fmla="*/ 3785207 h 4855610"/>
              <a:gd name="connsiteX10" fmla="*/ 1934629 w 18007315"/>
              <a:gd name="connsiteY10" fmla="*/ 584807 h 4855610"/>
              <a:gd name="connsiteX0" fmla="*/ 1934629 w 18007315"/>
              <a:gd name="connsiteY0" fmla="*/ 584807 h 4855610"/>
              <a:gd name="connsiteX1" fmla="*/ 1995589 w 18007315"/>
              <a:gd name="connsiteY1" fmla="*/ 523847 h 4855610"/>
              <a:gd name="connsiteX2" fmla="*/ 2666149 w 18007315"/>
              <a:gd name="connsiteY2" fmla="*/ 5687 h 4855610"/>
              <a:gd name="connsiteX3" fmla="*/ 4403509 w 18007315"/>
              <a:gd name="connsiteY3" fmla="*/ 432407 h 4855610"/>
              <a:gd name="connsiteX4" fmla="*/ 6323749 w 18007315"/>
              <a:gd name="connsiteY4" fmla="*/ 5687 h 4855610"/>
              <a:gd name="connsiteX5" fmla="*/ 9707029 w 18007315"/>
              <a:gd name="connsiteY5" fmla="*/ 462887 h 4855610"/>
              <a:gd name="connsiteX6" fmla="*/ 16016389 w 18007315"/>
              <a:gd name="connsiteY6" fmla="*/ 859127 h 4855610"/>
              <a:gd name="connsiteX7" fmla="*/ 17205109 w 18007315"/>
              <a:gd name="connsiteY7" fmla="*/ 3998567 h 4855610"/>
              <a:gd name="connsiteX8" fmla="*/ 4830229 w 18007315"/>
              <a:gd name="connsiteY8" fmla="*/ 4852007 h 4855610"/>
              <a:gd name="connsiteX9" fmla="*/ 75349 w 18007315"/>
              <a:gd name="connsiteY9" fmla="*/ 3785207 h 4855610"/>
              <a:gd name="connsiteX10" fmla="*/ 1934629 w 18007315"/>
              <a:gd name="connsiteY10" fmla="*/ 584807 h 4855610"/>
              <a:gd name="connsiteX0" fmla="*/ 1934629 w 18007315"/>
              <a:gd name="connsiteY0" fmla="*/ 1822784 h 6093587"/>
              <a:gd name="connsiteX1" fmla="*/ 1995589 w 18007315"/>
              <a:gd name="connsiteY1" fmla="*/ 1761824 h 6093587"/>
              <a:gd name="connsiteX2" fmla="*/ 2069536 w 18007315"/>
              <a:gd name="connsiteY2" fmla="*/ 1018 h 6093587"/>
              <a:gd name="connsiteX3" fmla="*/ 4403509 w 18007315"/>
              <a:gd name="connsiteY3" fmla="*/ 1670384 h 6093587"/>
              <a:gd name="connsiteX4" fmla="*/ 6323749 w 18007315"/>
              <a:gd name="connsiteY4" fmla="*/ 1243664 h 6093587"/>
              <a:gd name="connsiteX5" fmla="*/ 9707029 w 18007315"/>
              <a:gd name="connsiteY5" fmla="*/ 1700864 h 6093587"/>
              <a:gd name="connsiteX6" fmla="*/ 16016389 w 18007315"/>
              <a:gd name="connsiteY6" fmla="*/ 2097104 h 6093587"/>
              <a:gd name="connsiteX7" fmla="*/ 17205109 w 18007315"/>
              <a:gd name="connsiteY7" fmla="*/ 5236544 h 6093587"/>
              <a:gd name="connsiteX8" fmla="*/ 4830229 w 18007315"/>
              <a:gd name="connsiteY8" fmla="*/ 6089984 h 6093587"/>
              <a:gd name="connsiteX9" fmla="*/ 75349 w 18007315"/>
              <a:gd name="connsiteY9" fmla="*/ 5023184 h 6093587"/>
              <a:gd name="connsiteX10" fmla="*/ 1934629 w 18007315"/>
              <a:gd name="connsiteY10" fmla="*/ 1822784 h 6093587"/>
              <a:gd name="connsiteX0" fmla="*/ 1934629 w 18007315"/>
              <a:gd name="connsiteY0" fmla="*/ 1872429 h 6143232"/>
              <a:gd name="connsiteX1" fmla="*/ 1995589 w 18007315"/>
              <a:gd name="connsiteY1" fmla="*/ 1811469 h 6143232"/>
              <a:gd name="connsiteX2" fmla="*/ 2069536 w 18007315"/>
              <a:gd name="connsiteY2" fmla="*/ 50663 h 6143232"/>
              <a:gd name="connsiteX3" fmla="*/ 4403509 w 18007315"/>
              <a:gd name="connsiteY3" fmla="*/ 1720029 h 6143232"/>
              <a:gd name="connsiteX4" fmla="*/ 6323749 w 18007315"/>
              <a:gd name="connsiteY4" fmla="*/ 1293309 h 6143232"/>
              <a:gd name="connsiteX5" fmla="*/ 9707029 w 18007315"/>
              <a:gd name="connsiteY5" fmla="*/ 1750509 h 6143232"/>
              <a:gd name="connsiteX6" fmla="*/ 16016389 w 18007315"/>
              <a:gd name="connsiteY6" fmla="*/ 2146749 h 6143232"/>
              <a:gd name="connsiteX7" fmla="*/ 17205109 w 18007315"/>
              <a:gd name="connsiteY7" fmla="*/ 5286189 h 6143232"/>
              <a:gd name="connsiteX8" fmla="*/ 4830229 w 18007315"/>
              <a:gd name="connsiteY8" fmla="*/ 6139629 h 6143232"/>
              <a:gd name="connsiteX9" fmla="*/ 75349 w 18007315"/>
              <a:gd name="connsiteY9" fmla="*/ 5072829 h 6143232"/>
              <a:gd name="connsiteX10" fmla="*/ 1934629 w 18007315"/>
              <a:gd name="connsiteY10" fmla="*/ 1872429 h 6143232"/>
              <a:gd name="connsiteX0" fmla="*/ 1934629 w 18007315"/>
              <a:gd name="connsiteY0" fmla="*/ 1483389 h 5754192"/>
              <a:gd name="connsiteX1" fmla="*/ 1995589 w 18007315"/>
              <a:gd name="connsiteY1" fmla="*/ 1422429 h 5754192"/>
              <a:gd name="connsiteX2" fmla="*/ 1908910 w 18007315"/>
              <a:gd name="connsiteY2" fmla="*/ 60207 h 5754192"/>
              <a:gd name="connsiteX3" fmla="*/ 4403509 w 18007315"/>
              <a:gd name="connsiteY3" fmla="*/ 1330989 h 5754192"/>
              <a:gd name="connsiteX4" fmla="*/ 6323749 w 18007315"/>
              <a:gd name="connsiteY4" fmla="*/ 904269 h 5754192"/>
              <a:gd name="connsiteX5" fmla="*/ 9707029 w 18007315"/>
              <a:gd name="connsiteY5" fmla="*/ 1361469 h 5754192"/>
              <a:gd name="connsiteX6" fmla="*/ 16016389 w 18007315"/>
              <a:gd name="connsiteY6" fmla="*/ 1757709 h 5754192"/>
              <a:gd name="connsiteX7" fmla="*/ 17205109 w 18007315"/>
              <a:gd name="connsiteY7" fmla="*/ 4897149 h 5754192"/>
              <a:gd name="connsiteX8" fmla="*/ 4830229 w 18007315"/>
              <a:gd name="connsiteY8" fmla="*/ 5750589 h 5754192"/>
              <a:gd name="connsiteX9" fmla="*/ 75349 w 18007315"/>
              <a:gd name="connsiteY9" fmla="*/ 4683789 h 5754192"/>
              <a:gd name="connsiteX10" fmla="*/ 1934629 w 18007315"/>
              <a:gd name="connsiteY10" fmla="*/ 1483389 h 5754192"/>
              <a:gd name="connsiteX0" fmla="*/ 1934629 w 18007315"/>
              <a:gd name="connsiteY0" fmla="*/ 1470879 h 5741682"/>
              <a:gd name="connsiteX1" fmla="*/ 1995589 w 18007315"/>
              <a:gd name="connsiteY1" fmla="*/ 1409919 h 5741682"/>
              <a:gd name="connsiteX2" fmla="*/ 1908910 w 18007315"/>
              <a:gd name="connsiteY2" fmla="*/ 47697 h 5741682"/>
              <a:gd name="connsiteX3" fmla="*/ 4403509 w 18007315"/>
              <a:gd name="connsiteY3" fmla="*/ 1318479 h 5741682"/>
              <a:gd name="connsiteX4" fmla="*/ 6323749 w 18007315"/>
              <a:gd name="connsiteY4" fmla="*/ 891759 h 5741682"/>
              <a:gd name="connsiteX5" fmla="*/ 9707029 w 18007315"/>
              <a:gd name="connsiteY5" fmla="*/ 1348959 h 5741682"/>
              <a:gd name="connsiteX6" fmla="*/ 16016389 w 18007315"/>
              <a:gd name="connsiteY6" fmla="*/ 1745199 h 5741682"/>
              <a:gd name="connsiteX7" fmla="*/ 17205109 w 18007315"/>
              <a:gd name="connsiteY7" fmla="*/ 4884639 h 5741682"/>
              <a:gd name="connsiteX8" fmla="*/ 4830229 w 18007315"/>
              <a:gd name="connsiteY8" fmla="*/ 5738079 h 5741682"/>
              <a:gd name="connsiteX9" fmla="*/ 75349 w 18007315"/>
              <a:gd name="connsiteY9" fmla="*/ 4671279 h 5741682"/>
              <a:gd name="connsiteX10" fmla="*/ 1934629 w 18007315"/>
              <a:gd name="connsiteY10" fmla="*/ 1470879 h 5741682"/>
              <a:gd name="connsiteX0" fmla="*/ 1934629 w 18007315"/>
              <a:gd name="connsiteY0" fmla="*/ 1710217 h 5981020"/>
              <a:gd name="connsiteX1" fmla="*/ 1995589 w 18007315"/>
              <a:gd name="connsiteY1" fmla="*/ 1649257 h 5981020"/>
              <a:gd name="connsiteX2" fmla="*/ 1908910 w 18007315"/>
              <a:gd name="connsiteY2" fmla="*/ 287035 h 5981020"/>
              <a:gd name="connsiteX3" fmla="*/ 4403509 w 18007315"/>
              <a:gd name="connsiteY3" fmla="*/ 1557817 h 5981020"/>
              <a:gd name="connsiteX4" fmla="*/ 6323749 w 18007315"/>
              <a:gd name="connsiteY4" fmla="*/ 1131097 h 5981020"/>
              <a:gd name="connsiteX5" fmla="*/ 9707029 w 18007315"/>
              <a:gd name="connsiteY5" fmla="*/ 1588297 h 5981020"/>
              <a:gd name="connsiteX6" fmla="*/ 16016389 w 18007315"/>
              <a:gd name="connsiteY6" fmla="*/ 1984537 h 5981020"/>
              <a:gd name="connsiteX7" fmla="*/ 17205109 w 18007315"/>
              <a:gd name="connsiteY7" fmla="*/ 5123977 h 5981020"/>
              <a:gd name="connsiteX8" fmla="*/ 4830229 w 18007315"/>
              <a:gd name="connsiteY8" fmla="*/ 5977417 h 5981020"/>
              <a:gd name="connsiteX9" fmla="*/ 75349 w 18007315"/>
              <a:gd name="connsiteY9" fmla="*/ 4910617 h 5981020"/>
              <a:gd name="connsiteX10" fmla="*/ 1934629 w 18007315"/>
              <a:gd name="connsiteY10" fmla="*/ 1710217 h 5981020"/>
              <a:gd name="connsiteX0" fmla="*/ 1934629 w 18007315"/>
              <a:gd name="connsiteY0" fmla="*/ 1710217 h 5981020"/>
              <a:gd name="connsiteX1" fmla="*/ 1995589 w 18007315"/>
              <a:gd name="connsiteY1" fmla="*/ 1649257 h 5981020"/>
              <a:gd name="connsiteX2" fmla="*/ 1908910 w 18007315"/>
              <a:gd name="connsiteY2" fmla="*/ 287035 h 5981020"/>
              <a:gd name="connsiteX3" fmla="*/ 4403509 w 18007315"/>
              <a:gd name="connsiteY3" fmla="*/ 1557817 h 5981020"/>
              <a:gd name="connsiteX4" fmla="*/ 6323749 w 18007315"/>
              <a:gd name="connsiteY4" fmla="*/ 1131097 h 5981020"/>
              <a:gd name="connsiteX5" fmla="*/ 9707029 w 18007315"/>
              <a:gd name="connsiteY5" fmla="*/ 1588297 h 5981020"/>
              <a:gd name="connsiteX6" fmla="*/ 16016389 w 18007315"/>
              <a:gd name="connsiteY6" fmla="*/ 1984537 h 5981020"/>
              <a:gd name="connsiteX7" fmla="*/ 17205109 w 18007315"/>
              <a:gd name="connsiteY7" fmla="*/ 5123977 h 5981020"/>
              <a:gd name="connsiteX8" fmla="*/ 4830229 w 18007315"/>
              <a:gd name="connsiteY8" fmla="*/ 5977417 h 5981020"/>
              <a:gd name="connsiteX9" fmla="*/ 75349 w 18007315"/>
              <a:gd name="connsiteY9" fmla="*/ 4910617 h 5981020"/>
              <a:gd name="connsiteX10" fmla="*/ 1934629 w 18007315"/>
              <a:gd name="connsiteY10" fmla="*/ 1710217 h 5981020"/>
              <a:gd name="connsiteX0" fmla="*/ 1934629 w 18007315"/>
              <a:gd name="connsiteY0" fmla="*/ 1710217 h 5981020"/>
              <a:gd name="connsiteX1" fmla="*/ 1995589 w 18007315"/>
              <a:gd name="connsiteY1" fmla="*/ 1649257 h 5981020"/>
              <a:gd name="connsiteX2" fmla="*/ 1908910 w 18007315"/>
              <a:gd name="connsiteY2" fmla="*/ 287035 h 5981020"/>
              <a:gd name="connsiteX3" fmla="*/ 4403509 w 18007315"/>
              <a:gd name="connsiteY3" fmla="*/ 1557817 h 5981020"/>
              <a:gd name="connsiteX4" fmla="*/ 6346696 w 18007315"/>
              <a:gd name="connsiteY4" fmla="*/ 1271773 h 5981020"/>
              <a:gd name="connsiteX5" fmla="*/ 9707029 w 18007315"/>
              <a:gd name="connsiteY5" fmla="*/ 1588297 h 5981020"/>
              <a:gd name="connsiteX6" fmla="*/ 16016389 w 18007315"/>
              <a:gd name="connsiteY6" fmla="*/ 1984537 h 5981020"/>
              <a:gd name="connsiteX7" fmla="*/ 17205109 w 18007315"/>
              <a:gd name="connsiteY7" fmla="*/ 5123977 h 5981020"/>
              <a:gd name="connsiteX8" fmla="*/ 4830229 w 18007315"/>
              <a:gd name="connsiteY8" fmla="*/ 5977417 h 5981020"/>
              <a:gd name="connsiteX9" fmla="*/ 75349 w 18007315"/>
              <a:gd name="connsiteY9" fmla="*/ 4910617 h 5981020"/>
              <a:gd name="connsiteX10" fmla="*/ 1934629 w 18007315"/>
              <a:gd name="connsiteY10" fmla="*/ 1710217 h 5981020"/>
              <a:gd name="connsiteX0" fmla="*/ 1934629 w 18007315"/>
              <a:gd name="connsiteY0" fmla="*/ 1710217 h 5981020"/>
              <a:gd name="connsiteX1" fmla="*/ 1995589 w 18007315"/>
              <a:gd name="connsiteY1" fmla="*/ 1649257 h 5981020"/>
              <a:gd name="connsiteX2" fmla="*/ 1908910 w 18007315"/>
              <a:gd name="connsiteY2" fmla="*/ 287035 h 5981020"/>
              <a:gd name="connsiteX3" fmla="*/ 4403509 w 18007315"/>
              <a:gd name="connsiteY3" fmla="*/ 1557817 h 5981020"/>
              <a:gd name="connsiteX4" fmla="*/ 6346696 w 18007315"/>
              <a:gd name="connsiteY4" fmla="*/ 1271773 h 5981020"/>
              <a:gd name="connsiteX5" fmla="*/ 9707029 w 18007315"/>
              <a:gd name="connsiteY5" fmla="*/ 1588297 h 5981020"/>
              <a:gd name="connsiteX6" fmla="*/ 16016389 w 18007315"/>
              <a:gd name="connsiteY6" fmla="*/ 1984537 h 5981020"/>
              <a:gd name="connsiteX7" fmla="*/ 17205109 w 18007315"/>
              <a:gd name="connsiteY7" fmla="*/ 5123977 h 5981020"/>
              <a:gd name="connsiteX8" fmla="*/ 4830229 w 18007315"/>
              <a:gd name="connsiteY8" fmla="*/ 5977417 h 5981020"/>
              <a:gd name="connsiteX9" fmla="*/ 75349 w 18007315"/>
              <a:gd name="connsiteY9" fmla="*/ 4910617 h 5981020"/>
              <a:gd name="connsiteX10" fmla="*/ 1934629 w 18007315"/>
              <a:gd name="connsiteY10" fmla="*/ 1710217 h 5981020"/>
              <a:gd name="connsiteX0" fmla="*/ 1934629 w 18007315"/>
              <a:gd name="connsiteY0" fmla="*/ 1710217 h 5981020"/>
              <a:gd name="connsiteX1" fmla="*/ 1995589 w 18007315"/>
              <a:gd name="connsiteY1" fmla="*/ 1649257 h 5981020"/>
              <a:gd name="connsiteX2" fmla="*/ 1908910 w 18007315"/>
              <a:gd name="connsiteY2" fmla="*/ 287035 h 5981020"/>
              <a:gd name="connsiteX3" fmla="*/ 4403509 w 18007315"/>
              <a:gd name="connsiteY3" fmla="*/ 1557817 h 5981020"/>
              <a:gd name="connsiteX4" fmla="*/ 6346696 w 18007315"/>
              <a:gd name="connsiteY4" fmla="*/ 1271773 h 5981020"/>
              <a:gd name="connsiteX5" fmla="*/ 9707029 w 18007315"/>
              <a:gd name="connsiteY5" fmla="*/ 1588297 h 5981020"/>
              <a:gd name="connsiteX6" fmla="*/ 16016389 w 18007315"/>
              <a:gd name="connsiteY6" fmla="*/ 1984537 h 5981020"/>
              <a:gd name="connsiteX7" fmla="*/ 17205109 w 18007315"/>
              <a:gd name="connsiteY7" fmla="*/ 5123977 h 5981020"/>
              <a:gd name="connsiteX8" fmla="*/ 4830229 w 18007315"/>
              <a:gd name="connsiteY8" fmla="*/ 5977417 h 5981020"/>
              <a:gd name="connsiteX9" fmla="*/ 75349 w 18007315"/>
              <a:gd name="connsiteY9" fmla="*/ 4910617 h 5981020"/>
              <a:gd name="connsiteX10" fmla="*/ 1934629 w 18007315"/>
              <a:gd name="connsiteY10" fmla="*/ 1710217 h 5981020"/>
              <a:gd name="connsiteX0" fmla="*/ 1934629 w 18007315"/>
              <a:gd name="connsiteY0" fmla="*/ 1552633 h 5823436"/>
              <a:gd name="connsiteX1" fmla="*/ 1995589 w 18007315"/>
              <a:gd name="connsiteY1" fmla="*/ 1491673 h 5823436"/>
              <a:gd name="connsiteX2" fmla="*/ 1908910 w 18007315"/>
              <a:gd name="connsiteY2" fmla="*/ 129451 h 5823436"/>
              <a:gd name="connsiteX3" fmla="*/ 4403509 w 18007315"/>
              <a:gd name="connsiteY3" fmla="*/ 1400233 h 5823436"/>
              <a:gd name="connsiteX4" fmla="*/ 6346696 w 18007315"/>
              <a:gd name="connsiteY4" fmla="*/ 1114189 h 5823436"/>
              <a:gd name="connsiteX5" fmla="*/ 9707029 w 18007315"/>
              <a:gd name="connsiteY5" fmla="*/ 1430713 h 5823436"/>
              <a:gd name="connsiteX6" fmla="*/ 16016389 w 18007315"/>
              <a:gd name="connsiteY6" fmla="*/ 1826953 h 5823436"/>
              <a:gd name="connsiteX7" fmla="*/ 17205109 w 18007315"/>
              <a:gd name="connsiteY7" fmla="*/ 4966393 h 5823436"/>
              <a:gd name="connsiteX8" fmla="*/ 4830229 w 18007315"/>
              <a:gd name="connsiteY8" fmla="*/ 5819833 h 5823436"/>
              <a:gd name="connsiteX9" fmla="*/ 75349 w 18007315"/>
              <a:gd name="connsiteY9" fmla="*/ 4753033 h 5823436"/>
              <a:gd name="connsiteX10" fmla="*/ 1934629 w 18007315"/>
              <a:gd name="connsiteY10" fmla="*/ 1552633 h 5823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007315" h="5823436">
                <a:moveTo>
                  <a:pt x="1934629" y="1552633"/>
                </a:moveTo>
                <a:cubicBezTo>
                  <a:pt x="2254669" y="1009073"/>
                  <a:pt x="1999876" y="1728870"/>
                  <a:pt x="1995589" y="1491673"/>
                </a:cubicBezTo>
                <a:cubicBezTo>
                  <a:pt x="1991302" y="1254476"/>
                  <a:pt x="301031" y="-481320"/>
                  <a:pt x="1908910" y="129451"/>
                </a:cubicBezTo>
                <a:cubicBezTo>
                  <a:pt x="3516789" y="740222"/>
                  <a:pt x="3663878" y="1236110"/>
                  <a:pt x="4403509" y="1400233"/>
                </a:cubicBezTo>
                <a:cubicBezTo>
                  <a:pt x="5143140" y="1564356"/>
                  <a:pt x="4707269" y="1170069"/>
                  <a:pt x="6346696" y="1114189"/>
                </a:cubicBezTo>
                <a:cubicBezTo>
                  <a:pt x="7986123" y="1058309"/>
                  <a:pt x="7980680" y="1405703"/>
                  <a:pt x="9707029" y="1430713"/>
                </a:cubicBezTo>
                <a:cubicBezTo>
                  <a:pt x="11433378" y="1455723"/>
                  <a:pt x="14766709" y="1237673"/>
                  <a:pt x="16016389" y="1826953"/>
                </a:cubicBezTo>
                <a:cubicBezTo>
                  <a:pt x="17266069" y="2416233"/>
                  <a:pt x="19069469" y="4300913"/>
                  <a:pt x="17205109" y="4966393"/>
                </a:cubicBezTo>
                <a:cubicBezTo>
                  <a:pt x="15340749" y="5631873"/>
                  <a:pt x="7685189" y="5855393"/>
                  <a:pt x="4830229" y="5819833"/>
                </a:cubicBezTo>
                <a:cubicBezTo>
                  <a:pt x="1975269" y="5784273"/>
                  <a:pt x="563029" y="5469313"/>
                  <a:pt x="75349" y="4753033"/>
                </a:cubicBezTo>
                <a:cubicBezTo>
                  <a:pt x="-412331" y="4036753"/>
                  <a:pt x="1614589" y="2096193"/>
                  <a:pt x="1934629" y="15526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64EBF2F2-7556-4758-A22C-17F2E590A6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9273031"/>
              </p:ext>
            </p:extLst>
          </p:nvPr>
        </p:nvGraphicFramePr>
        <p:xfrm>
          <a:off x="1130090" y="1930212"/>
          <a:ext cx="10119360" cy="40772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57FBE3B2-0F8A-42BA-91FF-F14156E63713}"/>
              </a:ext>
            </a:extLst>
          </p:cNvPr>
          <p:cNvSpPr txBox="1"/>
          <p:nvPr/>
        </p:nvSpPr>
        <p:spPr>
          <a:xfrm>
            <a:off x="1158240" y="6400448"/>
            <a:ext cx="9875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Lorem ipsum dolor sit amet, consectetuer adipiscing elit. Maecenas porttitor congue massa.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Fusce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posuere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, magna sed pulvinar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ultricie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.</a:t>
            </a:r>
          </a:p>
        </p:txBody>
      </p:sp>
      <p:sp>
        <p:nvSpPr>
          <p:cNvPr id="103" name="圆: 空心 102">
            <a:extLst>
              <a:ext uri="{FF2B5EF4-FFF2-40B4-BE49-F238E27FC236}">
                <a16:creationId xmlns:a16="http://schemas.microsoft.com/office/drawing/2014/main" xmlns="" id="{C8F05053-9104-4660-BB87-FFBCE99374DF}"/>
              </a:ext>
            </a:extLst>
          </p:cNvPr>
          <p:cNvSpPr/>
          <p:nvPr/>
        </p:nvSpPr>
        <p:spPr>
          <a:xfrm>
            <a:off x="10646912" y="-624776"/>
            <a:ext cx="2604394" cy="2604394"/>
          </a:xfrm>
          <a:prstGeom prst="donut">
            <a:avLst>
              <a:gd name="adj" fmla="val 14129"/>
            </a:avLst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AF3406C-811F-4D7E-B6C1-D52899E4E17B}"/>
              </a:ext>
            </a:extLst>
          </p:cNvPr>
          <p:cNvGrpSpPr/>
          <p:nvPr/>
        </p:nvGrpSpPr>
        <p:grpSpPr>
          <a:xfrm>
            <a:off x="5024429" y="1699851"/>
            <a:ext cx="2143142" cy="353795"/>
            <a:chOff x="5196458" y="1699851"/>
            <a:chExt cx="2143142" cy="353795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4C1244B1-76D3-456D-A7FD-2DDA8E2F88A0}"/>
                </a:ext>
              </a:extLst>
            </p:cNvPr>
            <p:cNvGrpSpPr/>
            <p:nvPr/>
          </p:nvGrpSpPr>
          <p:grpSpPr>
            <a:xfrm>
              <a:off x="5196458" y="1699851"/>
              <a:ext cx="917846" cy="353795"/>
              <a:chOff x="19016125" y="1656895"/>
              <a:chExt cx="4378526" cy="5879824"/>
            </a:xfrm>
            <a:solidFill>
              <a:srgbClr val="ED4D69"/>
            </a:solidFill>
          </p:grpSpPr>
          <p:sp>
            <p:nvSpPr>
              <p:cNvPr id="40" name="圆柱形 5">
                <a:extLst>
                  <a:ext uri="{FF2B5EF4-FFF2-40B4-BE49-F238E27FC236}">
                    <a16:creationId xmlns:a16="http://schemas.microsoft.com/office/drawing/2014/main" xmlns="" id="{5BE4FD05-42A8-4B55-A8AF-44869F36DBD8}"/>
                  </a:ext>
                </a:extLst>
              </p:cNvPr>
              <p:cNvSpPr/>
              <p:nvPr/>
            </p:nvSpPr>
            <p:spPr>
              <a:xfrm>
                <a:off x="19016125" y="1656895"/>
                <a:ext cx="4378526" cy="5823437"/>
              </a:xfrm>
              <a:custGeom>
                <a:avLst/>
                <a:gdLst>
                  <a:gd name="connsiteX0" fmla="*/ 0 w 4378523"/>
                  <a:gd name="connsiteY0" fmla="*/ 532078 h 5823436"/>
                  <a:gd name="connsiteX1" fmla="*/ 2189262 w 4378523"/>
                  <a:gd name="connsiteY1" fmla="*/ 1064156 h 5823436"/>
                  <a:gd name="connsiteX2" fmla="*/ 4378524 w 4378523"/>
                  <a:gd name="connsiteY2" fmla="*/ 532078 h 5823436"/>
                  <a:gd name="connsiteX3" fmla="*/ 4378523 w 4378523"/>
                  <a:gd name="connsiteY3" fmla="*/ 5291358 h 5823436"/>
                  <a:gd name="connsiteX4" fmla="*/ 2189261 w 4378523"/>
                  <a:gd name="connsiteY4" fmla="*/ 5823436 h 5823436"/>
                  <a:gd name="connsiteX5" fmla="*/ -1 w 4378523"/>
                  <a:gd name="connsiteY5" fmla="*/ 5291358 h 5823436"/>
                  <a:gd name="connsiteX6" fmla="*/ 0 w 4378523"/>
                  <a:gd name="connsiteY6" fmla="*/ 532078 h 5823436"/>
                  <a:gd name="connsiteX0" fmla="*/ 0 w 4378523"/>
                  <a:gd name="connsiteY0" fmla="*/ 532078 h 5823436"/>
                  <a:gd name="connsiteX1" fmla="*/ 2189262 w 4378523"/>
                  <a:gd name="connsiteY1" fmla="*/ 0 h 5823436"/>
                  <a:gd name="connsiteX2" fmla="*/ 4378524 w 4378523"/>
                  <a:gd name="connsiteY2" fmla="*/ 532078 h 5823436"/>
                  <a:gd name="connsiteX3" fmla="*/ 2189262 w 4378523"/>
                  <a:gd name="connsiteY3" fmla="*/ 1064156 h 5823436"/>
                  <a:gd name="connsiteX4" fmla="*/ 0 w 4378523"/>
                  <a:gd name="connsiteY4" fmla="*/ 532078 h 5823436"/>
                  <a:gd name="connsiteX0" fmla="*/ 4378523 w 4378523"/>
                  <a:gd name="connsiteY0" fmla="*/ 532078 h 5823436"/>
                  <a:gd name="connsiteX1" fmla="*/ 2189261 w 4378523"/>
                  <a:gd name="connsiteY1" fmla="*/ 1064156 h 5823436"/>
                  <a:gd name="connsiteX2" fmla="*/ -1 w 4378523"/>
                  <a:gd name="connsiteY2" fmla="*/ 532078 h 5823436"/>
                  <a:gd name="connsiteX3" fmla="*/ 2189261 w 4378523"/>
                  <a:gd name="connsiteY3" fmla="*/ 0 h 5823436"/>
                  <a:gd name="connsiteX4" fmla="*/ 4378523 w 4378523"/>
                  <a:gd name="connsiteY4" fmla="*/ 532078 h 5823436"/>
                  <a:gd name="connsiteX5" fmla="*/ 4378523 w 4378523"/>
                  <a:gd name="connsiteY5" fmla="*/ 5291358 h 5823436"/>
                  <a:gd name="connsiteX6" fmla="*/ 2189261 w 4378523"/>
                  <a:gd name="connsiteY6" fmla="*/ 5823436 h 5823436"/>
                  <a:gd name="connsiteX7" fmla="*/ -1 w 4378523"/>
                  <a:gd name="connsiteY7" fmla="*/ 5291358 h 5823436"/>
                  <a:gd name="connsiteX8" fmla="*/ 0 w 4378523"/>
                  <a:gd name="connsiteY8" fmla="*/ 532078 h 5823436"/>
                  <a:gd name="connsiteX0" fmla="*/ 1 w 4378525"/>
                  <a:gd name="connsiteY0" fmla="*/ 532078 h 5823436"/>
                  <a:gd name="connsiteX1" fmla="*/ 2189263 w 4378525"/>
                  <a:gd name="connsiteY1" fmla="*/ 1064156 h 5823436"/>
                  <a:gd name="connsiteX2" fmla="*/ 4378525 w 4378525"/>
                  <a:gd name="connsiteY2" fmla="*/ 532078 h 5823436"/>
                  <a:gd name="connsiteX3" fmla="*/ 4378524 w 4378525"/>
                  <a:gd name="connsiteY3" fmla="*/ 5291358 h 5823436"/>
                  <a:gd name="connsiteX4" fmla="*/ 2189262 w 4378525"/>
                  <a:gd name="connsiteY4" fmla="*/ 5823436 h 5823436"/>
                  <a:gd name="connsiteX5" fmla="*/ 0 w 4378525"/>
                  <a:gd name="connsiteY5" fmla="*/ 5291358 h 5823436"/>
                  <a:gd name="connsiteX6" fmla="*/ 1 w 4378525"/>
                  <a:gd name="connsiteY6" fmla="*/ 532078 h 5823436"/>
                  <a:gd name="connsiteX0" fmla="*/ 1 w 4378525"/>
                  <a:gd name="connsiteY0" fmla="*/ 532078 h 5823436"/>
                  <a:gd name="connsiteX1" fmla="*/ 2189263 w 4378525"/>
                  <a:gd name="connsiteY1" fmla="*/ 0 h 5823436"/>
                  <a:gd name="connsiteX2" fmla="*/ 4378525 w 4378525"/>
                  <a:gd name="connsiteY2" fmla="*/ 532078 h 5823436"/>
                  <a:gd name="connsiteX3" fmla="*/ 2189263 w 4378525"/>
                  <a:gd name="connsiteY3" fmla="*/ 1064156 h 5823436"/>
                  <a:gd name="connsiteX4" fmla="*/ 1 w 4378525"/>
                  <a:gd name="connsiteY4" fmla="*/ 532078 h 5823436"/>
                  <a:gd name="connsiteX0" fmla="*/ 4378524 w 4378525"/>
                  <a:gd name="connsiteY0" fmla="*/ 532078 h 5823436"/>
                  <a:gd name="connsiteX1" fmla="*/ 2189262 w 4378525"/>
                  <a:gd name="connsiteY1" fmla="*/ 1064156 h 5823436"/>
                  <a:gd name="connsiteX2" fmla="*/ 0 w 4378525"/>
                  <a:gd name="connsiteY2" fmla="*/ 532078 h 5823436"/>
                  <a:gd name="connsiteX3" fmla="*/ 2189262 w 4378525"/>
                  <a:gd name="connsiteY3" fmla="*/ 0 h 5823436"/>
                  <a:gd name="connsiteX4" fmla="*/ 4378524 w 4378525"/>
                  <a:gd name="connsiteY4" fmla="*/ 532078 h 5823436"/>
                  <a:gd name="connsiteX5" fmla="*/ 4378524 w 4378525"/>
                  <a:gd name="connsiteY5" fmla="*/ 5291358 h 5823436"/>
                  <a:gd name="connsiteX6" fmla="*/ 2128302 w 4378525"/>
                  <a:gd name="connsiteY6" fmla="*/ 5427196 h 5823436"/>
                  <a:gd name="connsiteX7" fmla="*/ 0 w 4378525"/>
                  <a:gd name="connsiteY7" fmla="*/ 5291358 h 5823436"/>
                  <a:gd name="connsiteX8" fmla="*/ 1 w 4378525"/>
                  <a:gd name="connsiteY8" fmla="*/ 532078 h 5823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78525" h="5823436" stroke="0" extrusionOk="0">
                    <a:moveTo>
                      <a:pt x="1" y="532078"/>
                    </a:moveTo>
                    <a:cubicBezTo>
                      <a:pt x="1" y="825937"/>
                      <a:pt x="980167" y="1064156"/>
                      <a:pt x="2189263" y="1064156"/>
                    </a:cubicBezTo>
                    <a:cubicBezTo>
                      <a:pt x="3398359" y="1064156"/>
                      <a:pt x="4378525" y="825937"/>
                      <a:pt x="4378525" y="532078"/>
                    </a:cubicBezTo>
                    <a:cubicBezTo>
                      <a:pt x="4378525" y="2118505"/>
                      <a:pt x="4378524" y="3704931"/>
                      <a:pt x="4378524" y="5291358"/>
                    </a:cubicBezTo>
                    <a:cubicBezTo>
                      <a:pt x="4378524" y="5585217"/>
                      <a:pt x="3398358" y="5823436"/>
                      <a:pt x="2189262" y="5823436"/>
                    </a:cubicBezTo>
                    <a:cubicBezTo>
                      <a:pt x="980166" y="5823436"/>
                      <a:pt x="0" y="5585217"/>
                      <a:pt x="0" y="5291358"/>
                    </a:cubicBezTo>
                    <a:cubicBezTo>
                      <a:pt x="0" y="3704931"/>
                      <a:pt x="1" y="2118505"/>
                      <a:pt x="1" y="532078"/>
                    </a:cubicBezTo>
                    <a:close/>
                  </a:path>
                  <a:path w="4378525" h="5823436" fill="lighten" stroke="0" extrusionOk="0">
                    <a:moveTo>
                      <a:pt x="1" y="532078"/>
                    </a:moveTo>
                    <a:cubicBezTo>
                      <a:pt x="1" y="238219"/>
                      <a:pt x="980167" y="0"/>
                      <a:pt x="2189263" y="0"/>
                    </a:cubicBezTo>
                    <a:cubicBezTo>
                      <a:pt x="3398359" y="0"/>
                      <a:pt x="4378525" y="238219"/>
                      <a:pt x="4378525" y="532078"/>
                    </a:cubicBezTo>
                    <a:cubicBezTo>
                      <a:pt x="4378525" y="825937"/>
                      <a:pt x="3398359" y="1064156"/>
                      <a:pt x="2189263" y="1064156"/>
                    </a:cubicBezTo>
                    <a:cubicBezTo>
                      <a:pt x="980167" y="1064156"/>
                      <a:pt x="1" y="825937"/>
                      <a:pt x="1" y="532078"/>
                    </a:cubicBezTo>
                    <a:close/>
                  </a:path>
                  <a:path w="4378525" h="5823436" fill="none" extrusionOk="0">
                    <a:moveTo>
                      <a:pt x="4378524" y="532078"/>
                    </a:moveTo>
                    <a:cubicBezTo>
                      <a:pt x="4378524" y="825937"/>
                      <a:pt x="3398358" y="1064156"/>
                      <a:pt x="2189262" y="1064156"/>
                    </a:cubicBezTo>
                    <a:cubicBezTo>
                      <a:pt x="980166" y="1064156"/>
                      <a:pt x="0" y="825937"/>
                      <a:pt x="0" y="532078"/>
                    </a:cubicBezTo>
                    <a:cubicBezTo>
                      <a:pt x="0" y="238219"/>
                      <a:pt x="980166" y="0"/>
                      <a:pt x="2189262" y="0"/>
                    </a:cubicBezTo>
                    <a:cubicBezTo>
                      <a:pt x="3398358" y="0"/>
                      <a:pt x="4378524" y="238219"/>
                      <a:pt x="4378524" y="532078"/>
                    </a:cubicBezTo>
                    <a:lnTo>
                      <a:pt x="4378524" y="5291358"/>
                    </a:lnTo>
                    <a:cubicBezTo>
                      <a:pt x="4378524" y="5585217"/>
                      <a:pt x="3337398" y="5427196"/>
                      <a:pt x="2128302" y="5427196"/>
                    </a:cubicBezTo>
                    <a:cubicBezTo>
                      <a:pt x="919206" y="5427196"/>
                      <a:pt x="0" y="5585217"/>
                      <a:pt x="0" y="5291358"/>
                    </a:cubicBezTo>
                    <a:cubicBezTo>
                      <a:pt x="0" y="3704931"/>
                      <a:pt x="1" y="2118505"/>
                      <a:pt x="1" y="532078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A</a:t>
                </a:r>
                <a:endParaRPr lang="zh-CN" altLang="en-US" dirty="0"/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xmlns="" id="{531D782F-3A9C-4608-AC9C-2914F1B4D244}"/>
                  </a:ext>
                </a:extLst>
              </p:cNvPr>
              <p:cNvSpPr/>
              <p:nvPr/>
            </p:nvSpPr>
            <p:spPr>
              <a:xfrm>
                <a:off x="19016125" y="6341293"/>
                <a:ext cx="4378526" cy="119542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7EA5DDF9-277F-45C8-91C9-5E1A194BBC4F}"/>
                </a:ext>
              </a:extLst>
            </p:cNvPr>
            <p:cNvGrpSpPr/>
            <p:nvPr/>
          </p:nvGrpSpPr>
          <p:grpSpPr>
            <a:xfrm>
              <a:off x="6421754" y="1699852"/>
              <a:ext cx="917846" cy="353794"/>
              <a:chOff x="19016125" y="1656895"/>
              <a:chExt cx="4378526" cy="5879826"/>
            </a:xfrm>
            <a:solidFill>
              <a:srgbClr val="F1735A"/>
            </a:solidFill>
          </p:grpSpPr>
          <p:sp>
            <p:nvSpPr>
              <p:cNvPr id="32" name="圆柱形 5">
                <a:extLst>
                  <a:ext uri="{FF2B5EF4-FFF2-40B4-BE49-F238E27FC236}">
                    <a16:creationId xmlns:a16="http://schemas.microsoft.com/office/drawing/2014/main" xmlns="" id="{BCC8622D-0DDE-4631-ADF7-83461EF00832}"/>
                  </a:ext>
                </a:extLst>
              </p:cNvPr>
              <p:cNvSpPr/>
              <p:nvPr/>
            </p:nvSpPr>
            <p:spPr>
              <a:xfrm>
                <a:off x="19016125" y="1656895"/>
                <a:ext cx="4378525" cy="5823436"/>
              </a:xfrm>
              <a:custGeom>
                <a:avLst/>
                <a:gdLst>
                  <a:gd name="connsiteX0" fmla="*/ 0 w 4378523"/>
                  <a:gd name="connsiteY0" fmla="*/ 532078 h 5823436"/>
                  <a:gd name="connsiteX1" fmla="*/ 2189262 w 4378523"/>
                  <a:gd name="connsiteY1" fmla="*/ 1064156 h 5823436"/>
                  <a:gd name="connsiteX2" fmla="*/ 4378524 w 4378523"/>
                  <a:gd name="connsiteY2" fmla="*/ 532078 h 5823436"/>
                  <a:gd name="connsiteX3" fmla="*/ 4378523 w 4378523"/>
                  <a:gd name="connsiteY3" fmla="*/ 5291358 h 5823436"/>
                  <a:gd name="connsiteX4" fmla="*/ 2189261 w 4378523"/>
                  <a:gd name="connsiteY4" fmla="*/ 5823436 h 5823436"/>
                  <a:gd name="connsiteX5" fmla="*/ -1 w 4378523"/>
                  <a:gd name="connsiteY5" fmla="*/ 5291358 h 5823436"/>
                  <a:gd name="connsiteX6" fmla="*/ 0 w 4378523"/>
                  <a:gd name="connsiteY6" fmla="*/ 532078 h 5823436"/>
                  <a:gd name="connsiteX0" fmla="*/ 0 w 4378523"/>
                  <a:gd name="connsiteY0" fmla="*/ 532078 h 5823436"/>
                  <a:gd name="connsiteX1" fmla="*/ 2189262 w 4378523"/>
                  <a:gd name="connsiteY1" fmla="*/ 0 h 5823436"/>
                  <a:gd name="connsiteX2" fmla="*/ 4378524 w 4378523"/>
                  <a:gd name="connsiteY2" fmla="*/ 532078 h 5823436"/>
                  <a:gd name="connsiteX3" fmla="*/ 2189262 w 4378523"/>
                  <a:gd name="connsiteY3" fmla="*/ 1064156 h 5823436"/>
                  <a:gd name="connsiteX4" fmla="*/ 0 w 4378523"/>
                  <a:gd name="connsiteY4" fmla="*/ 532078 h 5823436"/>
                  <a:gd name="connsiteX0" fmla="*/ 4378523 w 4378523"/>
                  <a:gd name="connsiteY0" fmla="*/ 532078 h 5823436"/>
                  <a:gd name="connsiteX1" fmla="*/ 2189261 w 4378523"/>
                  <a:gd name="connsiteY1" fmla="*/ 1064156 h 5823436"/>
                  <a:gd name="connsiteX2" fmla="*/ -1 w 4378523"/>
                  <a:gd name="connsiteY2" fmla="*/ 532078 h 5823436"/>
                  <a:gd name="connsiteX3" fmla="*/ 2189261 w 4378523"/>
                  <a:gd name="connsiteY3" fmla="*/ 0 h 5823436"/>
                  <a:gd name="connsiteX4" fmla="*/ 4378523 w 4378523"/>
                  <a:gd name="connsiteY4" fmla="*/ 532078 h 5823436"/>
                  <a:gd name="connsiteX5" fmla="*/ 4378523 w 4378523"/>
                  <a:gd name="connsiteY5" fmla="*/ 5291358 h 5823436"/>
                  <a:gd name="connsiteX6" fmla="*/ 2189261 w 4378523"/>
                  <a:gd name="connsiteY6" fmla="*/ 5823436 h 5823436"/>
                  <a:gd name="connsiteX7" fmla="*/ -1 w 4378523"/>
                  <a:gd name="connsiteY7" fmla="*/ 5291358 h 5823436"/>
                  <a:gd name="connsiteX8" fmla="*/ 0 w 4378523"/>
                  <a:gd name="connsiteY8" fmla="*/ 532078 h 5823436"/>
                  <a:gd name="connsiteX0" fmla="*/ 1 w 4378525"/>
                  <a:gd name="connsiteY0" fmla="*/ 532078 h 5823436"/>
                  <a:gd name="connsiteX1" fmla="*/ 2189263 w 4378525"/>
                  <a:gd name="connsiteY1" fmla="*/ 1064156 h 5823436"/>
                  <a:gd name="connsiteX2" fmla="*/ 4378525 w 4378525"/>
                  <a:gd name="connsiteY2" fmla="*/ 532078 h 5823436"/>
                  <a:gd name="connsiteX3" fmla="*/ 4378524 w 4378525"/>
                  <a:gd name="connsiteY3" fmla="*/ 5291358 h 5823436"/>
                  <a:gd name="connsiteX4" fmla="*/ 2189262 w 4378525"/>
                  <a:gd name="connsiteY4" fmla="*/ 5823436 h 5823436"/>
                  <a:gd name="connsiteX5" fmla="*/ 0 w 4378525"/>
                  <a:gd name="connsiteY5" fmla="*/ 5291358 h 5823436"/>
                  <a:gd name="connsiteX6" fmla="*/ 1 w 4378525"/>
                  <a:gd name="connsiteY6" fmla="*/ 532078 h 5823436"/>
                  <a:gd name="connsiteX0" fmla="*/ 1 w 4378525"/>
                  <a:gd name="connsiteY0" fmla="*/ 532078 h 5823436"/>
                  <a:gd name="connsiteX1" fmla="*/ 2189263 w 4378525"/>
                  <a:gd name="connsiteY1" fmla="*/ 0 h 5823436"/>
                  <a:gd name="connsiteX2" fmla="*/ 4378525 w 4378525"/>
                  <a:gd name="connsiteY2" fmla="*/ 532078 h 5823436"/>
                  <a:gd name="connsiteX3" fmla="*/ 2189263 w 4378525"/>
                  <a:gd name="connsiteY3" fmla="*/ 1064156 h 5823436"/>
                  <a:gd name="connsiteX4" fmla="*/ 1 w 4378525"/>
                  <a:gd name="connsiteY4" fmla="*/ 532078 h 5823436"/>
                  <a:gd name="connsiteX0" fmla="*/ 4378524 w 4378525"/>
                  <a:gd name="connsiteY0" fmla="*/ 532078 h 5823436"/>
                  <a:gd name="connsiteX1" fmla="*/ 2189262 w 4378525"/>
                  <a:gd name="connsiteY1" fmla="*/ 1064156 h 5823436"/>
                  <a:gd name="connsiteX2" fmla="*/ 0 w 4378525"/>
                  <a:gd name="connsiteY2" fmla="*/ 532078 h 5823436"/>
                  <a:gd name="connsiteX3" fmla="*/ 2189262 w 4378525"/>
                  <a:gd name="connsiteY3" fmla="*/ 0 h 5823436"/>
                  <a:gd name="connsiteX4" fmla="*/ 4378524 w 4378525"/>
                  <a:gd name="connsiteY4" fmla="*/ 532078 h 5823436"/>
                  <a:gd name="connsiteX5" fmla="*/ 4378524 w 4378525"/>
                  <a:gd name="connsiteY5" fmla="*/ 5291358 h 5823436"/>
                  <a:gd name="connsiteX6" fmla="*/ 2128302 w 4378525"/>
                  <a:gd name="connsiteY6" fmla="*/ 5427196 h 5823436"/>
                  <a:gd name="connsiteX7" fmla="*/ 0 w 4378525"/>
                  <a:gd name="connsiteY7" fmla="*/ 5291358 h 5823436"/>
                  <a:gd name="connsiteX8" fmla="*/ 1 w 4378525"/>
                  <a:gd name="connsiteY8" fmla="*/ 532078 h 5823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378525" h="5823436" stroke="0" extrusionOk="0">
                    <a:moveTo>
                      <a:pt x="1" y="532078"/>
                    </a:moveTo>
                    <a:cubicBezTo>
                      <a:pt x="1" y="825937"/>
                      <a:pt x="980167" y="1064156"/>
                      <a:pt x="2189263" y="1064156"/>
                    </a:cubicBezTo>
                    <a:cubicBezTo>
                      <a:pt x="3398359" y="1064156"/>
                      <a:pt x="4378525" y="825937"/>
                      <a:pt x="4378525" y="532078"/>
                    </a:cubicBezTo>
                    <a:cubicBezTo>
                      <a:pt x="4378525" y="2118505"/>
                      <a:pt x="4378524" y="3704931"/>
                      <a:pt x="4378524" y="5291358"/>
                    </a:cubicBezTo>
                    <a:cubicBezTo>
                      <a:pt x="4378524" y="5585217"/>
                      <a:pt x="3398358" y="5823436"/>
                      <a:pt x="2189262" y="5823436"/>
                    </a:cubicBezTo>
                    <a:cubicBezTo>
                      <a:pt x="980166" y="5823436"/>
                      <a:pt x="0" y="5585217"/>
                      <a:pt x="0" y="5291358"/>
                    </a:cubicBezTo>
                    <a:cubicBezTo>
                      <a:pt x="0" y="3704931"/>
                      <a:pt x="1" y="2118505"/>
                      <a:pt x="1" y="532078"/>
                    </a:cubicBezTo>
                    <a:close/>
                  </a:path>
                  <a:path w="4378525" h="5823436" fill="lighten" stroke="0" extrusionOk="0">
                    <a:moveTo>
                      <a:pt x="1" y="532078"/>
                    </a:moveTo>
                    <a:cubicBezTo>
                      <a:pt x="1" y="238219"/>
                      <a:pt x="980167" y="0"/>
                      <a:pt x="2189263" y="0"/>
                    </a:cubicBezTo>
                    <a:cubicBezTo>
                      <a:pt x="3398359" y="0"/>
                      <a:pt x="4378525" y="238219"/>
                      <a:pt x="4378525" y="532078"/>
                    </a:cubicBezTo>
                    <a:cubicBezTo>
                      <a:pt x="4378525" y="825937"/>
                      <a:pt x="3398359" y="1064156"/>
                      <a:pt x="2189263" y="1064156"/>
                    </a:cubicBezTo>
                    <a:cubicBezTo>
                      <a:pt x="980167" y="1064156"/>
                      <a:pt x="1" y="825937"/>
                      <a:pt x="1" y="532078"/>
                    </a:cubicBezTo>
                    <a:close/>
                  </a:path>
                  <a:path w="4378525" h="5823436" fill="none" extrusionOk="0">
                    <a:moveTo>
                      <a:pt x="4378524" y="532078"/>
                    </a:moveTo>
                    <a:cubicBezTo>
                      <a:pt x="4378524" y="825937"/>
                      <a:pt x="3398358" y="1064156"/>
                      <a:pt x="2189262" y="1064156"/>
                    </a:cubicBezTo>
                    <a:cubicBezTo>
                      <a:pt x="980166" y="1064156"/>
                      <a:pt x="0" y="825937"/>
                      <a:pt x="0" y="532078"/>
                    </a:cubicBezTo>
                    <a:cubicBezTo>
                      <a:pt x="0" y="238219"/>
                      <a:pt x="980166" y="0"/>
                      <a:pt x="2189262" y="0"/>
                    </a:cubicBezTo>
                    <a:cubicBezTo>
                      <a:pt x="3398358" y="0"/>
                      <a:pt x="4378524" y="238219"/>
                      <a:pt x="4378524" y="532078"/>
                    </a:cubicBezTo>
                    <a:lnTo>
                      <a:pt x="4378524" y="5291358"/>
                    </a:lnTo>
                    <a:cubicBezTo>
                      <a:pt x="4378524" y="5585217"/>
                      <a:pt x="3337398" y="5427196"/>
                      <a:pt x="2128302" y="5427196"/>
                    </a:cubicBezTo>
                    <a:cubicBezTo>
                      <a:pt x="919206" y="5427196"/>
                      <a:pt x="0" y="5585217"/>
                      <a:pt x="0" y="5291358"/>
                    </a:cubicBezTo>
                    <a:cubicBezTo>
                      <a:pt x="0" y="3704931"/>
                      <a:pt x="1" y="2118505"/>
                      <a:pt x="1" y="532078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B</a:t>
                </a:r>
                <a:endParaRPr lang="zh-CN" altLang="en-US" dirty="0"/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xmlns="" id="{C5AAA1EA-56F4-4295-9A95-F059099A7C4F}"/>
                  </a:ext>
                </a:extLst>
              </p:cNvPr>
              <p:cNvSpPr/>
              <p:nvPr/>
            </p:nvSpPr>
            <p:spPr>
              <a:xfrm>
                <a:off x="19016125" y="6341291"/>
                <a:ext cx="4378526" cy="119543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759939A5-F48E-4294-908D-79F77586FD71}"/>
              </a:ext>
            </a:extLst>
          </p:cNvPr>
          <p:cNvSpPr txBox="1"/>
          <p:nvPr/>
        </p:nvSpPr>
        <p:spPr>
          <a:xfrm>
            <a:off x="1982541" y="840740"/>
            <a:ext cx="826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" dist="63500" dir="2700000" algn="tl" rotWithShape="0">
                    <a:srgbClr val="C764AA">
                      <a:alpha val="20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LOREM IPSUM DOLOR SIT AMET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" dist="63500" dir="2700000" algn="tl" rotWithShape="0">
                  <a:srgbClr val="C764AA">
                    <a:alpha val="20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思源黑体 CN ExtraLight" panose="020B02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61EBED0-C484-4DF8-9DBB-B395345B5656}"/>
              </a:ext>
            </a:extLst>
          </p:cNvPr>
          <p:cNvSpPr txBox="1"/>
          <p:nvPr/>
        </p:nvSpPr>
        <p:spPr>
          <a:xfrm>
            <a:off x="1982541" y="682955"/>
            <a:ext cx="826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LOREM IPSUM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思源黑体 CN ExtraLight" panose="020B02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37" name="圆: 空心 36">
            <a:extLst>
              <a:ext uri="{FF2B5EF4-FFF2-40B4-BE49-F238E27FC236}">
                <a16:creationId xmlns:a16="http://schemas.microsoft.com/office/drawing/2014/main" xmlns="" id="{7E5027D8-17D4-43A7-8E68-C16DE492BF7C}"/>
              </a:ext>
            </a:extLst>
          </p:cNvPr>
          <p:cNvSpPr/>
          <p:nvPr/>
        </p:nvSpPr>
        <p:spPr>
          <a:xfrm>
            <a:off x="2429020" y="-735532"/>
            <a:ext cx="1556475" cy="1556475"/>
          </a:xfrm>
          <a:prstGeom prst="donut">
            <a:avLst>
              <a:gd name="adj" fmla="val 20796"/>
            </a:avLst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643C1561-9A59-46BC-9BCA-8A63B88571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9" y="225378"/>
            <a:ext cx="1983613" cy="268155"/>
          </a:xfrm>
          <a:prstGeom prst="rect">
            <a:avLst/>
          </a:prstGeom>
          <a:effectLst>
            <a:outerShdw blurRad="12700" dist="12700" dir="2700000" algn="tl" rotWithShape="0">
              <a:srgbClr val="0D0371">
                <a:alpha val="2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300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E81B9">
                <a:alpha val="78000"/>
              </a:srgbClr>
            </a:gs>
            <a:gs pos="100000">
              <a:srgbClr val="8089FD">
                <a:alpha val="78000"/>
              </a:srgbClr>
            </a:gs>
            <a:gs pos="23000">
              <a:srgbClr val="DD60E2">
                <a:alpha val="78000"/>
              </a:srgbClr>
            </a:gs>
            <a:gs pos="78000">
              <a:srgbClr val="A472F9">
                <a:alpha val="78000"/>
              </a:srgb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D196DC1-55A9-4E1B-AF95-551E525D1877}"/>
              </a:ext>
            </a:extLst>
          </p:cNvPr>
          <p:cNvSpPr txBox="1"/>
          <p:nvPr/>
        </p:nvSpPr>
        <p:spPr>
          <a:xfrm>
            <a:off x="1982541" y="840740"/>
            <a:ext cx="826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" dist="63500" dir="2700000" algn="tl" rotWithShape="0">
                    <a:srgbClr val="C764AA">
                      <a:alpha val="20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LOREM IPSUM DOLOR SIT AMET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" dist="63500" dir="2700000" algn="tl" rotWithShape="0">
                  <a:srgbClr val="C764AA">
                    <a:alpha val="20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思源黑体 CN ExtraLight" panose="020B02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3035522-8ACB-45DB-B690-316DCB66A6EF}"/>
              </a:ext>
            </a:extLst>
          </p:cNvPr>
          <p:cNvSpPr txBox="1"/>
          <p:nvPr/>
        </p:nvSpPr>
        <p:spPr>
          <a:xfrm>
            <a:off x="1982541" y="682955"/>
            <a:ext cx="826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LOREM IPSUM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思源黑体 CN ExtraLight" panose="020B02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4278B347-F113-4C47-8FD0-EB66FAFA252A}"/>
              </a:ext>
            </a:extLst>
          </p:cNvPr>
          <p:cNvSpPr/>
          <p:nvPr/>
        </p:nvSpPr>
        <p:spPr>
          <a:xfrm>
            <a:off x="-2659940" y="4792923"/>
            <a:ext cx="18399315" cy="5823436"/>
          </a:xfrm>
          <a:custGeom>
            <a:avLst/>
            <a:gdLst>
              <a:gd name="connsiteX0" fmla="*/ 1934629 w 18007315"/>
              <a:gd name="connsiteY0" fmla="*/ 579505 h 4850308"/>
              <a:gd name="connsiteX1" fmla="*/ 1995589 w 18007315"/>
              <a:gd name="connsiteY1" fmla="*/ 518545 h 4850308"/>
              <a:gd name="connsiteX2" fmla="*/ 2666149 w 18007315"/>
              <a:gd name="connsiteY2" fmla="*/ 385 h 4850308"/>
              <a:gd name="connsiteX3" fmla="*/ 4403509 w 18007315"/>
              <a:gd name="connsiteY3" fmla="*/ 427105 h 4850308"/>
              <a:gd name="connsiteX4" fmla="*/ 6323749 w 18007315"/>
              <a:gd name="connsiteY4" fmla="*/ 385 h 4850308"/>
              <a:gd name="connsiteX5" fmla="*/ 9707029 w 18007315"/>
              <a:gd name="connsiteY5" fmla="*/ 457585 h 4850308"/>
              <a:gd name="connsiteX6" fmla="*/ 16016389 w 18007315"/>
              <a:gd name="connsiteY6" fmla="*/ 853825 h 4850308"/>
              <a:gd name="connsiteX7" fmla="*/ 17205109 w 18007315"/>
              <a:gd name="connsiteY7" fmla="*/ 3993265 h 4850308"/>
              <a:gd name="connsiteX8" fmla="*/ 4830229 w 18007315"/>
              <a:gd name="connsiteY8" fmla="*/ 4846705 h 4850308"/>
              <a:gd name="connsiteX9" fmla="*/ 75349 w 18007315"/>
              <a:gd name="connsiteY9" fmla="*/ 3779905 h 4850308"/>
              <a:gd name="connsiteX10" fmla="*/ 1934629 w 18007315"/>
              <a:gd name="connsiteY10" fmla="*/ 579505 h 4850308"/>
              <a:gd name="connsiteX0" fmla="*/ 1934629 w 18007315"/>
              <a:gd name="connsiteY0" fmla="*/ 579505 h 4850308"/>
              <a:gd name="connsiteX1" fmla="*/ 1995589 w 18007315"/>
              <a:gd name="connsiteY1" fmla="*/ 518545 h 4850308"/>
              <a:gd name="connsiteX2" fmla="*/ 2666149 w 18007315"/>
              <a:gd name="connsiteY2" fmla="*/ 385 h 4850308"/>
              <a:gd name="connsiteX3" fmla="*/ 4403509 w 18007315"/>
              <a:gd name="connsiteY3" fmla="*/ 427105 h 4850308"/>
              <a:gd name="connsiteX4" fmla="*/ 6323749 w 18007315"/>
              <a:gd name="connsiteY4" fmla="*/ 385 h 4850308"/>
              <a:gd name="connsiteX5" fmla="*/ 9707029 w 18007315"/>
              <a:gd name="connsiteY5" fmla="*/ 457585 h 4850308"/>
              <a:gd name="connsiteX6" fmla="*/ 16016389 w 18007315"/>
              <a:gd name="connsiteY6" fmla="*/ 853825 h 4850308"/>
              <a:gd name="connsiteX7" fmla="*/ 17205109 w 18007315"/>
              <a:gd name="connsiteY7" fmla="*/ 3993265 h 4850308"/>
              <a:gd name="connsiteX8" fmla="*/ 4830229 w 18007315"/>
              <a:gd name="connsiteY8" fmla="*/ 4846705 h 4850308"/>
              <a:gd name="connsiteX9" fmla="*/ 75349 w 18007315"/>
              <a:gd name="connsiteY9" fmla="*/ 3779905 h 4850308"/>
              <a:gd name="connsiteX10" fmla="*/ 1934629 w 18007315"/>
              <a:gd name="connsiteY10" fmla="*/ 579505 h 4850308"/>
              <a:gd name="connsiteX0" fmla="*/ 1934629 w 18007315"/>
              <a:gd name="connsiteY0" fmla="*/ 579505 h 4850308"/>
              <a:gd name="connsiteX1" fmla="*/ 1995589 w 18007315"/>
              <a:gd name="connsiteY1" fmla="*/ 518545 h 4850308"/>
              <a:gd name="connsiteX2" fmla="*/ 2666149 w 18007315"/>
              <a:gd name="connsiteY2" fmla="*/ 385 h 4850308"/>
              <a:gd name="connsiteX3" fmla="*/ 4403509 w 18007315"/>
              <a:gd name="connsiteY3" fmla="*/ 427105 h 4850308"/>
              <a:gd name="connsiteX4" fmla="*/ 6323749 w 18007315"/>
              <a:gd name="connsiteY4" fmla="*/ 385 h 4850308"/>
              <a:gd name="connsiteX5" fmla="*/ 9707029 w 18007315"/>
              <a:gd name="connsiteY5" fmla="*/ 457585 h 4850308"/>
              <a:gd name="connsiteX6" fmla="*/ 16016389 w 18007315"/>
              <a:gd name="connsiteY6" fmla="*/ 853825 h 4850308"/>
              <a:gd name="connsiteX7" fmla="*/ 17205109 w 18007315"/>
              <a:gd name="connsiteY7" fmla="*/ 3993265 h 4850308"/>
              <a:gd name="connsiteX8" fmla="*/ 4830229 w 18007315"/>
              <a:gd name="connsiteY8" fmla="*/ 4846705 h 4850308"/>
              <a:gd name="connsiteX9" fmla="*/ 75349 w 18007315"/>
              <a:gd name="connsiteY9" fmla="*/ 3779905 h 4850308"/>
              <a:gd name="connsiteX10" fmla="*/ 1934629 w 18007315"/>
              <a:gd name="connsiteY10" fmla="*/ 579505 h 4850308"/>
              <a:gd name="connsiteX0" fmla="*/ 1934629 w 18007315"/>
              <a:gd name="connsiteY0" fmla="*/ 579505 h 4850308"/>
              <a:gd name="connsiteX1" fmla="*/ 1995589 w 18007315"/>
              <a:gd name="connsiteY1" fmla="*/ 518545 h 4850308"/>
              <a:gd name="connsiteX2" fmla="*/ 2666149 w 18007315"/>
              <a:gd name="connsiteY2" fmla="*/ 385 h 4850308"/>
              <a:gd name="connsiteX3" fmla="*/ 4403509 w 18007315"/>
              <a:gd name="connsiteY3" fmla="*/ 427105 h 4850308"/>
              <a:gd name="connsiteX4" fmla="*/ 6323749 w 18007315"/>
              <a:gd name="connsiteY4" fmla="*/ 385 h 4850308"/>
              <a:gd name="connsiteX5" fmla="*/ 9707029 w 18007315"/>
              <a:gd name="connsiteY5" fmla="*/ 457585 h 4850308"/>
              <a:gd name="connsiteX6" fmla="*/ 16016389 w 18007315"/>
              <a:gd name="connsiteY6" fmla="*/ 853825 h 4850308"/>
              <a:gd name="connsiteX7" fmla="*/ 17205109 w 18007315"/>
              <a:gd name="connsiteY7" fmla="*/ 3993265 h 4850308"/>
              <a:gd name="connsiteX8" fmla="*/ 4830229 w 18007315"/>
              <a:gd name="connsiteY8" fmla="*/ 4846705 h 4850308"/>
              <a:gd name="connsiteX9" fmla="*/ 75349 w 18007315"/>
              <a:gd name="connsiteY9" fmla="*/ 3779905 h 4850308"/>
              <a:gd name="connsiteX10" fmla="*/ 1934629 w 18007315"/>
              <a:gd name="connsiteY10" fmla="*/ 579505 h 4850308"/>
              <a:gd name="connsiteX0" fmla="*/ 1934629 w 18007315"/>
              <a:gd name="connsiteY0" fmla="*/ 581071 h 4851874"/>
              <a:gd name="connsiteX1" fmla="*/ 1995589 w 18007315"/>
              <a:gd name="connsiteY1" fmla="*/ 520111 h 4851874"/>
              <a:gd name="connsiteX2" fmla="*/ 2666149 w 18007315"/>
              <a:gd name="connsiteY2" fmla="*/ 1951 h 4851874"/>
              <a:gd name="connsiteX3" fmla="*/ 4403509 w 18007315"/>
              <a:gd name="connsiteY3" fmla="*/ 428671 h 4851874"/>
              <a:gd name="connsiteX4" fmla="*/ 6323749 w 18007315"/>
              <a:gd name="connsiteY4" fmla="*/ 1951 h 4851874"/>
              <a:gd name="connsiteX5" fmla="*/ 9707029 w 18007315"/>
              <a:gd name="connsiteY5" fmla="*/ 459151 h 4851874"/>
              <a:gd name="connsiteX6" fmla="*/ 16016389 w 18007315"/>
              <a:gd name="connsiteY6" fmla="*/ 855391 h 4851874"/>
              <a:gd name="connsiteX7" fmla="*/ 17205109 w 18007315"/>
              <a:gd name="connsiteY7" fmla="*/ 3994831 h 4851874"/>
              <a:gd name="connsiteX8" fmla="*/ 4830229 w 18007315"/>
              <a:gd name="connsiteY8" fmla="*/ 4848271 h 4851874"/>
              <a:gd name="connsiteX9" fmla="*/ 75349 w 18007315"/>
              <a:gd name="connsiteY9" fmla="*/ 3781471 h 4851874"/>
              <a:gd name="connsiteX10" fmla="*/ 1934629 w 18007315"/>
              <a:gd name="connsiteY10" fmla="*/ 581071 h 4851874"/>
              <a:gd name="connsiteX0" fmla="*/ 1934629 w 18007315"/>
              <a:gd name="connsiteY0" fmla="*/ 581071 h 4851874"/>
              <a:gd name="connsiteX1" fmla="*/ 1995589 w 18007315"/>
              <a:gd name="connsiteY1" fmla="*/ 520111 h 4851874"/>
              <a:gd name="connsiteX2" fmla="*/ 2666149 w 18007315"/>
              <a:gd name="connsiteY2" fmla="*/ 1951 h 4851874"/>
              <a:gd name="connsiteX3" fmla="*/ 4403509 w 18007315"/>
              <a:gd name="connsiteY3" fmla="*/ 428671 h 4851874"/>
              <a:gd name="connsiteX4" fmla="*/ 6323749 w 18007315"/>
              <a:gd name="connsiteY4" fmla="*/ 1951 h 4851874"/>
              <a:gd name="connsiteX5" fmla="*/ 9707029 w 18007315"/>
              <a:gd name="connsiteY5" fmla="*/ 459151 h 4851874"/>
              <a:gd name="connsiteX6" fmla="*/ 16016389 w 18007315"/>
              <a:gd name="connsiteY6" fmla="*/ 855391 h 4851874"/>
              <a:gd name="connsiteX7" fmla="*/ 17205109 w 18007315"/>
              <a:gd name="connsiteY7" fmla="*/ 3994831 h 4851874"/>
              <a:gd name="connsiteX8" fmla="*/ 4830229 w 18007315"/>
              <a:gd name="connsiteY8" fmla="*/ 4848271 h 4851874"/>
              <a:gd name="connsiteX9" fmla="*/ 75349 w 18007315"/>
              <a:gd name="connsiteY9" fmla="*/ 3781471 h 4851874"/>
              <a:gd name="connsiteX10" fmla="*/ 1934629 w 18007315"/>
              <a:gd name="connsiteY10" fmla="*/ 581071 h 4851874"/>
              <a:gd name="connsiteX0" fmla="*/ 1934629 w 18007315"/>
              <a:gd name="connsiteY0" fmla="*/ 582236 h 4853039"/>
              <a:gd name="connsiteX1" fmla="*/ 1995589 w 18007315"/>
              <a:gd name="connsiteY1" fmla="*/ 521276 h 4853039"/>
              <a:gd name="connsiteX2" fmla="*/ 2666149 w 18007315"/>
              <a:gd name="connsiteY2" fmla="*/ 3116 h 4853039"/>
              <a:gd name="connsiteX3" fmla="*/ 4403509 w 18007315"/>
              <a:gd name="connsiteY3" fmla="*/ 429836 h 4853039"/>
              <a:gd name="connsiteX4" fmla="*/ 6323749 w 18007315"/>
              <a:gd name="connsiteY4" fmla="*/ 3116 h 4853039"/>
              <a:gd name="connsiteX5" fmla="*/ 9707029 w 18007315"/>
              <a:gd name="connsiteY5" fmla="*/ 460316 h 4853039"/>
              <a:gd name="connsiteX6" fmla="*/ 16016389 w 18007315"/>
              <a:gd name="connsiteY6" fmla="*/ 856556 h 4853039"/>
              <a:gd name="connsiteX7" fmla="*/ 17205109 w 18007315"/>
              <a:gd name="connsiteY7" fmla="*/ 3995996 h 4853039"/>
              <a:gd name="connsiteX8" fmla="*/ 4830229 w 18007315"/>
              <a:gd name="connsiteY8" fmla="*/ 4849436 h 4853039"/>
              <a:gd name="connsiteX9" fmla="*/ 75349 w 18007315"/>
              <a:gd name="connsiteY9" fmla="*/ 3782636 h 4853039"/>
              <a:gd name="connsiteX10" fmla="*/ 1934629 w 18007315"/>
              <a:gd name="connsiteY10" fmla="*/ 582236 h 4853039"/>
              <a:gd name="connsiteX0" fmla="*/ 1934629 w 18007315"/>
              <a:gd name="connsiteY0" fmla="*/ 584807 h 4855610"/>
              <a:gd name="connsiteX1" fmla="*/ 1995589 w 18007315"/>
              <a:gd name="connsiteY1" fmla="*/ 523847 h 4855610"/>
              <a:gd name="connsiteX2" fmla="*/ 2666149 w 18007315"/>
              <a:gd name="connsiteY2" fmla="*/ 5687 h 4855610"/>
              <a:gd name="connsiteX3" fmla="*/ 4403509 w 18007315"/>
              <a:gd name="connsiteY3" fmla="*/ 432407 h 4855610"/>
              <a:gd name="connsiteX4" fmla="*/ 6323749 w 18007315"/>
              <a:gd name="connsiteY4" fmla="*/ 5687 h 4855610"/>
              <a:gd name="connsiteX5" fmla="*/ 9707029 w 18007315"/>
              <a:gd name="connsiteY5" fmla="*/ 462887 h 4855610"/>
              <a:gd name="connsiteX6" fmla="*/ 16016389 w 18007315"/>
              <a:gd name="connsiteY6" fmla="*/ 859127 h 4855610"/>
              <a:gd name="connsiteX7" fmla="*/ 17205109 w 18007315"/>
              <a:gd name="connsiteY7" fmla="*/ 3998567 h 4855610"/>
              <a:gd name="connsiteX8" fmla="*/ 4830229 w 18007315"/>
              <a:gd name="connsiteY8" fmla="*/ 4852007 h 4855610"/>
              <a:gd name="connsiteX9" fmla="*/ 75349 w 18007315"/>
              <a:gd name="connsiteY9" fmla="*/ 3785207 h 4855610"/>
              <a:gd name="connsiteX10" fmla="*/ 1934629 w 18007315"/>
              <a:gd name="connsiteY10" fmla="*/ 584807 h 4855610"/>
              <a:gd name="connsiteX0" fmla="*/ 1934629 w 18007315"/>
              <a:gd name="connsiteY0" fmla="*/ 584807 h 4855610"/>
              <a:gd name="connsiteX1" fmla="*/ 1995589 w 18007315"/>
              <a:gd name="connsiteY1" fmla="*/ 523847 h 4855610"/>
              <a:gd name="connsiteX2" fmla="*/ 2666149 w 18007315"/>
              <a:gd name="connsiteY2" fmla="*/ 5687 h 4855610"/>
              <a:gd name="connsiteX3" fmla="*/ 4403509 w 18007315"/>
              <a:gd name="connsiteY3" fmla="*/ 432407 h 4855610"/>
              <a:gd name="connsiteX4" fmla="*/ 6323749 w 18007315"/>
              <a:gd name="connsiteY4" fmla="*/ 5687 h 4855610"/>
              <a:gd name="connsiteX5" fmla="*/ 9707029 w 18007315"/>
              <a:gd name="connsiteY5" fmla="*/ 462887 h 4855610"/>
              <a:gd name="connsiteX6" fmla="*/ 16016389 w 18007315"/>
              <a:gd name="connsiteY6" fmla="*/ 859127 h 4855610"/>
              <a:gd name="connsiteX7" fmla="*/ 17205109 w 18007315"/>
              <a:gd name="connsiteY7" fmla="*/ 3998567 h 4855610"/>
              <a:gd name="connsiteX8" fmla="*/ 4830229 w 18007315"/>
              <a:gd name="connsiteY8" fmla="*/ 4852007 h 4855610"/>
              <a:gd name="connsiteX9" fmla="*/ 75349 w 18007315"/>
              <a:gd name="connsiteY9" fmla="*/ 3785207 h 4855610"/>
              <a:gd name="connsiteX10" fmla="*/ 1934629 w 18007315"/>
              <a:gd name="connsiteY10" fmla="*/ 584807 h 4855610"/>
              <a:gd name="connsiteX0" fmla="*/ 1934629 w 18007315"/>
              <a:gd name="connsiteY0" fmla="*/ 1822784 h 6093587"/>
              <a:gd name="connsiteX1" fmla="*/ 1995589 w 18007315"/>
              <a:gd name="connsiteY1" fmla="*/ 1761824 h 6093587"/>
              <a:gd name="connsiteX2" fmla="*/ 2069536 w 18007315"/>
              <a:gd name="connsiteY2" fmla="*/ 1018 h 6093587"/>
              <a:gd name="connsiteX3" fmla="*/ 4403509 w 18007315"/>
              <a:gd name="connsiteY3" fmla="*/ 1670384 h 6093587"/>
              <a:gd name="connsiteX4" fmla="*/ 6323749 w 18007315"/>
              <a:gd name="connsiteY4" fmla="*/ 1243664 h 6093587"/>
              <a:gd name="connsiteX5" fmla="*/ 9707029 w 18007315"/>
              <a:gd name="connsiteY5" fmla="*/ 1700864 h 6093587"/>
              <a:gd name="connsiteX6" fmla="*/ 16016389 w 18007315"/>
              <a:gd name="connsiteY6" fmla="*/ 2097104 h 6093587"/>
              <a:gd name="connsiteX7" fmla="*/ 17205109 w 18007315"/>
              <a:gd name="connsiteY7" fmla="*/ 5236544 h 6093587"/>
              <a:gd name="connsiteX8" fmla="*/ 4830229 w 18007315"/>
              <a:gd name="connsiteY8" fmla="*/ 6089984 h 6093587"/>
              <a:gd name="connsiteX9" fmla="*/ 75349 w 18007315"/>
              <a:gd name="connsiteY9" fmla="*/ 5023184 h 6093587"/>
              <a:gd name="connsiteX10" fmla="*/ 1934629 w 18007315"/>
              <a:gd name="connsiteY10" fmla="*/ 1822784 h 6093587"/>
              <a:gd name="connsiteX0" fmla="*/ 1934629 w 18007315"/>
              <a:gd name="connsiteY0" fmla="*/ 1872429 h 6143232"/>
              <a:gd name="connsiteX1" fmla="*/ 1995589 w 18007315"/>
              <a:gd name="connsiteY1" fmla="*/ 1811469 h 6143232"/>
              <a:gd name="connsiteX2" fmla="*/ 2069536 w 18007315"/>
              <a:gd name="connsiteY2" fmla="*/ 50663 h 6143232"/>
              <a:gd name="connsiteX3" fmla="*/ 4403509 w 18007315"/>
              <a:gd name="connsiteY3" fmla="*/ 1720029 h 6143232"/>
              <a:gd name="connsiteX4" fmla="*/ 6323749 w 18007315"/>
              <a:gd name="connsiteY4" fmla="*/ 1293309 h 6143232"/>
              <a:gd name="connsiteX5" fmla="*/ 9707029 w 18007315"/>
              <a:gd name="connsiteY5" fmla="*/ 1750509 h 6143232"/>
              <a:gd name="connsiteX6" fmla="*/ 16016389 w 18007315"/>
              <a:gd name="connsiteY6" fmla="*/ 2146749 h 6143232"/>
              <a:gd name="connsiteX7" fmla="*/ 17205109 w 18007315"/>
              <a:gd name="connsiteY7" fmla="*/ 5286189 h 6143232"/>
              <a:gd name="connsiteX8" fmla="*/ 4830229 w 18007315"/>
              <a:gd name="connsiteY8" fmla="*/ 6139629 h 6143232"/>
              <a:gd name="connsiteX9" fmla="*/ 75349 w 18007315"/>
              <a:gd name="connsiteY9" fmla="*/ 5072829 h 6143232"/>
              <a:gd name="connsiteX10" fmla="*/ 1934629 w 18007315"/>
              <a:gd name="connsiteY10" fmla="*/ 1872429 h 6143232"/>
              <a:gd name="connsiteX0" fmla="*/ 1934629 w 18007315"/>
              <a:gd name="connsiteY0" fmla="*/ 1483389 h 5754192"/>
              <a:gd name="connsiteX1" fmla="*/ 1995589 w 18007315"/>
              <a:gd name="connsiteY1" fmla="*/ 1422429 h 5754192"/>
              <a:gd name="connsiteX2" fmla="*/ 1908910 w 18007315"/>
              <a:gd name="connsiteY2" fmla="*/ 60207 h 5754192"/>
              <a:gd name="connsiteX3" fmla="*/ 4403509 w 18007315"/>
              <a:gd name="connsiteY3" fmla="*/ 1330989 h 5754192"/>
              <a:gd name="connsiteX4" fmla="*/ 6323749 w 18007315"/>
              <a:gd name="connsiteY4" fmla="*/ 904269 h 5754192"/>
              <a:gd name="connsiteX5" fmla="*/ 9707029 w 18007315"/>
              <a:gd name="connsiteY5" fmla="*/ 1361469 h 5754192"/>
              <a:gd name="connsiteX6" fmla="*/ 16016389 w 18007315"/>
              <a:gd name="connsiteY6" fmla="*/ 1757709 h 5754192"/>
              <a:gd name="connsiteX7" fmla="*/ 17205109 w 18007315"/>
              <a:gd name="connsiteY7" fmla="*/ 4897149 h 5754192"/>
              <a:gd name="connsiteX8" fmla="*/ 4830229 w 18007315"/>
              <a:gd name="connsiteY8" fmla="*/ 5750589 h 5754192"/>
              <a:gd name="connsiteX9" fmla="*/ 75349 w 18007315"/>
              <a:gd name="connsiteY9" fmla="*/ 4683789 h 5754192"/>
              <a:gd name="connsiteX10" fmla="*/ 1934629 w 18007315"/>
              <a:gd name="connsiteY10" fmla="*/ 1483389 h 5754192"/>
              <a:gd name="connsiteX0" fmla="*/ 1934629 w 18007315"/>
              <a:gd name="connsiteY0" fmla="*/ 1470879 h 5741682"/>
              <a:gd name="connsiteX1" fmla="*/ 1995589 w 18007315"/>
              <a:gd name="connsiteY1" fmla="*/ 1409919 h 5741682"/>
              <a:gd name="connsiteX2" fmla="*/ 1908910 w 18007315"/>
              <a:gd name="connsiteY2" fmla="*/ 47697 h 5741682"/>
              <a:gd name="connsiteX3" fmla="*/ 4403509 w 18007315"/>
              <a:gd name="connsiteY3" fmla="*/ 1318479 h 5741682"/>
              <a:gd name="connsiteX4" fmla="*/ 6323749 w 18007315"/>
              <a:gd name="connsiteY4" fmla="*/ 891759 h 5741682"/>
              <a:gd name="connsiteX5" fmla="*/ 9707029 w 18007315"/>
              <a:gd name="connsiteY5" fmla="*/ 1348959 h 5741682"/>
              <a:gd name="connsiteX6" fmla="*/ 16016389 w 18007315"/>
              <a:gd name="connsiteY6" fmla="*/ 1745199 h 5741682"/>
              <a:gd name="connsiteX7" fmla="*/ 17205109 w 18007315"/>
              <a:gd name="connsiteY7" fmla="*/ 4884639 h 5741682"/>
              <a:gd name="connsiteX8" fmla="*/ 4830229 w 18007315"/>
              <a:gd name="connsiteY8" fmla="*/ 5738079 h 5741682"/>
              <a:gd name="connsiteX9" fmla="*/ 75349 w 18007315"/>
              <a:gd name="connsiteY9" fmla="*/ 4671279 h 5741682"/>
              <a:gd name="connsiteX10" fmla="*/ 1934629 w 18007315"/>
              <a:gd name="connsiteY10" fmla="*/ 1470879 h 5741682"/>
              <a:gd name="connsiteX0" fmla="*/ 1934629 w 18007315"/>
              <a:gd name="connsiteY0" fmla="*/ 1710217 h 5981020"/>
              <a:gd name="connsiteX1" fmla="*/ 1995589 w 18007315"/>
              <a:gd name="connsiteY1" fmla="*/ 1649257 h 5981020"/>
              <a:gd name="connsiteX2" fmla="*/ 1908910 w 18007315"/>
              <a:gd name="connsiteY2" fmla="*/ 287035 h 5981020"/>
              <a:gd name="connsiteX3" fmla="*/ 4403509 w 18007315"/>
              <a:gd name="connsiteY3" fmla="*/ 1557817 h 5981020"/>
              <a:gd name="connsiteX4" fmla="*/ 6323749 w 18007315"/>
              <a:gd name="connsiteY4" fmla="*/ 1131097 h 5981020"/>
              <a:gd name="connsiteX5" fmla="*/ 9707029 w 18007315"/>
              <a:gd name="connsiteY5" fmla="*/ 1588297 h 5981020"/>
              <a:gd name="connsiteX6" fmla="*/ 16016389 w 18007315"/>
              <a:gd name="connsiteY6" fmla="*/ 1984537 h 5981020"/>
              <a:gd name="connsiteX7" fmla="*/ 17205109 w 18007315"/>
              <a:gd name="connsiteY7" fmla="*/ 5123977 h 5981020"/>
              <a:gd name="connsiteX8" fmla="*/ 4830229 w 18007315"/>
              <a:gd name="connsiteY8" fmla="*/ 5977417 h 5981020"/>
              <a:gd name="connsiteX9" fmla="*/ 75349 w 18007315"/>
              <a:gd name="connsiteY9" fmla="*/ 4910617 h 5981020"/>
              <a:gd name="connsiteX10" fmla="*/ 1934629 w 18007315"/>
              <a:gd name="connsiteY10" fmla="*/ 1710217 h 5981020"/>
              <a:gd name="connsiteX0" fmla="*/ 1934629 w 18007315"/>
              <a:gd name="connsiteY0" fmla="*/ 1710217 h 5981020"/>
              <a:gd name="connsiteX1" fmla="*/ 1995589 w 18007315"/>
              <a:gd name="connsiteY1" fmla="*/ 1649257 h 5981020"/>
              <a:gd name="connsiteX2" fmla="*/ 1908910 w 18007315"/>
              <a:gd name="connsiteY2" fmla="*/ 287035 h 5981020"/>
              <a:gd name="connsiteX3" fmla="*/ 4403509 w 18007315"/>
              <a:gd name="connsiteY3" fmla="*/ 1557817 h 5981020"/>
              <a:gd name="connsiteX4" fmla="*/ 6323749 w 18007315"/>
              <a:gd name="connsiteY4" fmla="*/ 1131097 h 5981020"/>
              <a:gd name="connsiteX5" fmla="*/ 9707029 w 18007315"/>
              <a:gd name="connsiteY5" fmla="*/ 1588297 h 5981020"/>
              <a:gd name="connsiteX6" fmla="*/ 16016389 w 18007315"/>
              <a:gd name="connsiteY6" fmla="*/ 1984537 h 5981020"/>
              <a:gd name="connsiteX7" fmla="*/ 17205109 w 18007315"/>
              <a:gd name="connsiteY7" fmla="*/ 5123977 h 5981020"/>
              <a:gd name="connsiteX8" fmla="*/ 4830229 w 18007315"/>
              <a:gd name="connsiteY8" fmla="*/ 5977417 h 5981020"/>
              <a:gd name="connsiteX9" fmla="*/ 75349 w 18007315"/>
              <a:gd name="connsiteY9" fmla="*/ 4910617 h 5981020"/>
              <a:gd name="connsiteX10" fmla="*/ 1934629 w 18007315"/>
              <a:gd name="connsiteY10" fmla="*/ 1710217 h 5981020"/>
              <a:gd name="connsiteX0" fmla="*/ 1934629 w 18007315"/>
              <a:gd name="connsiteY0" fmla="*/ 1710217 h 5981020"/>
              <a:gd name="connsiteX1" fmla="*/ 1995589 w 18007315"/>
              <a:gd name="connsiteY1" fmla="*/ 1649257 h 5981020"/>
              <a:gd name="connsiteX2" fmla="*/ 1908910 w 18007315"/>
              <a:gd name="connsiteY2" fmla="*/ 287035 h 5981020"/>
              <a:gd name="connsiteX3" fmla="*/ 4403509 w 18007315"/>
              <a:gd name="connsiteY3" fmla="*/ 1557817 h 5981020"/>
              <a:gd name="connsiteX4" fmla="*/ 6346696 w 18007315"/>
              <a:gd name="connsiteY4" fmla="*/ 1271773 h 5981020"/>
              <a:gd name="connsiteX5" fmla="*/ 9707029 w 18007315"/>
              <a:gd name="connsiteY5" fmla="*/ 1588297 h 5981020"/>
              <a:gd name="connsiteX6" fmla="*/ 16016389 w 18007315"/>
              <a:gd name="connsiteY6" fmla="*/ 1984537 h 5981020"/>
              <a:gd name="connsiteX7" fmla="*/ 17205109 w 18007315"/>
              <a:gd name="connsiteY7" fmla="*/ 5123977 h 5981020"/>
              <a:gd name="connsiteX8" fmla="*/ 4830229 w 18007315"/>
              <a:gd name="connsiteY8" fmla="*/ 5977417 h 5981020"/>
              <a:gd name="connsiteX9" fmla="*/ 75349 w 18007315"/>
              <a:gd name="connsiteY9" fmla="*/ 4910617 h 5981020"/>
              <a:gd name="connsiteX10" fmla="*/ 1934629 w 18007315"/>
              <a:gd name="connsiteY10" fmla="*/ 1710217 h 5981020"/>
              <a:gd name="connsiteX0" fmla="*/ 1934629 w 18007315"/>
              <a:gd name="connsiteY0" fmla="*/ 1710217 h 5981020"/>
              <a:gd name="connsiteX1" fmla="*/ 1995589 w 18007315"/>
              <a:gd name="connsiteY1" fmla="*/ 1649257 h 5981020"/>
              <a:gd name="connsiteX2" fmla="*/ 1908910 w 18007315"/>
              <a:gd name="connsiteY2" fmla="*/ 287035 h 5981020"/>
              <a:gd name="connsiteX3" fmla="*/ 4403509 w 18007315"/>
              <a:gd name="connsiteY3" fmla="*/ 1557817 h 5981020"/>
              <a:gd name="connsiteX4" fmla="*/ 6346696 w 18007315"/>
              <a:gd name="connsiteY4" fmla="*/ 1271773 h 5981020"/>
              <a:gd name="connsiteX5" fmla="*/ 9707029 w 18007315"/>
              <a:gd name="connsiteY5" fmla="*/ 1588297 h 5981020"/>
              <a:gd name="connsiteX6" fmla="*/ 16016389 w 18007315"/>
              <a:gd name="connsiteY6" fmla="*/ 1984537 h 5981020"/>
              <a:gd name="connsiteX7" fmla="*/ 17205109 w 18007315"/>
              <a:gd name="connsiteY7" fmla="*/ 5123977 h 5981020"/>
              <a:gd name="connsiteX8" fmla="*/ 4830229 w 18007315"/>
              <a:gd name="connsiteY8" fmla="*/ 5977417 h 5981020"/>
              <a:gd name="connsiteX9" fmla="*/ 75349 w 18007315"/>
              <a:gd name="connsiteY9" fmla="*/ 4910617 h 5981020"/>
              <a:gd name="connsiteX10" fmla="*/ 1934629 w 18007315"/>
              <a:gd name="connsiteY10" fmla="*/ 1710217 h 5981020"/>
              <a:gd name="connsiteX0" fmla="*/ 1934629 w 18007315"/>
              <a:gd name="connsiteY0" fmla="*/ 1710217 h 5981020"/>
              <a:gd name="connsiteX1" fmla="*/ 1995589 w 18007315"/>
              <a:gd name="connsiteY1" fmla="*/ 1649257 h 5981020"/>
              <a:gd name="connsiteX2" fmla="*/ 1908910 w 18007315"/>
              <a:gd name="connsiteY2" fmla="*/ 287035 h 5981020"/>
              <a:gd name="connsiteX3" fmla="*/ 4403509 w 18007315"/>
              <a:gd name="connsiteY3" fmla="*/ 1557817 h 5981020"/>
              <a:gd name="connsiteX4" fmla="*/ 6346696 w 18007315"/>
              <a:gd name="connsiteY4" fmla="*/ 1271773 h 5981020"/>
              <a:gd name="connsiteX5" fmla="*/ 9707029 w 18007315"/>
              <a:gd name="connsiteY5" fmla="*/ 1588297 h 5981020"/>
              <a:gd name="connsiteX6" fmla="*/ 16016389 w 18007315"/>
              <a:gd name="connsiteY6" fmla="*/ 1984537 h 5981020"/>
              <a:gd name="connsiteX7" fmla="*/ 17205109 w 18007315"/>
              <a:gd name="connsiteY7" fmla="*/ 5123977 h 5981020"/>
              <a:gd name="connsiteX8" fmla="*/ 4830229 w 18007315"/>
              <a:gd name="connsiteY8" fmla="*/ 5977417 h 5981020"/>
              <a:gd name="connsiteX9" fmla="*/ 75349 w 18007315"/>
              <a:gd name="connsiteY9" fmla="*/ 4910617 h 5981020"/>
              <a:gd name="connsiteX10" fmla="*/ 1934629 w 18007315"/>
              <a:gd name="connsiteY10" fmla="*/ 1710217 h 5981020"/>
              <a:gd name="connsiteX0" fmla="*/ 1934629 w 18007315"/>
              <a:gd name="connsiteY0" fmla="*/ 1552633 h 5823436"/>
              <a:gd name="connsiteX1" fmla="*/ 1995589 w 18007315"/>
              <a:gd name="connsiteY1" fmla="*/ 1491673 h 5823436"/>
              <a:gd name="connsiteX2" fmla="*/ 1908910 w 18007315"/>
              <a:gd name="connsiteY2" fmla="*/ 129451 h 5823436"/>
              <a:gd name="connsiteX3" fmla="*/ 4403509 w 18007315"/>
              <a:gd name="connsiteY3" fmla="*/ 1400233 h 5823436"/>
              <a:gd name="connsiteX4" fmla="*/ 6346696 w 18007315"/>
              <a:gd name="connsiteY4" fmla="*/ 1114189 h 5823436"/>
              <a:gd name="connsiteX5" fmla="*/ 9707029 w 18007315"/>
              <a:gd name="connsiteY5" fmla="*/ 1430713 h 5823436"/>
              <a:gd name="connsiteX6" fmla="*/ 16016389 w 18007315"/>
              <a:gd name="connsiteY6" fmla="*/ 1826953 h 5823436"/>
              <a:gd name="connsiteX7" fmla="*/ 17205109 w 18007315"/>
              <a:gd name="connsiteY7" fmla="*/ 4966393 h 5823436"/>
              <a:gd name="connsiteX8" fmla="*/ 4830229 w 18007315"/>
              <a:gd name="connsiteY8" fmla="*/ 5819833 h 5823436"/>
              <a:gd name="connsiteX9" fmla="*/ 75349 w 18007315"/>
              <a:gd name="connsiteY9" fmla="*/ 4753033 h 5823436"/>
              <a:gd name="connsiteX10" fmla="*/ 1934629 w 18007315"/>
              <a:gd name="connsiteY10" fmla="*/ 1552633 h 5823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007315" h="5823436">
                <a:moveTo>
                  <a:pt x="1934629" y="1552633"/>
                </a:moveTo>
                <a:cubicBezTo>
                  <a:pt x="2254669" y="1009073"/>
                  <a:pt x="1999876" y="1728870"/>
                  <a:pt x="1995589" y="1491673"/>
                </a:cubicBezTo>
                <a:cubicBezTo>
                  <a:pt x="1991302" y="1254476"/>
                  <a:pt x="301031" y="-481320"/>
                  <a:pt x="1908910" y="129451"/>
                </a:cubicBezTo>
                <a:cubicBezTo>
                  <a:pt x="3516789" y="740222"/>
                  <a:pt x="3663878" y="1236110"/>
                  <a:pt x="4403509" y="1400233"/>
                </a:cubicBezTo>
                <a:cubicBezTo>
                  <a:pt x="5143140" y="1564356"/>
                  <a:pt x="4707269" y="1170069"/>
                  <a:pt x="6346696" y="1114189"/>
                </a:cubicBezTo>
                <a:cubicBezTo>
                  <a:pt x="7986123" y="1058309"/>
                  <a:pt x="7980680" y="1405703"/>
                  <a:pt x="9707029" y="1430713"/>
                </a:cubicBezTo>
                <a:cubicBezTo>
                  <a:pt x="11433378" y="1455723"/>
                  <a:pt x="14766709" y="1237673"/>
                  <a:pt x="16016389" y="1826953"/>
                </a:cubicBezTo>
                <a:cubicBezTo>
                  <a:pt x="17266069" y="2416233"/>
                  <a:pt x="19069469" y="4300913"/>
                  <a:pt x="17205109" y="4966393"/>
                </a:cubicBezTo>
                <a:cubicBezTo>
                  <a:pt x="15340749" y="5631873"/>
                  <a:pt x="7685189" y="5855393"/>
                  <a:pt x="4830229" y="5819833"/>
                </a:cubicBezTo>
                <a:cubicBezTo>
                  <a:pt x="1975269" y="5784273"/>
                  <a:pt x="563029" y="5469313"/>
                  <a:pt x="75349" y="4753033"/>
                </a:cubicBezTo>
                <a:cubicBezTo>
                  <a:pt x="-412331" y="4036753"/>
                  <a:pt x="1614589" y="2096193"/>
                  <a:pt x="1934629" y="15526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7A95AE9-972D-43F5-916E-6F2233281197}"/>
              </a:ext>
            </a:extLst>
          </p:cNvPr>
          <p:cNvSpPr txBox="1"/>
          <p:nvPr/>
        </p:nvSpPr>
        <p:spPr>
          <a:xfrm>
            <a:off x="1158240" y="6400448"/>
            <a:ext cx="9875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Lorem ipsum dolor sit amet, consectetuer adipiscing elit. Maecenas porttitor congue massa.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Fusce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posuere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, magna sed pulvinar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ultricie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.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DD99FA8D-2A90-4E52-8224-430B69AFEE61}"/>
              </a:ext>
            </a:extLst>
          </p:cNvPr>
          <p:cNvGrpSpPr/>
          <p:nvPr/>
        </p:nvGrpSpPr>
        <p:grpSpPr>
          <a:xfrm>
            <a:off x="2154090" y="1867884"/>
            <a:ext cx="7883820" cy="3656011"/>
            <a:chOff x="2003933" y="2113229"/>
            <a:chExt cx="7883820" cy="3656011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F47237DD-C605-4FAF-91AB-7095F897B5C7}"/>
                </a:ext>
              </a:extLst>
            </p:cNvPr>
            <p:cNvGrpSpPr/>
            <p:nvPr/>
          </p:nvGrpSpPr>
          <p:grpSpPr>
            <a:xfrm>
              <a:off x="3883818" y="2113229"/>
              <a:ext cx="4424364" cy="3656011"/>
              <a:chOff x="4131165" y="1600995"/>
              <a:chExt cx="4424364" cy="3656011"/>
            </a:xfrm>
            <a:solidFill>
              <a:schemeClr val="bg1">
                <a:alpha val="90000"/>
              </a:schemeClr>
            </a:solidFill>
          </p:grpSpPr>
          <p:sp>
            <p:nvSpPr>
              <p:cNvPr id="12" name="MH_Other_2">
                <a:extLst>
                  <a:ext uri="{FF2B5EF4-FFF2-40B4-BE49-F238E27FC236}">
                    <a16:creationId xmlns:a16="http://schemas.microsoft.com/office/drawing/2014/main" xmlns="" id="{9A74A327-B617-4E30-ACD7-AE29B058ACBF}"/>
                  </a:ext>
                </a:extLst>
              </p:cNvPr>
              <p:cNvSpPr>
                <a:spLocks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5988541" y="1642270"/>
                <a:ext cx="1939925" cy="1654175"/>
              </a:xfrm>
              <a:custGeom>
                <a:avLst/>
                <a:gdLst>
                  <a:gd name="T0" fmla="*/ 1322 w 1428"/>
                  <a:gd name="T1" fmla="*/ 106 h 1218"/>
                  <a:gd name="T2" fmla="*/ 1262 w 1428"/>
                  <a:gd name="T3" fmla="*/ 116 h 1218"/>
                  <a:gd name="T4" fmla="*/ 1216 w 1428"/>
                  <a:gd name="T5" fmla="*/ 60 h 1218"/>
                  <a:gd name="T6" fmla="*/ 1168 w 1428"/>
                  <a:gd name="T7" fmla="*/ 58 h 1218"/>
                  <a:gd name="T8" fmla="*/ 1136 w 1428"/>
                  <a:gd name="T9" fmla="*/ 8 h 1218"/>
                  <a:gd name="T10" fmla="*/ 1142 w 1428"/>
                  <a:gd name="T11" fmla="*/ 44 h 1218"/>
                  <a:gd name="T12" fmla="*/ 1118 w 1428"/>
                  <a:gd name="T13" fmla="*/ 154 h 1218"/>
                  <a:gd name="T14" fmla="*/ 1106 w 1428"/>
                  <a:gd name="T15" fmla="*/ 244 h 1218"/>
                  <a:gd name="T16" fmla="*/ 1014 w 1428"/>
                  <a:gd name="T17" fmla="*/ 280 h 1218"/>
                  <a:gd name="T18" fmla="*/ 974 w 1428"/>
                  <a:gd name="T19" fmla="*/ 430 h 1218"/>
                  <a:gd name="T20" fmla="*/ 1106 w 1428"/>
                  <a:gd name="T21" fmla="*/ 400 h 1218"/>
                  <a:gd name="T22" fmla="*/ 1192 w 1428"/>
                  <a:gd name="T23" fmla="*/ 480 h 1218"/>
                  <a:gd name="T24" fmla="*/ 1084 w 1428"/>
                  <a:gd name="T25" fmla="*/ 512 h 1218"/>
                  <a:gd name="T26" fmla="*/ 996 w 1428"/>
                  <a:gd name="T27" fmla="*/ 606 h 1218"/>
                  <a:gd name="T28" fmla="*/ 910 w 1428"/>
                  <a:gd name="T29" fmla="*/ 664 h 1218"/>
                  <a:gd name="T30" fmla="*/ 790 w 1428"/>
                  <a:gd name="T31" fmla="*/ 662 h 1218"/>
                  <a:gd name="T32" fmla="*/ 794 w 1428"/>
                  <a:gd name="T33" fmla="*/ 748 h 1218"/>
                  <a:gd name="T34" fmla="*/ 750 w 1428"/>
                  <a:gd name="T35" fmla="*/ 786 h 1218"/>
                  <a:gd name="T36" fmla="*/ 688 w 1428"/>
                  <a:gd name="T37" fmla="*/ 864 h 1218"/>
                  <a:gd name="T38" fmla="*/ 450 w 1428"/>
                  <a:gd name="T39" fmla="*/ 914 h 1218"/>
                  <a:gd name="T40" fmla="*/ 350 w 1428"/>
                  <a:gd name="T41" fmla="*/ 922 h 1218"/>
                  <a:gd name="T42" fmla="*/ 214 w 1428"/>
                  <a:gd name="T43" fmla="*/ 856 h 1218"/>
                  <a:gd name="T44" fmla="*/ 0 w 1428"/>
                  <a:gd name="T45" fmla="*/ 844 h 1218"/>
                  <a:gd name="T46" fmla="*/ 24 w 1428"/>
                  <a:gd name="T47" fmla="*/ 908 h 1218"/>
                  <a:gd name="T48" fmla="*/ 54 w 1428"/>
                  <a:gd name="T49" fmla="*/ 994 h 1218"/>
                  <a:gd name="T50" fmla="*/ 150 w 1428"/>
                  <a:gd name="T51" fmla="*/ 984 h 1218"/>
                  <a:gd name="T52" fmla="*/ 148 w 1428"/>
                  <a:gd name="T53" fmla="*/ 1052 h 1218"/>
                  <a:gd name="T54" fmla="*/ 192 w 1428"/>
                  <a:gd name="T55" fmla="*/ 1092 h 1218"/>
                  <a:gd name="T56" fmla="*/ 250 w 1428"/>
                  <a:gd name="T57" fmla="*/ 1124 h 1218"/>
                  <a:gd name="T58" fmla="*/ 334 w 1428"/>
                  <a:gd name="T59" fmla="*/ 1080 h 1218"/>
                  <a:gd name="T60" fmla="*/ 378 w 1428"/>
                  <a:gd name="T61" fmla="*/ 1084 h 1218"/>
                  <a:gd name="T62" fmla="*/ 366 w 1428"/>
                  <a:gd name="T63" fmla="*/ 1142 h 1218"/>
                  <a:gd name="T64" fmla="*/ 418 w 1428"/>
                  <a:gd name="T65" fmla="*/ 1210 h 1218"/>
                  <a:gd name="T66" fmla="*/ 458 w 1428"/>
                  <a:gd name="T67" fmla="*/ 1148 h 1218"/>
                  <a:gd name="T68" fmla="*/ 536 w 1428"/>
                  <a:gd name="T69" fmla="*/ 1102 h 1218"/>
                  <a:gd name="T70" fmla="*/ 552 w 1428"/>
                  <a:gd name="T71" fmla="*/ 1180 h 1218"/>
                  <a:gd name="T72" fmla="*/ 638 w 1428"/>
                  <a:gd name="T73" fmla="*/ 1204 h 1218"/>
                  <a:gd name="T74" fmla="*/ 712 w 1428"/>
                  <a:gd name="T75" fmla="*/ 1098 h 1218"/>
                  <a:gd name="T76" fmla="*/ 754 w 1428"/>
                  <a:gd name="T77" fmla="*/ 1066 h 1218"/>
                  <a:gd name="T78" fmla="*/ 826 w 1428"/>
                  <a:gd name="T79" fmla="*/ 1016 h 1218"/>
                  <a:gd name="T80" fmla="*/ 876 w 1428"/>
                  <a:gd name="T81" fmla="*/ 986 h 1218"/>
                  <a:gd name="T82" fmla="*/ 914 w 1428"/>
                  <a:gd name="T83" fmla="*/ 940 h 1218"/>
                  <a:gd name="T84" fmla="*/ 958 w 1428"/>
                  <a:gd name="T85" fmla="*/ 840 h 1218"/>
                  <a:gd name="T86" fmla="*/ 990 w 1428"/>
                  <a:gd name="T87" fmla="*/ 896 h 1218"/>
                  <a:gd name="T88" fmla="*/ 1068 w 1428"/>
                  <a:gd name="T89" fmla="*/ 848 h 1218"/>
                  <a:gd name="T90" fmla="*/ 1124 w 1428"/>
                  <a:gd name="T91" fmla="*/ 796 h 1218"/>
                  <a:gd name="T92" fmla="*/ 1162 w 1428"/>
                  <a:gd name="T93" fmla="*/ 834 h 1218"/>
                  <a:gd name="T94" fmla="*/ 1208 w 1428"/>
                  <a:gd name="T95" fmla="*/ 892 h 1218"/>
                  <a:gd name="T96" fmla="*/ 1266 w 1428"/>
                  <a:gd name="T97" fmla="*/ 832 h 1218"/>
                  <a:gd name="T98" fmla="*/ 1356 w 1428"/>
                  <a:gd name="T99" fmla="*/ 756 h 1218"/>
                  <a:gd name="T100" fmla="*/ 1396 w 1428"/>
                  <a:gd name="T101" fmla="*/ 700 h 1218"/>
                  <a:gd name="T102" fmla="*/ 1362 w 1428"/>
                  <a:gd name="T103" fmla="*/ 636 h 1218"/>
                  <a:gd name="T104" fmla="*/ 1314 w 1428"/>
                  <a:gd name="T105" fmla="*/ 588 h 1218"/>
                  <a:gd name="T106" fmla="*/ 1290 w 1428"/>
                  <a:gd name="T107" fmla="*/ 508 h 1218"/>
                  <a:gd name="T108" fmla="*/ 1344 w 1428"/>
                  <a:gd name="T109" fmla="*/ 464 h 1218"/>
                  <a:gd name="T110" fmla="*/ 1314 w 1428"/>
                  <a:gd name="T111" fmla="*/ 378 h 1218"/>
                  <a:gd name="T112" fmla="*/ 1358 w 1428"/>
                  <a:gd name="T113" fmla="*/ 320 h 1218"/>
                  <a:gd name="T114" fmla="*/ 1388 w 1428"/>
                  <a:gd name="T115" fmla="*/ 260 h 1218"/>
                  <a:gd name="T116" fmla="*/ 1402 w 1428"/>
                  <a:gd name="T117" fmla="*/ 16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28" h="1218">
                    <a:moveTo>
                      <a:pt x="1398" y="128"/>
                    </a:moveTo>
                    <a:lnTo>
                      <a:pt x="1394" y="112"/>
                    </a:lnTo>
                    <a:lnTo>
                      <a:pt x="1378" y="86"/>
                    </a:lnTo>
                    <a:lnTo>
                      <a:pt x="1366" y="80"/>
                    </a:lnTo>
                    <a:lnTo>
                      <a:pt x="1354" y="86"/>
                    </a:lnTo>
                    <a:lnTo>
                      <a:pt x="1348" y="100"/>
                    </a:lnTo>
                    <a:lnTo>
                      <a:pt x="1346" y="102"/>
                    </a:lnTo>
                    <a:lnTo>
                      <a:pt x="1346" y="102"/>
                    </a:lnTo>
                    <a:lnTo>
                      <a:pt x="1344" y="102"/>
                    </a:lnTo>
                    <a:lnTo>
                      <a:pt x="1322" y="106"/>
                    </a:lnTo>
                    <a:lnTo>
                      <a:pt x="1322" y="106"/>
                    </a:lnTo>
                    <a:lnTo>
                      <a:pt x="1318" y="108"/>
                    </a:lnTo>
                    <a:lnTo>
                      <a:pt x="1316" y="112"/>
                    </a:lnTo>
                    <a:lnTo>
                      <a:pt x="1310" y="116"/>
                    </a:lnTo>
                    <a:lnTo>
                      <a:pt x="1298" y="126"/>
                    </a:lnTo>
                    <a:lnTo>
                      <a:pt x="1296" y="128"/>
                    </a:lnTo>
                    <a:lnTo>
                      <a:pt x="1286" y="130"/>
                    </a:lnTo>
                    <a:lnTo>
                      <a:pt x="1286" y="130"/>
                    </a:lnTo>
                    <a:lnTo>
                      <a:pt x="1276" y="126"/>
                    </a:lnTo>
                    <a:lnTo>
                      <a:pt x="1264" y="118"/>
                    </a:lnTo>
                    <a:lnTo>
                      <a:pt x="1262" y="116"/>
                    </a:lnTo>
                    <a:lnTo>
                      <a:pt x="1262" y="116"/>
                    </a:lnTo>
                    <a:lnTo>
                      <a:pt x="1244" y="96"/>
                    </a:lnTo>
                    <a:lnTo>
                      <a:pt x="1240" y="90"/>
                    </a:lnTo>
                    <a:lnTo>
                      <a:pt x="1238" y="84"/>
                    </a:lnTo>
                    <a:lnTo>
                      <a:pt x="1238" y="62"/>
                    </a:lnTo>
                    <a:lnTo>
                      <a:pt x="1238" y="62"/>
                    </a:lnTo>
                    <a:lnTo>
                      <a:pt x="1238" y="60"/>
                    </a:lnTo>
                    <a:lnTo>
                      <a:pt x="1242" y="56"/>
                    </a:lnTo>
                    <a:lnTo>
                      <a:pt x="1218" y="48"/>
                    </a:lnTo>
                    <a:lnTo>
                      <a:pt x="1218" y="56"/>
                    </a:lnTo>
                    <a:lnTo>
                      <a:pt x="1218" y="56"/>
                    </a:lnTo>
                    <a:lnTo>
                      <a:pt x="1216" y="60"/>
                    </a:lnTo>
                    <a:lnTo>
                      <a:pt x="1210" y="64"/>
                    </a:lnTo>
                    <a:lnTo>
                      <a:pt x="1202" y="68"/>
                    </a:lnTo>
                    <a:lnTo>
                      <a:pt x="1200" y="68"/>
                    </a:lnTo>
                    <a:lnTo>
                      <a:pt x="1200" y="66"/>
                    </a:lnTo>
                    <a:lnTo>
                      <a:pt x="1188" y="64"/>
                    </a:lnTo>
                    <a:lnTo>
                      <a:pt x="1190" y="72"/>
                    </a:lnTo>
                    <a:lnTo>
                      <a:pt x="1170" y="60"/>
                    </a:lnTo>
                    <a:lnTo>
                      <a:pt x="1168" y="60"/>
                    </a:lnTo>
                    <a:lnTo>
                      <a:pt x="1168" y="58"/>
                    </a:lnTo>
                    <a:lnTo>
                      <a:pt x="1168" y="58"/>
                    </a:lnTo>
                    <a:lnTo>
                      <a:pt x="1168" y="58"/>
                    </a:lnTo>
                    <a:lnTo>
                      <a:pt x="1164" y="46"/>
                    </a:lnTo>
                    <a:lnTo>
                      <a:pt x="1162" y="32"/>
                    </a:lnTo>
                    <a:lnTo>
                      <a:pt x="1162" y="32"/>
                    </a:lnTo>
                    <a:lnTo>
                      <a:pt x="1164" y="22"/>
                    </a:lnTo>
                    <a:lnTo>
                      <a:pt x="1166" y="16"/>
                    </a:lnTo>
                    <a:lnTo>
                      <a:pt x="1172" y="6"/>
                    </a:lnTo>
                    <a:lnTo>
                      <a:pt x="1170" y="0"/>
                    </a:lnTo>
                    <a:lnTo>
                      <a:pt x="1150" y="2"/>
                    </a:lnTo>
                    <a:lnTo>
                      <a:pt x="1150" y="2"/>
                    </a:lnTo>
                    <a:lnTo>
                      <a:pt x="1142" y="4"/>
                    </a:lnTo>
                    <a:lnTo>
                      <a:pt x="1136" y="8"/>
                    </a:lnTo>
                    <a:lnTo>
                      <a:pt x="1132" y="14"/>
                    </a:lnTo>
                    <a:lnTo>
                      <a:pt x="1128" y="22"/>
                    </a:lnTo>
                    <a:lnTo>
                      <a:pt x="1128" y="22"/>
                    </a:lnTo>
                    <a:lnTo>
                      <a:pt x="1128" y="22"/>
                    </a:lnTo>
                    <a:lnTo>
                      <a:pt x="1116" y="40"/>
                    </a:lnTo>
                    <a:lnTo>
                      <a:pt x="1128" y="40"/>
                    </a:lnTo>
                    <a:lnTo>
                      <a:pt x="1128" y="40"/>
                    </a:lnTo>
                    <a:lnTo>
                      <a:pt x="1130" y="40"/>
                    </a:lnTo>
                    <a:lnTo>
                      <a:pt x="1130" y="40"/>
                    </a:lnTo>
                    <a:lnTo>
                      <a:pt x="1140" y="44"/>
                    </a:lnTo>
                    <a:lnTo>
                      <a:pt x="1142" y="44"/>
                    </a:lnTo>
                    <a:lnTo>
                      <a:pt x="1142" y="46"/>
                    </a:lnTo>
                    <a:lnTo>
                      <a:pt x="1142" y="48"/>
                    </a:lnTo>
                    <a:lnTo>
                      <a:pt x="1144" y="64"/>
                    </a:lnTo>
                    <a:lnTo>
                      <a:pt x="1150" y="80"/>
                    </a:lnTo>
                    <a:lnTo>
                      <a:pt x="1150" y="82"/>
                    </a:lnTo>
                    <a:lnTo>
                      <a:pt x="1150" y="82"/>
                    </a:lnTo>
                    <a:lnTo>
                      <a:pt x="1150" y="84"/>
                    </a:lnTo>
                    <a:lnTo>
                      <a:pt x="1122" y="136"/>
                    </a:lnTo>
                    <a:lnTo>
                      <a:pt x="1122" y="136"/>
                    </a:lnTo>
                    <a:lnTo>
                      <a:pt x="1120" y="142"/>
                    </a:lnTo>
                    <a:lnTo>
                      <a:pt x="1118" y="154"/>
                    </a:lnTo>
                    <a:lnTo>
                      <a:pt x="1114" y="190"/>
                    </a:lnTo>
                    <a:lnTo>
                      <a:pt x="1114" y="192"/>
                    </a:lnTo>
                    <a:lnTo>
                      <a:pt x="1104" y="212"/>
                    </a:lnTo>
                    <a:lnTo>
                      <a:pt x="1110" y="220"/>
                    </a:lnTo>
                    <a:lnTo>
                      <a:pt x="1110" y="222"/>
                    </a:lnTo>
                    <a:lnTo>
                      <a:pt x="1110" y="222"/>
                    </a:lnTo>
                    <a:lnTo>
                      <a:pt x="1110" y="236"/>
                    </a:lnTo>
                    <a:lnTo>
                      <a:pt x="1110" y="242"/>
                    </a:lnTo>
                    <a:lnTo>
                      <a:pt x="1108" y="244"/>
                    </a:lnTo>
                    <a:lnTo>
                      <a:pt x="1106" y="244"/>
                    </a:lnTo>
                    <a:lnTo>
                      <a:pt x="1106" y="244"/>
                    </a:lnTo>
                    <a:lnTo>
                      <a:pt x="1098" y="250"/>
                    </a:lnTo>
                    <a:lnTo>
                      <a:pt x="1088" y="262"/>
                    </a:lnTo>
                    <a:lnTo>
                      <a:pt x="1052" y="302"/>
                    </a:lnTo>
                    <a:lnTo>
                      <a:pt x="1050" y="304"/>
                    </a:lnTo>
                    <a:lnTo>
                      <a:pt x="1048" y="304"/>
                    </a:lnTo>
                    <a:lnTo>
                      <a:pt x="1046" y="302"/>
                    </a:lnTo>
                    <a:lnTo>
                      <a:pt x="1046" y="302"/>
                    </a:lnTo>
                    <a:lnTo>
                      <a:pt x="1030" y="292"/>
                    </a:lnTo>
                    <a:lnTo>
                      <a:pt x="1020" y="282"/>
                    </a:lnTo>
                    <a:lnTo>
                      <a:pt x="1020" y="282"/>
                    </a:lnTo>
                    <a:lnTo>
                      <a:pt x="1014" y="280"/>
                    </a:lnTo>
                    <a:lnTo>
                      <a:pt x="1008" y="278"/>
                    </a:lnTo>
                    <a:lnTo>
                      <a:pt x="982" y="276"/>
                    </a:lnTo>
                    <a:lnTo>
                      <a:pt x="982" y="314"/>
                    </a:lnTo>
                    <a:lnTo>
                      <a:pt x="982" y="314"/>
                    </a:lnTo>
                    <a:lnTo>
                      <a:pt x="966" y="384"/>
                    </a:lnTo>
                    <a:lnTo>
                      <a:pt x="966" y="384"/>
                    </a:lnTo>
                    <a:lnTo>
                      <a:pt x="964" y="392"/>
                    </a:lnTo>
                    <a:lnTo>
                      <a:pt x="964" y="402"/>
                    </a:lnTo>
                    <a:lnTo>
                      <a:pt x="962" y="432"/>
                    </a:lnTo>
                    <a:lnTo>
                      <a:pt x="968" y="440"/>
                    </a:lnTo>
                    <a:lnTo>
                      <a:pt x="974" y="430"/>
                    </a:lnTo>
                    <a:lnTo>
                      <a:pt x="974" y="430"/>
                    </a:lnTo>
                    <a:lnTo>
                      <a:pt x="974" y="428"/>
                    </a:lnTo>
                    <a:lnTo>
                      <a:pt x="994" y="420"/>
                    </a:lnTo>
                    <a:lnTo>
                      <a:pt x="1044" y="428"/>
                    </a:lnTo>
                    <a:lnTo>
                      <a:pt x="1050" y="420"/>
                    </a:lnTo>
                    <a:lnTo>
                      <a:pt x="1058" y="408"/>
                    </a:lnTo>
                    <a:lnTo>
                      <a:pt x="1058" y="408"/>
                    </a:lnTo>
                    <a:lnTo>
                      <a:pt x="1058" y="408"/>
                    </a:lnTo>
                    <a:lnTo>
                      <a:pt x="1060" y="406"/>
                    </a:lnTo>
                    <a:lnTo>
                      <a:pt x="1080" y="402"/>
                    </a:lnTo>
                    <a:lnTo>
                      <a:pt x="1106" y="400"/>
                    </a:lnTo>
                    <a:lnTo>
                      <a:pt x="1106" y="400"/>
                    </a:lnTo>
                    <a:lnTo>
                      <a:pt x="1112" y="404"/>
                    </a:lnTo>
                    <a:lnTo>
                      <a:pt x="1120" y="410"/>
                    </a:lnTo>
                    <a:lnTo>
                      <a:pt x="1136" y="428"/>
                    </a:lnTo>
                    <a:lnTo>
                      <a:pt x="1136" y="428"/>
                    </a:lnTo>
                    <a:lnTo>
                      <a:pt x="1158" y="440"/>
                    </a:lnTo>
                    <a:lnTo>
                      <a:pt x="1174" y="452"/>
                    </a:lnTo>
                    <a:lnTo>
                      <a:pt x="1184" y="462"/>
                    </a:lnTo>
                    <a:lnTo>
                      <a:pt x="1190" y="472"/>
                    </a:lnTo>
                    <a:lnTo>
                      <a:pt x="1190" y="472"/>
                    </a:lnTo>
                    <a:lnTo>
                      <a:pt x="1192" y="480"/>
                    </a:lnTo>
                    <a:lnTo>
                      <a:pt x="1190" y="488"/>
                    </a:lnTo>
                    <a:lnTo>
                      <a:pt x="1190" y="488"/>
                    </a:lnTo>
                    <a:lnTo>
                      <a:pt x="1186" y="492"/>
                    </a:lnTo>
                    <a:lnTo>
                      <a:pt x="1184" y="496"/>
                    </a:lnTo>
                    <a:lnTo>
                      <a:pt x="1174" y="498"/>
                    </a:lnTo>
                    <a:lnTo>
                      <a:pt x="1172" y="498"/>
                    </a:lnTo>
                    <a:lnTo>
                      <a:pt x="1172" y="498"/>
                    </a:lnTo>
                    <a:lnTo>
                      <a:pt x="1126" y="498"/>
                    </a:lnTo>
                    <a:lnTo>
                      <a:pt x="1112" y="498"/>
                    </a:lnTo>
                    <a:lnTo>
                      <a:pt x="1102" y="500"/>
                    </a:lnTo>
                    <a:lnTo>
                      <a:pt x="1084" y="512"/>
                    </a:lnTo>
                    <a:lnTo>
                      <a:pt x="1084" y="512"/>
                    </a:lnTo>
                    <a:lnTo>
                      <a:pt x="1054" y="532"/>
                    </a:lnTo>
                    <a:lnTo>
                      <a:pt x="1042" y="536"/>
                    </a:lnTo>
                    <a:lnTo>
                      <a:pt x="1034" y="538"/>
                    </a:lnTo>
                    <a:lnTo>
                      <a:pt x="1018" y="540"/>
                    </a:lnTo>
                    <a:lnTo>
                      <a:pt x="1010" y="580"/>
                    </a:lnTo>
                    <a:lnTo>
                      <a:pt x="1010" y="580"/>
                    </a:lnTo>
                    <a:lnTo>
                      <a:pt x="1004" y="596"/>
                    </a:lnTo>
                    <a:lnTo>
                      <a:pt x="1000" y="602"/>
                    </a:lnTo>
                    <a:lnTo>
                      <a:pt x="996" y="606"/>
                    </a:lnTo>
                    <a:lnTo>
                      <a:pt x="996" y="606"/>
                    </a:lnTo>
                    <a:lnTo>
                      <a:pt x="990" y="610"/>
                    </a:lnTo>
                    <a:lnTo>
                      <a:pt x="984" y="614"/>
                    </a:lnTo>
                    <a:lnTo>
                      <a:pt x="966" y="620"/>
                    </a:lnTo>
                    <a:lnTo>
                      <a:pt x="966" y="620"/>
                    </a:lnTo>
                    <a:lnTo>
                      <a:pt x="956" y="622"/>
                    </a:lnTo>
                    <a:lnTo>
                      <a:pt x="946" y="626"/>
                    </a:lnTo>
                    <a:lnTo>
                      <a:pt x="926" y="634"/>
                    </a:lnTo>
                    <a:lnTo>
                      <a:pt x="914" y="664"/>
                    </a:lnTo>
                    <a:lnTo>
                      <a:pt x="912" y="664"/>
                    </a:lnTo>
                    <a:lnTo>
                      <a:pt x="912" y="664"/>
                    </a:lnTo>
                    <a:lnTo>
                      <a:pt x="910" y="664"/>
                    </a:lnTo>
                    <a:lnTo>
                      <a:pt x="874" y="680"/>
                    </a:lnTo>
                    <a:lnTo>
                      <a:pt x="872" y="680"/>
                    </a:lnTo>
                    <a:lnTo>
                      <a:pt x="854" y="676"/>
                    </a:lnTo>
                    <a:lnTo>
                      <a:pt x="854" y="676"/>
                    </a:lnTo>
                    <a:lnTo>
                      <a:pt x="834" y="670"/>
                    </a:lnTo>
                    <a:lnTo>
                      <a:pt x="820" y="664"/>
                    </a:lnTo>
                    <a:lnTo>
                      <a:pt x="820" y="664"/>
                    </a:lnTo>
                    <a:lnTo>
                      <a:pt x="814" y="662"/>
                    </a:lnTo>
                    <a:lnTo>
                      <a:pt x="806" y="660"/>
                    </a:lnTo>
                    <a:lnTo>
                      <a:pt x="798" y="660"/>
                    </a:lnTo>
                    <a:lnTo>
                      <a:pt x="790" y="662"/>
                    </a:lnTo>
                    <a:lnTo>
                      <a:pt x="790" y="662"/>
                    </a:lnTo>
                    <a:lnTo>
                      <a:pt x="784" y="672"/>
                    </a:lnTo>
                    <a:lnTo>
                      <a:pt x="778" y="684"/>
                    </a:lnTo>
                    <a:lnTo>
                      <a:pt x="776" y="698"/>
                    </a:lnTo>
                    <a:lnTo>
                      <a:pt x="776" y="710"/>
                    </a:lnTo>
                    <a:lnTo>
                      <a:pt x="776" y="710"/>
                    </a:lnTo>
                    <a:lnTo>
                      <a:pt x="778" y="722"/>
                    </a:lnTo>
                    <a:lnTo>
                      <a:pt x="782" y="728"/>
                    </a:lnTo>
                    <a:lnTo>
                      <a:pt x="786" y="728"/>
                    </a:lnTo>
                    <a:lnTo>
                      <a:pt x="794" y="724"/>
                    </a:lnTo>
                    <a:lnTo>
                      <a:pt x="794" y="748"/>
                    </a:lnTo>
                    <a:lnTo>
                      <a:pt x="794" y="748"/>
                    </a:lnTo>
                    <a:lnTo>
                      <a:pt x="794" y="756"/>
                    </a:lnTo>
                    <a:lnTo>
                      <a:pt x="792" y="760"/>
                    </a:lnTo>
                    <a:lnTo>
                      <a:pt x="790" y="764"/>
                    </a:lnTo>
                    <a:lnTo>
                      <a:pt x="786" y="768"/>
                    </a:lnTo>
                    <a:lnTo>
                      <a:pt x="786" y="768"/>
                    </a:lnTo>
                    <a:lnTo>
                      <a:pt x="776" y="774"/>
                    </a:lnTo>
                    <a:lnTo>
                      <a:pt x="764" y="778"/>
                    </a:lnTo>
                    <a:lnTo>
                      <a:pt x="758" y="780"/>
                    </a:lnTo>
                    <a:lnTo>
                      <a:pt x="758" y="780"/>
                    </a:lnTo>
                    <a:lnTo>
                      <a:pt x="750" y="786"/>
                    </a:lnTo>
                    <a:lnTo>
                      <a:pt x="738" y="798"/>
                    </a:lnTo>
                    <a:lnTo>
                      <a:pt x="724" y="818"/>
                    </a:lnTo>
                    <a:lnTo>
                      <a:pt x="708" y="844"/>
                    </a:lnTo>
                    <a:lnTo>
                      <a:pt x="708" y="844"/>
                    </a:lnTo>
                    <a:lnTo>
                      <a:pt x="706" y="844"/>
                    </a:lnTo>
                    <a:lnTo>
                      <a:pt x="682" y="860"/>
                    </a:lnTo>
                    <a:lnTo>
                      <a:pt x="682" y="860"/>
                    </a:lnTo>
                    <a:lnTo>
                      <a:pt x="688" y="860"/>
                    </a:lnTo>
                    <a:lnTo>
                      <a:pt x="688" y="862"/>
                    </a:lnTo>
                    <a:lnTo>
                      <a:pt x="688" y="864"/>
                    </a:lnTo>
                    <a:lnTo>
                      <a:pt x="688" y="864"/>
                    </a:lnTo>
                    <a:lnTo>
                      <a:pt x="686" y="868"/>
                    </a:lnTo>
                    <a:lnTo>
                      <a:pt x="678" y="868"/>
                    </a:lnTo>
                    <a:lnTo>
                      <a:pt x="610" y="868"/>
                    </a:lnTo>
                    <a:lnTo>
                      <a:pt x="610" y="868"/>
                    </a:lnTo>
                    <a:lnTo>
                      <a:pt x="584" y="868"/>
                    </a:lnTo>
                    <a:lnTo>
                      <a:pt x="558" y="870"/>
                    </a:lnTo>
                    <a:lnTo>
                      <a:pt x="532" y="874"/>
                    </a:lnTo>
                    <a:lnTo>
                      <a:pt x="510" y="882"/>
                    </a:lnTo>
                    <a:lnTo>
                      <a:pt x="488" y="890"/>
                    </a:lnTo>
                    <a:lnTo>
                      <a:pt x="468" y="900"/>
                    </a:lnTo>
                    <a:lnTo>
                      <a:pt x="450" y="914"/>
                    </a:lnTo>
                    <a:lnTo>
                      <a:pt x="434" y="928"/>
                    </a:lnTo>
                    <a:lnTo>
                      <a:pt x="432" y="930"/>
                    </a:lnTo>
                    <a:lnTo>
                      <a:pt x="430" y="930"/>
                    </a:lnTo>
                    <a:lnTo>
                      <a:pt x="430" y="930"/>
                    </a:lnTo>
                    <a:lnTo>
                      <a:pt x="402" y="934"/>
                    </a:lnTo>
                    <a:lnTo>
                      <a:pt x="400" y="934"/>
                    </a:lnTo>
                    <a:lnTo>
                      <a:pt x="398" y="934"/>
                    </a:lnTo>
                    <a:lnTo>
                      <a:pt x="390" y="916"/>
                    </a:lnTo>
                    <a:lnTo>
                      <a:pt x="362" y="922"/>
                    </a:lnTo>
                    <a:lnTo>
                      <a:pt x="362" y="922"/>
                    </a:lnTo>
                    <a:lnTo>
                      <a:pt x="350" y="922"/>
                    </a:lnTo>
                    <a:lnTo>
                      <a:pt x="336" y="920"/>
                    </a:lnTo>
                    <a:lnTo>
                      <a:pt x="320" y="916"/>
                    </a:lnTo>
                    <a:lnTo>
                      <a:pt x="304" y="908"/>
                    </a:lnTo>
                    <a:lnTo>
                      <a:pt x="304" y="908"/>
                    </a:lnTo>
                    <a:lnTo>
                      <a:pt x="290" y="900"/>
                    </a:lnTo>
                    <a:lnTo>
                      <a:pt x="274" y="892"/>
                    </a:lnTo>
                    <a:lnTo>
                      <a:pt x="246" y="872"/>
                    </a:lnTo>
                    <a:lnTo>
                      <a:pt x="246" y="872"/>
                    </a:lnTo>
                    <a:lnTo>
                      <a:pt x="238" y="866"/>
                    </a:lnTo>
                    <a:lnTo>
                      <a:pt x="226" y="860"/>
                    </a:lnTo>
                    <a:lnTo>
                      <a:pt x="214" y="856"/>
                    </a:lnTo>
                    <a:lnTo>
                      <a:pt x="202" y="854"/>
                    </a:lnTo>
                    <a:lnTo>
                      <a:pt x="176" y="852"/>
                    </a:lnTo>
                    <a:lnTo>
                      <a:pt x="148" y="856"/>
                    </a:lnTo>
                    <a:lnTo>
                      <a:pt x="148" y="856"/>
                    </a:lnTo>
                    <a:lnTo>
                      <a:pt x="116" y="858"/>
                    </a:lnTo>
                    <a:lnTo>
                      <a:pt x="86" y="856"/>
                    </a:lnTo>
                    <a:lnTo>
                      <a:pt x="86" y="856"/>
                    </a:lnTo>
                    <a:lnTo>
                      <a:pt x="68" y="854"/>
                    </a:lnTo>
                    <a:lnTo>
                      <a:pt x="48" y="852"/>
                    </a:lnTo>
                    <a:lnTo>
                      <a:pt x="2" y="838"/>
                    </a:lnTo>
                    <a:lnTo>
                      <a:pt x="0" y="844"/>
                    </a:lnTo>
                    <a:lnTo>
                      <a:pt x="0" y="844"/>
                    </a:lnTo>
                    <a:lnTo>
                      <a:pt x="2" y="844"/>
                    </a:lnTo>
                    <a:lnTo>
                      <a:pt x="2" y="844"/>
                    </a:lnTo>
                    <a:lnTo>
                      <a:pt x="2" y="844"/>
                    </a:lnTo>
                    <a:lnTo>
                      <a:pt x="2" y="852"/>
                    </a:lnTo>
                    <a:lnTo>
                      <a:pt x="10" y="868"/>
                    </a:lnTo>
                    <a:lnTo>
                      <a:pt x="26" y="888"/>
                    </a:lnTo>
                    <a:lnTo>
                      <a:pt x="28" y="892"/>
                    </a:lnTo>
                    <a:lnTo>
                      <a:pt x="24" y="906"/>
                    </a:lnTo>
                    <a:lnTo>
                      <a:pt x="24" y="908"/>
                    </a:lnTo>
                    <a:lnTo>
                      <a:pt x="24" y="908"/>
                    </a:lnTo>
                    <a:lnTo>
                      <a:pt x="14" y="920"/>
                    </a:lnTo>
                    <a:lnTo>
                      <a:pt x="24" y="930"/>
                    </a:lnTo>
                    <a:lnTo>
                      <a:pt x="24" y="930"/>
                    </a:lnTo>
                    <a:lnTo>
                      <a:pt x="30" y="936"/>
                    </a:lnTo>
                    <a:lnTo>
                      <a:pt x="30" y="940"/>
                    </a:lnTo>
                    <a:lnTo>
                      <a:pt x="34" y="956"/>
                    </a:lnTo>
                    <a:lnTo>
                      <a:pt x="46" y="968"/>
                    </a:lnTo>
                    <a:lnTo>
                      <a:pt x="46" y="970"/>
                    </a:lnTo>
                    <a:lnTo>
                      <a:pt x="46" y="980"/>
                    </a:lnTo>
                    <a:lnTo>
                      <a:pt x="46" y="988"/>
                    </a:lnTo>
                    <a:lnTo>
                      <a:pt x="54" y="994"/>
                    </a:lnTo>
                    <a:lnTo>
                      <a:pt x="58" y="992"/>
                    </a:lnTo>
                    <a:lnTo>
                      <a:pt x="60" y="990"/>
                    </a:lnTo>
                    <a:lnTo>
                      <a:pt x="60" y="990"/>
                    </a:lnTo>
                    <a:lnTo>
                      <a:pt x="64" y="982"/>
                    </a:lnTo>
                    <a:lnTo>
                      <a:pt x="72" y="980"/>
                    </a:lnTo>
                    <a:lnTo>
                      <a:pt x="78" y="976"/>
                    </a:lnTo>
                    <a:lnTo>
                      <a:pt x="120" y="972"/>
                    </a:lnTo>
                    <a:lnTo>
                      <a:pt x="138" y="966"/>
                    </a:lnTo>
                    <a:lnTo>
                      <a:pt x="138" y="966"/>
                    </a:lnTo>
                    <a:lnTo>
                      <a:pt x="142" y="964"/>
                    </a:lnTo>
                    <a:lnTo>
                      <a:pt x="150" y="984"/>
                    </a:lnTo>
                    <a:lnTo>
                      <a:pt x="150" y="984"/>
                    </a:lnTo>
                    <a:lnTo>
                      <a:pt x="150" y="984"/>
                    </a:lnTo>
                    <a:lnTo>
                      <a:pt x="150" y="984"/>
                    </a:lnTo>
                    <a:lnTo>
                      <a:pt x="150" y="990"/>
                    </a:lnTo>
                    <a:lnTo>
                      <a:pt x="148" y="996"/>
                    </a:lnTo>
                    <a:lnTo>
                      <a:pt x="126" y="1028"/>
                    </a:lnTo>
                    <a:lnTo>
                      <a:pt x="126" y="1034"/>
                    </a:lnTo>
                    <a:lnTo>
                      <a:pt x="138" y="1044"/>
                    </a:lnTo>
                    <a:lnTo>
                      <a:pt x="148" y="1052"/>
                    </a:lnTo>
                    <a:lnTo>
                      <a:pt x="148" y="1052"/>
                    </a:lnTo>
                    <a:lnTo>
                      <a:pt x="148" y="1052"/>
                    </a:lnTo>
                    <a:lnTo>
                      <a:pt x="156" y="1060"/>
                    </a:lnTo>
                    <a:lnTo>
                      <a:pt x="162" y="1064"/>
                    </a:lnTo>
                    <a:lnTo>
                      <a:pt x="162" y="1064"/>
                    </a:lnTo>
                    <a:lnTo>
                      <a:pt x="170" y="1068"/>
                    </a:lnTo>
                    <a:lnTo>
                      <a:pt x="178" y="1076"/>
                    </a:lnTo>
                    <a:lnTo>
                      <a:pt x="178" y="1078"/>
                    </a:lnTo>
                    <a:lnTo>
                      <a:pt x="186" y="1082"/>
                    </a:lnTo>
                    <a:lnTo>
                      <a:pt x="190" y="1082"/>
                    </a:lnTo>
                    <a:lnTo>
                      <a:pt x="190" y="1082"/>
                    </a:lnTo>
                    <a:lnTo>
                      <a:pt x="192" y="1092"/>
                    </a:lnTo>
                    <a:lnTo>
                      <a:pt x="192" y="1092"/>
                    </a:lnTo>
                    <a:lnTo>
                      <a:pt x="194" y="1100"/>
                    </a:lnTo>
                    <a:lnTo>
                      <a:pt x="196" y="1112"/>
                    </a:lnTo>
                    <a:lnTo>
                      <a:pt x="216" y="1116"/>
                    </a:lnTo>
                    <a:lnTo>
                      <a:pt x="218" y="1116"/>
                    </a:lnTo>
                    <a:lnTo>
                      <a:pt x="218" y="1116"/>
                    </a:lnTo>
                    <a:lnTo>
                      <a:pt x="218" y="1118"/>
                    </a:lnTo>
                    <a:lnTo>
                      <a:pt x="220" y="1120"/>
                    </a:lnTo>
                    <a:lnTo>
                      <a:pt x="226" y="1130"/>
                    </a:lnTo>
                    <a:lnTo>
                      <a:pt x="242" y="1136"/>
                    </a:lnTo>
                    <a:lnTo>
                      <a:pt x="252" y="1130"/>
                    </a:lnTo>
                    <a:lnTo>
                      <a:pt x="250" y="1124"/>
                    </a:lnTo>
                    <a:lnTo>
                      <a:pt x="240" y="1114"/>
                    </a:lnTo>
                    <a:lnTo>
                      <a:pt x="242" y="1112"/>
                    </a:lnTo>
                    <a:lnTo>
                      <a:pt x="242" y="1112"/>
                    </a:lnTo>
                    <a:lnTo>
                      <a:pt x="250" y="1094"/>
                    </a:lnTo>
                    <a:lnTo>
                      <a:pt x="270" y="1094"/>
                    </a:lnTo>
                    <a:lnTo>
                      <a:pt x="270" y="1096"/>
                    </a:lnTo>
                    <a:lnTo>
                      <a:pt x="298" y="1104"/>
                    </a:lnTo>
                    <a:lnTo>
                      <a:pt x="314" y="1102"/>
                    </a:lnTo>
                    <a:lnTo>
                      <a:pt x="326" y="1092"/>
                    </a:lnTo>
                    <a:lnTo>
                      <a:pt x="326" y="1092"/>
                    </a:lnTo>
                    <a:lnTo>
                      <a:pt x="334" y="1080"/>
                    </a:lnTo>
                    <a:lnTo>
                      <a:pt x="342" y="1074"/>
                    </a:lnTo>
                    <a:lnTo>
                      <a:pt x="348" y="1070"/>
                    </a:lnTo>
                    <a:lnTo>
                      <a:pt x="354" y="1072"/>
                    </a:lnTo>
                    <a:lnTo>
                      <a:pt x="360" y="1070"/>
                    </a:lnTo>
                    <a:lnTo>
                      <a:pt x="360" y="1070"/>
                    </a:lnTo>
                    <a:lnTo>
                      <a:pt x="368" y="1072"/>
                    </a:lnTo>
                    <a:lnTo>
                      <a:pt x="374" y="1072"/>
                    </a:lnTo>
                    <a:lnTo>
                      <a:pt x="374" y="1072"/>
                    </a:lnTo>
                    <a:lnTo>
                      <a:pt x="374" y="1076"/>
                    </a:lnTo>
                    <a:lnTo>
                      <a:pt x="374" y="1076"/>
                    </a:lnTo>
                    <a:lnTo>
                      <a:pt x="378" y="1084"/>
                    </a:lnTo>
                    <a:lnTo>
                      <a:pt x="382" y="1096"/>
                    </a:lnTo>
                    <a:lnTo>
                      <a:pt x="382" y="1096"/>
                    </a:lnTo>
                    <a:lnTo>
                      <a:pt x="382" y="1096"/>
                    </a:lnTo>
                    <a:lnTo>
                      <a:pt x="386" y="1108"/>
                    </a:lnTo>
                    <a:lnTo>
                      <a:pt x="386" y="1110"/>
                    </a:lnTo>
                    <a:lnTo>
                      <a:pt x="382" y="1124"/>
                    </a:lnTo>
                    <a:lnTo>
                      <a:pt x="382" y="1124"/>
                    </a:lnTo>
                    <a:lnTo>
                      <a:pt x="382" y="1124"/>
                    </a:lnTo>
                    <a:lnTo>
                      <a:pt x="382" y="1124"/>
                    </a:lnTo>
                    <a:lnTo>
                      <a:pt x="368" y="1140"/>
                    </a:lnTo>
                    <a:lnTo>
                      <a:pt x="366" y="1142"/>
                    </a:lnTo>
                    <a:lnTo>
                      <a:pt x="366" y="1142"/>
                    </a:lnTo>
                    <a:lnTo>
                      <a:pt x="338" y="1154"/>
                    </a:lnTo>
                    <a:lnTo>
                      <a:pt x="334" y="1162"/>
                    </a:lnTo>
                    <a:lnTo>
                      <a:pt x="330" y="1186"/>
                    </a:lnTo>
                    <a:lnTo>
                      <a:pt x="332" y="1196"/>
                    </a:lnTo>
                    <a:lnTo>
                      <a:pt x="340" y="1208"/>
                    </a:lnTo>
                    <a:lnTo>
                      <a:pt x="342" y="1212"/>
                    </a:lnTo>
                    <a:lnTo>
                      <a:pt x="352" y="1218"/>
                    </a:lnTo>
                    <a:lnTo>
                      <a:pt x="386" y="1218"/>
                    </a:lnTo>
                    <a:lnTo>
                      <a:pt x="414" y="1214"/>
                    </a:lnTo>
                    <a:lnTo>
                      <a:pt x="418" y="1210"/>
                    </a:lnTo>
                    <a:lnTo>
                      <a:pt x="418" y="1210"/>
                    </a:lnTo>
                    <a:lnTo>
                      <a:pt x="424" y="1204"/>
                    </a:lnTo>
                    <a:lnTo>
                      <a:pt x="428" y="1204"/>
                    </a:lnTo>
                    <a:lnTo>
                      <a:pt x="448" y="1206"/>
                    </a:lnTo>
                    <a:lnTo>
                      <a:pt x="450" y="1204"/>
                    </a:lnTo>
                    <a:lnTo>
                      <a:pt x="450" y="1204"/>
                    </a:lnTo>
                    <a:lnTo>
                      <a:pt x="448" y="1196"/>
                    </a:lnTo>
                    <a:lnTo>
                      <a:pt x="450" y="1188"/>
                    </a:lnTo>
                    <a:lnTo>
                      <a:pt x="458" y="1174"/>
                    </a:lnTo>
                    <a:lnTo>
                      <a:pt x="458" y="1148"/>
                    </a:lnTo>
                    <a:lnTo>
                      <a:pt x="458" y="1148"/>
                    </a:lnTo>
                    <a:lnTo>
                      <a:pt x="474" y="1106"/>
                    </a:lnTo>
                    <a:lnTo>
                      <a:pt x="474" y="1106"/>
                    </a:lnTo>
                    <a:lnTo>
                      <a:pt x="474" y="1104"/>
                    </a:lnTo>
                    <a:lnTo>
                      <a:pt x="474" y="1104"/>
                    </a:lnTo>
                    <a:lnTo>
                      <a:pt x="474" y="1104"/>
                    </a:lnTo>
                    <a:lnTo>
                      <a:pt x="500" y="1084"/>
                    </a:lnTo>
                    <a:lnTo>
                      <a:pt x="502" y="1082"/>
                    </a:lnTo>
                    <a:lnTo>
                      <a:pt x="522" y="1092"/>
                    </a:lnTo>
                    <a:lnTo>
                      <a:pt x="522" y="1092"/>
                    </a:lnTo>
                    <a:lnTo>
                      <a:pt x="522" y="1092"/>
                    </a:lnTo>
                    <a:lnTo>
                      <a:pt x="536" y="1102"/>
                    </a:lnTo>
                    <a:lnTo>
                      <a:pt x="538" y="1108"/>
                    </a:lnTo>
                    <a:lnTo>
                      <a:pt x="540" y="1110"/>
                    </a:lnTo>
                    <a:lnTo>
                      <a:pt x="538" y="1128"/>
                    </a:lnTo>
                    <a:lnTo>
                      <a:pt x="530" y="1140"/>
                    </a:lnTo>
                    <a:lnTo>
                      <a:pt x="526" y="1156"/>
                    </a:lnTo>
                    <a:lnTo>
                      <a:pt x="526" y="1172"/>
                    </a:lnTo>
                    <a:lnTo>
                      <a:pt x="530" y="1180"/>
                    </a:lnTo>
                    <a:lnTo>
                      <a:pt x="538" y="1180"/>
                    </a:lnTo>
                    <a:lnTo>
                      <a:pt x="540" y="1180"/>
                    </a:lnTo>
                    <a:lnTo>
                      <a:pt x="552" y="1180"/>
                    </a:lnTo>
                    <a:lnTo>
                      <a:pt x="552" y="1180"/>
                    </a:lnTo>
                    <a:lnTo>
                      <a:pt x="556" y="1182"/>
                    </a:lnTo>
                    <a:lnTo>
                      <a:pt x="560" y="1186"/>
                    </a:lnTo>
                    <a:lnTo>
                      <a:pt x="566" y="1196"/>
                    </a:lnTo>
                    <a:lnTo>
                      <a:pt x="572" y="1200"/>
                    </a:lnTo>
                    <a:lnTo>
                      <a:pt x="574" y="1200"/>
                    </a:lnTo>
                    <a:lnTo>
                      <a:pt x="574" y="1200"/>
                    </a:lnTo>
                    <a:lnTo>
                      <a:pt x="574" y="1200"/>
                    </a:lnTo>
                    <a:lnTo>
                      <a:pt x="602" y="1212"/>
                    </a:lnTo>
                    <a:lnTo>
                      <a:pt x="614" y="1216"/>
                    </a:lnTo>
                    <a:lnTo>
                      <a:pt x="630" y="1214"/>
                    </a:lnTo>
                    <a:lnTo>
                      <a:pt x="638" y="1204"/>
                    </a:lnTo>
                    <a:lnTo>
                      <a:pt x="646" y="1164"/>
                    </a:lnTo>
                    <a:lnTo>
                      <a:pt x="648" y="1144"/>
                    </a:lnTo>
                    <a:lnTo>
                      <a:pt x="648" y="1142"/>
                    </a:lnTo>
                    <a:lnTo>
                      <a:pt x="650" y="1140"/>
                    </a:lnTo>
                    <a:lnTo>
                      <a:pt x="650" y="1140"/>
                    </a:lnTo>
                    <a:lnTo>
                      <a:pt x="666" y="1128"/>
                    </a:lnTo>
                    <a:lnTo>
                      <a:pt x="674" y="1116"/>
                    </a:lnTo>
                    <a:lnTo>
                      <a:pt x="674" y="1116"/>
                    </a:lnTo>
                    <a:lnTo>
                      <a:pt x="690" y="1108"/>
                    </a:lnTo>
                    <a:lnTo>
                      <a:pt x="700" y="1102"/>
                    </a:lnTo>
                    <a:lnTo>
                      <a:pt x="712" y="1098"/>
                    </a:lnTo>
                    <a:lnTo>
                      <a:pt x="706" y="1074"/>
                    </a:lnTo>
                    <a:lnTo>
                      <a:pt x="734" y="1076"/>
                    </a:lnTo>
                    <a:lnTo>
                      <a:pt x="734" y="1076"/>
                    </a:lnTo>
                    <a:lnTo>
                      <a:pt x="734" y="1078"/>
                    </a:lnTo>
                    <a:lnTo>
                      <a:pt x="734" y="1078"/>
                    </a:lnTo>
                    <a:lnTo>
                      <a:pt x="748" y="1084"/>
                    </a:lnTo>
                    <a:lnTo>
                      <a:pt x="748" y="1084"/>
                    </a:lnTo>
                    <a:lnTo>
                      <a:pt x="748" y="1082"/>
                    </a:lnTo>
                    <a:lnTo>
                      <a:pt x="752" y="1068"/>
                    </a:lnTo>
                    <a:lnTo>
                      <a:pt x="752" y="1064"/>
                    </a:lnTo>
                    <a:lnTo>
                      <a:pt x="754" y="1066"/>
                    </a:lnTo>
                    <a:lnTo>
                      <a:pt x="756" y="1066"/>
                    </a:lnTo>
                    <a:lnTo>
                      <a:pt x="768" y="1068"/>
                    </a:lnTo>
                    <a:lnTo>
                      <a:pt x="774" y="1068"/>
                    </a:lnTo>
                    <a:lnTo>
                      <a:pt x="786" y="1056"/>
                    </a:lnTo>
                    <a:lnTo>
                      <a:pt x="788" y="1056"/>
                    </a:lnTo>
                    <a:lnTo>
                      <a:pt x="788" y="1054"/>
                    </a:lnTo>
                    <a:lnTo>
                      <a:pt x="790" y="1054"/>
                    </a:lnTo>
                    <a:lnTo>
                      <a:pt x="806" y="1052"/>
                    </a:lnTo>
                    <a:lnTo>
                      <a:pt x="818" y="1038"/>
                    </a:lnTo>
                    <a:lnTo>
                      <a:pt x="826" y="1028"/>
                    </a:lnTo>
                    <a:lnTo>
                      <a:pt x="826" y="1016"/>
                    </a:lnTo>
                    <a:lnTo>
                      <a:pt x="826" y="1016"/>
                    </a:lnTo>
                    <a:lnTo>
                      <a:pt x="828" y="1010"/>
                    </a:lnTo>
                    <a:lnTo>
                      <a:pt x="834" y="1004"/>
                    </a:lnTo>
                    <a:lnTo>
                      <a:pt x="834" y="1004"/>
                    </a:lnTo>
                    <a:lnTo>
                      <a:pt x="834" y="1004"/>
                    </a:lnTo>
                    <a:lnTo>
                      <a:pt x="836" y="1004"/>
                    </a:lnTo>
                    <a:lnTo>
                      <a:pt x="850" y="1006"/>
                    </a:lnTo>
                    <a:lnTo>
                      <a:pt x="858" y="1002"/>
                    </a:lnTo>
                    <a:lnTo>
                      <a:pt x="860" y="992"/>
                    </a:lnTo>
                    <a:lnTo>
                      <a:pt x="876" y="986"/>
                    </a:lnTo>
                    <a:lnTo>
                      <a:pt x="876" y="986"/>
                    </a:lnTo>
                    <a:lnTo>
                      <a:pt x="878" y="986"/>
                    </a:lnTo>
                    <a:lnTo>
                      <a:pt x="878" y="986"/>
                    </a:lnTo>
                    <a:lnTo>
                      <a:pt x="898" y="988"/>
                    </a:lnTo>
                    <a:lnTo>
                      <a:pt x="914" y="984"/>
                    </a:lnTo>
                    <a:lnTo>
                      <a:pt x="922" y="976"/>
                    </a:lnTo>
                    <a:lnTo>
                      <a:pt x="930" y="962"/>
                    </a:lnTo>
                    <a:lnTo>
                      <a:pt x="918" y="950"/>
                    </a:lnTo>
                    <a:lnTo>
                      <a:pt x="918" y="948"/>
                    </a:lnTo>
                    <a:lnTo>
                      <a:pt x="918" y="948"/>
                    </a:lnTo>
                    <a:lnTo>
                      <a:pt x="914" y="940"/>
                    </a:lnTo>
                    <a:lnTo>
                      <a:pt x="914" y="940"/>
                    </a:lnTo>
                    <a:lnTo>
                      <a:pt x="912" y="924"/>
                    </a:lnTo>
                    <a:lnTo>
                      <a:pt x="912" y="924"/>
                    </a:lnTo>
                    <a:lnTo>
                      <a:pt x="918" y="912"/>
                    </a:lnTo>
                    <a:lnTo>
                      <a:pt x="918" y="912"/>
                    </a:lnTo>
                    <a:lnTo>
                      <a:pt x="920" y="904"/>
                    </a:lnTo>
                    <a:lnTo>
                      <a:pt x="928" y="896"/>
                    </a:lnTo>
                    <a:lnTo>
                      <a:pt x="936" y="878"/>
                    </a:lnTo>
                    <a:lnTo>
                      <a:pt x="936" y="876"/>
                    </a:lnTo>
                    <a:lnTo>
                      <a:pt x="938" y="876"/>
                    </a:lnTo>
                    <a:lnTo>
                      <a:pt x="946" y="864"/>
                    </a:lnTo>
                    <a:lnTo>
                      <a:pt x="958" y="840"/>
                    </a:lnTo>
                    <a:lnTo>
                      <a:pt x="968" y="856"/>
                    </a:lnTo>
                    <a:lnTo>
                      <a:pt x="970" y="856"/>
                    </a:lnTo>
                    <a:lnTo>
                      <a:pt x="970" y="858"/>
                    </a:lnTo>
                    <a:lnTo>
                      <a:pt x="974" y="874"/>
                    </a:lnTo>
                    <a:lnTo>
                      <a:pt x="974" y="874"/>
                    </a:lnTo>
                    <a:lnTo>
                      <a:pt x="976" y="890"/>
                    </a:lnTo>
                    <a:lnTo>
                      <a:pt x="986" y="896"/>
                    </a:lnTo>
                    <a:lnTo>
                      <a:pt x="988" y="896"/>
                    </a:lnTo>
                    <a:lnTo>
                      <a:pt x="988" y="896"/>
                    </a:lnTo>
                    <a:lnTo>
                      <a:pt x="988" y="896"/>
                    </a:lnTo>
                    <a:lnTo>
                      <a:pt x="990" y="896"/>
                    </a:lnTo>
                    <a:lnTo>
                      <a:pt x="992" y="896"/>
                    </a:lnTo>
                    <a:lnTo>
                      <a:pt x="1002" y="880"/>
                    </a:lnTo>
                    <a:lnTo>
                      <a:pt x="1006" y="864"/>
                    </a:lnTo>
                    <a:lnTo>
                      <a:pt x="1010" y="864"/>
                    </a:lnTo>
                    <a:lnTo>
                      <a:pt x="1012" y="864"/>
                    </a:lnTo>
                    <a:lnTo>
                      <a:pt x="1034" y="872"/>
                    </a:lnTo>
                    <a:lnTo>
                      <a:pt x="1046" y="864"/>
                    </a:lnTo>
                    <a:lnTo>
                      <a:pt x="1046" y="864"/>
                    </a:lnTo>
                    <a:lnTo>
                      <a:pt x="1048" y="864"/>
                    </a:lnTo>
                    <a:lnTo>
                      <a:pt x="1060" y="862"/>
                    </a:lnTo>
                    <a:lnTo>
                      <a:pt x="1068" y="848"/>
                    </a:lnTo>
                    <a:lnTo>
                      <a:pt x="1068" y="832"/>
                    </a:lnTo>
                    <a:lnTo>
                      <a:pt x="1074" y="806"/>
                    </a:lnTo>
                    <a:lnTo>
                      <a:pt x="1074" y="808"/>
                    </a:lnTo>
                    <a:lnTo>
                      <a:pt x="1078" y="808"/>
                    </a:lnTo>
                    <a:lnTo>
                      <a:pt x="1094" y="812"/>
                    </a:lnTo>
                    <a:lnTo>
                      <a:pt x="1102" y="796"/>
                    </a:lnTo>
                    <a:lnTo>
                      <a:pt x="1104" y="796"/>
                    </a:lnTo>
                    <a:lnTo>
                      <a:pt x="1106" y="796"/>
                    </a:lnTo>
                    <a:lnTo>
                      <a:pt x="1122" y="796"/>
                    </a:lnTo>
                    <a:lnTo>
                      <a:pt x="1124" y="796"/>
                    </a:lnTo>
                    <a:lnTo>
                      <a:pt x="1124" y="796"/>
                    </a:lnTo>
                    <a:lnTo>
                      <a:pt x="1126" y="796"/>
                    </a:lnTo>
                    <a:lnTo>
                      <a:pt x="1134" y="808"/>
                    </a:lnTo>
                    <a:lnTo>
                      <a:pt x="1134" y="808"/>
                    </a:lnTo>
                    <a:lnTo>
                      <a:pt x="1134" y="810"/>
                    </a:lnTo>
                    <a:lnTo>
                      <a:pt x="1134" y="812"/>
                    </a:lnTo>
                    <a:lnTo>
                      <a:pt x="1136" y="828"/>
                    </a:lnTo>
                    <a:lnTo>
                      <a:pt x="1144" y="834"/>
                    </a:lnTo>
                    <a:lnTo>
                      <a:pt x="1154" y="824"/>
                    </a:lnTo>
                    <a:lnTo>
                      <a:pt x="1158" y="828"/>
                    </a:lnTo>
                    <a:lnTo>
                      <a:pt x="1158" y="828"/>
                    </a:lnTo>
                    <a:lnTo>
                      <a:pt x="1162" y="834"/>
                    </a:lnTo>
                    <a:lnTo>
                      <a:pt x="1162" y="840"/>
                    </a:lnTo>
                    <a:lnTo>
                      <a:pt x="1162" y="854"/>
                    </a:lnTo>
                    <a:lnTo>
                      <a:pt x="1158" y="868"/>
                    </a:lnTo>
                    <a:lnTo>
                      <a:pt x="1162" y="876"/>
                    </a:lnTo>
                    <a:lnTo>
                      <a:pt x="1170" y="884"/>
                    </a:lnTo>
                    <a:lnTo>
                      <a:pt x="1202" y="888"/>
                    </a:lnTo>
                    <a:lnTo>
                      <a:pt x="1204" y="890"/>
                    </a:lnTo>
                    <a:lnTo>
                      <a:pt x="1204" y="890"/>
                    </a:lnTo>
                    <a:lnTo>
                      <a:pt x="1206" y="890"/>
                    </a:lnTo>
                    <a:lnTo>
                      <a:pt x="1206" y="890"/>
                    </a:lnTo>
                    <a:lnTo>
                      <a:pt x="1208" y="892"/>
                    </a:lnTo>
                    <a:lnTo>
                      <a:pt x="1218" y="880"/>
                    </a:lnTo>
                    <a:lnTo>
                      <a:pt x="1218" y="880"/>
                    </a:lnTo>
                    <a:lnTo>
                      <a:pt x="1226" y="872"/>
                    </a:lnTo>
                    <a:lnTo>
                      <a:pt x="1222" y="860"/>
                    </a:lnTo>
                    <a:lnTo>
                      <a:pt x="1214" y="808"/>
                    </a:lnTo>
                    <a:lnTo>
                      <a:pt x="1238" y="820"/>
                    </a:lnTo>
                    <a:lnTo>
                      <a:pt x="1238" y="820"/>
                    </a:lnTo>
                    <a:lnTo>
                      <a:pt x="1238" y="820"/>
                    </a:lnTo>
                    <a:lnTo>
                      <a:pt x="1250" y="832"/>
                    </a:lnTo>
                    <a:lnTo>
                      <a:pt x="1256" y="838"/>
                    </a:lnTo>
                    <a:lnTo>
                      <a:pt x="1266" y="832"/>
                    </a:lnTo>
                    <a:lnTo>
                      <a:pt x="1298" y="796"/>
                    </a:lnTo>
                    <a:lnTo>
                      <a:pt x="1298" y="796"/>
                    </a:lnTo>
                    <a:lnTo>
                      <a:pt x="1300" y="796"/>
                    </a:lnTo>
                    <a:lnTo>
                      <a:pt x="1312" y="786"/>
                    </a:lnTo>
                    <a:lnTo>
                      <a:pt x="1326" y="768"/>
                    </a:lnTo>
                    <a:lnTo>
                      <a:pt x="1326" y="766"/>
                    </a:lnTo>
                    <a:lnTo>
                      <a:pt x="1344" y="770"/>
                    </a:lnTo>
                    <a:lnTo>
                      <a:pt x="1354" y="770"/>
                    </a:lnTo>
                    <a:lnTo>
                      <a:pt x="1354" y="770"/>
                    </a:lnTo>
                    <a:lnTo>
                      <a:pt x="1354" y="762"/>
                    </a:lnTo>
                    <a:lnTo>
                      <a:pt x="1356" y="756"/>
                    </a:lnTo>
                    <a:lnTo>
                      <a:pt x="1370" y="740"/>
                    </a:lnTo>
                    <a:lnTo>
                      <a:pt x="1374" y="736"/>
                    </a:lnTo>
                    <a:lnTo>
                      <a:pt x="1390" y="742"/>
                    </a:lnTo>
                    <a:lnTo>
                      <a:pt x="1408" y="740"/>
                    </a:lnTo>
                    <a:lnTo>
                      <a:pt x="1422" y="726"/>
                    </a:lnTo>
                    <a:lnTo>
                      <a:pt x="1428" y="714"/>
                    </a:lnTo>
                    <a:lnTo>
                      <a:pt x="1424" y="708"/>
                    </a:lnTo>
                    <a:lnTo>
                      <a:pt x="1412" y="714"/>
                    </a:lnTo>
                    <a:lnTo>
                      <a:pt x="1412" y="712"/>
                    </a:lnTo>
                    <a:lnTo>
                      <a:pt x="1410" y="712"/>
                    </a:lnTo>
                    <a:lnTo>
                      <a:pt x="1396" y="700"/>
                    </a:lnTo>
                    <a:lnTo>
                      <a:pt x="1396" y="698"/>
                    </a:lnTo>
                    <a:lnTo>
                      <a:pt x="1402" y="676"/>
                    </a:lnTo>
                    <a:lnTo>
                      <a:pt x="1402" y="660"/>
                    </a:lnTo>
                    <a:lnTo>
                      <a:pt x="1398" y="648"/>
                    </a:lnTo>
                    <a:lnTo>
                      <a:pt x="1388" y="644"/>
                    </a:lnTo>
                    <a:lnTo>
                      <a:pt x="1388" y="642"/>
                    </a:lnTo>
                    <a:lnTo>
                      <a:pt x="1386" y="642"/>
                    </a:lnTo>
                    <a:lnTo>
                      <a:pt x="1386" y="640"/>
                    </a:lnTo>
                    <a:lnTo>
                      <a:pt x="1376" y="622"/>
                    </a:lnTo>
                    <a:lnTo>
                      <a:pt x="1374" y="620"/>
                    </a:lnTo>
                    <a:lnTo>
                      <a:pt x="1362" y="636"/>
                    </a:lnTo>
                    <a:lnTo>
                      <a:pt x="1348" y="644"/>
                    </a:lnTo>
                    <a:lnTo>
                      <a:pt x="1344" y="646"/>
                    </a:lnTo>
                    <a:lnTo>
                      <a:pt x="1344" y="644"/>
                    </a:lnTo>
                    <a:lnTo>
                      <a:pt x="1342" y="644"/>
                    </a:lnTo>
                    <a:lnTo>
                      <a:pt x="1328" y="630"/>
                    </a:lnTo>
                    <a:lnTo>
                      <a:pt x="1328" y="628"/>
                    </a:lnTo>
                    <a:lnTo>
                      <a:pt x="1318" y="606"/>
                    </a:lnTo>
                    <a:lnTo>
                      <a:pt x="1318" y="606"/>
                    </a:lnTo>
                    <a:lnTo>
                      <a:pt x="1314" y="590"/>
                    </a:lnTo>
                    <a:lnTo>
                      <a:pt x="1314" y="588"/>
                    </a:lnTo>
                    <a:lnTo>
                      <a:pt x="1314" y="588"/>
                    </a:lnTo>
                    <a:lnTo>
                      <a:pt x="1314" y="564"/>
                    </a:lnTo>
                    <a:lnTo>
                      <a:pt x="1312" y="550"/>
                    </a:lnTo>
                    <a:lnTo>
                      <a:pt x="1300" y="546"/>
                    </a:lnTo>
                    <a:lnTo>
                      <a:pt x="1300" y="546"/>
                    </a:lnTo>
                    <a:lnTo>
                      <a:pt x="1300" y="546"/>
                    </a:lnTo>
                    <a:lnTo>
                      <a:pt x="1274" y="526"/>
                    </a:lnTo>
                    <a:lnTo>
                      <a:pt x="1276" y="524"/>
                    </a:lnTo>
                    <a:lnTo>
                      <a:pt x="1288" y="510"/>
                    </a:lnTo>
                    <a:lnTo>
                      <a:pt x="1288" y="510"/>
                    </a:lnTo>
                    <a:lnTo>
                      <a:pt x="1288" y="508"/>
                    </a:lnTo>
                    <a:lnTo>
                      <a:pt x="1290" y="508"/>
                    </a:lnTo>
                    <a:lnTo>
                      <a:pt x="1290" y="508"/>
                    </a:lnTo>
                    <a:lnTo>
                      <a:pt x="1302" y="508"/>
                    </a:lnTo>
                    <a:lnTo>
                      <a:pt x="1304" y="508"/>
                    </a:lnTo>
                    <a:lnTo>
                      <a:pt x="1304" y="508"/>
                    </a:lnTo>
                    <a:lnTo>
                      <a:pt x="1310" y="510"/>
                    </a:lnTo>
                    <a:lnTo>
                      <a:pt x="1314" y="514"/>
                    </a:lnTo>
                    <a:lnTo>
                      <a:pt x="1326" y="522"/>
                    </a:lnTo>
                    <a:lnTo>
                      <a:pt x="1338" y="512"/>
                    </a:lnTo>
                    <a:lnTo>
                      <a:pt x="1346" y="500"/>
                    </a:lnTo>
                    <a:lnTo>
                      <a:pt x="1346" y="490"/>
                    </a:lnTo>
                    <a:lnTo>
                      <a:pt x="1344" y="464"/>
                    </a:lnTo>
                    <a:lnTo>
                      <a:pt x="1342" y="454"/>
                    </a:lnTo>
                    <a:lnTo>
                      <a:pt x="1324" y="452"/>
                    </a:lnTo>
                    <a:lnTo>
                      <a:pt x="1324" y="440"/>
                    </a:lnTo>
                    <a:lnTo>
                      <a:pt x="1308" y="420"/>
                    </a:lnTo>
                    <a:lnTo>
                      <a:pt x="1306" y="420"/>
                    </a:lnTo>
                    <a:lnTo>
                      <a:pt x="1298" y="406"/>
                    </a:lnTo>
                    <a:lnTo>
                      <a:pt x="1298" y="404"/>
                    </a:lnTo>
                    <a:lnTo>
                      <a:pt x="1298" y="402"/>
                    </a:lnTo>
                    <a:lnTo>
                      <a:pt x="1298" y="402"/>
                    </a:lnTo>
                    <a:lnTo>
                      <a:pt x="1314" y="380"/>
                    </a:lnTo>
                    <a:lnTo>
                      <a:pt x="1314" y="378"/>
                    </a:lnTo>
                    <a:lnTo>
                      <a:pt x="1316" y="378"/>
                    </a:lnTo>
                    <a:lnTo>
                      <a:pt x="1316" y="376"/>
                    </a:lnTo>
                    <a:lnTo>
                      <a:pt x="1318" y="376"/>
                    </a:lnTo>
                    <a:lnTo>
                      <a:pt x="1324" y="376"/>
                    </a:lnTo>
                    <a:lnTo>
                      <a:pt x="1334" y="368"/>
                    </a:lnTo>
                    <a:lnTo>
                      <a:pt x="1344" y="336"/>
                    </a:lnTo>
                    <a:lnTo>
                      <a:pt x="1344" y="336"/>
                    </a:lnTo>
                    <a:lnTo>
                      <a:pt x="1344" y="336"/>
                    </a:lnTo>
                    <a:lnTo>
                      <a:pt x="1358" y="322"/>
                    </a:lnTo>
                    <a:lnTo>
                      <a:pt x="1358" y="320"/>
                    </a:lnTo>
                    <a:lnTo>
                      <a:pt x="1358" y="320"/>
                    </a:lnTo>
                    <a:lnTo>
                      <a:pt x="1358" y="320"/>
                    </a:lnTo>
                    <a:lnTo>
                      <a:pt x="1374" y="316"/>
                    </a:lnTo>
                    <a:lnTo>
                      <a:pt x="1374" y="318"/>
                    </a:lnTo>
                    <a:lnTo>
                      <a:pt x="1382" y="326"/>
                    </a:lnTo>
                    <a:lnTo>
                      <a:pt x="1386" y="328"/>
                    </a:lnTo>
                    <a:lnTo>
                      <a:pt x="1392" y="302"/>
                    </a:lnTo>
                    <a:lnTo>
                      <a:pt x="1386" y="284"/>
                    </a:lnTo>
                    <a:lnTo>
                      <a:pt x="1386" y="284"/>
                    </a:lnTo>
                    <a:lnTo>
                      <a:pt x="1386" y="282"/>
                    </a:lnTo>
                    <a:lnTo>
                      <a:pt x="1388" y="262"/>
                    </a:lnTo>
                    <a:lnTo>
                      <a:pt x="1388" y="260"/>
                    </a:lnTo>
                    <a:lnTo>
                      <a:pt x="1398" y="250"/>
                    </a:lnTo>
                    <a:lnTo>
                      <a:pt x="1404" y="240"/>
                    </a:lnTo>
                    <a:lnTo>
                      <a:pt x="1404" y="230"/>
                    </a:lnTo>
                    <a:lnTo>
                      <a:pt x="1404" y="230"/>
                    </a:lnTo>
                    <a:lnTo>
                      <a:pt x="1402" y="220"/>
                    </a:lnTo>
                    <a:lnTo>
                      <a:pt x="1398" y="204"/>
                    </a:lnTo>
                    <a:lnTo>
                      <a:pt x="1398" y="204"/>
                    </a:lnTo>
                    <a:lnTo>
                      <a:pt x="1398" y="204"/>
                    </a:lnTo>
                    <a:lnTo>
                      <a:pt x="1398" y="186"/>
                    </a:lnTo>
                    <a:lnTo>
                      <a:pt x="1398" y="184"/>
                    </a:lnTo>
                    <a:lnTo>
                      <a:pt x="1402" y="168"/>
                    </a:lnTo>
                    <a:lnTo>
                      <a:pt x="1402" y="168"/>
                    </a:lnTo>
                    <a:lnTo>
                      <a:pt x="1398" y="158"/>
                    </a:lnTo>
                    <a:lnTo>
                      <a:pt x="1396" y="152"/>
                    </a:lnTo>
                    <a:lnTo>
                      <a:pt x="1398" y="1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" name="MH_Other_3">
                <a:extLst>
                  <a:ext uri="{FF2B5EF4-FFF2-40B4-BE49-F238E27FC236}">
                    <a16:creationId xmlns:a16="http://schemas.microsoft.com/office/drawing/2014/main" xmlns="" id="{716FFDC0-BA9C-4050-BE65-099952C56F73}"/>
                  </a:ext>
                </a:extLst>
              </p:cNvPr>
              <p:cNvSpPr>
                <a:spLocks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5617065" y="2761456"/>
                <a:ext cx="1238250" cy="1047750"/>
              </a:xfrm>
              <a:custGeom>
                <a:avLst/>
                <a:gdLst>
                  <a:gd name="T0" fmla="*/ 536 w 912"/>
                  <a:gd name="T1" fmla="*/ 308 h 772"/>
                  <a:gd name="T2" fmla="*/ 516 w 912"/>
                  <a:gd name="T3" fmla="*/ 320 h 772"/>
                  <a:gd name="T4" fmla="*/ 456 w 912"/>
                  <a:gd name="T5" fmla="*/ 264 h 772"/>
                  <a:gd name="T6" fmla="*/ 424 w 912"/>
                  <a:gd name="T7" fmla="*/ 242 h 772"/>
                  <a:gd name="T8" fmla="*/ 390 w 912"/>
                  <a:gd name="T9" fmla="*/ 204 h 772"/>
                  <a:gd name="T10" fmla="*/ 396 w 912"/>
                  <a:gd name="T11" fmla="*/ 156 h 772"/>
                  <a:gd name="T12" fmla="*/ 334 w 912"/>
                  <a:gd name="T13" fmla="*/ 178 h 772"/>
                  <a:gd name="T14" fmla="*/ 304 w 912"/>
                  <a:gd name="T15" fmla="*/ 142 h 772"/>
                  <a:gd name="T16" fmla="*/ 276 w 912"/>
                  <a:gd name="T17" fmla="*/ 48 h 772"/>
                  <a:gd name="T18" fmla="*/ 256 w 912"/>
                  <a:gd name="T19" fmla="*/ 14 h 772"/>
                  <a:gd name="T20" fmla="*/ 210 w 912"/>
                  <a:gd name="T21" fmla="*/ 56 h 772"/>
                  <a:gd name="T22" fmla="*/ 168 w 912"/>
                  <a:gd name="T23" fmla="*/ 70 h 772"/>
                  <a:gd name="T24" fmla="*/ 108 w 912"/>
                  <a:gd name="T25" fmla="*/ 86 h 772"/>
                  <a:gd name="T26" fmla="*/ 60 w 912"/>
                  <a:gd name="T27" fmla="*/ 132 h 772"/>
                  <a:gd name="T28" fmla="*/ 8 w 912"/>
                  <a:gd name="T29" fmla="*/ 158 h 772"/>
                  <a:gd name="T30" fmla="*/ 40 w 912"/>
                  <a:gd name="T31" fmla="*/ 236 h 772"/>
                  <a:gd name="T32" fmla="*/ 112 w 912"/>
                  <a:gd name="T33" fmla="*/ 254 h 772"/>
                  <a:gd name="T34" fmla="*/ 220 w 912"/>
                  <a:gd name="T35" fmla="*/ 278 h 772"/>
                  <a:gd name="T36" fmla="*/ 302 w 912"/>
                  <a:gd name="T37" fmla="*/ 284 h 772"/>
                  <a:gd name="T38" fmla="*/ 372 w 912"/>
                  <a:gd name="T39" fmla="*/ 312 h 772"/>
                  <a:gd name="T40" fmla="*/ 430 w 912"/>
                  <a:gd name="T41" fmla="*/ 336 h 772"/>
                  <a:gd name="T42" fmla="*/ 524 w 912"/>
                  <a:gd name="T43" fmla="*/ 406 h 772"/>
                  <a:gd name="T44" fmla="*/ 560 w 912"/>
                  <a:gd name="T45" fmla="*/ 494 h 772"/>
                  <a:gd name="T46" fmla="*/ 528 w 912"/>
                  <a:gd name="T47" fmla="*/ 598 h 772"/>
                  <a:gd name="T48" fmla="*/ 508 w 912"/>
                  <a:gd name="T49" fmla="*/ 630 h 772"/>
                  <a:gd name="T50" fmla="*/ 488 w 912"/>
                  <a:gd name="T51" fmla="*/ 658 h 772"/>
                  <a:gd name="T52" fmla="*/ 498 w 912"/>
                  <a:gd name="T53" fmla="*/ 706 h 772"/>
                  <a:gd name="T54" fmla="*/ 524 w 912"/>
                  <a:gd name="T55" fmla="*/ 696 h 772"/>
                  <a:gd name="T56" fmla="*/ 528 w 912"/>
                  <a:gd name="T57" fmla="*/ 668 h 772"/>
                  <a:gd name="T58" fmla="*/ 554 w 912"/>
                  <a:gd name="T59" fmla="*/ 642 h 772"/>
                  <a:gd name="T60" fmla="*/ 596 w 912"/>
                  <a:gd name="T61" fmla="*/ 684 h 772"/>
                  <a:gd name="T62" fmla="*/ 666 w 912"/>
                  <a:gd name="T63" fmla="*/ 724 h 772"/>
                  <a:gd name="T64" fmla="*/ 670 w 912"/>
                  <a:gd name="T65" fmla="*/ 760 h 772"/>
                  <a:gd name="T66" fmla="*/ 730 w 912"/>
                  <a:gd name="T67" fmla="*/ 744 h 772"/>
                  <a:gd name="T68" fmla="*/ 728 w 912"/>
                  <a:gd name="T69" fmla="*/ 712 h 772"/>
                  <a:gd name="T70" fmla="*/ 780 w 912"/>
                  <a:gd name="T71" fmla="*/ 688 h 772"/>
                  <a:gd name="T72" fmla="*/ 766 w 912"/>
                  <a:gd name="T73" fmla="*/ 626 h 772"/>
                  <a:gd name="T74" fmla="*/ 796 w 912"/>
                  <a:gd name="T75" fmla="*/ 580 h 772"/>
                  <a:gd name="T76" fmla="*/ 838 w 912"/>
                  <a:gd name="T77" fmla="*/ 586 h 772"/>
                  <a:gd name="T78" fmla="*/ 876 w 912"/>
                  <a:gd name="T79" fmla="*/ 556 h 772"/>
                  <a:gd name="T80" fmla="*/ 906 w 912"/>
                  <a:gd name="T81" fmla="*/ 512 h 772"/>
                  <a:gd name="T82" fmla="*/ 868 w 912"/>
                  <a:gd name="T83" fmla="*/ 472 h 772"/>
                  <a:gd name="T84" fmla="*/ 810 w 912"/>
                  <a:gd name="T85" fmla="*/ 436 h 772"/>
                  <a:gd name="T86" fmla="*/ 808 w 912"/>
                  <a:gd name="T87" fmla="*/ 496 h 772"/>
                  <a:gd name="T88" fmla="*/ 812 w 912"/>
                  <a:gd name="T89" fmla="*/ 538 h 772"/>
                  <a:gd name="T90" fmla="*/ 792 w 912"/>
                  <a:gd name="T91" fmla="*/ 544 h 772"/>
                  <a:gd name="T92" fmla="*/ 776 w 912"/>
                  <a:gd name="T93" fmla="*/ 580 h 772"/>
                  <a:gd name="T94" fmla="*/ 746 w 912"/>
                  <a:gd name="T95" fmla="*/ 566 h 772"/>
                  <a:gd name="T96" fmla="*/ 712 w 912"/>
                  <a:gd name="T97" fmla="*/ 538 h 772"/>
                  <a:gd name="T98" fmla="*/ 716 w 912"/>
                  <a:gd name="T99" fmla="*/ 506 h 772"/>
                  <a:gd name="T100" fmla="*/ 688 w 912"/>
                  <a:gd name="T101" fmla="*/ 434 h 772"/>
                  <a:gd name="T102" fmla="*/ 624 w 912"/>
                  <a:gd name="T103" fmla="*/ 402 h 772"/>
                  <a:gd name="T104" fmla="*/ 598 w 912"/>
                  <a:gd name="T105" fmla="*/ 376 h 772"/>
                  <a:gd name="T106" fmla="*/ 604 w 912"/>
                  <a:gd name="T107" fmla="*/ 324 h 772"/>
                  <a:gd name="T108" fmla="*/ 648 w 912"/>
                  <a:gd name="T109" fmla="*/ 276 h 772"/>
                  <a:gd name="T110" fmla="*/ 592 w 912"/>
                  <a:gd name="T111" fmla="*/ 286 h 7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12" h="772">
                    <a:moveTo>
                      <a:pt x="542" y="280"/>
                    </a:moveTo>
                    <a:lnTo>
                      <a:pt x="530" y="280"/>
                    </a:lnTo>
                    <a:lnTo>
                      <a:pt x="526" y="288"/>
                    </a:lnTo>
                    <a:lnTo>
                      <a:pt x="532" y="296"/>
                    </a:lnTo>
                    <a:lnTo>
                      <a:pt x="532" y="296"/>
                    </a:lnTo>
                    <a:lnTo>
                      <a:pt x="532" y="296"/>
                    </a:lnTo>
                    <a:lnTo>
                      <a:pt x="536" y="308"/>
                    </a:lnTo>
                    <a:lnTo>
                      <a:pt x="536" y="308"/>
                    </a:lnTo>
                    <a:lnTo>
                      <a:pt x="536" y="310"/>
                    </a:lnTo>
                    <a:lnTo>
                      <a:pt x="536" y="312"/>
                    </a:lnTo>
                    <a:lnTo>
                      <a:pt x="518" y="320"/>
                    </a:lnTo>
                    <a:lnTo>
                      <a:pt x="516" y="320"/>
                    </a:lnTo>
                    <a:lnTo>
                      <a:pt x="516" y="320"/>
                    </a:lnTo>
                    <a:lnTo>
                      <a:pt x="516" y="320"/>
                    </a:lnTo>
                    <a:lnTo>
                      <a:pt x="516" y="320"/>
                    </a:lnTo>
                    <a:lnTo>
                      <a:pt x="516" y="320"/>
                    </a:lnTo>
                    <a:lnTo>
                      <a:pt x="506" y="320"/>
                    </a:lnTo>
                    <a:lnTo>
                      <a:pt x="500" y="316"/>
                    </a:lnTo>
                    <a:lnTo>
                      <a:pt x="494" y="314"/>
                    </a:lnTo>
                    <a:lnTo>
                      <a:pt x="492" y="310"/>
                    </a:lnTo>
                    <a:lnTo>
                      <a:pt x="488" y="300"/>
                    </a:lnTo>
                    <a:lnTo>
                      <a:pt x="464" y="296"/>
                    </a:lnTo>
                    <a:lnTo>
                      <a:pt x="456" y="264"/>
                    </a:lnTo>
                    <a:lnTo>
                      <a:pt x="456" y="264"/>
                    </a:lnTo>
                    <a:lnTo>
                      <a:pt x="450" y="262"/>
                    </a:lnTo>
                    <a:lnTo>
                      <a:pt x="446" y="258"/>
                    </a:lnTo>
                    <a:lnTo>
                      <a:pt x="444" y="256"/>
                    </a:lnTo>
                    <a:lnTo>
                      <a:pt x="444" y="256"/>
                    </a:lnTo>
                    <a:lnTo>
                      <a:pt x="440" y="250"/>
                    </a:lnTo>
                    <a:lnTo>
                      <a:pt x="432" y="248"/>
                    </a:lnTo>
                    <a:lnTo>
                      <a:pt x="432" y="248"/>
                    </a:lnTo>
                    <a:lnTo>
                      <a:pt x="424" y="242"/>
                    </a:lnTo>
                    <a:lnTo>
                      <a:pt x="416" y="232"/>
                    </a:lnTo>
                    <a:lnTo>
                      <a:pt x="406" y="228"/>
                    </a:lnTo>
                    <a:lnTo>
                      <a:pt x="406" y="228"/>
                    </a:lnTo>
                    <a:lnTo>
                      <a:pt x="406" y="228"/>
                    </a:lnTo>
                    <a:lnTo>
                      <a:pt x="406" y="228"/>
                    </a:lnTo>
                    <a:lnTo>
                      <a:pt x="392" y="214"/>
                    </a:lnTo>
                    <a:lnTo>
                      <a:pt x="392" y="214"/>
                    </a:lnTo>
                    <a:lnTo>
                      <a:pt x="390" y="204"/>
                    </a:lnTo>
                    <a:lnTo>
                      <a:pt x="390" y="202"/>
                    </a:lnTo>
                    <a:lnTo>
                      <a:pt x="416" y="168"/>
                    </a:lnTo>
                    <a:lnTo>
                      <a:pt x="416" y="168"/>
                    </a:lnTo>
                    <a:lnTo>
                      <a:pt x="416" y="164"/>
                    </a:lnTo>
                    <a:lnTo>
                      <a:pt x="416" y="162"/>
                    </a:lnTo>
                    <a:lnTo>
                      <a:pt x="412" y="152"/>
                    </a:lnTo>
                    <a:lnTo>
                      <a:pt x="398" y="156"/>
                    </a:lnTo>
                    <a:lnTo>
                      <a:pt x="396" y="156"/>
                    </a:lnTo>
                    <a:lnTo>
                      <a:pt x="396" y="158"/>
                    </a:lnTo>
                    <a:lnTo>
                      <a:pt x="396" y="158"/>
                    </a:lnTo>
                    <a:lnTo>
                      <a:pt x="360" y="160"/>
                    </a:lnTo>
                    <a:lnTo>
                      <a:pt x="348" y="164"/>
                    </a:lnTo>
                    <a:lnTo>
                      <a:pt x="342" y="168"/>
                    </a:lnTo>
                    <a:lnTo>
                      <a:pt x="340" y="172"/>
                    </a:lnTo>
                    <a:lnTo>
                      <a:pt x="340" y="172"/>
                    </a:lnTo>
                    <a:lnTo>
                      <a:pt x="334" y="178"/>
                    </a:lnTo>
                    <a:lnTo>
                      <a:pt x="330" y="178"/>
                    </a:lnTo>
                    <a:lnTo>
                      <a:pt x="324" y="178"/>
                    </a:lnTo>
                    <a:lnTo>
                      <a:pt x="324" y="178"/>
                    </a:lnTo>
                    <a:lnTo>
                      <a:pt x="324" y="176"/>
                    </a:lnTo>
                    <a:lnTo>
                      <a:pt x="312" y="168"/>
                    </a:lnTo>
                    <a:lnTo>
                      <a:pt x="312" y="148"/>
                    </a:lnTo>
                    <a:lnTo>
                      <a:pt x="312" y="148"/>
                    </a:lnTo>
                    <a:lnTo>
                      <a:pt x="304" y="142"/>
                    </a:lnTo>
                    <a:lnTo>
                      <a:pt x="300" y="134"/>
                    </a:lnTo>
                    <a:lnTo>
                      <a:pt x="296" y="116"/>
                    </a:lnTo>
                    <a:lnTo>
                      <a:pt x="288" y="108"/>
                    </a:lnTo>
                    <a:lnTo>
                      <a:pt x="280" y="100"/>
                    </a:lnTo>
                    <a:lnTo>
                      <a:pt x="276" y="98"/>
                    </a:lnTo>
                    <a:lnTo>
                      <a:pt x="290" y="80"/>
                    </a:lnTo>
                    <a:lnTo>
                      <a:pt x="292" y="68"/>
                    </a:lnTo>
                    <a:lnTo>
                      <a:pt x="276" y="48"/>
                    </a:lnTo>
                    <a:lnTo>
                      <a:pt x="276" y="48"/>
                    </a:lnTo>
                    <a:lnTo>
                      <a:pt x="276" y="48"/>
                    </a:lnTo>
                    <a:lnTo>
                      <a:pt x="268" y="32"/>
                    </a:lnTo>
                    <a:lnTo>
                      <a:pt x="268" y="32"/>
                    </a:lnTo>
                    <a:lnTo>
                      <a:pt x="268" y="32"/>
                    </a:lnTo>
                    <a:lnTo>
                      <a:pt x="268" y="24"/>
                    </a:lnTo>
                    <a:lnTo>
                      <a:pt x="256" y="16"/>
                    </a:lnTo>
                    <a:lnTo>
                      <a:pt x="256" y="14"/>
                    </a:lnTo>
                    <a:lnTo>
                      <a:pt x="256" y="14"/>
                    </a:lnTo>
                    <a:lnTo>
                      <a:pt x="256" y="14"/>
                    </a:lnTo>
                    <a:lnTo>
                      <a:pt x="246" y="2"/>
                    </a:lnTo>
                    <a:lnTo>
                      <a:pt x="232" y="0"/>
                    </a:lnTo>
                    <a:lnTo>
                      <a:pt x="216" y="4"/>
                    </a:lnTo>
                    <a:lnTo>
                      <a:pt x="212" y="8"/>
                    </a:lnTo>
                    <a:lnTo>
                      <a:pt x="210" y="30"/>
                    </a:lnTo>
                    <a:lnTo>
                      <a:pt x="210" y="56"/>
                    </a:lnTo>
                    <a:lnTo>
                      <a:pt x="208" y="56"/>
                    </a:lnTo>
                    <a:lnTo>
                      <a:pt x="192" y="62"/>
                    </a:lnTo>
                    <a:lnTo>
                      <a:pt x="192" y="62"/>
                    </a:lnTo>
                    <a:lnTo>
                      <a:pt x="192" y="62"/>
                    </a:lnTo>
                    <a:lnTo>
                      <a:pt x="192" y="62"/>
                    </a:lnTo>
                    <a:lnTo>
                      <a:pt x="178" y="64"/>
                    </a:lnTo>
                    <a:lnTo>
                      <a:pt x="178" y="64"/>
                    </a:lnTo>
                    <a:lnTo>
                      <a:pt x="168" y="70"/>
                    </a:lnTo>
                    <a:lnTo>
                      <a:pt x="154" y="74"/>
                    </a:lnTo>
                    <a:lnTo>
                      <a:pt x="152" y="76"/>
                    </a:lnTo>
                    <a:lnTo>
                      <a:pt x="152" y="76"/>
                    </a:lnTo>
                    <a:lnTo>
                      <a:pt x="152" y="76"/>
                    </a:lnTo>
                    <a:lnTo>
                      <a:pt x="124" y="68"/>
                    </a:lnTo>
                    <a:lnTo>
                      <a:pt x="114" y="80"/>
                    </a:lnTo>
                    <a:lnTo>
                      <a:pt x="114" y="80"/>
                    </a:lnTo>
                    <a:lnTo>
                      <a:pt x="108" y="86"/>
                    </a:lnTo>
                    <a:lnTo>
                      <a:pt x="98" y="88"/>
                    </a:lnTo>
                    <a:lnTo>
                      <a:pt x="82" y="102"/>
                    </a:lnTo>
                    <a:lnTo>
                      <a:pt x="72" y="116"/>
                    </a:lnTo>
                    <a:lnTo>
                      <a:pt x="72" y="116"/>
                    </a:lnTo>
                    <a:lnTo>
                      <a:pt x="72" y="118"/>
                    </a:lnTo>
                    <a:lnTo>
                      <a:pt x="72" y="118"/>
                    </a:lnTo>
                    <a:lnTo>
                      <a:pt x="66" y="128"/>
                    </a:lnTo>
                    <a:lnTo>
                      <a:pt x="60" y="132"/>
                    </a:lnTo>
                    <a:lnTo>
                      <a:pt x="50" y="144"/>
                    </a:lnTo>
                    <a:lnTo>
                      <a:pt x="50" y="146"/>
                    </a:lnTo>
                    <a:lnTo>
                      <a:pt x="50" y="146"/>
                    </a:lnTo>
                    <a:lnTo>
                      <a:pt x="44" y="150"/>
                    </a:lnTo>
                    <a:lnTo>
                      <a:pt x="44" y="150"/>
                    </a:lnTo>
                    <a:lnTo>
                      <a:pt x="32" y="152"/>
                    </a:lnTo>
                    <a:lnTo>
                      <a:pt x="12" y="152"/>
                    </a:lnTo>
                    <a:lnTo>
                      <a:pt x="8" y="158"/>
                    </a:lnTo>
                    <a:lnTo>
                      <a:pt x="0" y="172"/>
                    </a:lnTo>
                    <a:lnTo>
                      <a:pt x="4" y="184"/>
                    </a:lnTo>
                    <a:lnTo>
                      <a:pt x="2" y="216"/>
                    </a:lnTo>
                    <a:lnTo>
                      <a:pt x="8" y="224"/>
                    </a:lnTo>
                    <a:lnTo>
                      <a:pt x="8" y="226"/>
                    </a:lnTo>
                    <a:lnTo>
                      <a:pt x="10" y="232"/>
                    </a:lnTo>
                    <a:lnTo>
                      <a:pt x="22" y="232"/>
                    </a:lnTo>
                    <a:lnTo>
                      <a:pt x="40" y="236"/>
                    </a:lnTo>
                    <a:lnTo>
                      <a:pt x="66" y="238"/>
                    </a:lnTo>
                    <a:lnTo>
                      <a:pt x="76" y="236"/>
                    </a:lnTo>
                    <a:lnTo>
                      <a:pt x="78" y="236"/>
                    </a:lnTo>
                    <a:lnTo>
                      <a:pt x="80" y="236"/>
                    </a:lnTo>
                    <a:lnTo>
                      <a:pt x="100" y="244"/>
                    </a:lnTo>
                    <a:lnTo>
                      <a:pt x="100" y="244"/>
                    </a:lnTo>
                    <a:lnTo>
                      <a:pt x="102" y="244"/>
                    </a:lnTo>
                    <a:lnTo>
                      <a:pt x="112" y="254"/>
                    </a:lnTo>
                    <a:lnTo>
                      <a:pt x="136" y="262"/>
                    </a:lnTo>
                    <a:lnTo>
                      <a:pt x="138" y="262"/>
                    </a:lnTo>
                    <a:lnTo>
                      <a:pt x="154" y="272"/>
                    </a:lnTo>
                    <a:lnTo>
                      <a:pt x="192" y="308"/>
                    </a:lnTo>
                    <a:lnTo>
                      <a:pt x="210" y="316"/>
                    </a:lnTo>
                    <a:lnTo>
                      <a:pt x="218" y="312"/>
                    </a:lnTo>
                    <a:lnTo>
                      <a:pt x="224" y="300"/>
                    </a:lnTo>
                    <a:lnTo>
                      <a:pt x="220" y="278"/>
                    </a:lnTo>
                    <a:lnTo>
                      <a:pt x="220" y="278"/>
                    </a:lnTo>
                    <a:lnTo>
                      <a:pt x="222" y="274"/>
                    </a:lnTo>
                    <a:lnTo>
                      <a:pt x="224" y="270"/>
                    </a:lnTo>
                    <a:lnTo>
                      <a:pt x="236" y="264"/>
                    </a:lnTo>
                    <a:lnTo>
                      <a:pt x="236" y="262"/>
                    </a:lnTo>
                    <a:lnTo>
                      <a:pt x="286" y="292"/>
                    </a:lnTo>
                    <a:lnTo>
                      <a:pt x="292" y="290"/>
                    </a:lnTo>
                    <a:lnTo>
                      <a:pt x="302" y="284"/>
                    </a:lnTo>
                    <a:lnTo>
                      <a:pt x="304" y="284"/>
                    </a:lnTo>
                    <a:lnTo>
                      <a:pt x="310" y="284"/>
                    </a:lnTo>
                    <a:lnTo>
                      <a:pt x="320" y="276"/>
                    </a:lnTo>
                    <a:lnTo>
                      <a:pt x="322" y="276"/>
                    </a:lnTo>
                    <a:lnTo>
                      <a:pt x="324" y="276"/>
                    </a:lnTo>
                    <a:lnTo>
                      <a:pt x="352" y="296"/>
                    </a:lnTo>
                    <a:lnTo>
                      <a:pt x="354" y="298"/>
                    </a:lnTo>
                    <a:lnTo>
                      <a:pt x="372" y="312"/>
                    </a:lnTo>
                    <a:lnTo>
                      <a:pt x="372" y="312"/>
                    </a:lnTo>
                    <a:lnTo>
                      <a:pt x="380" y="320"/>
                    </a:lnTo>
                    <a:lnTo>
                      <a:pt x="388" y="330"/>
                    </a:lnTo>
                    <a:lnTo>
                      <a:pt x="398" y="340"/>
                    </a:lnTo>
                    <a:lnTo>
                      <a:pt x="404" y="338"/>
                    </a:lnTo>
                    <a:lnTo>
                      <a:pt x="412" y="324"/>
                    </a:lnTo>
                    <a:lnTo>
                      <a:pt x="430" y="336"/>
                    </a:lnTo>
                    <a:lnTo>
                      <a:pt x="430" y="336"/>
                    </a:lnTo>
                    <a:lnTo>
                      <a:pt x="432" y="336"/>
                    </a:lnTo>
                    <a:lnTo>
                      <a:pt x="432" y="336"/>
                    </a:lnTo>
                    <a:lnTo>
                      <a:pt x="444" y="352"/>
                    </a:lnTo>
                    <a:lnTo>
                      <a:pt x="480" y="380"/>
                    </a:lnTo>
                    <a:lnTo>
                      <a:pt x="480" y="380"/>
                    </a:lnTo>
                    <a:lnTo>
                      <a:pt x="492" y="392"/>
                    </a:lnTo>
                    <a:lnTo>
                      <a:pt x="522" y="382"/>
                    </a:lnTo>
                    <a:lnTo>
                      <a:pt x="524" y="406"/>
                    </a:lnTo>
                    <a:lnTo>
                      <a:pt x="538" y="420"/>
                    </a:lnTo>
                    <a:lnTo>
                      <a:pt x="538" y="420"/>
                    </a:lnTo>
                    <a:lnTo>
                      <a:pt x="538" y="420"/>
                    </a:lnTo>
                    <a:lnTo>
                      <a:pt x="548" y="436"/>
                    </a:lnTo>
                    <a:lnTo>
                      <a:pt x="548" y="438"/>
                    </a:lnTo>
                    <a:lnTo>
                      <a:pt x="548" y="438"/>
                    </a:lnTo>
                    <a:lnTo>
                      <a:pt x="548" y="440"/>
                    </a:lnTo>
                    <a:lnTo>
                      <a:pt x="560" y="494"/>
                    </a:lnTo>
                    <a:lnTo>
                      <a:pt x="572" y="516"/>
                    </a:lnTo>
                    <a:lnTo>
                      <a:pt x="556" y="558"/>
                    </a:lnTo>
                    <a:lnTo>
                      <a:pt x="556" y="560"/>
                    </a:lnTo>
                    <a:lnTo>
                      <a:pt x="544" y="564"/>
                    </a:lnTo>
                    <a:lnTo>
                      <a:pt x="544" y="576"/>
                    </a:lnTo>
                    <a:lnTo>
                      <a:pt x="542" y="576"/>
                    </a:lnTo>
                    <a:lnTo>
                      <a:pt x="528" y="598"/>
                    </a:lnTo>
                    <a:lnTo>
                      <a:pt x="528" y="598"/>
                    </a:lnTo>
                    <a:lnTo>
                      <a:pt x="508" y="600"/>
                    </a:lnTo>
                    <a:lnTo>
                      <a:pt x="488" y="616"/>
                    </a:lnTo>
                    <a:lnTo>
                      <a:pt x="488" y="616"/>
                    </a:lnTo>
                    <a:lnTo>
                      <a:pt x="494" y="620"/>
                    </a:lnTo>
                    <a:lnTo>
                      <a:pt x="500" y="622"/>
                    </a:lnTo>
                    <a:lnTo>
                      <a:pt x="500" y="622"/>
                    </a:lnTo>
                    <a:lnTo>
                      <a:pt x="504" y="626"/>
                    </a:lnTo>
                    <a:lnTo>
                      <a:pt x="508" y="630"/>
                    </a:lnTo>
                    <a:lnTo>
                      <a:pt x="508" y="634"/>
                    </a:lnTo>
                    <a:lnTo>
                      <a:pt x="504" y="642"/>
                    </a:lnTo>
                    <a:lnTo>
                      <a:pt x="504" y="644"/>
                    </a:lnTo>
                    <a:lnTo>
                      <a:pt x="492" y="656"/>
                    </a:lnTo>
                    <a:lnTo>
                      <a:pt x="490" y="656"/>
                    </a:lnTo>
                    <a:lnTo>
                      <a:pt x="490" y="658"/>
                    </a:lnTo>
                    <a:lnTo>
                      <a:pt x="488" y="658"/>
                    </a:lnTo>
                    <a:lnTo>
                      <a:pt x="488" y="658"/>
                    </a:lnTo>
                    <a:lnTo>
                      <a:pt x="450" y="652"/>
                    </a:lnTo>
                    <a:lnTo>
                      <a:pt x="448" y="666"/>
                    </a:lnTo>
                    <a:lnTo>
                      <a:pt x="452" y="696"/>
                    </a:lnTo>
                    <a:lnTo>
                      <a:pt x="484" y="708"/>
                    </a:lnTo>
                    <a:lnTo>
                      <a:pt x="484" y="710"/>
                    </a:lnTo>
                    <a:lnTo>
                      <a:pt x="484" y="710"/>
                    </a:lnTo>
                    <a:lnTo>
                      <a:pt x="496" y="706"/>
                    </a:lnTo>
                    <a:lnTo>
                      <a:pt x="498" y="706"/>
                    </a:lnTo>
                    <a:lnTo>
                      <a:pt x="500" y="704"/>
                    </a:lnTo>
                    <a:lnTo>
                      <a:pt x="500" y="706"/>
                    </a:lnTo>
                    <a:lnTo>
                      <a:pt x="500" y="706"/>
                    </a:lnTo>
                    <a:lnTo>
                      <a:pt x="510" y="712"/>
                    </a:lnTo>
                    <a:lnTo>
                      <a:pt x="524" y="712"/>
                    </a:lnTo>
                    <a:lnTo>
                      <a:pt x="528" y="710"/>
                    </a:lnTo>
                    <a:lnTo>
                      <a:pt x="524" y="696"/>
                    </a:lnTo>
                    <a:lnTo>
                      <a:pt x="524" y="696"/>
                    </a:lnTo>
                    <a:lnTo>
                      <a:pt x="524" y="696"/>
                    </a:lnTo>
                    <a:lnTo>
                      <a:pt x="520" y="680"/>
                    </a:lnTo>
                    <a:lnTo>
                      <a:pt x="520" y="678"/>
                    </a:lnTo>
                    <a:lnTo>
                      <a:pt x="520" y="676"/>
                    </a:lnTo>
                    <a:lnTo>
                      <a:pt x="520" y="676"/>
                    </a:lnTo>
                    <a:lnTo>
                      <a:pt x="520" y="676"/>
                    </a:lnTo>
                    <a:lnTo>
                      <a:pt x="526" y="670"/>
                    </a:lnTo>
                    <a:lnTo>
                      <a:pt x="528" y="668"/>
                    </a:lnTo>
                    <a:lnTo>
                      <a:pt x="528" y="668"/>
                    </a:lnTo>
                    <a:lnTo>
                      <a:pt x="528" y="668"/>
                    </a:lnTo>
                    <a:lnTo>
                      <a:pt x="536" y="656"/>
                    </a:lnTo>
                    <a:lnTo>
                      <a:pt x="538" y="654"/>
                    </a:lnTo>
                    <a:lnTo>
                      <a:pt x="552" y="644"/>
                    </a:lnTo>
                    <a:lnTo>
                      <a:pt x="552" y="644"/>
                    </a:lnTo>
                    <a:lnTo>
                      <a:pt x="552" y="642"/>
                    </a:lnTo>
                    <a:lnTo>
                      <a:pt x="554" y="642"/>
                    </a:lnTo>
                    <a:lnTo>
                      <a:pt x="554" y="642"/>
                    </a:lnTo>
                    <a:lnTo>
                      <a:pt x="572" y="640"/>
                    </a:lnTo>
                    <a:lnTo>
                      <a:pt x="572" y="644"/>
                    </a:lnTo>
                    <a:lnTo>
                      <a:pt x="572" y="644"/>
                    </a:lnTo>
                    <a:lnTo>
                      <a:pt x="572" y="656"/>
                    </a:lnTo>
                    <a:lnTo>
                      <a:pt x="576" y="664"/>
                    </a:lnTo>
                    <a:lnTo>
                      <a:pt x="580" y="674"/>
                    </a:lnTo>
                    <a:lnTo>
                      <a:pt x="596" y="684"/>
                    </a:lnTo>
                    <a:lnTo>
                      <a:pt x="640" y="688"/>
                    </a:lnTo>
                    <a:lnTo>
                      <a:pt x="642" y="688"/>
                    </a:lnTo>
                    <a:lnTo>
                      <a:pt x="644" y="688"/>
                    </a:lnTo>
                    <a:lnTo>
                      <a:pt x="644" y="690"/>
                    </a:lnTo>
                    <a:lnTo>
                      <a:pt x="644" y="692"/>
                    </a:lnTo>
                    <a:lnTo>
                      <a:pt x="644" y="706"/>
                    </a:lnTo>
                    <a:lnTo>
                      <a:pt x="656" y="720"/>
                    </a:lnTo>
                    <a:lnTo>
                      <a:pt x="666" y="724"/>
                    </a:lnTo>
                    <a:lnTo>
                      <a:pt x="668" y="724"/>
                    </a:lnTo>
                    <a:lnTo>
                      <a:pt x="668" y="724"/>
                    </a:lnTo>
                    <a:lnTo>
                      <a:pt x="668" y="726"/>
                    </a:lnTo>
                    <a:lnTo>
                      <a:pt x="668" y="732"/>
                    </a:lnTo>
                    <a:lnTo>
                      <a:pt x="668" y="740"/>
                    </a:lnTo>
                    <a:lnTo>
                      <a:pt x="664" y="756"/>
                    </a:lnTo>
                    <a:lnTo>
                      <a:pt x="670" y="760"/>
                    </a:lnTo>
                    <a:lnTo>
                      <a:pt x="670" y="760"/>
                    </a:lnTo>
                    <a:lnTo>
                      <a:pt x="678" y="760"/>
                    </a:lnTo>
                    <a:lnTo>
                      <a:pt x="684" y="762"/>
                    </a:lnTo>
                    <a:lnTo>
                      <a:pt x="688" y="764"/>
                    </a:lnTo>
                    <a:lnTo>
                      <a:pt x="706" y="772"/>
                    </a:lnTo>
                    <a:lnTo>
                      <a:pt x="716" y="764"/>
                    </a:lnTo>
                    <a:lnTo>
                      <a:pt x="728" y="750"/>
                    </a:lnTo>
                    <a:lnTo>
                      <a:pt x="730" y="744"/>
                    </a:lnTo>
                    <a:lnTo>
                      <a:pt x="730" y="744"/>
                    </a:lnTo>
                    <a:lnTo>
                      <a:pt x="732" y="742"/>
                    </a:lnTo>
                    <a:lnTo>
                      <a:pt x="734" y="740"/>
                    </a:lnTo>
                    <a:lnTo>
                      <a:pt x="734" y="740"/>
                    </a:lnTo>
                    <a:lnTo>
                      <a:pt x="730" y="722"/>
                    </a:lnTo>
                    <a:lnTo>
                      <a:pt x="728" y="714"/>
                    </a:lnTo>
                    <a:lnTo>
                      <a:pt x="728" y="712"/>
                    </a:lnTo>
                    <a:lnTo>
                      <a:pt x="728" y="712"/>
                    </a:lnTo>
                    <a:lnTo>
                      <a:pt x="728" y="712"/>
                    </a:lnTo>
                    <a:lnTo>
                      <a:pt x="728" y="710"/>
                    </a:lnTo>
                    <a:lnTo>
                      <a:pt x="736" y="700"/>
                    </a:lnTo>
                    <a:lnTo>
                      <a:pt x="736" y="700"/>
                    </a:lnTo>
                    <a:lnTo>
                      <a:pt x="736" y="700"/>
                    </a:lnTo>
                    <a:lnTo>
                      <a:pt x="748" y="690"/>
                    </a:lnTo>
                    <a:lnTo>
                      <a:pt x="750" y="690"/>
                    </a:lnTo>
                    <a:lnTo>
                      <a:pt x="776" y="690"/>
                    </a:lnTo>
                    <a:lnTo>
                      <a:pt x="780" y="688"/>
                    </a:lnTo>
                    <a:lnTo>
                      <a:pt x="780" y="676"/>
                    </a:lnTo>
                    <a:lnTo>
                      <a:pt x="776" y="664"/>
                    </a:lnTo>
                    <a:lnTo>
                      <a:pt x="766" y="648"/>
                    </a:lnTo>
                    <a:lnTo>
                      <a:pt x="766" y="648"/>
                    </a:lnTo>
                    <a:lnTo>
                      <a:pt x="766" y="648"/>
                    </a:lnTo>
                    <a:lnTo>
                      <a:pt x="766" y="628"/>
                    </a:lnTo>
                    <a:lnTo>
                      <a:pt x="766" y="626"/>
                    </a:lnTo>
                    <a:lnTo>
                      <a:pt x="766" y="626"/>
                    </a:lnTo>
                    <a:lnTo>
                      <a:pt x="770" y="614"/>
                    </a:lnTo>
                    <a:lnTo>
                      <a:pt x="770" y="614"/>
                    </a:lnTo>
                    <a:lnTo>
                      <a:pt x="772" y="614"/>
                    </a:lnTo>
                    <a:lnTo>
                      <a:pt x="772" y="614"/>
                    </a:lnTo>
                    <a:lnTo>
                      <a:pt x="792" y="582"/>
                    </a:lnTo>
                    <a:lnTo>
                      <a:pt x="794" y="582"/>
                    </a:lnTo>
                    <a:lnTo>
                      <a:pt x="794" y="582"/>
                    </a:lnTo>
                    <a:lnTo>
                      <a:pt x="796" y="580"/>
                    </a:lnTo>
                    <a:lnTo>
                      <a:pt x="800" y="580"/>
                    </a:lnTo>
                    <a:lnTo>
                      <a:pt x="808" y="582"/>
                    </a:lnTo>
                    <a:lnTo>
                      <a:pt x="828" y="592"/>
                    </a:lnTo>
                    <a:lnTo>
                      <a:pt x="840" y="596"/>
                    </a:lnTo>
                    <a:lnTo>
                      <a:pt x="840" y="590"/>
                    </a:lnTo>
                    <a:lnTo>
                      <a:pt x="838" y="588"/>
                    </a:lnTo>
                    <a:lnTo>
                      <a:pt x="838" y="586"/>
                    </a:lnTo>
                    <a:lnTo>
                      <a:pt x="838" y="586"/>
                    </a:lnTo>
                    <a:lnTo>
                      <a:pt x="840" y="580"/>
                    </a:lnTo>
                    <a:lnTo>
                      <a:pt x="846" y="572"/>
                    </a:lnTo>
                    <a:lnTo>
                      <a:pt x="860" y="562"/>
                    </a:lnTo>
                    <a:lnTo>
                      <a:pt x="860" y="562"/>
                    </a:lnTo>
                    <a:lnTo>
                      <a:pt x="860" y="562"/>
                    </a:lnTo>
                    <a:lnTo>
                      <a:pt x="860" y="560"/>
                    </a:lnTo>
                    <a:lnTo>
                      <a:pt x="860" y="560"/>
                    </a:lnTo>
                    <a:lnTo>
                      <a:pt x="876" y="556"/>
                    </a:lnTo>
                    <a:lnTo>
                      <a:pt x="890" y="556"/>
                    </a:lnTo>
                    <a:lnTo>
                      <a:pt x="892" y="556"/>
                    </a:lnTo>
                    <a:lnTo>
                      <a:pt x="892" y="556"/>
                    </a:lnTo>
                    <a:lnTo>
                      <a:pt x="900" y="556"/>
                    </a:lnTo>
                    <a:lnTo>
                      <a:pt x="904" y="536"/>
                    </a:lnTo>
                    <a:lnTo>
                      <a:pt x="904" y="524"/>
                    </a:lnTo>
                    <a:lnTo>
                      <a:pt x="904" y="524"/>
                    </a:lnTo>
                    <a:lnTo>
                      <a:pt x="906" y="512"/>
                    </a:lnTo>
                    <a:lnTo>
                      <a:pt x="906" y="510"/>
                    </a:lnTo>
                    <a:lnTo>
                      <a:pt x="908" y="508"/>
                    </a:lnTo>
                    <a:lnTo>
                      <a:pt x="912" y="496"/>
                    </a:lnTo>
                    <a:lnTo>
                      <a:pt x="906" y="488"/>
                    </a:lnTo>
                    <a:lnTo>
                      <a:pt x="896" y="480"/>
                    </a:lnTo>
                    <a:lnTo>
                      <a:pt x="876" y="476"/>
                    </a:lnTo>
                    <a:lnTo>
                      <a:pt x="876" y="476"/>
                    </a:lnTo>
                    <a:lnTo>
                      <a:pt x="868" y="472"/>
                    </a:lnTo>
                    <a:lnTo>
                      <a:pt x="852" y="460"/>
                    </a:lnTo>
                    <a:lnTo>
                      <a:pt x="840" y="456"/>
                    </a:lnTo>
                    <a:lnTo>
                      <a:pt x="840" y="456"/>
                    </a:lnTo>
                    <a:lnTo>
                      <a:pt x="840" y="454"/>
                    </a:lnTo>
                    <a:lnTo>
                      <a:pt x="824" y="436"/>
                    </a:lnTo>
                    <a:lnTo>
                      <a:pt x="812" y="436"/>
                    </a:lnTo>
                    <a:lnTo>
                      <a:pt x="810" y="436"/>
                    </a:lnTo>
                    <a:lnTo>
                      <a:pt x="810" y="436"/>
                    </a:lnTo>
                    <a:lnTo>
                      <a:pt x="798" y="430"/>
                    </a:lnTo>
                    <a:lnTo>
                      <a:pt x="790" y="440"/>
                    </a:lnTo>
                    <a:lnTo>
                      <a:pt x="788" y="476"/>
                    </a:lnTo>
                    <a:lnTo>
                      <a:pt x="792" y="492"/>
                    </a:lnTo>
                    <a:lnTo>
                      <a:pt x="796" y="492"/>
                    </a:lnTo>
                    <a:lnTo>
                      <a:pt x="798" y="492"/>
                    </a:lnTo>
                    <a:lnTo>
                      <a:pt x="808" y="496"/>
                    </a:lnTo>
                    <a:lnTo>
                      <a:pt x="808" y="496"/>
                    </a:lnTo>
                    <a:lnTo>
                      <a:pt x="808" y="496"/>
                    </a:lnTo>
                    <a:lnTo>
                      <a:pt x="814" y="510"/>
                    </a:lnTo>
                    <a:lnTo>
                      <a:pt x="816" y="510"/>
                    </a:lnTo>
                    <a:lnTo>
                      <a:pt x="816" y="512"/>
                    </a:lnTo>
                    <a:lnTo>
                      <a:pt x="816" y="512"/>
                    </a:lnTo>
                    <a:lnTo>
                      <a:pt x="816" y="512"/>
                    </a:lnTo>
                    <a:lnTo>
                      <a:pt x="812" y="536"/>
                    </a:lnTo>
                    <a:lnTo>
                      <a:pt x="812" y="538"/>
                    </a:lnTo>
                    <a:lnTo>
                      <a:pt x="812" y="540"/>
                    </a:lnTo>
                    <a:lnTo>
                      <a:pt x="812" y="540"/>
                    </a:lnTo>
                    <a:lnTo>
                      <a:pt x="812" y="540"/>
                    </a:lnTo>
                    <a:lnTo>
                      <a:pt x="800" y="546"/>
                    </a:lnTo>
                    <a:lnTo>
                      <a:pt x="798" y="548"/>
                    </a:lnTo>
                    <a:lnTo>
                      <a:pt x="798" y="546"/>
                    </a:lnTo>
                    <a:lnTo>
                      <a:pt x="796" y="546"/>
                    </a:lnTo>
                    <a:lnTo>
                      <a:pt x="792" y="544"/>
                    </a:lnTo>
                    <a:lnTo>
                      <a:pt x="778" y="550"/>
                    </a:lnTo>
                    <a:lnTo>
                      <a:pt x="778" y="550"/>
                    </a:lnTo>
                    <a:lnTo>
                      <a:pt x="778" y="552"/>
                    </a:lnTo>
                    <a:lnTo>
                      <a:pt x="780" y="552"/>
                    </a:lnTo>
                    <a:lnTo>
                      <a:pt x="782" y="574"/>
                    </a:lnTo>
                    <a:lnTo>
                      <a:pt x="782" y="574"/>
                    </a:lnTo>
                    <a:lnTo>
                      <a:pt x="780" y="578"/>
                    </a:lnTo>
                    <a:lnTo>
                      <a:pt x="776" y="580"/>
                    </a:lnTo>
                    <a:lnTo>
                      <a:pt x="768" y="580"/>
                    </a:lnTo>
                    <a:lnTo>
                      <a:pt x="768" y="580"/>
                    </a:lnTo>
                    <a:lnTo>
                      <a:pt x="762" y="578"/>
                    </a:lnTo>
                    <a:lnTo>
                      <a:pt x="758" y="576"/>
                    </a:lnTo>
                    <a:lnTo>
                      <a:pt x="748" y="568"/>
                    </a:lnTo>
                    <a:lnTo>
                      <a:pt x="748" y="568"/>
                    </a:lnTo>
                    <a:lnTo>
                      <a:pt x="746" y="568"/>
                    </a:lnTo>
                    <a:lnTo>
                      <a:pt x="746" y="566"/>
                    </a:lnTo>
                    <a:lnTo>
                      <a:pt x="740" y="552"/>
                    </a:lnTo>
                    <a:lnTo>
                      <a:pt x="740" y="552"/>
                    </a:lnTo>
                    <a:lnTo>
                      <a:pt x="736" y="550"/>
                    </a:lnTo>
                    <a:lnTo>
                      <a:pt x="728" y="546"/>
                    </a:lnTo>
                    <a:lnTo>
                      <a:pt x="726" y="546"/>
                    </a:lnTo>
                    <a:lnTo>
                      <a:pt x="726" y="546"/>
                    </a:lnTo>
                    <a:lnTo>
                      <a:pt x="714" y="538"/>
                    </a:lnTo>
                    <a:lnTo>
                      <a:pt x="712" y="538"/>
                    </a:lnTo>
                    <a:lnTo>
                      <a:pt x="712" y="536"/>
                    </a:lnTo>
                    <a:lnTo>
                      <a:pt x="712" y="536"/>
                    </a:lnTo>
                    <a:lnTo>
                      <a:pt x="710" y="524"/>
                    </a:lnTo>
                    <a:lnTo>
                      <a:pt x="712" y="512"/>
                    </a:lnTo>
                    <a:lnTo>
                      <a:pt x="712" y="512"/>
                    </a:lnTo>
                    <a:lnTo>
                      <a:pt x="712" y="512"/>
                    </a:lnTo>
                    <a:lnTo>
                      <a:pt x="712" y="512"/>
                    </a:lnTo>
                    <a:lnTo>
                      <a:pt x="716" y="506"/>
                    </a:lnTo>
                    <a:lnTo>
                      <a:pt x="716" y="502"/>
                    </a:lnTo>
                    <a:lnTo>
                      <a:pt x="712" y="488"/>
                    </a:lnTo>
                    <a:lnTo>
                      <a:pt x="700" y="478"/>
                    </a:lnTo>
                    <a:lnTo>
                      <a:pt x="700" y="476"/>
                    </a:lnTo>
                    <a:lnTo>
                      <a:pt x="698" y="444"/>
                    </a:lnTo>
                    <a:lnTo>
                      <a:pt x="690" y="436"/>
                    </a:lnTo>
                    <a:lnTo>
                      <a:pt x="688" y="436"/>
                    </a:lnTo>
                    <a:lnTo>
                      <a:pt x="688" y="434"/>
                    </a:lnTo>
                    <a:lnTo>
                      <a:pt x="688" y="434"/>
                    </a:lnTo>
                    <a:lnTo>
                      <a:pt x="682" y="420"/>
                    </a:lnTo>
                    <a:lnTo>
                      <a:pt x="652" y="416"/>
                    </a:lnTo>
                    <a:lnTo>
                      <a:pt x="652" y="416"/>
                    </a:lnTo>
                    <a:lnTo>
                      <a:pt x="644" y="410"/>
                    </a:lnTo>
                    <a:lnTo>
                      <a:pt x="638" y="402"/>
                    </a:lnTo>
                    <a:lnTo>
                      <a:pt x="624" y="402"/>
                    </a:lnTo>
                    <a:lnTo>
                      <a:pt x="624" y="402"/>
                    </a:lnTo>
                    <a:lnTo>
                      <a:pt x="618" y="398"/>
                    </a:lnTo>
                    <a:lnTo>
                      <a:pt x="610" y="392"/>
                    </a:lnTo>
                    <a:lnTo>
                      <a:pt x="608" y="390"/>
                    </a:lnTo>
                    <a:lnTo>
                      <a:pt x="608" y="390"/>
                    </a:lnTo>
                    <a:lnTo>
                      <a:pt x="604" y="384"/>
                    </a:lnTo>
                    <a:lnTo>
                      <a:pt x="598" y="376"/>
                    </a:lnTo>
                    <a:lnTo>
                      <a:pt x="598" y="376"/>
                    </a:lnTo>
                    <a:lnTo>
                      <a:pt x="598" y="376"/>
                    </a:lnTo>
                    <a:lnTo>
                      <a:pt x="596" y="362"/>
                    </a:lnTo>
                    <a:lnTo>
                      <a:pt x="596" y="362"/>
                    </a:lnTo>
                    <a:lnTo>
                      <a:pt x="596" y="362"/>
                    </a:lnTo>
                    <a:lnTo>
                      <a:pt x="596" y="360"/>
                    </a:lnTo>
                    <a:lnTo>
                      <a:pt x="596" y="360"/>
                    </a:lnTo>
                    <a:lnTo>
                      <a:pt x="600" y="336"/>
                    </a:lnTo>
                    <a:lnTo>
                      <a:pt x="600" y="336"/>
                    </a:lnTo>
                    <a:lnTo>
                      <a:pt x="604" y="324"/>
                    </a:lnTo>
                    <a:lnTo>
                      <a:pt x="604" y="324"/>
                    </a:lnTo>
                    <a:lnTo>
                      <a:pt x="604" y="324"/>
                    </a:lnTo>
                    <a:lnTo>
                      <a:pt x="606" y="324"/>
                    </a:lnTo>
                    <a:lnTo>
                      <a:pt x="636" y="310"/>
                    </a:lnTo>
                    <a:lnTo>
                      <a:pt x="648" y="296"/>
                    </a:lnTo>
                    <a:lnTo>
                      <a:pt x="650" y="284"/>
                    </a:lnTo>
                    <a:lnTo>
                      <a:pt x="648" y="276"/>
                    </a:lnTo>
                    <a:lnTo>
                      <a:pt x="648" y="276"/>
                    </a:lnTo>
                    <a:lnTo>
                      <a:pt x="644" y="262"/>
                    </a:lnTo>
                    <a:lnTo>
                      <a:pt x="640" y="254"/>
                    </a:lnTo>
                    <a:lnTo>
                      <a:pt x="634" y="256"/>
                    </a:lnTo>
                    <a:lnTo>
                      <a:pt x="624" y="254"/>
                    </a:lnTo>
                    <a:lnTo>
                      <a:pt x="624" y="254"/>
                    </a:lnTo>
                    <a:lnTo>
                      <a:pt x="616" y="260"/>
                    </a:lnTo>
                    <a:lnTo>
                      <a:pt x="606" y="272"/>
                    </a:lnTo>
                    <a:lnTo>
                      <a:pt x="592" y="286"/>
                    </a:lnTo>
                    <a:lnTo>
                      <a:pt x="592" y="286"/>
                    </a:lnTo>
                    <a:lnTo>
                      <a:pt x="590" y="286"/>
                    </a:lnTo>
                    <a:lnTo>
                      <a:pt x="590" y="286"/>
                    </a:lnTo>
                    <a:lnTo>
                      <a:pt x="578" y="290"/>
                    </a:lnTo>
                    <a:lnTo>
                      <a:pt x="568" y="288"/>
                    </a:lnTo>
                    <a:lnTo>
                      <a:pt x="542" y="28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4" name="MH_Other_4">
                <a:extLst>
                  <a:ext uri="{FF2B5EF4-FFF2-40B4-BE49-F238E27FC236}">
                    <a16:creationId xmlns:a16="http://schemas.microsoft.com/office/drawing/2014/main" xmlns="" id="{873C0FA9-5876-4C21-A495-FD87C656BC8B}"/>
                  </a:ext>
                </a:extLst>
              </p:cNvPr>
              <p:cNvSpPr>
                <a:spLocks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6496541" y="3124994"/>
                <a:ext cx="250825" cy="412750"/>
              </a:xfrm>
              <a:custGeom>
                <a:avLst/>
                <a:gdLst>
                  <a:gd name="T0" fmla="*/ 92 w 184"/>
                  <a:gd name="T1" fmla="*/ 58 h 304"/>
                  <a:gd name="T2" fmla="*/ 92 w 184"/>
                  <a:gd name="T3" fmla="*/ 86 h 304"/>
                  <a:gd name="T4" fmla="*/ 84 w 184"/>
                  <a:gd name="T5" fmla="*/ 108 h 304"/>
                  <a:gd name="T6" fmla="*/ 84 w 184"/>
                  <a:gd name="T7" fmla="*/ 112 h 304"/>
                  <a:gd name="T8" fmla="*/ 80 w 184"/>
                  <a:gd name="T9" fmla="*/ 120 h 304"/>
                  <a:gd name="T10" fmla="*/ 76 w 184"/>
                  <a:gd name="T11" fmla="*/ 124 h 304"/>
                  <a:gd name="T12" fmla="*/ 74 w 184"/>
                  <a:gd name="T13" fmla="*/ 122 h 304"/>
                  <a:gd name="T14" fmla="*/ 44 w 184"/>
                  <a:gd name="T15" fmla="*/ 130 h 304"/>
                  <a:gd name="T16" fmla="*/ 12 w 184"/>
                  <a:gd name="T17" fmla="*/ 134 h 304"/>
                  <a:gd name="T18" fmla="*/ 8 w 184"/>
                  <a:gd name="T19" fmla="*/ 140 h 304"/>
                  <a:gd name="T20" fmla="*/ 38 w 184"/>
                  <a:gd name="T21" fmla="*/ 144 h 304"/>
                  <a:gd name="T22" fmla="*/ 40 w 184"/>
                  <a:gd name="T23" fmla="*/ 144 h 304"/>
                  <a:gd name="T24" fmla="*/ 48 w 184"/>
                  <a:gd name="T25" fmla="*/ 162 h 304"/>
                  <a:gd name="T26" fmla="*/ 56 w 184"/>
                  <a:gd name="T27" fmla="*/ 168 h 304"/>
                  <a:gd name="T28" fmla="*/ 60 w 184"/>
                  <a:gd name="T29" fmla="*/ 184 h 304"/>
                  <a:gd name="T30" fmla="*/ 70 w 184"/>
                  <a:gd name="T31" fmla="*/ 216 h 304"/>
                  <a:gd name="T32" fmla="*/ 72 w 184"/>
                  <a:gd name="T33" fmla="*/ 216 h 304"/>
                  <a:gd name="T34" fmla="*/ 76 w 184"/>
                  <a:gd name="T35" fmla="*/ 232 h 304"/>
                  <a:gd name="T36" fmla="*/ 72 w 184"/>
                  <a:gd name="T37" fmla="*/ 248 h 304"/>
                  <a:gd name="T38" fmla="*/ 72 w 184"/>
                  <a:gd name="T39" fmla="*/ 264 h 304"/>
                  <a:gd name="T40" fmla="*/ 82 w 184"/>
                  <a:gd name="T41" fmla="*/ 270 h 304"/>
                  <a:gd name="T42" fmla="*/ 100 w 184"/>
                  <a:gd name="T43" fmla="*/ 280 h 304"/>
                  <a:gd name="T44" fmla="*/ 106 w 184"/>
                  <a:gd name="T45" fmla="*/ 292 h 304"/>
                  <a:gd name="T46" fmla="*/ 116 w 184"/>
                  <a:gd name="T47" fmla="*/ 302 h 304"/>
                  <a:gd name="T48" fmla="*/ 124 w 184"/>
                  <a:gd name="T49" fmla="*/ 304 h 304"/>
                  <a:gd name="T50" fmla="*/ 122 w 184"/>
                  <a:gd name="T51" fmla="*/ 288 h 304"/>
                  <a:gd name="T52" fmla="*/ 122 w 184"/>
                  <a:gd name="T53" fmla="*/ 278 h 304"/>
                  <a:gd name="T54" fmla="*/ 126 w 184"/>
                  <a:gd name="T55" fmla="*/ 274 h 304"/>
                  <a:gd name="T56" fmla="*/ 140 w 184"/>
                  <a:gd name="T57" fmla="*/ 268 h 304"/>
                  <a:gd name="T58" fmla="*/ 142 w 184"/>
                  <a:gd name="T59" fmla="*/ 268 h 304"/>
                  <a:gd name="T60" fmla="*/ 144 w 184"/>
                  <a:gd name="T61" fmla="*/ 268 h 304"/>
                  <a:gd name="T62" fmla="*/ 156 w 184"/>
                  <a:gd name="T63" fmla="*/ 266 h 304"/>
                  <a:gd name="T64" fmla="*/ 158 w 184"/>
                  <a:gd name="T65" fmla="*/ 244 h 304"/>
                  <a:gd name="T66" fmla="*/ 148 w 184"/>
                  <a:gd name="T67" fmla="*/ 232 h 304"/>
                  <a:gd name="T68" fmla="*/ 138 w 184"/>
                  <a:gd name="T69" fmla="*/ 232 h 304"/>
                  <a:gd name="T70" fmla="*/ 132 w 184"/>
                  <a:gd name="T71" fmla="*/ 210 h 304"/>
                  <a:gd name="T72" fmla="*/ 136 w 184"/>
                  <a:gd name="T73" fmla="*/ 168 h 304"/>
                  <a:gd name="T74" fmla="*/ 164 w 184"/>
                  <a:gd name="T75" fmla="*/ 160 h 304"/>
                  <a:gd name="T76" fmla="*/ 184 w 184"/>
                  <a:gd name="T77" fmla="*/ 108 h 304"/>
                  <a:gd name="T78" fmla="*/ 180 w 184"/>
                  <a:gd name="T79" fmla="*/ 100 h 304"/>
                  <a:gd name="T80" fmla="*/ 168 w 184"/>
                  <a:gd name="T81" fmla="*/ 96 h 304"/>
                  <a:gd name="T82" fmla="*/ 166 w 184"/>
                  <a:gd name="T83" fmla="*/ 96 h 304"/>
                  <a:gd name="T84" fmla="*/ 152 w 184"/>
                  <a:gd name="T85" fmla="*/ 96 h 304"/>
                  <a:gd name="T86" fmla="*/ 144 w 184"/>
                  <a:gd name="T87" fmla="*/ 84 h 304"/>
                  <a:gd name="T88" fmla="*/ 142 w 184"/>
                  <a:gd name="T89" fmla="*/ 84 h 304"/>
                  <a:gd name="T90" fmla="*/ 146 w 184"/>
                  <a:gd name="T91" fmla="*/ 52 h 304"/>
                  <a:gd name="T92" fmla="*/ 148 w 184"/>
                  <a:gd name="T93" fmla="*/ 48 h 304"/>
                  <a:gd name="T94" fmla="*/ 152 w 184"/>
                  <a:gd name="T95" fmla="*/ 36 h 304"/>
                  <a:gd name="T96" fmla="*/ 156 w 184"/>
                  <a:gd name="T97" fmla="*/ 20 h 304"/>
                  <a:gd name="T98" fmla="*/ 128 w 184"/>
                  <a:gd name="T99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4" h="304">
                    <a:moveTo>
                      <a:pt x="108" y="18"/>
                    </a:moveTo>
                    <a:lnTo>
                      <a:pt x="92" y="58"/>
                    </a:lnTo>
                    <a:lnTo>
                      <a:pt x="92" y="84"/>
                    </a:lnTo>
                    <a:lnTo>
                      <a:pt x="92" y="86"/>
                    </a:lnTo>
                    <a:lnTo>
                      <a:pt x="84" y="100"/>
                    </a:lnTo>
                    <a:lnTo>
                      <a:pt x="84" y="108"/>
                    </a:lnTo>
                    <a:lnTo>
                      <a:pt x="84" y="108"/>
                    </a:lnTo>
                    <a:lnTo>
                      <a:pt x="84" y="112"/>
                    </a:lnTo>
                    <a:lnTo>
                      <a:pt x="82" y="116"/>
                    </a:lnTo>
                    <a:lnTo>
                      <a:pt x="80" y="120"/>
                    </a:lnTo>
                    <a:lnTo>
                      <a:pt x="76" y="122"/>
                    </a:lnTo>
                    <a:lnTo>
                      <a:pt x="76" y="124"/>
                    </a:lnTo>
                    <a:lnTo>
                      <a:pt x="74" y="124"/>
                    </a:lnTo>
                    <a:lnTo>
                      <a:pt x="74" y="122"/>
                    </a:lnTo>
                    <a:lnTo>
                      <a:pt x="54" y="120"/>
                    </a:lnTo>
                    <a:lnTo>
                      <a:pt x="44" y="130"/>
                    </a:lnTo>
                    <a:lnTo>
                      <a:pt x="12" y="134"/>
                    </a:lnTo>
                    <a:lnTo>
                      <a:pt x="12" y="134"/>
                    </a:lnTo>
                    <a:lnTo>
                      <a:pt x="0" y="134"/>
                    </a:lnTo>
                    <a:lnTo>
                      <a:pt x="8" y="140"/>
                    </a:lnTo>
                    <a:lnTo>
                      <a:pt x="36" y="144"/>
                    </a:lnTo>
                    <a:lnTo>
                      <a:pt x="38" y="144"/>
                    </a:lnTo>
                    <a:lnTo>
                      <a:pt x="40" y="144"/>
                    </a:lnTo>
                    <a:lnTo>
                      <a:pt x="40" y="144"/>
                    </a:lnTo>
                    <a:lnTo>
                      <a:pt x="40" y="144"/>
                    </a:lnTo>
                    <a:lnTo>
                      <a:pt x="48" y="162"/>
                    </a:lnTo>
                    <a:lnTo>
                      <a:pt x="56" y="168"/>
                    </a:lnTo>
                    <a:lnTo>
                      <a:pt x="56" y="168"/>
                    </a:lnTo>
                    <a:lnTo>
                      <a:pt x="60" y="174"/>
                    </a:lnTo>
                    <a:lnTo>
                      <a:pt x="60" y="184"/>
                    </a:lnTo>
                    <a:lnTo>
                      <a:pt x="60" y="206"/>
                    </a:lnTo>
                    <a:lnTo>
                      <a:pt x="70" y="216"/>
                    </a:lnTo>
                    <a:lnTo>
                      <a:pt x="72" y="216"/>
                    </a:lnTo>
                    <a:lnTo>
                      <a:pt x="72" y="216"/>
                    </a:lnTo>
                    <a:lnTo>
                      <a:pt x="72" y="216"/>
                    </a:lnTo>
                    <a:lnTo>
                      <a:pt x="76" y="232"/>
                    </a:lnTo>
                    <a:lnTo>
                      <a:pt x="76" y="240"/>
                    </a:lnTo>
                    <a:lnTo>
                      <a:pt x="72" y="248"/>
                    </a:lnTo>
                    <a:lnTo>
                      <a:pt x="70" y="256"/>
                    </a:lnTo>
                    <a:lnTo>
                      <a:pt x="72" y="264"/>
                    </a:lnTo>
                    <a:lnTo>
                      <a:pt x="82" y="270"/>
                    </a:lnTo>
                    <a:lnTo>
                      <a:pt x="82" y="270"/>
                    </a:lnTo>
                    <a:lnTo>
                      <a:pt x="94" y="276"/>
                    </a:lnTo>
                    <a:lnTo>
                      <a:pt x="100" y="280"/>
                    </a:lnTo>
                    <a:lnTo>
                      <a:pt x="106" y="292"/>
                    </a:lnTo>
                    <a:lnTo>
                      <a:pt x="106" y="292"/>
                    </a:lnTo>
                    <a:lnTo>
                      <a:pt x="114" y="298"/>
                    </a:lnTo>
                    <a:lnTo>
                      <a:pt x="116" y="302"/>
                    </a:lnTo>
                    <a:lnTo>
                      <a:pt x="124" y="304"/>
                    </a:lnTo>
                    <a:lnTo>
                      <a:pt x="124" y="304"/>
                    </a:lnTo>
                    <a:lnTo>
                      <a:pt x="122" y="288"/>
                    </a:lnTo>
                    <a:lnTo>
                      <a:pt x="122" y="288"/>
                    </a:lnTo>
                    <a:lnTo>
                      <a:pt x="122" y="282"/>
                    </a:lnTo>
                    <a:lnTo>
                      <a:pt x="122" y="278"/>
                    </a:lnTo>
                    <a:lnTo>
                      <a:pt x="122" y="278"/>
                    </a:lnTo>
                    <a:lnTo>
                      <a:pt x="126" y="274"/>
                    </a:lnTo>
                    <a:lnTo>
                      <a:pt x="128" y="272"/>
                    </a:lnTo>
                    <a:lnTo>
                      <a:pt x="140" y="268"/>
                    </a:lnTo>
                    <a:lnTo>
                      <a:pt x="140" y="268"/>
                    </a:lnTo>
                    <a:lnTo>
                      <a:pt x="142" y="268"/>
                    </a:lnTo>
                    <a:lnTo>
                      <a:pt x="142" y="268"/>
                    </a:lnTo>
                    <a:lnTo>
                      <a:pt x="144" y="268"/>
                    </a:lnTo>
                    <a:lnTo>
                      <a:pt x="148" y="270"/>
                    </a:lnTo>
                    <a:lnTo>
                      <a:pt x="156" y="266"/>
                    </a:lnTo>
                    <a:lnTo>
                      <a:pt x="156" y="264"/>
                    </a:lnTo>
                    <a:lnTo>
                      <a:pt x="158" y="244"/>
                    </a:lnTo>
                    <a:lnTo>
                      <a:pt x="154" y="236"/>
                    </a:lnTo>
                    <a:lnTo>
                      <a:pt x="148" y="232"/>
                    </a:lnTo>
                    <a:lnTo>
                      <a:pt x="140" y="232"/>
                    </a:lnTo>
                    <a:lnTo>
                      <a:pt x="138" y="232"/>
                    </a:lnTo>
                    <a:lnTo>
                      <a:pt x="136" y="230"/>
                    </a:lnTo>
                    <a:lnTo>
                      <a:pt x="132" y="210"/>
                    </a:lnTo>
                    <a:lnTo>
                      <a:pt x="134" y="168"/>
                    </a:lnTo>
                    <a:lnTo>
                      <a:pt x="136" y="168"/>
                    </a:lnTo>
                    <a:lnTo>
                      <a:pt x="148" y="150"/>
                    </a:lnTo>
                    <a:lnTo>
                      <a:pt x="164" y="160"/>
                    </a:lnTo>
                    <a:lnTo>
                      <a:pt x="176" y="160"/>
                    </a:lnTo>
                    <a:lnTo>
                      <a:pt x="184" y="108"/>
                    </a:lnTo>
                    <a:lnTo>
                      <a:pt x="184" y="108"/>
                    </a:lnTo>
                    <a:lnTo>
                      <a:pt x="180" y="100"/>
                    </a:lnTo>
                    <a:lnTo>
                      <a:pt x="174" y="96"/>
                    </a:lnTo>
                    <a:lnTo>
                      <a:pt x="168" y="96"/>
                    </a:lnTo>
                    <a:lnTo>
                      <a:pt x="168" y="96"/>
                    </a:lnTo>
                    <a:lnTo>
                      <a:pt x="166" y="96"/>
                    </a:lnTo>
                    <a:lnTo>
                      <a:pt x="154" y="98"/>
                    </a:lnTo>
                    <a:lnTo>
                      <a:pt x="152" y="96"/>
                    </a:lnTo>
                    <a:lnTo>
                      <a:pt x="152" y="96"/>
                    </a:lnTo>
                    <a:lnTo>
                      <a:pt x="144" y="84"/>
                    </a:lnTo>
                    <a:lnTo>
                      <a:pt x="144" y="84"/>
                    </a:lnTo>
                    <a:lnTo>
                      <a:pt x="142" y="84"/>
                    </a:lnTo>
                    <a:lnTo>
                      <a:pt x="142" y="64"/>
                    </a:lnTo>
                    <a:lnTo>
                      <a:pt x="146" y="52"/>
                    </a:lnTo>
                    <a:lnTo>
                      <a:pt x="148" y="48"/>
                    </a:lnTo>
                    <a:lnTo>
                      <a:pt x="148" y="48"/>
                    </a:lnTo>
                    <a:lnTo>
                      <a:pt x="150" y="42"/>
                    </a:lnTo>
                    <a:lnTo>
                      <a:pt x="152" y="36"/>
                    </a:lnTo>
                    <a:lnTo>
                      <a:pt x="156" y="32"/>
                    </a:lnTo>
                    <a:lnTo>
                      <a:pt x="156" y="20"/>
                    </a:lnTo>
                    <a:lnTo>
                      <a:pt x="144" y="8"/>
                    </a:lnTo>
                    <a:lnTo>
                      <a:pt x="128" y="0"/>
                    </a:lnTo>
                    <a:lnTo>
                      <a:pt x="108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5" name="MH_Other_5">
                <a:extLst>
                  <a:ext uri="{FF2B5EF4-FFF2-40B4-BE49-F238E27FC236}">
                    <a16:creationId xmlns:a16="http://schemas.microsoft.com/office/drawing/2014/main" xmlns="" id="{A61EE1A0-3802-48A6-90D3-75C38256D47C}"/>
                  </a:ext>
                </a:extLst>
              </p:cNvPr>
              <p:cNvSpPr>
                <a:spLocks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4131165" y="2039144"/>
                <a:ext cx="1771650" cy="1338262"/>
              </a:xfrm>
              <a:custGeom>
                <a:avLst/>
                <a:gdLst>
                  <a:gd name="T0" fmla="*/ 2147483646 w 1304"/>
                  <a:gd name="T1" fmla="*/ 2147483646 h 986"/>
                  <a:gd name="T2" fmla="*/ 2147483646 w 1304"/>
                  <a:gd name="T3" fmla="*/ 2147483646 h 986"/>
                  <a:gd name="T4" fmla="*/ 2147483646 w 1304"/>
                  <a:gd name="T5" fmla="*/ 2147483646 h 986"/>
                  <a:gd name="T6" fmla="*/ 2147483646 w 1304"/>
                  <a:gd name="T7" fmla="*/ 2147483646 h 986"/>
                  <a:gd name="T8" fmla="*/ 2147483646 w 1304"/>
                  <a:gd name="T9" fmla="*/ 2147483646 h 986"/>
                  <a:gd name="T10" fmla="*/ 2147483646 w 1304"/>
                  <a:gd name="T11" fmla="*/ 2147483646 h 986"/>
                  <a:gd name="T12" fmla="*/ 2147483646 w 1304"/>
                  <a:gd name="T13" fmla="*/ 2147483646 h 986"/>
                  <a:gd name="T14" fmla="*/ 2147483646 w 1304"/>
                  <a:gd name="T15" fmla="*/ 2147483646 h 986"/>
                  <a:gd name="T16" fmla="*/ 2147483646 w 1304"/>
                  <a:gd name="T17" fmla="*/ 2147483646 h 986"/>
                  <a:gd name="T18" fmla="*/ 2147483646 w 1304"/>
                  <a:gd name="T19" fmla="*/ 2147483646 h 986"/>
                  <a:gd name="T20" fmla="*/ 2147483646 w 1304"/>
                  <a:gd name="T21" fmla="*/ 2147483646 h 986"/>
                  <a:gd name="T22" fmla="*/ 2147483646 w 1304"/>
                  <a:gd name="T23" fmla="*/ 2147483646 h 986"/>
                  <a:gd name="T24" fmla="*/ 2147483646 w 1304"/>
                  <a:gd name="T25" fmla="*/ 2147483646 h 986"/>
                  <a:gd name="T26" fmla="*/ 2147483646 w 1304"/>
                  <a:gd name="T27" fmla="*/ 2147483646 h 986"/>
                  <a:gd name="T28" fmla="*/ 2147483646 w 1304"/>
                  <a:gd name="T29" fmla="*/ 2147483646 h 986"/>
                  <a:gd name="T30" fmla="*/ 2147483646 w 1304"/>
                  <a:gd name="T31" fmla="*/ 2147483646 h 986"/>
                  <a:gd name="T32" fmla="*/ 2147483646 w 1304"/>
                  <a:gd name="T33" fmla="*/ 2147483646 h 986"/>
                  <a:gd name="T34" fmla="*/ 2147483646 w 1304"/>
                  <a:gd name="T35" fmla="*/ 2147483646 h 986"/>
                  <a:gd name="T36" fmla="*/ 2147483646 w 1304"/>
                  <a:gd name="T37" fmla="*/ 2147483646 h 986"/>
                  <a:gd name="T38" fmla="*/ 2147483646 w 1304"/>
                  <a:gd name="T39" fmla="*/ 2147483646 h 986"/>
                  <a:gd name="T40" fmla="*/ 2147483646 w 1304"/>
                  <a:gd name="T41" fmla="*/ 2147483646 h 986"/>
                  <a:gd name="T42" fmla="*/ 2147483646 w 1304"/>
                  <a:gd name="T43" fmla="*/ 2147483646 h 986"/>
                  <a:gd name="T44" fmla="*/ 2147483646 w 1304"/>
                  <a:gd name="T45" fmla="*/ 2147483646 h 986"/>
                  <a:gd name="T46" fmla="*/ 2147483646 w 1304"/>
                  <a:gd name="T47" fmla="*/ 2147483646 h 986"/>
                  <a:gd name="T48" fmla="*/ 2147483646 w 1304"/>
                  <a:gd name="T49" fmla="*/ 2147483646 h 986"/>
                  <a:gd name="T50" fmla="*/ 2147483646 w 1304"/>
                  <a:gd name="T51" fmla="*/ 2147483646 h 986"/>
                  <a:gd name="T52" fmla="*/ 2147483646 w 1304"/>
                  <a:gd name="T53" fmla="*/ 2147483646 h 986"/>
                  <a:gd name="T54" fmla="*/ 2147483646 w 1304"/>
                  <a:gd name="T55" fmla="*/ 2147483646 h 986"/>
                  <a:gd name="T56" fmla="*/ 2147483646 w 1304"/>
                  <a:gd name="T57" fmla="*/ 2147483646 h 986"/>
                  <a:gd name="T58" fmla="*/ 2147483646 w 1304"/>
                  <a:gd name="T59" fmla="*/ 2147483646 h 986"/>
                  <a:gd name="T60" fmla="*/ 2147483646 w 1304"/>
                  <a:gd name="T61" fmla="*/ 2147483646 h 986"/>
                  <a:gd name="T62" fmla="*/ 2147483646 w 1304"/>
                  <a:gd name="T63" fmla="*/ 2147483646 h 986"/>
                  <a:gd name="T64" fmla="*/ 2147483646 w 1304"/>
                  <a:gd name="T65" fmla="*/ 2147483646 h 986"/>
                  <a:gd name="T66" fmla="*/ 2147483646 w 1304"/>
                  <a:gd name="T67" fmla="*/ 2147483646 h 986"/>
                  <a:gd name="T68" fmla="*/ 2147483646 w 1304"/>
                  <a:gd name="T69" fmla="*/ 2147483646 h 986"/>
                  <a:gd name="T70" fmla="*/ 2147483646 w 1304"/>
                  <a:gd name="T71" fmla="*/ 2147483646 h 986"/>
                  <a:gd name="T72" fmla="*/ 2147483646 w 1304"/>
                  <a:gd name="T73" fmla="*/ 2147483646 h 986"/>
                  <a:gd name="T74" fmla="*/ 2147483646 w 1304"/>
                  <a:gd name="T75" fmla="*/ 2147483646 h 986"/>
                  <a:gd name="T76" fmla="*/ 2147483646 w 1304"/>
                  <a:gd name="T77" fmla="*/ 2147483646 h 986"/>
                  <a:gd name="T78" fmla="*/ 2147483646 w 1304"/>
                  <a:gd name="T79" fmla="*/ 2147483646 h 986"/>
                  <a:gd name="T80" fmla="*/ 2147483646 w 1304"/>
                  <a:gd name="T81" fmla="*/ 2147483646 h 986"/>
                  <a:gd name="T82" fmla="*/ 2147483646 w 1304"/>
                  <a:gd name="T83" fmla="*/ 2147483646 h 986"/>
                  <a:gd name="T84" fmla="*/ 2147483646 w 1304"/>
                  <a:gd name="T85" fmla="*/ 2147483646 h 986"/>
                  <a:gd name="T86" fmla="*/ 2147483646 w 1304"/>
                  <a:gd name="T87" fmla="*/ 2147483646 h 986"/>
                  <a:gd name="T88" fmla="*/ 2147483646 w 1304"/>
                  <a:gd name="T89" fmla="*/ 2147483646 h 986"/>
                  <a:gd name="T90" fmla="*/ 2147483646 w 1304"/>
                  <a:gd name="T91" fmla="*/ 2147483646 h 986"/>
                  <a:gd name="T92" fmla="*/ 2147483646 w 1304"/>
                  <a:gd name="T93" fmla="*/ 2147483646 h 986"/>
                  <a:gd name="T94" fmla="*/ 2147483646 w 1304"/>
                  <a:gd name="T95" fmla="*/ 2147483646 h 986"/>
                  <a:gd name="T96" fmla="*/ 2147483646 w 1304"/>
                  <a:gd name="T97" fmla="*/ 2147483646 h 986"/>
                  <a:gd name="T98" fmla="*/ 2147483646 w 1304"/>
                  <a:gd name="T99" fmla="*/ 2147483646 h 986"/>
                  <a:gd name="T100" fmla="*/ 2147483646 w 1304"/>
                  <a:gd name="T101" fmla="*/ 2147483646 h 986"/>
                  <a:gd name="T102" fmla="*/ 2147483646 w 1304"/>
                  <a:gd name="T103" fmla="*/ 2147483646 h 986"/>
                  <a:gd name="T104" fmla="*/ 2147483646 w 1304"/>
                  <a:gd name="T105" fmla="*/ 2147483646 h 986"/>
                  <a:gd name="T106" fmla="*/ 2147483646 w 1304"/>
                  <a:gd name="T107" fmla="*/ 2147483646 h 986"/>
                  <a:gd name="T108" fmla="*/ 2147483646 w 1304"/>
                  <a:gd name="T109" fmla="*/ 2147483646 h 986"/>
                  <a:gd name="T110" fmla="*/ 2147483646 w 1304"/>
                  <a:gd name="T111" fmla="*/ 2147483646 h 986"/>
                  <a:gd name="T112" fmla="*/ 2147483646 w 1304"/>
                  <a:gd name="T113" fmla="*/ 2147483646 h 986"/>
                  <a:gd name="T114" fmla="*/ 2147483646 w 1304"/>
                  <a:gd name="T115" fmla="*/ 2147483646 h 98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304" h="986">
                    <a:moveTo>
                      <a:pt x="1302" y="530"/>
                    </a:moveTo>
                    <a:lnTo>
                      <a:pt x="1304" y="530"/>
                    </a:lnTo>
                    <a:lnTo>
                      <a:pt x="1304" y="528"/>
                    </a:lnTo>
                    <a:lnTo>
                      <a:pt x="1278" y="456"/>
                    </a:lnTo>
                    <a:lnTo>
                      <a:pt x="1262" y="444"/>
                    </a:lnTo>
                    <a:lnTo>
                      <a:pt x="1262" y="442"/>
                    </a:lnTo>
                    <a:lnTo>
                      <a:pt x="1258" y="412"/>
                    </a:lnTo>
                    <a:lnTo>
                      <a:pt x="1226" y="408"/>
                    </a:lnTo>
                    <a:lnTo>
                      <a:pt x="1224" y="408"/>
                    </a:lnTo>
                    <a:lnTo>
                      <a:pt x="1222" y="408"/>
                    </a:lnTo>
                    <a:lnTo>
                      <a:pt x="1222" y="406"/>
                    </a:lnTo>
                    <a:lnTo>
                      <a:pt x="1222" y="404"/>
                    </a:lnTo>
                    <a:lnTo>
                      <a:pt x="1218" y="396"/>
                    </a:lnTo>
                    <a:lnTo>
                      <a:pt x="1212" y="386"/>
                    </a:lnTo>
                    <a:lnTo>
                      <a:pt x="1202" y="378"/>
                    </a:lnTo>
                    <a:lnTo>
                      <a:pt x="1192" y="368"/>
                    </a:lnTo>
                    <a:lnTo>
                      <a:pt x="1178" y="360"/>
                    </a:lnTo>
                    <a:lnTo>
                      <a:pt x="1166" y="354"/>
                    </a:lnTo>
                    <a:lnTo>
                      <a:pt x="1152" y="346"/>
                    </a:lnTo>
                    <a:lnTo>
                      <a:pt x="1140" y="340"/>
                    </a:lnTo>
                    <a:lnTo>
                      <a:pt x="1116" y="336"/>
                    </a:lnTo>
                    <a:lnTo>
                      <a:pt x="1084" y="334"/>
                    </a:lnTo>
                    <a:lnTo>
                      <a:pt x="1042" y="332"/>
                    </a:lnTo>
                    <a:lnTo>
                      <a:pt x="1040" y="332"/>
                    </a:lnTo>
                    <a:lnTo>
                      <a:pt x="1032" y="320"/>
                    </a:lnTo>
                    <a:lnTo>
                      <a:pt x="1028" y="310"/>
                    </a:lnTo>
                    <a:lnTo>
                      <a:pt x="1026" y="300"/>
                    </a:lnTo>
                    <a:lnTo>
                      <a:pt x="1028" y="288"/>
                    </a:lnTo>
                    <a:lnTo>
                      <a:pt x="1034" y="272"/>
                    </a:lnTo>
                    <a:lnTo>
                      <a:pt x="1044" y="246"/>
                    </a:lnTo>
                    <a:lnTo>
                      <a:pt x="1058" y="214"/>
                    </a:lnTo>
                    <a:lnTo>
                      <a:pt x="1048" y="180"/>
                    </a:lnTo>
                    <a:lnTo>
                      <a:pt x="1036" y="124"/>
                    </a:lnTo>
                    <a:lnTo>
                      <a:pt x="1032" y="118"/>
                    </a:lnTo>
                    <a:lnTo>
                      <a:pt x="1024" y="112"/>
                    </a:lnTo>
                    <a:lnTo>
                      <a:pt x="1012" y="106"/>
                    </a:lnTo>
                    <a:lnTo>
                      <a:pt x="996" y="100"/>
                    </a:lnTo>
                    <a:lnTo>
                      <a:pt x="990" y="98"/>
                    </a:lnTo>
                    <a:lnTo>
                      <a:pt x="982" y="94"/>
                    </a:lnTo>
                    <a:lnTo>
                      <a:pt x="976" y="90"/>
                    </a:lnTo>
                    <a:lnTo>
                      <a:pt x="970" y="86"/>
                    </a:lnTo>
                    <a:lnTo>
                      <a:pt x="966" y="80"/>
                    </a:lnTo>
                    <a:lnTo>
                      <a:pt x="964" y="74"/>
                    </a:lnTo>
                    <a:lnTo>
                      <a:pt x="960" y="68"/>
                    </a:lnTo>
                    <a:lnTo>
                      <a:pt x="954" y="60"/>
                    </a:lnTo>
                    <a:lnTo>
                      <a:pt x="948" y="54"/>
                    </a:lnTo>
                    <a:lnTo>
                      <a:pt x="940" y="50"/>
                    </a:lnTo>
                    <a:lnTo>
                      <a:pt x="938" y="50"/>
                    </a:lnTo>
                    <a:lnTo>
                      <a:pt x="938" y="48"/>
                    </a:lnTo>
                    <a:lnTo>
                      <a:pt x="928" y="0"/>
                    </a:lnTo>
                    <a:lnTo>
                      <a:pt x="890" y="4"/>
                    </a:lnTo>
                    <a:lnTo>
                      <a:pt x="886" y="14"/>
                    </a:lnTo>
                    <a:lnTo>
                      <a:pt x="882" y="24"/>
                    </a:lnTo>
                    <a:lnTo>
                      <a:pt x="878" y="32"/>
                    </a:lnTo>
                    <a:lnTo>
                      <a:pt x="876" y="36"/>
                    </a:lnTo>
                    <a:lnTo>
                      <a:pt x="870" y="38"/>
                    </a:lnTo>
                    <a:lnTo>
                      <a:pt x="846" y="46"/>
                    </a:lnTo>
                    <a:lnTo>
                      <a:pt x="828" y="56"/>
                    </a:lnTo>
                    <a:lnTo>
                      <a:pt x="822" y="60"/>
                    </a:lnTo>
                    <a:lnTo>
                      <a:pt x="816" y="66"/>
                    </a:lnTo>
                    <a:lnTo>
                      <a:pt x="814" y="74"/>
                    </a:lnTo>
                    <a:lnTo>
                      <a:pt x="810" y="92"/>
                    </a:lnTo>
                    <a:lnTo>
                      <a:pt x="806" y="110"/>
                    </a:lnTo>
                    <a:lnTo>
                      <a:pt x="802" y="122"/>
                    </a:lnTo>
                    <a:lnTo>
                      <a:pt x="798" y="130"/>
                    </a:lnTo>
                    <a:lnTo>
                      <a:pt x="792" y="136"/>
                    </a:lnTo>
                    <a:lnTo>
                      <a:pt x="786" y="142"/>
                    </a:lnTo>
                    <a:lnTo>
                      <a:pt x="778" y="144"/>
                    </a:lnTo>
                    <a:lnTo>
                      <a:pt x="770" y="146"/>
                    </a:lnTo>
                    <a:lnTo>
                      <a:pt x="760" y="146"/>
                    </a:lnTo>
                    <a:lnTo>
                      <a:pt x="750" y="144"/>
                    </a:lnTo>
                    <a:lnTo>
                      <a:pt x="738" y="140"/>
                    </a:lnTo>
                    <a:lnTo>
                      <a:pt x="724" y="134"/>
                    </a:lnTo>
                    <a:lnTo>
                      <a:pt x="708" y="126"/>
                    </a:lnTo>
                    <a:lnTo>
                      <a:pt x="674" y="104"/>
                    </a:lnTo>
                    <a:lnTo>
                      <a:pt x="608" y="188"/>
                    </a:lnTo>
                    <a:lnTo>
                      <a:pt x="616" y="224"/>
                    </a:lnTo>
                    <a:lnTo>
                      <a:pt x="618" y="224"/>
                    </a:lnTo>
                    <a:lnTo>
                      <a:pt x="616" y="226"/>
                    </a:lnTo>
                    <a:lnTo>
                      <a:pt x="610" y="232"/>
                    </a:lnTo>
                    <a:lnTo>
                      <a:pt x="602" y="236"/>
                    </a:lnTo>
                    <a:lnTo>
                      <a:pt x="598" y="236"/>
                    </a:lnTo>
                    <a:lnTo>
                      <a:pt x="594" y="234"/>
                    </a:lnTo>
                    <a:lnTo>
                      <a:pt x="582" y="230"/>
                    </a:lnTo>
                    <a:lnTo>
                      <a:pt x="576" y="226"/>
                    </a:lnTo>
                    <a:lnTo>
                      <a:pt x="564" y="224"/>
                    </a:lnTo>
                    <a:lnTo>
                      <a:pt x="548" y="220"/>
                    </a:lnTo>
                    <a:lnTo>
                      <a:pt x="528" y="220"/>
                    </a:lnTo>
                    <a:lnTo>
                      <a:pt x="514" y="218"/>
                    </a:lnTo>
                    <a:lnTo>
                      <a:pt x="494" y="216"/>
                    </a:lnTo>
                    <a:lnTo>
                      <a:pt x="474" y="220"/>
                    </a:lnTo>
                    <a:lnTo>
                      <a:pt x="482" y="234"/>
                    </a:lnTo>
                    <a:lnTo>
                      <a:pt x="492" y="248"/>
                    </a:lnTo>
                    <a:lnTo>
                      <a:pt x="494" y="252"/>
                    </a:lnTo>
                    <a:lnTo>
                      <a:pt x="494" y="256"/>
                    </a:lnTo>
                    <a:lnTo>
                      <a:pt x="484" y="308"/>
                    </a:lnTo>
                    <a:lnTo>
                      <a:pt x="488" y="336"/>
                    </a:lnTo>
                    <a:lnTo>
                      <a:pt x="490" y="336"/>
                    </a:lnTo>
                    <a:lnTo>
                      <a:pt x="488" y="336"/>
                    </a:lnTo>
                    <a:lnTo>
                      <a:pt x="472" y="388"/>
                    </a:lnTo>
                    <a:lnTo>
                      <a:pt x="470" y="394"/>
                    </a:lnTo>
                    <a:lnTo>
                      <a:pt x="468" y="396"/>
                    </a:lnTo>
                    <a:lnTo>
                      <a:pt x="466" y="396"/>
                    </a:lnTo>
                    <a:lnTo>
                      <a:pt x="466" y="394"/>
                    </a:lnTo>
                    <a:lnTo>
                      <a:pt x="464" y="390"/>
                    </a:lnTo>
                    <a:lnTo>
                      <a:pt x="460" y="384"/>
                    </a:lnTo>
                    <a:lnTo>
                      <a:pt x="460" y="382"/>
                    </a:lnTo>
                    <a:lnTo>
                      <a:pt x="458" y="382"/>
                    </a:lnTo>
                    <a:lnTo>
                      <a:pt x="454" y="384"/>
                    </a:lnTo>
                    <a:lnTo>
                      <a:pt x="452" y="392"/>
                    </a:lnTo>
                    <a:lnTo>
                      <a:pt x="450" y="404"/>
                    </a:lnTo>
                    <a:lnTo>
                      <a:pt x="444" y="414"/>
                    </a:lnTo>
                    <a:lnTo>
                      <a:pt x="436" y="422"/>
                    </a:lnTo>
                    <a:lnTo>
                      <a:pt x="426" y="432"/>
                    </a:lnTo>
                    <a:lnTo>
                      <a:pt x="412" y="444"/>
                    </a:lnTo>
                    <a:lnTo>
                      <a:pt x="406" y="448"/>
                    </a:lnTo>
                    <a:lnTo>
                      <a:pt x="404" y="448"/>
                    </a:lnTo>
                    <a:lnTo>
                      <a:pt x="352" y="448"/>
                    </a:lnTo>
                    <a:lnTo>
                      <a:pt x="332" y="468"/>
                    </a:lnTo>
                    <a:lnTo>
                      <a:pt x="330" y="468"/>
                    </a:lnTo>
                    <a:lnTo>
                      <a:pt x="274" y="460"/>
                    </a:lnTo>
                    <a:lnTo>
                      <a:pt x="268" y="466"/>
                    </a:lnTo>
                    <a:lnTo>
                      <a:pt x="260" y="470"/>
                    </a:lnTo>
                    <a:lnTo>
                      <a:pt x="254" y="470"/>
                    </a:lnTo>
                    <a:lnTo>
                      <a:pt x="248" y="470"/>
                    </a:lnTo>
                    <a:lnTo>
                      <a:pt x="240" y="470"/>
                    </a:lnTo>
                    <a:lnTo>
                      <a:pt x="232" y="470"/>
                    </a:lnTo>
                    <a:lnTo>
                      <a:pt x="206" y="478"/>
                    </a:lnTo>
                    <a:lnTo>
                      <a:pt x="184" y="504"/>
                    </a:lnTo>
                    <a:lnTo>
                      <a:pt x="184" y="506"/>
                    </a:lnTo>
                    <a:lnTo>
                      <a:pt x="148" y="508"/>
                    </a:lnTo>
                    <a:lnTo>
                      <a:pt x="148" y="478"/>
                    </a:lnTo>
                    <a:lnTo>
                      <a:pt x="126" y="478"/>
                    </a:lnTo>
                    <a:lnTo>
                      <a:pt x="122" y="490"/>
                    </a:lnTo>
                    <a:lnTo>
                      <a:pt x="106" y="494"/>
                    </a:lnTo>
                    <a:lnTo>
                      <a:pt x="104" y="494"/>
                    </a:lnTo>
                    <a:lnTo>
                      <a:pt x="102" y="494"/>
                    </a:lnTo>
                    <a:lnTo>
                      <a:pt x="86" y="486"/>
                    </a:lnTo>
                    <a:lnTo>
                      <a:pt x="66" y="480"/>
                    </a:lnTo>
                    <a:lnTo>
                      <a:pt x="60" y="482"/>
                    </a:lnTo>
                    <a:lnTo>
                      <a:pt x="54" y="484"/>
                    </a:lnTo>
                    <a:lnTo>
                      <a:pt x="38" y="496"/>
                    </a:lnTo>
                    <a:lnTo>
                      <a:pt x="20" y="512"/>
                    </a:lnTo>
                    <a:lnTo>
                      <a:pt x="14" y="520"/>
                    </a:lnTo>
                    <a:lnTo>
                      <a:pt x="10" y="528"/>
                    </a:lnTo>
                    <a:lnTo>
                      <a:pt x="12" y="530"/>
                    </a:lnTo>
                    <a:lnTo>
                      <a:pt x="14" y="536"/>
                    </a:lnTo>
                    <a:lnTo>
                      <a:pt x="16" y="546"/>
                    </a:lnTo>
                    <a:lnTo>
                      <a:pt x="16" y="554"/>
                    </a:lnTo>
                    <a:lnTo>
                      <a:pt x="14" y="562"/>
                    </a:lnTo>
                    <a:lnTo>
                      <a:pt x="10" y="568"/>
                    </a:lnTo>
                    <a:lnTo>
                      <a:pt x="6" y="570"/>
                    </a:lnTo>
                    <a:lnTo>
                      <a:pt x="4" y="574"/>
                    </a:lnTo>
                    <a:lnTo>
                      <a:pt x="0" y="590"/>
                    </a:lnTo>
                    <a:lnTo>
                      <a:pt x="14" y="598"/>
                    </a:lnTo>
                    <a:lnTo>
                      <a:pt x="30" y="580"/>
                    </a:lnTo>
                    <a:lnTo>
                      <a:pt x="54" y="604"/>
                    </a:lnTo>
                    <a:lnTo>
                      <a:pt x="54" y="606"/>
                    </a:lnTo>
                    <a:lnTo>
                      <a:pt x="58" y="650"/>
                    </a:lnTo>
                    <a:lnTo>
                      <a:pt x="58" y="652"/>
                    </a:lnTo>
                    <a:lnTo>
                      <a:pt x="44" y="712"/>
                    </a:lnTo>
                    <a:lnTo>
                      <a:pt x="42" y="712"/>
                    </a:lnTo>
                    <a:lnTo>
                      <a:pt x="18" y="712"/>
                    </a:lnTo>
                    <a:lnTo>
                      <a:pt x="12" y="714"/>
                    </a:lnTo>
                    <a:lnTo>
                      <a:pt x="6" y="716"/>
                    </a:lnTo>
                    <a:lnTo>
                      <a:pt x="8" y="720"/>
                    </a:lnTo>
                    <a:lnTo>
                      <a:pt x="12" y="724"/>
                    </a:lnTo>
                    <a:lnTo>
                      <a:pt x="28" y="736"/>
                    </a:lnTo>
                    <a:lnTo>
                      <a:pt x="40" y="734"/>
                    </a:lnTo>
                    <a:lnTo>
                      <a:pt x="42" y="734"/>
                    </a:lnTo>
                    <a:lnTo>
                      <a:pt x="70" y="760"/>
                    </a:lnTo>
                    <a:lnTo>
                      <a:pt x="72" y="764"/>
                    </a:lnTo>
                    <a:lnTo>
                      <a:pt x="76" y="768"/>
                    </a:lnTo>
                    <a:lnTo>
                      <a:pt x="76" y="778"/>
                    </a:lnTo>
                    <a:lnTo>
                      <a:pt x="74" y="792"/>
                    </a:lnTo>
                    <a:lnTo>
                      <a:pt x="66" y="806"/>
                    </a:lnTo>
                    <a:lnTo>
                      <a:pt x="70" y="832"/>
                    </a:lnTo>
                    <a:lnTo>
                      <a:pt x="80" y="834"/>
                    </a:lnTo>
                    <a:lnTo>
                      <a:pt x="120" y="834"/>
                    </a:lnTo>
                    <a:lnTo>
                      <a:pt x="100" y="852"/>
                    </a:lnTo>
                    <a:lnTo>
                      <a:pt x="112" y="860"/>
                    </a:lnTo>
                    <a:lnTo>
                      <a:pt x="128" y="868"/>
                    </a:lnTo>
                    <a:lnTo>
                      <a:pt x="170" y="886"/>
                    </a:lnTo>
                    <a:lnTo>
                      <a:pt x="172" y="888"/>
                    </a:lnTo>
                    <a:lnTo>
                      <a:pt x="174" y="888"/>
                    </a:lnTo>
                    <a:lnTo>
                      <a:pt x="178" y="952"/>
                    </a:lnTo>
                    <a:lnTo>
                      <a:pt x="180" y="962"/>
                    </a:lnTo>
                    <a:lnTo>
                      <a:pt x="186" y="970"/>
                    </a:lnTo>
                    <a:lnTo>
                      <a:pt x="194" y="976"/>
                    </a:lnTo>
                    <a:lnTo>
                      <a:pt x="206" y="982"/>
                    </a:lnTo>
                    <a:lnTo>
                      <a:pt x="210" y="980"/>
                    </a:lnTo>
                    <a:lnTo>
                      <a:pt x="212" y="980"/>
                    </a:lnTo>
                    <a:lnTo>
                      <a:pt x="256" y="986"/>
                    </a:lnTo>
                    <a:lnTo>
                      <a:pt x="260" y="986"/>
                    </a:lnTo>
                    <a:lnTo>
                      <a:pt x="260" y="984"/>
                    </a:lnTo>
                    <a:lnTo>
                      <a:pt x="268" y="968"/>
                    </a:lnTo>
                    <a:lnTo>
                      <a:pt x="268" y="966"/>
                    </a:lnTo>
                    <a:lnTo>
                      <a:pt x="268" y="960"/>
                    </a:lnTo>
                    <a:lnTo>
                      <a:pt x="270" y="956"/>
                    </a:lnTo>
                    <a:lnTo>
                      <a:pt x="274" y="952"/>
                    </a:lnTo>
                    <a:lnTo>
                      <a:pt x="278" y="948"/>
                    </a:lnTo>
                    <a:lnTo>
                      <a:pt x="286" y="940"/>
                    </a:lnTo>
                    <a:lnTo>
                      <a:pt x="290" y="932"/>
                    </a:lnTo>
                    <a:lnTo>
                      <a:pt x="294" y="928"/>
                    </a:lnTo>
                    <a:lnTo>
                      <a:pt x="298" y="926"/>
                    </a:lnTo>
                    <a:lnTo>
                      <a:pt x="306" y="926"/>
                    </a:lnTo>
                    <a:lnTo>
                      <a:pt x="314" y="928"/>
                    </a:lnTo>
                    <a:lnTo>
                      <a:pt x="316" y="928"/>
                    </a:lnTo>
                    <a:lnTo>
                      <a:pt x="330" y="936"/>
                    </a:lnTo>
                    <a:lnTo>
                      <a:pt x="382" y="946"/>
                    </a:lnTo>
                    <a:lnTo>
                      <a:pt x="412" y="944"/>
                    </a:lnTo>
                    <a:lnTo>
                      <a:pt x="434" y="934"/>
                    </a:lnTo>
                    <a:lnTo>
                      <a:pt x="440" y="928"/>
                    </a:lnTo>
                    <a:lnTo>
                      <a:pt x="444" y="924"/>
                    </a:lnTo>
                    <a:lnTo>
                      <a:pt x="452" y="924"/>
                    </a:lnTo>
                    <a:lnTo>
                      <a:pt x="460" y="930"/>
                    </a:lnTo>
                    <a:lnTo>
                      <a:pt x="464" y="932"/>
                    </a:lnTo>
                    <a:lnTo>
                      <a:pt x="468" y="938"/>
                    </a:lnTo>
                    <a:lnTo>
                      <a:pt x="472" y="948"/>
                    </a:lnTo>
                    <a:lnTo>
                      <a:pt x="488" y="960"/>
                    </a:lnTo>
                    <a:lnTo>
                      <a:pt x="500" y="960"/>
                    </a:lnTo>
                    <a:lnTo>
                      <a:pt x="502" y="960"/>
                    </a:lnTo>
                    <a:lnTo>
                      <a:pt x="504" y="960"/>
                    </a:lnTo>
                    <a:lnTo>
                      <a:pt x="520" y="968"/>
                    </a:lnTo>
                    <a:lnTo>
                      <a:pt x="552" y="964"/>
                    </a:lnTo>
                    <a:lnTo>
                      <a:pt x="570" y="960"/>
                    </a:lnTo>
                    <a:lnTo>
                      <a:pt x="614" y="964"/>
                    </a:lnTo>
                    <a:lnTo>
                      <a:pt x="634" y="958"/>
                    </a:lnTo>
                    <a:lnTo>
                      <a:pt x="658" y="948"/>
                    </a:lnTo>
                    <a:lnTo>
                      <a:pt x="666" y="944"/>
                    </a:lnTo>
                    <a:lnTo>
                      <a:pt x="676" y="940"/>
                    </a:lnTo>
                    <a:lnTo>
                      <a:pt x="720" y="940"/>
                    </a:lnTo>
                    <a:lnTo>
                      <a:pt x="736" y="934"/>
                    </a:lnTo>
                    <a:lnTo>
                      <a:pt x="746" y="930"/>
                    </a:lnTo>
                    <a:lnTo>
                      <a:pt x="754" y="928"/>
                    </a:lnTo>
                    <a:lnTo>
                      <a:pt x="778" y="928"/>
                    </a:lnTo>
                    <a:lnTo>
                      <a:pt x="790" y="936"/>
                    </a:lnTo>
                    <a:lnTo>
                      <a:pt x="826" y="944"/>
                    </a:lnTo>
                    <a:lnTo>
                      <a:pt x="830" y="944"/>
                    </a:lnTo>
                    <a:lnTo>
                      <a:pt x="832" y="948"/>
                    </a:lnTo>
                    <a:lnTo>
                      <a:pt x="842" y="956"/>
                    </a:lnTo>
                    <a:lnTo>
                      <a:pt x="858" y="964"/>
                    </a:lnTo>
                    <a:lnTo>
                      <a:pt x="858" y="966"/>
                    </a:lnTo>
                    <a:lnTo>
                      <a:pt x="892" y="968"/>
                    </a:lnTo>
                    <a:lnTo>
                      <a:pt x="908" y="976"/>
                    </a:lnTo>
                    <a:lnTo>
                      <a:pt x="928" y="980"/>
                    </a:lnTo>
                    <a:lnTo>
                      <a:pt x="946" y="982"/>
                    </a:lnTo>
                    <a:lnTo>
                      <a:pt x="950" y="972"/>
                    </a:lnTo>
                    <a:lnTo>
                      <a:pt x="942" y="956"/>
                    </a:lnTo>
                    <a:lnTo>
                      <a:pt x="940" y="940"/>
                    </a:lnTo>
                    <a:lnTo>
                      <a:pt x="938" y="940"/>
                    </a:lnTo>
                    <a:lnTo>
                      <a:pt x="942" y="936"/>
                    </a:lnTo>
                    <a:lnTo>
                      <a:pt x="952" y="922"/>
                    </a:lnTo>
                    <a:lnTo>
                      <a:pt x="952" y="920"/>
                    </a:lnTo>
                    <a:lnTo>
                      <a:pt x="954" y="920"/>
                    </a:lnTo>
                    <a:lnTo>
                      <a:pt x="964" y="912"/>
                    </a:lnTo>
                    <a:lnTo>
                      <a:pt x="962" y="908"/>
                    </a:lnTo>
                    <a:lnTo>
                      <a:pt x="958" y="892"/>
                    </a:lnTo>
                    <a:lnTo>
                      <a:pt x="956" y="888"/>
                    </a:lnTo>
                    <a:lnTo>
                      <a:pt x="950" y="884"/>
                    </a:lnTo>
                    <a:lnTo>
                      <a:pt x="938" y="872"/>
                    </a:lnTo>
                    <a:lnTo>
                      <a:pt x="922" y="858"/>
                    </a:lnTo>
                    <a:lnTo>
                      <a:pt x="922" y="856"/>
                    </a:lnTo>
                    <a:lnTo>
                      <a:pt x="920" y="856"/>
                    </a:lnTo>
                    <a:lnTo>
                      <a:pt x="922" y="856"/>
                    </a:lnTo>
                    <a:lnTo>
                      <a:pt x="922" y="854"/>
                    </a:lnTo>
                    <a:lnTo>
                      <a:pt x="924" y="838"/>
                    </a:lnTo>
                    <a:lnTo>
                      <a:pt x="924" y="828"/>
                    </a:lnTo>
                    <a:lnTo>
                      <a:pt x="916" y="808"/>
                    </a:lnTo>
                    <a:lnTo>
                      <a:pt x="934" y="804"/>
                    </a:lnTo>
                    <a:lnTo>
                      <a:pt x="944" y="796"/>
                    </a:lnTo>
                    <a:lnTo>
                      <a:pt x="966" y="796"/>
                    </a:lnTo>
                    <a:lnTo>
                      <a:pt x="988" y="792"/>
                    </a:lnTo>
                    <a:lnTo>
                      <a:pt x="990" y="792"/>
                    </a:lnTo>
                    <a:lnTo>
                      <a:pt x="1004" y="794"/>
                    </a:lnTo>
                    <a:lnTo>
                      <a:pt x="1022" y="788"/>
                    </a:lnTo>
                    <a:lnTo>
                      <a:pt x="1042" y="784"/>
                    </a:lnTo>
                    <a:lnTo>
                      <a:pt x="1054" y="780"/>
                    </a:lnTo>
                    <a:lnTo>
                      <a:pt x="1056" y="780"/>
                    </a:lnTo>
                    <a:lnTo>
                      <a:pt x="1090" y="772"/>
                    </a:lnTo>
                    <a:lnTo>
                      <a:pt x="1096" y="768"/>
                    </a:lnTo>
                    <a:lnTo>
                      <a:pt x="1094" y="760"/>
                    </a:lnTo>
                    <a:lnTo>
                      <a:pt x="1088" y="750"/>
                    </a:lnTo>
                    <a:lnTo>
                      <a:pt x="1088" y="748"/>
                    </a:lnTo>
                    <a:lnTo>
                      <a:pt x="1086" y="748"/>
                    </a:lnTo>
                    <a:lnTo>
                      <a:pt x="1088" y="736"/>
                    </a:lnTo>
                    <a:lnTo>
                      <a:pt x="1090" y="734"/>
                    </a:lnTo>
                    <a:lnTo>
                      <a:pt x="1090" y="718"/>
                    </a:lnTo>
                    <a:lnTo>
                      <a:pt x="1086" y="704"/>
                    </a:lnTo>
                    <a:lnTo>
                      <a:pt x="1086" y="702"/>
                    </a:lnTo>
                    <a:lnTo>
                      <a:pt x="1094" y="686"/>
                    </a:lnTo>
                    <a:lnTo>
                      <a:pt x="1100" y="678"/>
                    </a:lnTo>
                    <a:lnTo>
                      <a:pt x="1102" y="676"/>
                    </a:lnTo>
                    <a:lnTo>
                      <a:pt x="1106" y="676"/>
                    </a:lnTo>
                    <a:lnTo>
                      <a:pt x="1126" y="676"/>
                    </a:lnTo>
                    <a:lnTo>
                      <a:pt x="1132" y="676"/>
                    </a:lnTo>
                    <a:lnTo>
                      <a:pt x="1138" y="672"/>
                    </a:lnTo>
                    <a:lnTo>
                      <a:pt x="1170" y="630"/>
                    </a:lnTo>
                    <a:lnTo>
                      <a:pt x="1170" y="628"/>
                    </a:lnTo>
                    <a:lnTo>
                      <a:pt x="1186" y="614"/>
                    </a:lnTo>
                    <a:lnTo>
                      <a:pt x="1188" y="612"/>
                    </a:lnTo>
                    <a:lnTo>
                      <a:pt x="1196" y="610"/>
                    </a:lnTo>
                    <a:lnTo>
                      <a:pt x="1202" y="608"/>
                    </a:lnTo>
                    <a:lnTo>
                      <a:pt x="1206" y="604"/>
                    </a:lnTo>
                    <a:lnTo>
                      <a:pt x="1214" y="596"/>
                    </a:lnTo>
                    <a:lnTo>
                      <a:pt x="1218" y="592"/>
                    </a:lnTo>
                    <a:lnTo>
                      <a:pt x="1246" y="598"/>
                    </a:lnTo>
                    <a:lnTo>
                      <a:pt x="1270" y="588"/>
                    </a:lnTo>
                    <a:lnTo>
                      <a:pt x="1284" y="586"/>
                    </a:lnTo>
                    <a:lnTo>
                      <a:pt x="1296" y="580"/>
                    </a:lnTo>
                    <a:lnTo>
                      <a:pt x="1296" y="562"/>
                    </a:lnTo>
                    <a:lnTo>
                      <a:pt x="1298" y="540"/>
                    </a:lnTo>
                    <a:lnTo>
                      <a:pt x="1298" y="538"/>
                    </a:lnTo>
                    <a:lnTo>
                      <a:pt x="1302" y="532"/>
                    </a:lnTo>
                    <a:lnTo>
                      <a:pt x="1302" y="530"/>
                    </a:lnTo>
                    <a:close/>
                  </a:path>
                </a:pathLst>
              </a:custGeom>
              <a:solidFill>
                <a:srgbClr val="F84E6B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6" name="MH_Other_6">
                <a:extLst>
                  <a:ext uri="{FF2B5EF4-FFF2-40B4-BE49-F238E27FC236}">
                    <a16:creationId xmlns:a16="http://schemas.microsoft.com/office/drawing/2014/main" xmlns="" id="{D60949A0-B2BE-419D-A94B-341578829066}"/>
                  </a:ext>
                </a:extLst>
              </p:cNvPr>
              <p:cNvSpPr>
                <a:spLocks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5280516" y="3090070"/>
                <a:ext cx="1101725" cy="788987"/>
              </a:xfrm>
              <a:custGeom>
                <a:avLst/>
                <a:gdLst>
                  <a:gd name="T0" fmla="*/ 482 w 812"/>
                  <a:gd name="T1" fmla="*/ 58 h 582"/>
                  <a:gd name="T2" fmla="*/ 436 w 812"/>
                  <a:gd name="T3" fmla="*/ 74 h 582"/>
                  <a:gd name="T4" fmla="*/ 356 w 812"/>
                  <a:gd name="T5" fmla="*/ 18 h 582"/>
                  <a:gd name="T6" fmla="*/ 314 w 812"/>
                  <a:gd name="T7" fmla="*/ 6 h 582"/>
                  <a:gd name="T8" fmla="*/ 248 w 812"/>
                  <a:gd name="T9" fmla="*/ 6 h 582"/>
                  <a:gd name="T10" fmla="*/ 196 w 812"/>
                  <a:gd name="T11" fmla="*/ 20 h 582"/>
                  <a:gd name="T12" fmla="*/ 158 w 812"/>
                  <a:gd name="T13" fmla="*/ 28 h 582"/>
                  <a:gd name="T14" fmla="*/ 82 w 812"/>
                  <a:gd name="T15" fmla="*/ 40 h 582"/>
                  <a:gd name="T16" fmla="*/ 98 w 812"/>
                  <a:gd name="T17" fmla="*/ 90 h 582"/>
                  <a:gd name="T18" fmla="*/ 120 w 812"/>
                  <a:gd name="T19" fmla="*/ 118 h 582"/>
                  <a:gd name="T20" fmla="*/ 102 w 812"/>
                  <a:gd name="T21" fmla="*/ 166 h 582"/>
                  <a:gd name="T22" fmla="*/ 112 w 812"/>
                  <a:gd name="T23" fmla="*/ 204 h 582"/>
                  <a:gd name="T24" fmla="*/ 96 w 812"/>
                  <a:gd name="T25" fmla="*/ 216 h 582"/>
                  <a:gd name="T26" fmla="*/ 44 w 812"/>
                  <a:gd name="T27" fmla="*/ 202 h 582"/>
                  <a:gd name="T28" fmla="*/ 16 w 812"/>
                  <a:gd name="T29" fmla="*/ 248 h 582"/>
                  <a:gd name="T30" fmla="*/ 4 w 812"/>
                  <a:gd name="T31" fmla="*/ 262 h 582"/>
                  <a:gd name="T32" fmla="*/ 18 w 812"/>
                  <a:gd name="T33" fmla="*/ 310 h 582"/>
                  <a:gd name="T34" fmla="*/ 0 w 812"/>
                  <a:gd name="T35" fmla="*/ 370 h 582"/>
                  <a:gd name="T36" fmla="*/ 40 w 812"/>
                  <a:gd name="T37" fmla="*/ 422 h 582"/>
                  <a:gd name="T38" fmla="*/ 76 w 812"/>
                  <a:gd name="T39" fmla="*/ 418 h 582"/>
                  <a:gd name="T40" fmla="*/ 92 w 812"/>
                  <a:gd name="T41" fmla="*/ 426 h 582"/>
                  <a:gd name="T42" fmla="*/ 126 w 812"/>
                  <a:gd name="T43" fmla="*/ 458 h 582"/>
                  <a:gd name="T44" fmla="*/ 160 w 812"/>
                  <a:gd name="T45" fmla="*/ 474 h 582"/>
                  <a:gd name="T46" fmla="*/ 232 w 812"/>
                  <a:gd name="T47" fmla="*/ 498 h 582"/>
                  <a:gd name="T48" fmla="*/ 304 w 812"/>
                  <a:gd name="T49" fmla="*/ 496 h 582"/>
                  <a:gd name="T50" fmla="*/ 340 w 812"/>
                  <a:gd name="T51" fmla="*/ 536 h 582"/>
                  <a:gd name="T52" fmla="*/ 350 w 812"/>
                  <a:gd name="T53" fmla="*/ 554 h 582"/>
                  <a:gd name="T54" fmla="*/ 366 w 812"/>
                  <a:gd name="T55" fmla="*/ 578 h 582"/>
                  <a:gd name="T56" fmla="*/ 404 w 812"/>
                  <a:gd name="T57" fmla="*/ 554 h 582"/>
                  <a:gd name="T58" fmla="*/ 444 w 812"/>
                  <a:gd name="T59" fmla="*/ 554 h 582"/>
                  <a:gd name="T60" fmla="*/ 452 w 812"/>
                  <a:gd name="T61" fmla="*/ 522 h 582"/>
                  <a:gd name="T62" fmla="*/ 484 w 812"/>
                  <a:gd name="T63" fmla="*/ 458 h 582"/>
                  <a:gd name="T64" fmla="*/ 480 w 812"/>
                  <a:gd name="T65" fmla="*/ 418 h 582"/>
                  <a:gd name="T66" fmla="*/ 532 w 812"/>
                  <a:gd name="T67" fmla="*/ 414 h 582"/>
                  <a:gd name="T68" fmla="*/ 560 w 812"/>
                  <a:gd name="T69" fmla="*/ 452 h 582"/>
                  <a:gd name="T70" fmla="*/ 580 w 812"/>
                  <a:gd name="T71" fmla="*/ 468 h 582"/>
                  <a:gd name="T72" fmla="*/ 598 w 812"/>
                  <a:gd name="T73" fmla="*/ 498 h 582"/>
                  <a:gd name="T74" fmla="*/ 650 w 812"/>
                  <a:gd name="T75" fmla="*/ 518 h 582"/>
                  <a:gd name="T76" fmla="*/ 664 w 812"/>
                  <a:gd name="T77" fmla="*/ 522 h 582"/>
                  <a:gd name="T78" fmla="*/ 700 w 812"/>
                  <a:gd name="T79" fmla="*/ 508 h 582"/>
                  <a:gd name="T80" fmla="*/ 698 w 812"/>
                  <a:gd name="T81" fmla="*/ 480 h 582"/>
                  <a:gd name="T82" fmla="*/ 696 w 812"/>
                  <a:gd name="T83" fmla="*/ 460 h 582"/>
                  <a:gd name="T84" fmla="*/ 690 w 812"/>
                  <a:gd name="T85" fmla="*/ 406 h 582"/>
                  <a:gd name="T86" fmla="*/ 746 w 812"/>
                  <a:gd name="T87" fmla="*/ 392 h 582"/>
                  <a:gd name="T88" fmla="*/ 728 w 812"/>
                  <a:gd name="T89" fmla="*/ 374 h 582"/>
                  <a:gd name="T90" fmla="*/ 782 w 812"/>
                  <a:gd name="T91" fmla="*/ 314 h 582"/>
                  <a:gd name="T92" fmla="*/ 800 w 812"/>
                  <a:gd name="T93" fmla="*/ 256 h 582"/>
                  <a:gd name="T94" fmla="*/ 778 w 812"/>
                  <a:gd name="T95" fmla="*/ 182 h 582"/>
                  <a:gd name="T96" fmla="*/ 736 w 812"/>
                  <a:gd name="T97" fmla="*/ 158 h 582"/>
                  <a:gd name="T98" fmla="*/ 664 w 812"/>
                  <a:gd name="T99" fmla="*/ 94 h 582"/>
                  <a:gd name="T100" fmla="*/ 644 w 812"/>
                  <a:gd name="T101" fmla="*/ 106 h 582"/>
                  <a:gd name="T102" fmla="*/ 596 w 812"/>
                  <a:gd name="T103" fmla="*/ 62 h 582"/>
                  <a:gd name="T104" fmla="*/ 560 w 812"/>
                  <a:gd name="T105" fmla="*/ 52 h 582"/>
                  <a:gd name="T106" fmla="*/ 542 w 812"/>
                  <a:gd name="T107" fmla="*/ 56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12" h="582">
                    <a:moveTo>
                      <a:pt x="484" y="30"/>
                    </a:moveTo>
                    <a:lnTo>
                      <a:pt x="476" y="36"/>
                    </a:lnTo>
                    <a:lnTo>
                      <a:pt x="476" y="36"/>
                    </a:lnTo>
                    <a:lnTo>
                      <a:pt x="480" y="56"/>
                    </a:lnTo>
                    <a:lnTo>
                      <a:pt x="480" y="58"/>
                    </a:lnTo>
                    <a:lnTo>
                      <a:pt x="482" y="58"/>
                    </a:lnTo>
                    <a:lnTo>
                      <a:pt x="480" y="58"/>
                    </a:lnTo>
                    <a:lnTo>
                      <a:pt x="472" y="78"/>
                    </a:lnTo>
                    <a:lnTo>
                      <a:pt x="460" y="82"/>
                    </a:lnTo>
                    <a:lnTo>
                      <a:pt x="458" y="84"/>
                    </a:lnTo>
                    <a:lnTo>
                      <a:pt x="456" y="84"/>
                    </a:lnTo>
                    <a:lnTo>
                      <a:pt x="436" y="74"/>
                    </a:lnTo>
                    <a:lnTo>
                      <a:pt x="436" y="74"/>
                    </a:lnTo>
                    <a:lnTo>
                      <a:pt x="436" y="74"/>
                    </a:lnTo>
                    <a:lnTo>
                      <a:pt x="396" y="38"/>
                    </a:lnTo>
                    <a:lnTo>
                      <a:pt x="380" y="28"/>
                    </a:lnTo>
                    <a:lnTo>
                      <a:pt x="356" y="20"/>
                    </a:lnTo>
                    <a:lnTo>
                      <a:pt x="356" y="18"/>
                    </a:lnTo>
                    <a:lnTo>
                      <a:pt x="356" y="18"/>
                    </a:lnTo>
                    <a:lnTo>
                      <a:pt x="356" y="18"/>
                    </a:lnTo>
                    <a:lnTo>
                      <a:pt x="356" y="18"/>
                    </a:lnTo>
                    <a:lnTo>
                      <a:pt x="344" y="10"/>
                    </a:lnTo>
                    <a:lnTo>
                      <a:pt x="324" y="4"/>
                    </a:lnTo>
                    <a:lnTo>
                      <a:pt x="314" y="6"/>
                    </a:lnTo>
                    <a:lnTo>
                      <a:pt x="312" y="6"/>
                    </a:lnTo>
                    <a:lnTo>
                      <a:pt x="288" y="4"/>
                    </a:lnTo>
                    <a:lnTo>
                      <a:pt x="286" y="4"/>
                    </a:lnTo>
                    <a:lnTo>
                      <a:pt x="268" y="0"/>
                    </a:lnTo>
                    <a:lnTo>
                      <a:pt x="256" y="0"/>
                    </a:lnTo>
                    <a:lnTo>
                      <a:pt x="248" y="6"/>
                    </a:lnTo>
                    <a:lnTo>
                      <a:pt x="248" y="6"/>
                    </a:lnTo>
                    <a:lnTo>
                      <a:pt x="240" y="8"/>
                    </a:lnTo>
                    <a:lnTo>
                      <a:pt x="228" y="10"/>
                    </a:lnTo>
                    <a:lnTo>
                      <a:pt x="212" y="14"/>
                    </a:lnTo>
                    <a:lnTo>
                      <a:pt x="198" y="18"/>
                    </a:lnTo>
                    <a:lnTo>
                      <a:pt x="196" y="20"/>
                    </a:lnTo>
                    <a:lnTo>
                      <a:pt x="196" y="20"/>
                    </a:lnTo>
                    <a:lnTo>
                      <a:pt x="196" y="20"/>
                    </a:lnTo>
                    <a:lnTo>
                      <a:pt x="180" y="22"/>
                    </a:lnTo>
                    <a:lnTo>
                      <a:pt x="160" y="28"/>
                    </a:lnTo>
                    <a:lnTo>
                      <a:pt x="160" y="28"/>
                    </a:lnTo>
                    <a:lnTo>
                      <a:pt x="158" y="28"/>
                    </a:lnTo>
                    <a:lnTo>
                      <a:pt x="144" y="26"/>
                    </a:lnTo>
                    <a:lnTo>
                      <a:pt x="120" y="30"/>
                    </a:lnTo>
                    <a:lnTo>
                      <a:pt x="100" y="30"/>
                    </a:lnTo>
                    <a:lnTo>
                      <a:pt x="92" y="38"/>
                    </a:lnTo>
                    <a:lnTo>
                      <a:pt x="92" y="38"/>
                    </a:lnTo>
                    <a:lnTo>
                      <a:pt x="82" y="40"/>
                    </a:lnTo>
                    <a:lnTo>
                      <a:pt x="86" y="50"/>
                    </a:lnTo>
                    <a:lnTo>
                      <a:pt x="86" y="66"/>
                    </a:lnTo>
                    <a:lnTo>
                      <a:pt x="84" y="78"/>
                    </a:lnTo>
                    <a:lnTo>
                      <a:pt x="98" y="90"/>
                    </a:lnTo>
                    <a:lnTo>
                      <a:pt x="98" y="90"/>
                    </a:lnTo>
                    <a:lnTo>
                      <a:pt x="98" y="90"/>
                    </a:lnTo>
                    <a:lnTo>
                      <a:pt x="98" y="90"/>
                    </a:lnTo>
                    <a:lnTo>
                      <a:pt x="110" y="102"/>
                    </a:lnTo>
                    <a:lnTo>
                      <a:pt x="110" y="102"/>
                    </a:lnTo>
                    <a:lnTo>
                      <a:pt x="118" y="110"/>
                    </a:lnTo>
                    <a:lnTo>
                      <a:pt x="120" y="114"/>
                    </a:lnTo>
                    <a:lnTo>
                      <a:pt x="120" y="118"/>
                    </a:lnTo>
                    <a:lnTo>
                      <a:pt x="124" y="130"/>
                    </a:lnTo>
                    <a:lnTo>
                      <a:pt x="130" y="142"/>
                    </a:lnTo>
                    <a:lnTo>
                      <a:pt x="130" y="142"/>
                    </a:lnTo>
                    <a:lnTo>
                      <a:pt x="128" y="142"/>
                    </a:lnTo>
                    <a:lnTo>
                      <a:pt x="112" y="154"/>
                    </a:lnTo>
                    <a:lnTo>
                      <a:pt x="102" y="166"/>
                    </a:lnTo>
                    <a:lnTo>
                      <a:pt x="104" y="178"/>
                    </a:lnTo>
                    <a:lnTo>
                      <a:pt x="112" y="196"/>
                    </a:lnTo>
                    <a:lnTo>
                      <a:pt x="112" y="198"/>
                    </a:lnTo>
                    <a:lnTo>
                      <a:pt x="112" y="198"/>
                    </a:lnTo>
                    <a:lnTo>
                      <a:pt x="112" y="198"/>
                    </a:lnTo>
                    <a:lnTo>
                      <a:pt x="112" y="204"/>
                    </a:lnTo>
                    <a:lnTo>
                      <a:pt x="112" y="204"/>
                    </a:lnTo>
                    <a:lnTo>
                      <a:pt x="108" y="210"/>
                    </a:lnTo>
                    <a:lnTo>
                      <a:pt x="106" y="214"/>
                    </a:lnTo>
                    <a:lnTo>
                      <a:pt x="106" y="214"/>
                    </a:lnTo>
                    <a:lnTo>
                      <a:pt x="102" y="216"/>
                    </a:lnTo>
                    <a:lnTo>
                      <a:pt x="96" y="216"/>
                    </a:lnTo>
                    <a:lnTo>
                      <a:pt x="80" y="214"/>
                    </a:lnTo>
                    <a:lnTo>
                      <a:pt x="60" y="210"/>
                    </a:lnTo>
                    <a:lnTo>
                      <a:pt x="60" y="210"/>
                    </a:lnTo>
                    <a:lnTo>
                      <a:pt x="60" y="210"/>
                    </a:lnTo>
                    <a:lnTo>
                      <a:pt x="58" y="210"/>
                    </a:lnTo>
                    <a:lnTo>
                      <a:pt x="44" y="202"/>
                    </a:lnTo>
                    <a:lnTo>
                      <a:pt x="20" y="202"/>
                    </a:lnTo>
                    <a:lnTo>
                      <a:pt x="22" y="202"/>
                    </a:lnTo>
                    <a:lnTo>
                      <a:pt x="20" y="242"/>
                    </a:lnTo>
                    <a:lnTo>
                      <a:pt x="20" y="242"/>
                    </a:lnTo>
                    <a:lnTo>
                      <a:pt x="18" y="246"/>
                    </a:lnTo>
                    <a:lnTo>
                      <a:pt x="16" y="248"/>
                    </a:lnTo>
                    <a:lnTo>
                      <a:pt x="8" y="250"/>
                    </a:lnTo>
                    <a:lnTo>
                      <a:pt x="8" y="250"/>
                    </a:lnTo>
                    <a:lnTo>
                      <a:pt x="6" y="254"/>
                    </a:lnTo>
                    <a:lnTo>
                      <a:pt x="6" y="262"/>
                    </a:lnTo>
                    <a:lnTo>
                      <a:pt x="6" y="262"/>
                    </a:lnTo>
                    <a:lnTo>
                      <a:pt x="4" y="262"/>
                    </a:lnTo>
                    <a:lnTo>
                      <a:pt x="4" y="272"/>
                    </a:lnTo>
                    <a:lnTo>
                      <a:pt x="4" y="272"/>
                    </a:lnTo>
                    <a:lnTo>
                      <a:pt x="10" y="280"/>
                    </a:lnTo>
                    <a:lnTo>
                      <a:pt x="14" y="284"/>
                    </a:lnTo>
                    <a:lnTo>
                      <a:pt x="18" y="304"/>
                    </a:lnTo>
                    <a:lnTo>
                      <a:pt x="18" y="310"/>
                    </a:lnTo>
                    <a:lnTo>
                      <a:pt x="18" y="310"/>
                    </a:lnTo>
                    <a:lnTo>
                      <a:pt x="16" y="322"/>
                    </a:lnTo>
                    <a:lnTo>
                      <a:pt x="10" y="338"/>
                    </a:lnTo>
                    <a:lnTo>
                      <a:pt x="0" y="358"/>
                    </a:lnTo>
                    <a:lnTo>
                      <a:pt x="0" y="362"/>
                    </a:lnTo>
                    <a:lnTo>
                      <a:pt x="0" y="370"/>
                    </a:lnTo>
                    <a:lnTo>
                      <a:pt x="12" y="384"/>
                    </a:lnTo>
                    <a:lnTo>
                      <a:pt x="12" y="384"/>
                    </a:lnTo>
                    <a:lnTo>
                      <a:pt x="16" y="394"/>
                    </a:lnTo>
                    <a:lnTo>
                      <a:pt x="26" y="406"/>
                    </a:lnTo>
                    <a:lnTo>
                      <a:pt x="40" y="422"/>
                    </a:lnTo>
                    <a:lnTo>
                      <a:pt x="40" y="422"/>
                    </a:lnTo>
                    <a:lnTo>
                      <a:pt x="48" y="430"/>
                    </a:lnTo>
                    <a:lnTo>
                      <a:pt x="52" y="430"/>
                    </a:lnTo>
                    <a:lnTo>
                      <a:pt x="68" y="422"/>
                    </a:lnTo>
                    <a:lnTo>
                      <a:pt x="68" y="422"/>
                    </a:lnTo>
                    <a:lnTo>
                      <a:pt x="72" y="418"/>
                    </a:lnTo>
                    <a:lnTo>
                      <a:pt x="76" y="418"/>
                    </a:lnTo>
                    <a:lnTo>
                      <a:pt x="76" y="418"/>
                    </a:lnTo>
                    <a:lnTo>
                      <a:pt x="84" y="420"/>
                    </a:lnTo>
                    <a:lnTo>
                      <a:pt x="92" y="424"/>
                    </a:lnTo>
                    <a:lnTo>
                      <a:pt x="92" y="424"/>
                    </a:lnTo>
                    <a:lnTo>
                      <a:pt x="92" y="424"/>
                    </a:lnTo>
                    <a:lnTo>
                      <a:pt x="92" y="426"/>
                    </a:lnTo>
                    <a:lnTo>
                      <a:pt x="100" y="434"/>
                    </a:lnTo>
                    <a:lnTo>
                      <a:pt x="104" y="444"/>
                    </a:lnTo>
                    <a:lnTo>
                      <a:pt x="108" y="448"/>
                    </a:lnTo>
                    <a:lnTo>
                      <a:pt x="110" y="450"/>
                    </a:lnTo>
                    <a:lnTo>
                      <a:pt x="120" y="458"/>
                    </a:lnTo>
                    <a:lnTo>
                      <a:pt x="126" y="458"/>
                    </a:lnTo>
                    <a:lnTo>
                      <a:pt x="126" y="458"/>
                    </a:lnTo>
                    <a:lnTo>
                      <a:pt x="132" y="460"/>
                    </a:lnTo>
                    <a:lnTo>
                      <a:pt x="136" y="464"/>
                    </a:lnTo>
                    <a:lnTo>
                      <a:pt x="136" y="464"/>
                    </a:lnTo>
                    <a:lnTo>
                      <a:pt x="144" y="468"/>
                    </a:lnTo>
                    <a:lnTo>
                      <a:pt x="160" y="474"/>
                    </a:lnTo>
                    <a:lnTo>
                      <a:pt x="162" y="474"/>
                    </a:lnTo>
                    <a:lnTo>
                      <a:pt x="186" y="482"/>
                    </a:lnTo>
                    <a:lnTo>
                      <a:pt x="186" y="482"/>
                    </a:lnTo>
                    <a:lnTo>
                      <a:pt x="188" y="482"/>
                    </a:lnTo>
                    <a:lnTo>
                      <a:pt x="204" y="490"/>
                    </a:lnTo>
                    <a:lnTo>
                      <a:pt x="232" y="498"/>
                    </a:lnTo>
                    <a:lnTo>
                      <a:pt x="234" y="498"/>
                    </a:lnTo>
                    <a:lnTo>
                      <a:pt x="272" y="500"/>
                    </a:lnTo>
                    <a:lnTo>
                      <a:pt x="288" y="494"/>
                    </a:lnTo>
                    <a:lnTo>
                      <a:pt x="304" y="494"/>
                    </a:lnTo>
                    <a:lnTo>
                      <a:pt x="304" y="494"/>
                    </a:lnTo>
                    <a:lnTo>
                      <a:pt x="304" y="496"/>
                    </a:lnTo>
                    <a:lnTo>
                      <a:pt x="316" y="512"/>
                    </a:lnTo>
                    <a:lnTo>
                      <a:pt x="316" y="512"/>
                    </a:lnTo>
                    <a:lnTo>
                      <a:pt x="316" y="512"/>
                    </a:lnTo>
                    <a:lnTo>
                      <a:pt x="324" y="526"/>
                    </a:lnTo>
                    <a:lnTo>
                      <a:pt x="332" y="532"/>
                    </a:lnTo>
                    <a:lnTo>
                      <a:pt x="340" y="536"/>
                    </a:lnTo>
                    <a:lnTo>
                      <a:pt x="340" y="538"/>
                    </a:lnTo>
                    <a:lnTo>
                      <a:pt x="340" y="538"/>
                    </a:lnTo>
                    <a:lnTo>
                      <a:pt x="342" y="538"/>
                    </a:lnTo>
                    <a:lnTo>
                      <a:pt x="348" y="554"/>
                    </a:lnTo>
                    <a:lnTo>
                      <a:pt x="348" y="554"/>
                    </a:lnTo>
                    <a:lnTo>
                      <a:pt x="350" y="554"/>
                    </a:lnTo>
                    <a:lnTo>
                      <a:pt x="350" y="556"/>
                    </a:lnTo>
                    <a:lnTo>
                      <a:pt x="354" y="574"/>
                    </a:lnTo>
                    <a:lnTo>
                      <a:pt x="364" y="578"/>
                    </a:lnTo>
                    <a:lnTo>
                      <a:pt x="366" y="578"/>
                    </a:lnTo>
                    <a:lnTo>
                      <a:pt x="366" y="578"/>
                    </a:lnTo>
                    <a:lnTo>
                      <a:pt x="366" y="578"/>
                    </a:lnTo>
                    <a:lnTo>
                      <a:pt x="376" y="582"/>
                    </a:lnTo>
                    <a:lnTo>
                      <a:pt x="388" y="580"/>
                    </a:lnTo>
                    <a:lnTo>
                      <a:pt x="390" y="568"/>
                    </a:lnTo>
                    <a:lnTo>
                      <a:pt x="390" y="568"/>
                    </a:lnTo>
                    <a:lnTo>
                      <a:pt x="392" y="566"/>
                    </a:lnTo>
                    <a:lnTo>
                      <a:pt x="404" y="554"/>
                    </a:lnTo>
                    <a:lnTo>
                      <a:pt x="420" y="558"/>
                    </a:lnTo>
                    <a:lnTo>
                      <a:pt x="420" y="558"/>
                    </a:lnTo>
                    <a:lnTo>
                      <a:pt x="428" y="574"/>
                    </a:lnTo>
                    <a:lnTo>
                      <a:pt x="442" y="570"/>
                    </a:lnTo>
                    <a:lnTo>
                      <a:pt x="444" y="554"/>
                    </a:lnTo>
                    <a:lnTo>
                      <a:pt x="444" y="554"/>
                    </a:lnTo>
                    <a:lnTo>
                      <a:pt x="444" y="552"/>
                    </a:lnTo>
                    <a:lnTo>
                      <a:pt x="444" y="552"/>
                    </a:lnTo>
                    <a:lnTo>
                      <a:pt x="456" y="546"/>
                    </a:lnTo>
                    <a:lnTo>
                      <a:pt x="452" y="524"/>
                    </a:lnTo>
                    <a:lnTo>
                      <a:pt x="452" y="522"/>
                    </a:lnTo>
                    <a:lnTo>
                      <a:pt x="452" y="522"/>
                    </a:lnTo>
                    <a:lnTo>
                      <a:pt x="452" y="522"/>
                    </a:lnTo>
                    <a:lnTo>
                      <a:pt x="464" y="496"/>
                    </a:lnTo>
                    <a:lnTo>
                      <a:pt x="476" y="492"/>
                    </a:lnTo>
                    <a:lnTo>
                      <a:pt x="472" y="470"/>
                    </a:lnTo>
                    <a:lnTo>
                      <a:pt x="484" y="470"/>
                    </a:lnTo>
                    <a:lnTo>
                      <a:pt x="484" y="458"/>
                    </a:lnTo>
                    <a:lnTo>
                      <a:pt x="476" y="438"/>
                    </a:lnTo>
                    <a:lnTo>
                      <a:pt x="476" y="438"/>
                    </a:lnTo>
                    <a:lnTo>
                      <a:pt x="476" y="436"/>
                    </a:lnTo>
                    <a:lnTo>
                      <a:pt x="478" y="420"/>
                    </a:lnTo>
                    <a:lnTo>
                      <a:pt x="478" y="418"/>
                    </a:lnTo>
                    <a:lnTo>
                      <a:pt x="480" y="418"/>
                    </a:lnTo>
                    <a:lnTo>
                      <a:pt x="488" y="406"/>
                    </a:lnTo>
                    <a:lnTo>
                      <a:pt x="490" y="406"/>
                    </a:lnTo>
                    <a:lnTo>
                      <a:pt x="492" y="406"/>
                    </a:lnTo>
                    <a:lnTo>
                      <a:pt x="514" y="410"/>
                    </a:lnTo>
                    <a:lnTo>
                      <a:pt x="514" y="410"/>
                    </a:lnTo>
                    <a:lnTo>
                      <a:pt x="532" y="414"/>
                    </a:lnTo>
                    <a:lnTo>
                      <a:pt x="548" y="410"/>
                    </a:lnTo>
                    <a:lnTo>
                      <a:pt x="556" y="426"/>
                    </a:lnTo>
                    <a:lnTo>
                      <a:pt x="556" y="428"/>
                    </a:lnTo>
                    <a:lnTo>
                      <a:pt x="556" y="440"/>
                    </a:lnTo>
                    <a:lnTo>
                      <a:pt x="560" y="452"/>
                    </a:lnTo>
                    <a:lnTo>
                      <a:pt x="560" y="452"/>
                    </a:lnTo>
                    <a:lnTo>
                      <a:pt x="562" y="458"/>
                    </a:lnTo>
                    <a:lnTo>
                      <a:pt x="568" y="462"/>
                    </a:lnTo>
                    <a:lnTo>
                      <a:pt x="568" y="462"/>
                    </a:lnTo>
                    <a:lnTo>
                      <a:pt x="568" y="462"/>
                    </a:lnTo>
                    <a:lnTo>
                      <a:pt x="578" y="464"/>
                    </a:lnTo>
                    <a:lnTo>
                      <a:pt x="580" y="468"/>
                    </a:lnTo>
                    <a:lnTo>
                      <a:pt x="580" y="470"/>
                    </a:lnTo>
                    <a:lnTo>
                      <a:pt x="580" y="470"/>
                    </a:lnTo>
                    <a:lnTo>
                      <a:pt x="584" y="478"/>
                    </a:lnTo>
                    <a:lnTo>
                      <a:pt x="590" y="486"/>
                    </a:lnTo>
                    <a:lnTo>
                      <a:pt x="598" y="498"/>
                    </a:lnTo>
                    <a:lnTo>
                      <a:pt x="598" y="498"/>
                    </a:lnTo>
                    <a:lnTo>
                      <a:pt x="598" y="498"/>
                    </a:lnTo>
                    <a:lnTo>
                      <a:pt x="602" y="506"/>
                    </a:lnTo>
                    <a:lnTo>
                      <a:pt x="610" y="506"/>
                    </a:lnTo>
                    <a:lnTo>
                      <a:pt x="624" y="494"/>
                    </a:lnTo>
                    <a:lnTo>
                      <a:pt x="632" y="512"/>
                    </a:lnTo>
                    <a:lnTo>
                      <a:pt x="650" y="518"/>
                    </a:lnTo>
                    <a:lnTo>
                      <a:pt x="650" y="518"/>
                    </a:lnTo>
                    <a:lnTo>
                      <a:pt x="652" y="518"/>
                    </a:lnTo>
                    <a:lnTo>
                      <a:pt x="660" y="534"/>
                    </a:lnTo>
                    <a:lnTo>
                      <a:pt x="664" y="538"/>
                    </a:lnTo>
                    <a:lnTo>
                      <a:pt x="664" y="522"/>
                    </a:lnTo>
                    <a:lnTo>
                      <a:pt x="664" y="522"/>
                    </a:lnTo>
                    <a:lnTo>
                      <a:pt x="664" y="518"/>
                    </a:lnTo>
                    <a:lnTo>
                      <a:pt x="700" y="518"/>
                    </a:lnTo>
                    <a:lnTo>
                      <a:pt x="700" y="514"/>
                    </a:lnTo>
                    <a:lnTo>
                      <a:pt x="700" y="514"/>
                    </a:lnTo>
                    <a:lnTo>
                      <a:pt x="702" y="512"/>
                    </a:lnTo>
                    <a:lnTo>
                      <a:pt x="700" y="508"/>
                    </a:lnTo>
                    <a:lnTo>
                      <a:pt x="700" y="508"/>
                    </a:lnTo>
                    <a:lnTo>
                      <a:pt x="698" y="500"/>
                    </a:lnTo>
                    <a:lnTo>
                      <a:pt x="696" y="494"/>
                    </a:lnTo>
                    <a:lnTo>
                      <a:pt x="696" y="494"/>
                    </a:lnTo>
                    <a:lnTo>
                      <a:pt x="696" y="486"/>
                    </a:lnTo>
                    <a:lnTo>
                      <a:pt x="698" y="480"/>
                    </a:lnTo>
                    <a:lnTo>
                      <a:pt x="698" y="480"/>
                    </a:lnTo>
                    <a:lnTo>
                      <a:pt x="702" y="478"/>
                    </a:lnTo>
                    <a:lnTo>
                      <a:pt x="706" y="478"/>
                    </a:lnTo>
                    <a:lnTo>
                      <a:pt x="720" y="482"/>
                    </a:lnTo>
                    <a:lnTo>
                      <a:pt x="722" y="472"/>
                    </a:lnTo>
                    <a:lnTo>
                      <a:pt x="696" y="460"/>
                    </a:lnTo>
                    <a:lnTo>
                      <a:pt x="694" y="460"/>
                    </a:lnTo>
                    <a:lnTo>
                      <a:pt x="692" y="458"/>
                    </a:lnTo>
                    <a:lnTo>
                      <a:pt x="692" y="458"/>
                    </a:lnTo>
                    <a:lnTo>
                      <a:pt x="692" y="458"/>
                    </a:lnTo>
                    <a:lnTo>
                      <a:pt x="688" y="426"/>
                    </a:lnTo>
                    <a:lnTo>
                      <a:pt x="690" y="406"/>
                    </a:lnTo>
                    <a:lnTo>
                      <a:pt x="690" y="402"/>
                    </a:lnTo>
                    <a:lnTo>
                      <a:pt x="690" y="402"/>
                    </a:lnTo>
                    <a:lnTo>
                      <a:pt x="734" y="406"/>
                    </a:lnTo>
                    <a:lnTo>
                      <a:pt x="744" y="396"/>
                    </a:lnTo>
                    <a:lnTo>
                      <a:pt x="744" y="396"/>
                    </a:lnTo>
                    <a:lnTo>
                      <a:pt x="746" y="392"/>
                    </a:lnTo>
                    <a:lnTo>
                      <a:pt x="744" y="388"/>
                    </a:lnTo>
                    <a:lnTo>
                      <a:pt x="744" y="388"/>
                    </a:lnTo>
                    <a:lnTo>
                      <a:pt x="732" y="382"/>
                    </a:lnTo>
                    <a:lnTo>
                      <a:pt x="730" y="378"/>
                    </a:lnTo>
                    <a:lnTo>
                      <a:pt x="728" y="374"/>
                    </a:lnTo>
                    <a:lnTo>
                      <a:pt x="728" y="374"/>
                    </a:lnTo>
                    <a:lnTo>
                      <a:pt x="730" y="372"/>
                    </a:lnTo>
                    <a:lnTo>
                      <a:pt x="732" y="368"/>
                    </a:lnTo>
                    <a:lnTo>
                      <a:pt x="752" y="350"/>
                    </a:lnTo>
                    <a:lnTo>
                      <a:pt x="772" y="348"/>
                    </a:lnTo>
                    <a:lnTo>
                      <a:pt x="782" y="330"/>
                    </a:lnTo>
                    <a:lnTo>
                      <a:pt x="782" y="314"/>
                    </a:lnTo>
                    <a:lnTo>
                      <a:pt x="796" y="310"/>
                    </a:lnTo>
                    <a:lnTo>
                      <a:pt x="796" y="310"/>
                    </a:lnTo>
                    <a:lnTo>
                      <a:pt x="804" y="290"/>
                    </a:lnTo>
                    <a:lnTo>
                      <a:pt x="812" y="276"/>
                    </a:lnTo>
                    <a:lnTo>
                      <a:pt x="800" y="256"/>
                    </a:lnTo>
                    <a:lnTo>
                      <a:pt x="800" y="256"/>
                    </a:lnTo>
                    <a:lnTo>
                      <a:pt x="800" y="256"/>
                    </a:lnTo>
                    <a:lnTo>
                      <a:pt x="800" y="254"/>
                    </a:lnTo>
                    <a:lnTo>
                      <a:pt x="792" y="228"/>
                    </a:lnTo>
                    <a:lnTo>
                      <a:pt x="792" y="226"/>
                    </a:lnTo>
                    <a:lnTo>
                      <a:pt x="788" y="198"/>
                    </a:lnTo>
                    <a:lnTo>
                      <a:pt x="778" y="182"/>
                    </a:lnTo>
                    <a:lnTo>
                      <a:pt x="764" y="168"/>
                    </a:lnTo>
                    <a:lnTo>
                      <a:pt x="764" y="168"/>
                    </a:lnTo>
                    <a:lnTo>
                      <a:pt x="764" y="166"/>
                    </a:lnTo>
                    <a:lnTo>
                      <a:pt x="764" y="166"/>
                    </a:lnTo>
                    <a:lnTo>
                      <a:pt x="762" y="150"/>
                    </a:lnTo>
                    <a:lnTo>
                      <a:pt x="736" y="158"/>
                    </a:lnTo>
                    <a:lnTo>
                      <a:pt x="736" y="158"/>
                    </a:lnTo>
                    <a:lnTo>
                      <a:pt x="724" y="144"/>
                    </a:lnTo>
                    <a:lnTo>
                      <a:pt x="688" y="118"/>
                    </a:lnTo>
                    <a:lnTo>
                      <a:pt x="686" y="118"/>
                    </a:lnTo>
                    <a:lnTo>
                      <a:pt x="672" y="100"/>
                    </a:lnTo>
                    <a:lnTo>
                      <a:pt x="664" y="94"/>
                    </a:lnTo>
                    <a:lnTo>
                      <a:pt x="658" y="102"/>
                    </a:lnTo>
                    <a:lnTo>
                      <a:pt x="658" y="104"/>
                    </a:lnTo>
                    <a:lnTo>
                      <a:pt x="658" y="106"/>
                    </a:lnTo>
                    <a:lnTo>
                      <a:pt x="656" y="106"/>
                    </a:lnTo>
                    <a:lnTo>
                      <a:pt x="656" y="106"/>
                    </a:lnTo>
                    <a:lnTo>
                      <a:pt x="644" y="106"/>
                    </a:lnTo>
                    <a:lnTo>
                      <a:pt x="642" y="106"/>
                    </a:lnTo>
                    <a:lnTo>
                      <a:pt x="642" y="106"/>
                    </a:lnTo>
                    <a:lnTo>
                      <a:pt x="616" y="78"/>
                    </a:lnTo>
                    <a:lnTo>
                      <a:pt x="616" y="78"/>
                    </a:lnTo>
                    <a:lnTo>
                      <a:pt x="606" y="72"/>
                    </a:lnTo>
                    <a:lnTo>
                      <a:pt x="596" y="62"/>
                    </a:lnTo>
                    <a:lnTo>
                      <a:pt x="584" y="54"/>
                    </a:lnTo>
                    <a:lnTo>
                      <a:pt x="584" y="52"/>
                    </a:lnTo>
                    <a:lnTo>
                      <a:pt x="570" y="44"/>
                    </a:lnTo>
                    <a:lnTo>
                      <a:pt x="562" y="50"/>
                    </a:lnTo>
                    <a:lnTo>
                      <a:pt x="560" y="52"/>
                    </a:lnTo>
                    <a:lnTo>
                      <a:pt x="560" y="52"/>
                    </a:lnTo>
                    <a:lnTo>
                      <a:pt x="560" y="52"/>
                    </a:lnTo>
                    <a:lnTo>
                      <a:pt x="552" y="50"/>
                    </a:lnTo>
                    <a:lnTo>
                      <a:pt x="544" y="54"/>
                    </a:lnTo>
                    <a:lnTo>
                      <a:pt x="544" y="54"/>
                    </a:lnTo>
                    <a:lnTo>
                      <a:pt x="542" y="56"/>
                    </a:lnTo>
                    <a:lnTo>
                      <a:pt x="542" y="56"/>
                    </a:lnTo>
                    <a:lnTo>
                      <a:pt x="530" y="58"/>
                    </a:lnTo>
                    <a:lnTo>
                      <a:pt x="530" y="58"/>
                    </a:lnTo>
                    <a:lnTo>
                      <a:pt x="484" y="30"/>
                    </a:lnTo>
                    <a:lnTo>
                      <a:pt x="484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7" name="MH_Other_7">
                <a:extLst>
                  <a:ext uri="{FF2B5EF4-FFF2-40B4-BE49-F238E27FC236}">
                    <a16:creationId xmlns:a16="http://schemas.microsoft.com/office/drawing/2014/main" xmlns="" id="{C32CBA57-4B94-41E0-A718-6E4CC59635A1}"/>
                  </a:ext>
                </a:extLst>
              </p:cNvPr>
              <p:cNvSpPr>
                <a:spLocks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5912340" y="3644107"/>
                <a:ext cx="954088" cy="836613"/>
              </a:xfrm>
              <a:custGeom>
                <a:avLst/>
                <a:gdLst>
                  <a:gd name="T0" fmla="*/ 20 w 702"/>
                  <a:gd name="T1" fmla="*/ 28 h 616"/>
                  <a:gd name="T2" fmla="*/ 6 w 702"/>
                  <a:gd name="T3" fmla="*/ 94 h 616"/>
                  <a:gd name="T4" fmla="*/ 38 w 702"/>
                  <a:gd name="T5" fmla="*/ 138 h 616"/>
                  <a:gd name="T6" fmla="*/ 56 w 702"/>
                  <a:gd name="T7" fmla="*/ 178 h 616"/>
                  <a:gd name="T8" fmla="*/ 70 w 702"/>
                  <a:gd name="T9" fmla="*/ 196 h 616"/>
                  <a:gd name="T10" fmla="*/ 82 w 702"/>
                  <a:gd name="T11" fmla="*/ 258 h 616"/>
                  <a:gd name="T12" fmla="*/ 90 w 702"/>
                  <a:gd name="T13" fmla="*/ 286 h 616"/>
                  <a:gd name="T14" fmla="*/ 88 w 702"/>
                  <a:gd name="T15" fmla="*/ 320 h 616"/>
                  <a:gd name="T16" fmla="*/ 100 w 702"/>
                  <a:gd name="T17" fmla="*/ 350 h 616"/>
                  <a:gd name="T18" fmla="*/ 86 w 702"/>
                  <a:gd name="T19" fmla="*/ 418 h 616"/>
                  <a:gd name="T20" fmla="*/ 102 w 702"/>
                  <a:gd name="T21" fmla="*/ 442 h 616"/>
                  <a:gd name="T22" fmla="*/ 110 w 702"/>
                  <a:gd name="T23" fmla="*/ 462 h 616"/>
                  <a:gd name="T24" fmla="*/ 122 w 702"/>
                  <a:gd name="T25" fmla="*/ 444 h 616"/>
                  <a:gd name="T26" fmla="*/ 126 w 702"/>
                  <a:gd name="T27" fmla="*/ 420 h 616"/>
                  <a:gd name="T28" fmla="*/ 156 w 702"/>
                  <a:gd name="T29" fmla="*/ 440 h 616"/>
                  <a:gd name="T30" fmla="*/ 170 w 702"/>
                  <a:gd name="T31" fmla="*/ 474 h 616"/>
                  <a:gd name="T32" fmla="*/ 200 w 702"/>
                  <a:gd name="T33" fmla="*/ 470 h 616"/>
                  <a:gd name="T34" fmla="*/ 238 w 702"/>
                  <a:gd name="T35" fmla="*/ 558 h 616"/>
                  <a:gd name="T36" fmla="*/ 246 w 702"/>
                  <a:gd name="T37" fmla="*/ 598 h 616"/>
                  <a:gd name="T38" fmla="*/ 262 w 702"/>
                  <a:gd name="T39" fmla="*/ 592 h 616"/>
                  <a:gd name="T40" fmla="*/ 270 w 702"/>
                  <a:gd name="T41" fmla="*/ 614 h 616"/>
                  <a:gd name="T42" fmla="*/ 306 w 702"/>
                  <a:gd name="T43" fmla="*/ 586 h 616"/>
                  <a:gd name="T44" fmla="*/ 330 w 702"/>
                  <a:gd name="T45" fmla="*/ 546 h 616"/>
                  <a:gd name="T46" fmla="*/ 332 w 702"/>
                  <a:gd name="T47" fmla="*/ 518 h 616"/>
                  <a:gd name="T48" fmla="*/ 374 w 702"/>
                  <a:gd name="T49" fmla="*/ 470 h 616"/>
                  <a:gd name="T50" fmla="*/ 402 w 702"/>
                  <a:gd name="T51" fmla="*/ 426 h 616"/>
                  <a:gd name="T52" fmla="*/ 442 w 702"/>
                  <a:gd name="T53" fmla="*/ 472 h 616"/>
                  <a:gd name="T54" fmla="*/ 458 w 702"/>
                  <a:gd name="T55" fmla="*/ 474 h 616"/>
                  <a:gd name="T56" fmla="*/ 480 w 702"/>
                  <a:gd name="T57" fmla="*/ 466 h 616"/>
                  <a:gd name="T58" fmla="*/ 498 w 702"/>
                  <a:gd name="T59" fmla="*/ 494 h 616"/>
                  <a:gd name="T60" fmla="*/ 556 w 702"/>
                  <a:gd name="T61" fmla="*/ 472 h 616"/>
                  <a:gd name="T62" fmla="*/ 528 w 702"/>
                  <a:gd name="T63" fmla="*/ 458 h 616"/>
                  <a:gd name="T64" fmla="*/ 530 w 702"/>
                  <a:gd name="T65" fmla="*/ 416 h 616"/>
                  <a:gd name="T66" fmla="*/ 550 w 702"/>
                  <a:gd name="T67" fmla="*/ 414 h 616"/>
                  <a:gd name="T68" fmla="*/ 516 w 702"/>
                  <a:gd name="T69" fmla="*/ 372 h 616"/>
                  <a:gd name="T70" fmla="*/ 606 w 702"/>
                  <a:gd name="T71" fmla="*/ 288 h 616"/>
                  <a:gd name="T72" fmla="*/ 654 w 702"/>
                  <a:gd name="T73" fmla="*/ 242 h 616"/>
                  <a:gd name="T74" fmla="*/ 674 w 702"/>
                  <a:gd name="T75" fmla="*/ 214 h 616"/>
                  <a:gd name="T76" fmla="*/ 702 w 702"/>
                  <a:gd name="T77" fmla="*/ 158 h 616"/>
                  <a:gd name="T78" fmla="*/ 638 w 702"/>
                  <a:gd name="T79" fmla="*/ 146 h 616"/>
                  <a:gd name="T80" fmla="*/ 624 w 702"/>
                  <a:gd name="T81" fmla="*/ 142 h 616"/>
                  <a:gd name="T82" fmla="*/ 608 w 702"/>
                  <a:gd name="T83" fmla="*/ 146 h 616"/>
                  <a:gd name="T84" fmla="*/ 596 w 702"/>
                  <a:gd name="T85" fmla="*/ 126 h 616"/>
                  <a:gd name="T86" fmla="*/ 576 w 702"/>
                  <a:gd name="T87" fmla="*/ 124 h 616"/>
                  <a:gd name="T88" fmla="*/ 526 w 702"/>
                  <a:gd name="T89" fmla="*/ 116 h 616"/>
                  <a:gd name="T90" fmla="*/ 506 w 702"/>
                  <a:gd name="T91" fmla="*/ 118 h 616"/>
                  <a:gd name="T92" fmla="*/ 452 w 702"/>
                  <a:gd name="T93" fmla="*/ 118 h 616"/>
                  <a:gd name="T94" fmla="*/ 442 w 702"/>
                  <a:gd name="T95" fmla="*/ 80 h 616"/>
                  <a:gd name="T96" fmla="*/ 360 w 702"/>
                  <a:gd name="T97" fmla="*/ 32 h 616"/>
                  <a:gd name="T98" fmla="*/ 338 w 702"/>
                  <a:gd name="T99" fmla="*/ 0 h 616"/>
                  <a:gd name="T100" fmla="*/ 320 w 702"/>
                  <a:gd name="T101" fmla="*/ 62 h 616"/>
                  <a:gd name="T102" fmla="*/ 306 w 702"/>
                  <a:gd name="T103" fmla="*/ 70 h 616"/>
                  <a:gd name="T104" fmla="*/ 262 w 702"/>
                  <a:gd name="T105" fmla="*/ 82 h 616"/>
                  <a:gd name="T106" fmla="*/ 240 w 702"/>
                  <a:gd name="T107" fmla="*/ 88 h 616"/>
                  <a:gd name="T108" fmla="*/ 242 w 702"/>
                  <a:gd name="T109" fmla="*/ 116 h 616"/>
                  <a:gd name="T110" fmla="*/ 188 w 702"/>
                  <a:gd name="T111" fmla="*/ 134 h 616"/>
                  <a:gd name="T112" fmla="*/ 146 w 702"/>
                  <a:gd name="T113" fmla="*/ 106 h 616"/>
                  <a:gd name="T114" fmla="*/ 118 w 702"/>
                  <a:gd name="T115" fmla="*/ 84 h 616"/>
                  <a:gd name="T116" fmla="*/ 98 w 702"/>
                  <a:gd name="T117" fmla="*/ 62 h 616"/>
                  <a:gd name="T118" fmla="*/ 78 w 702"/>
                  <a:gd name="T119" fmla="*/ 12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02" h="616">
                    <a:moveTo>
                      <a:pt x="66" y="14"/>
                    </a:moveTo>
                    <a:lnTo>
                      <a:pt x="46" y="10"/>
                    </a:lnTo>
                    <a:lnTo>
                      <a:pt x="28" y="6"/>
                    </a:lnTo>
                    <a:lnTo>
                      <a:pt x="22" y="14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6" y="50"/>
                    </a:lnTo>
                    <a:lnTo>
                      <a:pt x="26" y="66"/>
                    </a:lnTo>
                    <a:lnTo>
                      <a:pt x="26" y="70"/>
                    </a:lnTo>
                    <a:lnTo>
                      <a:pt x="18" y="70"/>
                    </a:lnTo>
                    <a:lnTo>
                      <a:pt x="22" y="90"/>
                    </a:lnTo>
                    <a:lnTo>
                      <a:pt x="6" y="94"/>
                    </a:lnTo>
                    <a:lnTo>
                      <a:pt x="0" y="106"/>
                    </a:lnTo>
                    <a:lnTo>
                      <a:pt x="8" y="114"/>
                    </a:lnTo>
                    <a:lnTo>
                      <a:pt x="10" y="114"/>
                    </a:lnTo>
                    <a:lnTo>
                      <a:pt x="10" y="114"/>
                    </a:lnTo>
                    <a:lnTo>
                      <a:pt x="38" y="136"/>
                    </a:lnTo>
                    <a:lnTo>
                      <a:pt x="38" y="138"/>
                    </a:lnTo>
                    <a:lnTo>
                      <a:pt x="38" y="138"/>
                    </a:lnTo>
                    <a:lnTo>
                      <a:pt x="38" y="138"/>
                    </a:lnTo>
                    <a:lnTo>
                      <a:pt x="38" y="138"/>
                    </a:lnTo>
                    <a:lnTo>
                      <a:pt x="42" y="158"/>
                    </a:lnTo>
                    <a:lnTo>
                      <a:pt x="56" y="178"/>
                    </a:lnTo>
                    <a:lnTo>
                      <a:pt x="56" y="178"/>
                    </a:lnTo>
                    <a:lnTo>
                      <a:pt x="62" y="184"/>
                    </a:lnTo>
                    <a:lnTo>
                      <a:pt x="70" y="194"/>
                    </a:lnTo>
                    <a:lnTo>
                      <a:pt x="70" y="194"/>
                    </a:lnTo>
                    <a:lnTo>
                      <a:pt x="72" y="194"/>
                    </a:lnTo>
                    <a:lnTo>
                      <a:pt x="72" y="194"/>
                    </a:lnTo>
                    <a:lnTo>
                      <a:pt x="70" y="196"/>
                    </a:lnTo>
                    <a:lnTo>
                      <a:pt x="70" y="214"/>
                    </a:lnTo>
                    <a:lnTo>
                      <a:pt x="70" y="214"/>
                    </a:lnTo>
                    <a:lnTo>
                      <a:pt x="74" y="226"/>
                    </a:lnTo>
                    <a:lnTo>
                      <a:pt x="74" y="244"/>
                    </a:lnTo>
                    <a:lnTo>
                      <a:pt x="74" y="244"/>
                    </a:lnTo>
                    <a:lnTo>
                      <a:pt x="82" y="258"/>
                    </a:lnTo>
                    <a:lnTo>
                      <a:pt x="84" y="266"/>
                    </a:lnTo>
                    <a:lnTo>
                      <a:pt x="84" y="266"/>
                    </a:lnTo>
                    <a:lnTo>
                      <a:pt x="86" y="274"/>
                    </a:lnTo>
                    <a:lnTo>
                      <a:pt x="90" y="286"/>
                    </a:lnTo>
                    <a:lnTo>
                      <a:pt x="90" y="286"/>
                    </a:lnTo>
                    <a:lnTo>
                      <a:pt x="90" y="286"/>
                    </a:lnTo>
                    <a:lnTo>
                      <a:pt x="90" y="286"/>
                    </a:lnTo>
                    <a:lnTo>
                      <a:pt x="90" y="286"/>
                    </a:lnTo>
                    <a:lnTo>
                      <a:pt x="92" y="302"/>
                    </a:lnTo>
                    <a:lnTo>
                      <a:pt x="90" y="314"/>
                    </a:lnTo>
                    <a:lnTo>
                      <a:pt x="90" y="314"/>
                    </a:lnTo>
                    <a:lnTo>
                      <a:pt x="88" y="320"/>
                    </a:lnTo>
                    <a:lnTo>
                      <a:pt x="90" y="326"/>
                    </a:lnTo>
                    <a:lnTo>
                      <a:pt x="94" y="336"/>
                    </a:lnTo>
                    <a:lnTo>
                      <a:pt x="98" y="346"/>
                    </a:lnTo>
                    <a:lnTo>
                      <a:pt x="100" y="346"/>
                    </a:lnTo>
                    <a:lnTo>
                      <a:pt x="100" y="348"/>
                    </a:lnTo>
                    <a:lnTo>
                      <a:pt x="100" y="350"/>
                    </a:lnTo>
                    <a:lnTo>
                      <a:pt x="86" y="378"/>
                    </a:lnTo>
                    <a:lnTo>
                      <a:pt x="86" y="378"/>
                    </a:lnTo>
                    <a:lnTo>
                      <a:pt x="90" y="386"/>
                    </a:lnTo>
                    <a:lnTo>
                      <a:pt x="90" y="392"/>
                    </a:lnTo>
                    <a:lnTo>
                      <a:pt x="86" y="418"/>
                    </a:lnTo>
                    <a:lnTo>
                      <a:pt x="86" y="418"/>
                    </a:lnTo>
                    <a:lnTo>
                      <a:pt x="86" y="428"/>
                    </a:lnTo>
                    <a:lnTo>
                      <a:pt x="88" y="432"/>
                    </a:lnTo>
                    <a:lnTo>
                      <a:pt x="90" y="434"/>
                    </a:lnTo>
                    <a:lnTo>
                      <a:pt x="94" y="436"/>
                    </a:lnTo>
                    <a:lnTo>
                      <a:pt x="94" y="436"/>
                    </a:lnTo>
                    <a:lnTo>
                      <a:pt x="102" y="442"/>
                    </a:lnTo>
                    <a:lnTo>
                      <a:pt x="104" y="448"/>
                    </a:lnTo>
                    <a:lnTo>
                      <a:pt x="102" y="462"/>
                    </a:lnTo>
                    <a:lnTo>
                      <a:pt x="106" y="462"/>
                    </a:lnTo>
                    <a:lnTo>
                      <a:pt x="108" y="464"/>
                    </a:lnTo>
                    <a:lnTo>
                      <a:pt x="110" y="462"/>
                    </a:lnTo>
                    <a:lnTo>
                      <a:pt x="110" y="462"/>
                    </a:lnTo>
                    <a:lnTo>
                      <a:pt x="114" y="458"/>
                    </a:lnTo>
                    <a:lnTo>
                      <a:pt x="116" y="452"/>
                    </a:lnTo>
                    <a:lnTo>
                      <a:pt x="118" y="450"/>
                    </a:lnTo>
                    <a:lnTo>
                      <a:pt x="118" y="448"/>
                    </a:lnTo>
                    <a:lnTo>
                      <a:pt x="118" y="448"/>
                    </a:lnTo>
                    <a:lnTo>
                      <a:pt x="122" y="444"/>
                    </a:lnTo>
                    <a:lnTo>
                      <a:pt x="126" y="440"/>
                    </a:lnTo>
                    <a:lnTo>
                      <a:pt x="126" y="440"/>
                    </a:lnTo>
                    <a:lnTo>
                      <a:pt x="126" y="434"/>
                    </a:lnTo>
                    <a:lnTo>
                      <a:pt x="124" y="426"/>
                    </a:lnTo>
                    <a:lnTo>
                      <a:pt x="122" y="422"/>
                    </a:lnTo>
                    <a:lnTo>
                      <a:pt x="126" y="420"/>
                    </a:lnTo>
                    <a:lnTo>
                      <a:pt x="126" y="420"/>
                    </a:lnTo>
                    <a:lnTo>
                      <a:pt x="136" y="418"/>
                    </a:lnTo>
                    <a:lnTo>
                      <a:pt x="142" y="418"/>
                    </a:lnTo>
                    <a:lnTo>
                      <a:pt x="146" y="420"/>
                    </a:lnTo>
                    <a:lnTo>
                      <a:pt x="150" y="424"/>
                    </a:lnTo>
                    <a:lnTo>
                      <a:pt x="156" y="440"/>
                    </a:lnTo>
                    <a:lnTo>
                      <a:pt x="156" y="440"/>
                    </a:lnTo>
                    <a:lnTo>
                      <a:pt x="156" y="442"/>
                    </a:lnTo>
                    <a:lnTo>
                      <a:pt x="158" y="468"/>
                    </a:lnTo>
                    <a:lnTo>
                      <a:pt x="170" y="474"/>
                    </a:lnTo>
                    <a:lnTo>
                      <a:pt x="170" y="474"/>
                    </a:lnTo>
                    <a:lnTo>
                      <a:pt x="170" y="474"/>
                    </a:lnTo>
                    <a:lnTo>
                      <a:pt x="178" y="478"/>
                    </a:lnTo>
                    <a:lnTo>
                      <a:pt x="184" y="472"/>
                    </a:lnTo>
                    <a:lnTo>
                      <a:pt x="190" y="466"/>
                    </a:lnTo>
                    <a:lnTo>
                      <a:pt x="194" y="466"/>
                    </a:lnTo>
                    <a:lnTo>
                      <a:pt x="194" y="466"/>
                    </a:lnTo>
                    <a:lnTo>
                      <a:pt x="200" y="470"/>
                    </a:lnTo>
                    <a:lnTo>
                      <a:pt x="204" y="478"/>
                    </a:lnTo>
                    <a:lnTo>
                      <a:pt x="206" y="498"/>
                    </a:lnTo>
                    <a:lnTo>
                      <a:pt x="208" y="502"/>
                    </a:lnTo>
                    <a:lnTo>
                      <a:pt x="230" y="548"/>
                    </a:lnTo>
                    <a:lnTo>
                      <a:pt x="238" y="556"/>
                    </a:lnTo>
                    <a:lnTo>
                      <a:pt x="238" y="558"/>
                    </a:lnTo>
                    <a:lnTo>
                      <a:pt x="238" y="558"/>
                    </a:lnTo>
                    <a:lnTo>
                      <a:pt x="242" y="578"/>
                    </a:lnTo>
                    <a:lnTo>
                      <a:pt x="242" y="578"/>
                    </a:lnTo>
                    <a:lnTo>
                      <a:pt x="244" y="596"/>
                    </a:lnTo>
                    <a:lnTo>
                      <a:pt x="246" y="598"/>
                    </a:lnTo>
                    <a:lnTo>
                      <a:pt x="246" y="598"/>
                    </a:lnTo>
                    <a:lnTo>
                      <a:pt x="254" y="588"/>
                    </a:lnTo>
                    <a:lnTo>
                      <a:pt x="256" y="586"/>
                    </a:lnTo>
                    <a:lnTo>
                      <a:pt x="258" y="586"/>
                    </a:lnTo>
                    <a:lnTo>
                      <a:pt x="258" y="586"/>
                    </a:lnTo>
                    <a:lnTo>
                      <a:pt x="262" y="588"/>
                    </a:lnTo>
                    <a:lnTo>
                      <a:pt x="262" y="592"/>
                    </a:lnTo>
                    <a:lnTo>
                      <a:pt x="262" y="598"/>
                    </a:lnTo>
                    <a:lnTo>
                      <a:pt x="262" y="612"/>
                    </a:lnTo>
                    <a:lnTo>
                      <a:pt x="262" y="616"/>
                    </a:lnTo>
                    <a:lnTo>
                      <a:pt x="262" y="616"/>
                    </a:lnTo>
                    <a:lnTo>
                      <a:pt x="268" y="616"/>
                    </a:lnTo>
                    <a:lnTo>
                      <a:pt x="270" y="614"/>
                    </a:lnTo>
                    <a:lnTo>
                      <a:pt x="278" y="602"/>
                    </a:lnTo>
                    <a:lnTo>
                      <a:pt x="288" y="594"/>
                    </a:lnTo>
                    <a:lnTo>
                      <a:pt x="288" y="594"/>
                    </a:lnTo>
                    <a:lnTo>
                      <a:pt x="296" y="588"/>
                    </a:lnTo>
                    <a:lnTo>
                      <a:pt x="306" y="586"/>
                    </a:lnTo>
                    <a:lnTo>
                      <a:pt x="306" y="586"/>
                    </a:lnTo>
                    <a:lnTo>
                      <a:pt x="322" y="590"/>
                    </a:lnTo>
                    <a:lnTo>
                      <a:pt x="328" y="588"/>
                    </a:lnTo>
                    <a:lnTo>
                      <a:pt x="336" y="576"/>
                    </a:lnTo>
                    <a:lnTo>
                      <a:pt x="334" y="558"/>
                    </a:lnTo>
                    <a:lnTo>
                      <a:pt x="334" y="558"/>
                    </a:lnTo>
                    <a:lnTo>
                      <a:pt x="330" y="546"/>
                    </a:lnTo>
                    <a:lnTo>
                      <a:pt x="328" y="540"/>
                    </a:lnTo>
                    <a:lnTo>
                      <a:pt x="328" y="536"/>
                    </a:lnTo>
                    <a:lnTo>
                      <a:pt x="330" y="522"/>
                    </a:lnTo>
                    <a:lnTo>
                      <a:pt x="330" y="520"/>
                    </a:lnTo>
                    <a:lnTo>
                      <a:pt x="332" y="518"/>
                    </a:lnTo>
                    <a:lnTo>
                      <a:pt x="332" y="518"/>
                    </a:lnTo>
                    <a:lnTo>
                      <a:pt x="346" y="510"/>
                    </a:lnTo>
                    <a:lnTo>
                      <a:pt x="348" y="510"/>
                    </a:lnTo>
                    <a:lnTo>
                      <a:pt x="348" y="510"/>
                    </a:lnTo>
                    <a:lnTo>
                      <a:pt x="358" y="502"/>
                    </a:lnTo>
                    <a:lnTo>
                      <a:pt x="372" y="484"/>
                    </a:lnTo>
                    <a:lnTo>
                      <a:pt x="374" y="470"/>
                    </a:lnTo>
                    <a:lnTo>
                      <a:pt x="358" y="436"/>
                    </a:lnTo>
                    <a:lnTo>
                      <a:pt x="390" y="450"/>
                    </a:lnTo>
                    <a:lnTo>
                      <a:pt x="390" y="438"/>
                    </a:lnTo>
                    <a:lnTo>
                      <a:pt x="390" y="438"/>
                    </a:lnTo>
                    <a:lnTo>
                      <a:pt x="390" y="436"/>
                    </a:lnTo>
                    <a:lnTo>
                      <a:pt x="402" y="426"/>
                    </a:lnTo>
                    <a:lnTo>
                      <a:pt x="426" y="420"/>
                    </a:lnTo>
                    <a:lnTo>
                      <a:pt x="428" y="420"/>
                    </a:lnTo>
                    <a:lnTo>
                      <a:pt x="442" y="450"/>
                    </a:lnTo>
                    <a:lnTo>
                      <a:pt x="442" y="450"/>
                    </a:lnTo>
                    <a:lnTo>
                      <a:pt x="440" y="462"/>
                    </a:lnTo>
                    <a:lnTo>
                      <a:pt x="442" y="472"/>
                    </a:lnTo>
                    <a:lnTo>
                      <a:pt x="442" y="472"/>
                    </a:lnTo>
                    <a:lnTo>
                      <a:pt x="444" y="478"/>
                    </a:lnTo>
                    <a:lnTo>
                      <a:pt x="448" y="480"/>
                    </a:lnTo>
                    <a:lnTo>
                      <a:pt x="448" y="480"/>
                    </a:lnTo>
                    <a:lnTo>
                      <a:pt x="454" y="478"/>
                    </a:lnTo>
                    <a:lnTo>
                      <a:pt x="458" y="474"/>
                    </a:lnTo>
                    <a:lnTo>
                      <a:pt x="458" y="472"/>
                    </a:lnTo>
                    <a:lnTo>
                      <a:pt x="458" y="472"/>
                    </a:lnTo>
                    <a:lnTo>
                      <a:pt x="460" y="472"/>
                    </a:lnTo>
                    <a:lnTo>
                      <a:pt x="478" y="466"/>
                    </a:lnTo>
                    <a:lnTo>
                      <a:pt x="478" y="466"/>
                    </a:lnTo>
                    <a:lnTo>
                      <a:pt x="480" y="466"/>
                    </a:lnTo>
                    <a:lnTo>
                      <a:pt x="480" y="466"/>
                    </a:lnTo>
                    <a:lnTo>
                      <a:pt x="492" y="468"/>
                    </a:lnTo>
                    <a:lnTo>
                      <a:pt x="496" y="470"/>
                    </a:lnTo>
                    <a:lnTo>
                      <a:pt x="498" y="472"/>
                    </a:lnTo>
                    <a:lnTo>
                      <a:pt x="498" y="494"/>
                    </a:lnTo>
                    <a:lnTo>
                      <a:pt x="498" y="494"/>
                    </a:lnTo>
                    <a:lnTo>
                      <a:pt x="502" y="496"/>
                    </a:lnTo>
                    <a:lnTo>
                      <a:pt x="510" y="498"/>
                    </a:lnTo>
                    <a:lnTo>
                      <a:pt x="522" y="498"/>
                    </a:lnTo>
                    <a:lnTo>
                      <a:pt x="542" y="492"/>
                    </a:lnTo>
                    <a:lnTo>
                      <a:pt x="554" y="482"/>
                    </a:lnTo>
                    <a:lnTo>
                      <a:pt x="556" y="472"/>
                    </a:lnTo>
                    <a:lnTo>
                      <a:pt x="550" y="466"/>
                    </a:lnTo>
                    <a:lnTo>
                      <a:pt x="530" y="458"/>
                    </a:lnTo>
                    <a:lnTo>
                      <a:pt x="530" y="458"/>
                    </a:lnTo>
                    <a:lnTo>
                      <a:pt x="528" y="458"/>
                    </a:lnTo>
                    <a:lnTo>
                      <a:pt x="528" y="458"/>
                    </a:lnTo>
                    <a:lnTo>
                      <a:pt x="528" y="458"/>
                    </a:lnTo>
                    <a:lnTo>
                      <a:pt x="504" y="434"/>
                    </a:lnTo>
                    <a:lnTo>
                      <a:pt x="506" y="432"/>
                    </a:lnTo>
                    <a:lnTo>
                      <a:pt x="518" y="422"/>
                    </a:lnTo>
                    <a:lnTo>
                      <a:pt x="518" y="420"/>
                    </a:lnTo>
                    <a:lnTo>
                      <a:pt x="518" y="420"/>
                    </a:lnTo>
                    <a:lnTo>
                      <a:pt x="530" y="416"/>
                    </a:lnTo>
                    <a:lnTo>
                      <a:pt x="530" y="416"/>
                    </a:lnTo>
                    <a:lnTo>
                      <a:pt x="534" y="416"/>
                    </a:lnTo>
                    <a:lnTo>
                      <a:pt x="550" y="418"/>
                    </a:lnTo>
                    <a:lnTo>
                      <a:pt x="550" y="418"/>
                    </a:lnTo>
                    <a:lnTo>
                      <a:pt x="550" y="420"/>
                    </a:lnTo>
                    <a:lnTo>
                      <a:pt x="550" y="414"/>
                    </a:lnTo>
                    <a:lnTo>
                      <a:pt x="544" y="402"/>
                    </a:lnTo>
                    <a:lnTo>
                      <a:pt x="532" y="396"/>
                    </a:lnTo>
                    <a:lnTo>
                      <a:pt x="518" y="374"/>
                    </a:lnTo>
                    <a:lnTo>
                      <a:pt x="518" y="374"/>
                    </a:lnTo>
                    <a:lnTo>
                      <a:pt x="516" y="372"/>
                    </a:lnTo>
                    <a:lnTo>
                      <a:pt x="516" y="372"/>
                    </a:lnTo>
                    <a:lnTo>
                      <a:pt x="510" y="346"/>
                    </a:lnTo>
                    <a:lnTo>
                      <a:pt x="510" y="326"/>
                    </a:lnTo>
                    <a:lnTo>
                      <a:pt x="522" y="314"/>
                    </a:lnTo>
                    <a:lnTo>
                      <a:pt x="542" y="314"/>
                    </a:lnTo>
                    <a:lnTo>
                      <a:pt x="586" y="318"/>
                    </a:lnTo>
                    <a:lnTo>
                      <a:pt x="606" y="288"/>
                    </a:lnTo>
                    <a:lnTo>
                      <a:pt x="606" y="286"/>
                    </a:lnTo>
                    <a:lnTo>
                      <a:pt x="608" y="286"/>
                    </a:lnTo>
                    <a:lnTo>
                      <a:pt x="626" y="278"/>
                    </a:lnTo>
                    <a:lnTo>
                      <a:pt x="634" y="260"/>
                    </a:lnTo>
                    <a:lnTo>
                      <a:pt x="634" y="258"/>
                    </a:lnTo>
                    <a:lnTo>
                      <a:pt x="654" y="242"/>
                    </a:lnTo>
                    <a:lnTo>
                      <a:pt x="664" y="224"/>
                    </a:lnTo>
                    <a:lnTo>
                      <a:pt x="664" y="224"/>
                    </a:lnTo>
                    <a:lnTo>
                      <a:pt x="666" y="224"/>
                    </a:lnTo>
                    <a:lnTo>
                      <a:pt x="666" y="222"/>
                    </a:lnTo>
                    <a:lnTo>
                      <a:pt x="666" y="222"/>
                    </a:lnTo>
                    <a:lnTo>
                      <a:pt x="674" y="214"/>
                    </a:lnTo>
                    <a:lnTo>
                      <a:pt x="682" y="198"/>
                    </a:lnTo>
                    <a:lnTo>
                      <a:pt x="686" y="174"/>
                    </a:lnTo>
                    <a:lnTo>
                      <a:pt x="686" y="172"/>
                    </a:lnTo>
                    <a:lnTo>
                      <a:pt x="686" y="170"/>
                    </a:lnTo>
                    <a:lnTo>
                      <a:pt x="700" y="162"/>
                    </a:lnTo>
                    <a:lnTo>
                      <a:pt x="702" y="158"/>
                    </a:lnTo>
                    <a:lnTo>
                      <a:pt x="684" y="156"/>
                    </a:lnTo>
                    <a:lnTo>
                      <a:pt x="652" y="158"/>
                    </a:lnTo>
                    <a:lnTo>
                      <a:pt x="650" y="156"/>
                    </a:lnTo>
                    <a:lnTo>
                      <a:pt x="638" y="146"/>
                    </a:lnTo>
                    <a:lnTo>
                      <a:pt x="638" y="146"/>
                    </a:lnTo>
                    <a:lnTo>
                      <a:pt x="638" y="146"/>
                    </a:lnTo>
                    <a:lnTo>
                      <a:pt x="638" y="146"/>
                    </a:lnTo>
                    <a:lnTo>
                      <a:pt x="630" y="136"/>
                    </a:lnTo>
                    <a:lnTo>
                      <a:pt x="630" y="138"/>
                    </a:lnTo>
                    <a:lnTo>
                      <a:pt x="628" y="138"/>
                    </a:lnTo>
                    <a:lnTo>
                      <a:pt x="628" y="138"/>
                    </a:lnTo>
                    <a:lnTo>
                      <a:pt x="624" y="142"/>
                    </a:lnTo>
                    <a:lnTo>
                      <a:pt x="618" y="142"/>
                    </a:lnTo>
                    <a:lnTo>
                      <a:pt x="614" y="144"/>
                    </a:lnTo>
                    <a:lnTo>
                      <a:pt x="614" y="144"/>
                    </a:lnTo>
                    <a:lnTo>
                      <a:pt x="612" y="146"/>
                    </a:lnTo>
                    <a:lnTo>
                      <a:pt x="608" y="146"/>
                    </a:lnTo>
                    <a:lnTo>
                      <a:pt x="608" y="146"/>
                    </a:lnTo>
                    <a:lnTo>
                      <a:pt x="606" y="144"/>
                    </a:lnTo>
                    <a:lnTo>
                      <a:pt x="604" y="138"/>
                    </a:lnTo>
                    <a:lnTo>
                      <a:pt x="604" y="138"/>
                    </a:lnTo>
                    <a:lnTo>
                      <a:pt x="602" y="132"/>
                    </a:lnTo>
                    <a:lnTo>
                      <a:pt x="598" y="126"/>
                    </a:lnTo>
                    <a:lnTo>
                      <a:pt x="596" y="126"/>
                    </a:lnTo>
                    <a:lnTo>
                      <a:pt x="596" y="126"/>
                    </a:lnTo>
                    <a:lnTo>
                      <a:pt x="596" y="126"/>
                    </a:lnTo>
                    <a:lnTo>
                      <a:pt x="592" y="114"/>
                    </a:lnTo>
                    <a:lnTo>
                      <a:pt x="588" y="114"/>
                    </a:lnTo>
                    <a:lnTo>
                      <a:pt x="576" y="122"/>
                    </a:lnTo>
                    <a:lnTo>
                      <a:pt x="576" y="124"/>
                    </a:lnTo>
                    <a:lnTo>
                      <a:pt x="574" y="124"/>
                    </a:lnTo>
                    <a:lnTo>
                      <a:pt x="546" y="130"/>
                    </a:lnTo>
                    <a:lnTo>
                      <a:pt x="546" y="130"/>
                    </a:lnTo>
                    <a:lnTo>
                      <a:pt x="544" y="128"/>
                    </a:lnTo>
                    <a:lnTo>
                      <a:pt x="526" y="116"/>
                    </a:lnTo>
                    <a:lnTo>
                      <a:pt x="526" y="116"/>
                    </a:lnTo>
                    <a:lnTo>
                      <a:pt x="524" y="114"/>
                    </a:lnTo>
                    <a:lnTo>
                      <a:pt x="524" y="114"/>
                    </a:lnTo>
                    <a:lnTo>
                      <a:pt x="524" y="114"/>
                    </a:lnTo>
                    <a:lnTo>
                      <a:pt x="518" y="104"/>
                    </a:lnTo>
                    <a:lnTo>
                      <a:pt x="506" y="118"/>
                    </a:lnTo>
                    <a:lnTo>
                      <a:pt x="506" y="118"/>
                    </a:lnTo>
                    <a:lnTo>
                      <a:pt x="498" y="126"/>
                    </a:lnTo>
                    <a:lnTo>
                      <a:pt x="492" y="130"/>
                    </a:lnTo>
                    <a:lnTo>
                      <a:pt x="488" y="132"/>
                    </a:lnTo>
                    <a:lnTo>
                      <a:pt x="484" y="130"/>
                    </a:lnTo>
                    <a:lnTo>
                      <a:pt x="466" y="120"/>
                    </a:lnTo>
                    <a:lnTo>
                      <a:pt x="452" y="118"/>
                    </a:lnTo>
                    <a:lnTo>
                      <a:pt x="450" y="120"/>
                    </a:lnTo>
                    <a:lnTo>
                      <a:pt x="438" y="110"/>
                    </a:lnTo>
                    <a:lnTo>
                      <a:pt x="438" y="110"/>
                    </a:lnTo>
                    <a:lnTo>
                      <a:pt x="436" y="110"/>
                    </a:lnTo>
                    <a:lnTo>
                      <a:pt x="442" y="88"/>
                    </a:lnTo>
                    <a:lnTo>
                      <a:pt x="442" y="80"/>
                    </a:lnTo>
                    <a:lnTo>
                      <a:pt x="434" y="78"/>
                    </a:lnTo>
                    <a:lnTo>
                      <a:pt x="434" y="78"/>
                    </a:lnTo>
                    <a:lnTo>
                      <a:pt x="416" y="58"/>
                    </a:lnTo>
                    <a:lnTo>
                      <a:pt x="418" y="46"/>
                    </a:lnTo>
                    <a:lnTo>
                      <a:pt x="376" y="42"/>
                    </a:lnTo>
                    <a:lnTo>
                      <a:pt x="360" y="32"/>
                    </a:lnTo>
                    <a:lnTo>
                      <a:pt x="360" y="32"/>
                    </a:lnTo>
                    <a:lnTo>
                      <a:pt x="354" y="28"/>
                    </a:lnTo>
                    <a:lnTo>
                      <a:pt x="350" y="18"/>
                    </a:lnTo>
                    <a:lnTo>
                      <a:pt x="348" y="12"/>
                    </a:lnTo>
                    <a:lnTo>
                      <a:pt x="344" y="0"/>
                    </a:lnTo>
                    <a:lnTo>
                      <a:pt x="338" y="0"/>
                    </a:lnTo>
                    <a:lnTo>
                      <a:pt x="326" y="10"/>
                    </a:lnTo>
                    <a:lnTo>
                      <a:pt x="310" y="30"/>
                    </a:lnTo>
                    <a:lnTo>
                      <a:pt x="314" y="42"/>
                    </a:lnTo>
                    <a:lnTo>
                      <a:pt x="318" y="60"/>
                    </a:lnTo>
                    <a:lnTo>
                      <a:pt x="318" y="62"/>
                    </a:lnTo>
                    <a:lnTo>
                      <a:pt x="320" y="62"/>
                    </a:lnTo>
                    <a:lnTo>
                      <a:pt x="318" y="62"/>
                    </a:lnTo>
                    <a:lnTo>
                      <a:pt x="318" y="62"/>
                    </a:lnTo>
                    <a:lnTo>
                      <a:pt x="318" y="62"/>
                    </a:lnTo>
                    <a:lnTo>
                      <a:pt x="318" y="66"/>
                    </a:lnTo>
                    <a:lnTo>
                      <a:pt x="314" y="68"/>
                    </a:lnTo>
                    <a:lnTo>
                      <a:pt x="306" y="70"/>
                    </a:lnTo>
                    <a:lnTo>
                      <a:pt x="290" y="70"/>
                    </a:lnTo>
                    <a:lnTo>
                      <a:pt x="280" y="66"/>
                    </a:lnTo>
                    <a:lnTo>
                      <a:pt x="268" y="70"/>
                    </a:lnTo>
                    <a:lnTo>
                      <a:pt x="266" y="70"/>
                    </a:lnTo>
                    <a:lnTo>
                      <a:pt x="264" y="70"/>
                    </a:lnTo>
                    <a:lnTo>
                      <a:pt x="262" y="82"/>
                    </a:lnTo>
                    <a:lnTo>
                      <a:pt x="262" y="82"/>
                    </a:lnTo>
                    <a:lnTo>
                      <a:pt x="262" y="86"/>
                    </a:lnTo>
                    <a:lnTo>
                      <a:pt x="258" y="86"/>
                    </a:lnTo>
                    <a:lnTo>
                      <a:pt x="238" y="78"/>
                    </a:lnTo>
                    <a:lnTo>
                      <a:pt x="238" y="78"/>
                    </a:lnTo>
                    <a:lnTo>
                      <a:pt x="240" y="88"/>
                    </a:lnTo>
                    <a:lnTo>
                      <a:pt x="242" y="96"/>
                    </a:lnTo>
                    <a:lnTo>
                      <a:pt x="242" y="96"/>
                    </a:lnTo>
                    <a:lnTo>
                      <a:pt x="246" y="104"/>
                    </a:lnTo>
                    <a:lnTo>
                      <a:pt x="244" y="110"/>
                    </a:lnTo>
                    <a:lnTo>
                      <a:pt x="242" y="116"/>
                    </a:lnTo>
                    <a:lnTo>
                      <a:pt x="242" y="116"/>
                    </a:lnTo>
                    <a:lnTo>
                      <a:pt x="234" y="118"/>
                    </a:lnTo>
                    <a:lnTo>
                      <a:pt x="222" y="118"/>
                    </a:lnTo>
                    <a:lnTo>
                      <a:pt x="208" y="118"/>
                    </a:lnTo>
                    <a:lnTo>
                      <a:pt x="206" y="142"/>
                    </a:lnTo>
                    <a:lnTo>
                      <a:pt x="190" y="134"/>
                    </a:lnTo>
                    <a:lnTo>
                      <a:pt x="188" y="134"/>
                    </a:lnTo>
                    <a:lnTo>
                      <a:pt x="188" y="134"/>
                    </a:lnTo>
                    <a:lnTo>
                      <a:pt x="178" y="118"/>
                    </a:lnTo>
                    <a:lnTo>
                      <a:pt x="160" y="110"/>
                    </a:lnTo>
                    <a:lnTo>
                      <a:pt x="154" y="100"/>
                    </a:lnTo>
                    <a:lnTo>
                      <a:pt x="148" y="106"/>
                    </a:lnTo>
                    <a:lnTo>
                      <a:pt x="146" y="106"/>
                    </a:lnTo>
                    <a:lnTo>
                      <a:pt x="134" y="108"/>
                    </a:lnTo>
                    <a:lnTo>
                      <a:pt x="132" y="108"/>
                    </a:lnTo>
                    <a:lnTo>
                      <a:pt x="126" y="94"/>
                    </a:lnTo>
                    <a:lnTo>
                      <a:pt x="118" y="86"/>
                    </a:lnTo>
                    <a:lnTo>
                      <a:pt x="118" y="84"/>
                    </a:lnTo>
                    <a:lnTo>
                      <a:pt x="118" y="84"/>
                    </a:lnTo>
                    <a:lnTo>
                      <a:pt x="110" y="74"/>
                    </a:lnTo>
                    <a:lnTo>
                      <a:pt x="106" y="66"/>
                    </a:lnTo>
                    <a:lnTo>
                      <a:pt x="106" y="66"/>
                    </a:lnTo>
                    <a:lnTo>
                      <a:pt x="106" y="64"/>
                    </a:lnTo>
                    <a:lnTo>
                      <a:pt x="102" y="62"/>
                    </a:lnTo>
                    <a:lnTo>
                      <a:pt x="98" y="62"/>
                    </a:lnTo>
                    <a:lnTo>
                      <a:pt x="98" y="62"/>
                    </a:lnTo>
                    <a:lnTo>
                      <a:pt x="90" y="56"/>
                    </a:lnTo>
                    <a:lnTo>
                      <a:pt x="86" y="46"/>
                    </a:lnTo>
                    <a:lnTo>
                      <a:pt x="82" y="34"/>
                    </a:lnTo>
                    <a:lnTo>
                      <a:pt x="82" y="22"/>
                    </a:lnTo>
                    <a:lnTo>
                      <a:pt x="78" y="12"/>
                    </a:lnTo>
                    <a:lnTo>
                      <a:pt x="68" y="14"/>
                    </a:lnTo>
                    <a:lnTo>
                      <a:pt x="66" y="14"/>
                    </a:lnTo>
                    <a:lnTo>
                      <a:pt x="66" y="14"/>
                    </a:lnTo>
                    <a:lnTo>
                      <a:pt x="66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8" name="MH_Other_8">
                <a:extLst>
                  <a:ext uri="{FF2B5EF4-FFF2-40B4-BE49-F238E27FC236}">
                    <a16:creationId xmlns:a16="http://schemas.microsoft.com/office/drawing/2014/main" xmlns="" id="{E2CEFC35-5626-4DB8-A650-36E6B8A65EF0}"/>
                  </a:ext>
                </a:extLst>
              </p:cNvPr>
              <p:cNvSpPr>
                <a:spLocks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4329604" y="3304381"/>
                <a:ext cx="1704975" cy="1036638"/>
              </a:xfrm>
              <a:custGeom>
                <a:avLst/>
                <a:gdLst>
                  <a:gd name="T0" fmla="*/ 138 w 1256"/>
                  <a:gd name="T1" fmla="*/ 22 h 764"/>
                  <a:gd name="T2" fmla="*/ 122 w 1256"/>
                  <a:gd name="T3" fmla="*/ 56 h 764"/>
                  <a:gd name="T4" fmla="*/ 66 w 1256"/>
                  <a:gd name="T5" fmla="*/ 58 h 764"/>
                  <a:gd name="T6" fmla="*/ 48 w 1256"/>
                  <a:gd name="T7" fmla="*/ 92 h 764"/>
                  <a:gd name="T8" fmla="*/ 56 w 1256"/>
                  <a:gd name="T9" fmla="*/ 150 h 764"/>
                  <a:gd name="T10" fmla="*/ 56 w 1256"/>
                  <a:gd name="T11" fmla="*/ 196 h 764"/>
                  <a:gd name="T12" fmla="*/ 16 w 1256"/>
                  <a:gd name="T13" fmla="*/ 232 h 764"/>
                  <a:gd name="T14" fmla="*/ 2 w 1256"/>
                  <a:gd name="T15" fmla="*/ 262 h 764"/>
                  <a:gd name="T16" fmla="*/ 28 w 1256"/>
                  <a:gd name="T17" fmla="*/ 300 h 764"/>
                  <a:gd name="T18" fmla="*/ 60 w 1256"/>
                  <a:gd name="T19" fmla="*/ 332 h 764"/>
                  <a:gd name="T20" fmla="*/ 138 w 1256"/>
                  <a:gd name="T21" fmla="*/ 408 h 764"/>
                  <a:gd name="T22" fmla="*/ 182 w 1256"/>
                  <a:gd name="T23" fmla="*/ 394 h 764"/>
                  <a:gd name="T24" fmla="*/ 240 w 1256"/>
                  <a:gd name="T25" fmla="*/ 464 h 764"/>
                  <a:gd name="T26" fmla="*/ 294 w 1256"/>
                  <a:gd name="T27" fmla="*/ 504 h 764"/>
                  <a:gd name="T28" fmla="*/ 376 w 1256"/>
                  <a:gd name="T29" fmla="*/ 586 h 764"/>
                  <a:gd name="T30" fmla="*/ 426 w 1256"/>
                  <a:gd name="T31" fmla="*/ 628 h 764"/>
                  <a:gd name="T32" fmla="*/ 524 w 1256"/>
                  <a:gd name="T33" fmla="*/ 648 h 764"/>
                  <a:gd name="T34" fmla="*/ 590 w 1256"/>
                  <a:gd name="T35" fmla="*/ 644 h 764"/>
                  <a:gd name="T36" fmla="*/ 588 w 1256"/>
                  <a:gd name="T37" fmla="*/ 670 h 764"/>
                  <a:gd name="T38" fmla="*/ 592 w 1256"/>
                  <a:gd name="T39" fmla="*/ 698 h 764"/>
                  <a:gd name="T40" fmla="*/ 616 w 1256"/>
                  <a:gd name="T41" fmla="*/ 676 h 764"/>
                  <a:gd name="T42" fmla="*/ 660 w 1256"/>
                  <a:gd name="T43" fmla="*/ 638 h 764"/>
                  <a:gd name="T44" fmla="*/ 772 w 1256"/>
                  <a:gd name="T45" fmla="*/ 682 h 764"/>
                  <a:gd name="T46" fmla="*/ 808 w 1256"/>
                  <a:gd name="T47" fmla="*/ 762 h 764"/>
                  <a:gd name="T48" fmla="*/ 928 w 1256"/>
                  <a:gd name="T49" fmla="*/ 716 h 764"/>
                  <a:gd name="T50" fmla="*/ 1024 w 1256"/>
                  <a:gd name="T51" fmla="*/ 680 h 764"/>
                  <a:gd name="T52" fmla="*/ 1122 w 1256"/>
                  <a:gd name="T53" fmla="*/ 712 h 764"/>
                  <a:gd name="T54" fmla="*/ 1138 w 1256"/>
                  <a:gd name="T55" fmla="*/ 716 h 764"/>
                  <a:gd name="T56" fmla="*/ 1144 w 1256"/>
                  <a:gd name="T57" fmla="*/ 674 h 764"/>
                  <a:gd name="T58" fmla="*/ 1182 w 1256"/>
                  <a:gd name="T59" fmla="*/ 682 h 764"/>
                  <a:gd name="T60" fmla="*/ 1214 w 1256"/>
                  <a:gd name="T61" fmla="*/ 686 h 764"/>
                  <a:gd name="T62" fmla="*/ 1214 w 1256"/>
                  <a:gd name="T63" fmla="*/ 660 h 764"/>
                  <a:gd name="T64" fmla="*/ 1256 w 1256"/>
                  <a:gd name="T65" fmla="*/ 598 h 764"/>
                  <a:gd name="T66" fmla="*/ 1248 w 1256"/>
                  <a:gd name="T67" fmla="*/ 540 h 764"/>
                  <a:gd name="T68" fmla="*/ 1232 w 1256"/>
                  <a:gd name="T69" fmla="*/ 498 h 764"/>
                  <a:gd name="T70" fmla="*/ 1228 w 1256"/>
                  <a:gd name="T71" fmla="*/ 448 h 764"/>
                  <a:gd name="T72" fmla="*/ 1200 w 1256"/>
                  <a:gd name="T73" fmla="*/ 412 h 764"/>
                  <a:gd name="T74" fmla="*/ 1162 w 1256"/>
                  <a:gd name="T75" fmla="*/ 366 h 764"/>
                  <a:gd name="T76" fmla="*/ 1152 w 1256"/>
                  <a:gd name="T77" fmla="*/ 418 h 764"/>
                  <a:gd name="T78" fmla="*/ 1074 w 1256"/>
                  <a:gd name="T79" fmla="*/ 436 h 764"/>
                  <a:gd name="T80" fmla="*/ 1024 w 1256"/>
                  <a:gd name="T81" fmla="*/ 380 h 764"/>
                  <a:gd name="T82" fmla="*/ 974 w 1256"/>
                  <a:gd name="T83" fmla="*/ 350 h 764"/>
                  <a:gd name="T84" fmla="*/ 860 w 1256"/>
                  <a:gd name="T85" fmla="*/ 324 h 764"/>
                  <a:gd name="T86" fmla="*/ 820 w 1256"/>
                  <a:gd name="T87" fmla="*/ 308 h 764"/>
                  <a:gd name="T88" fmla="*/ 788 w 1256"/>
                  <a:gd name="T89" fmla="*/ 272 h 764"/>
                  <a:gd name="T90" fmla="*/ 760 w 1256"/>
                  <a:gd name="T91" fmla="*/ 280 h 764"/>
                  <a:gd name="T92" fmla="*/ 736 w 1256"/>
                  <a:gd name="T93" fmla="*/ 272 h 764"/>
                  <a:gd name="T94" fmla="*/ 704 w 1256"/>
                  <a:gd name="T95" fmla="*/ 232 h 764"/>
                  <a:gd name="T96" fmla="*/ 692 w 1256"/>
                  <a:gd name="T97" fmla="*/ 196 h 764"/>
                  <a:gd name="T98" fmla="*/ 694 w 1256"/>
                  <a:gd name="T99" fmla="*/ 118 h 764"/>
                  <a:gd name="T100" fmla="*/ 708 w 1256"/>
                  <a:gd name="T101" fmla="*/ 84 h 764"/>
                  <a:gd name="T102" fmla="*/ 712 w 1256"/>
                  <a:gd name="T103" fmla="*/ 62 h 764"/>
                  <a:gd name="T104" fmla="*/ 710 w 1256"/>
                  <a:gd name="T105" fmla="*/ 42 h 764"/>
                  <a:gd name="T106" fmla="*/ 692 w 1256"/>
                  <a:gd name="T107" fmla="*/ 30 h 764"/>
                  <a:gd name="T108" fmla="*/ 608 w 1256"/>
                  <a:gd name="T109" fmla="*/ 4 h 764"/>
                  <a:gd name="T110" fmla="*/ 532 w 1256"/>
                  <a:gd name="T111" fmla="*/ 16 h 764"/>
                  <a:gd name="T112" fmla="*/ 472 w 1256"/>
                  <a:gd name="T113" fmla="*/ 40 h 764"/>
                  <a:gd name="T114" fmla="*/ 438 w 1256"/>
                  <a:gd name="T115" fmla="*/ 36 h 764"/>
                  <a:gd name="T116" fmla="*/ 356 w 1256"/>
                  <a:gd name="T117" fmla="*/ 36 h 764"/>
                  <a:gd name="T118" fmla="*/ 318 w 1256"/>
                  <a:gd name="T119" fmla="*/ 20 h 764"/>
                  <a:gd name="T120" fmla="*/ 296 w 1256"/>
                  <a:gd name="T121" fmla="*/ 8 h 764"/>
                  <a:gd name="T122" fmla="*/ 226 w 1256"/>
                  <a:gd name="T123" fmla="*/ 20 h 764"/>
                  <a:gd name="T124" fmla="*/ 152 w 1256"/>
                  <a:gd name="T125" fmla="*/ 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56" h="764">
                    <a:moveTo>
                      <a:pt x="152" y="4"/>
                    </a:moveTo>
                    <a:lnTo>
                      <a:pt x="152" y="4"/>
                    </a:lnTo>
                    <a:lnTo>
                      <a:pt x="152" y="4"/>
                    </a:lnTo>
                    <a:lnTo>
                      <a:pt x="146" y="14"/>
                    </a:lnTo>
                    <a:lnTo>
                      <a:pt x="138" y="22"/>
                    </a:lnTo>
                    <a:lnTo>
                      <a:pt x="138" y="22"/>
                    </a:lnTo>
                    <a:lnTo>
                      <a:pt x="132" y="26"/>
                    </a:lnTo>
                    <a:lnTo>
                      <a:pt x="132" y="32"/>
                    </a:lnTo>
                    <a:lnTo>
                      <a:pt x="132" y="36"/>
                    </a:lnTo>
                    <a:lnTo>
                      <a:pt x="132" y="36"/>
                    </a:lnTo>
                    <a:lnTo>
                      <a:pt x="130" y="44"/>
                    </a:lnTo>
                    <a:lnTo>
                      <a:pt x="122" y="56"/>
                    </a:lnTo>
                    <a:lnTo>
                      <a:pt x="122" y="60"/>
                    </a:lnTo>
                    <a:lnTo>
                      <a:pt x="122" y="60"/>
                    </a:lnTo>
                    <a:lnTo>
                      <a:pt x="118" y="62"/>
                    </a:lnTo>
                    <a:lnTo>
                      <a:pt x="112" y="64"/>
                    </a:lnTo>
                    <a:lnTo>
                      <a:pt x="66" y="58"/>
                    </a:lnTo>
                    <a:lnTo>
                      <a:pt x="66" y="58"/>
                    </a:lnTo>
                    <a:lnTo>
                      <a:pt x="62" y="68"/>
                    </a:lnTo>
                    <a:lnTo>
                      <a:pt x="62" y="70"/>
                    </a:lnTo>
                    <a:lnTo>
                      <a:pt x="62" y="70"/>
                    </a:lnTo>
                    <a:lnTo>
                      <a:pt x="62" y="70"/>
                    </a:lnTo>
                    <a:lnTo>
                      <a:pt x="62" y="70"/>
                    </a:lnTo>
                    <a:lnTo>
                      <a:pt x="48" y="92"/>
                    </a:lnTo>
                    <a:lnTo>
                      <a:pt x="42" y="100"/>
                    </a:lnTo>
                    <a:lnTo>
                      <a:pt x="40" y="108"/>
                    </a:lnTo>
                    <a:lnTo>
                      <a:pt x="40" y="108"/>
                    </a:lnTo>
                    <a:lnTo>
                      <a:pt x="42" y="112"/>
                    </a:lnTo>
                    <a:lnTo>
                      <a:pt x="44" y="122"/>
                    </a:lnTo>
                    <a:lnTo>
                      <a:pt x="56" y="150"/>
                    </a:lnTo>
                    <a:lnTo>
                      <a:pt x="62" y="168"/>
                    </a:lnTo>
                    <a:lnTo>
                      <a:pt x="62" y="168"/>
                    </a:lnTo>
                    <a:lnTo>
                      <a:pt x="64" y="174"/>
                    </a:lnTo>
                    <a:lnTo>
                      <a:pt x="64" y="180"/>
                    </a:lnTo>
                    <a:lnTo>
                      <a:pt x="60" y="188"/>
                    </a:lnTo>
                    <a:lnTo>
                      <a:pt x="56" y="196"/>
                    </a:lnTo>
                    <a:lnTo>
                      <a:pt x="42" y="210"/>
                    </a:lnTo>
                    <a:lnTo>
                      <a:pt x="18" y="210"/>
                    </a:lnTo>
                    <a:lnTo>
                      <a:pt x="12" y="184"/>
                    </a:lnTo>
                    <a:lnTo>
                      <a:pt x="6" y="216"/>
                    </a:lnTo>
                    <a:lnTo>
                      <a:pt x="16" y="232"/>
                    </a:lnTo>
                    <a:lnTo>
                      <a:pt x="16" y="232"/>
                    </a:lnTo>
                    <a:lnTo>
                      <a:pt x="16" y="236"/>
                    </a:lnTo>
                    <a:lnTo>
                      <a:pt x="16" y="238"/>
                    </a:lnTo>
                    <a:lnTo>
                      <a:pt x="16" y="238"/>
                    </a:lnTo>
                    <a:lnTo>
                      <a:pt x="10" y="246"/>
                    </a:lnTo>
                    <a:lnTo>
                      <a:pt x="2" y="262"/>
                    </a:lnTo>
                    <a:lnTo>
                      <a:pt x="2" y="262"/>
                    </a:lnTo>
                    <a:lnTo>
                      <a:pt x="0" y="272"/>
                    </a:lnTo>
                    <a:lnTo>
                      <a:pt x="0" y="280"/>
                    </a:lnTo>
                    <a:lnTo>
                      <a:pt x="4" y="290"/>
                    </a:lnTo>
                    <a:lnTo>
                      <a:pt x="10" y="300"/>
                    </a:lnTo>
                    <a:lnTo>
                      <a:pt x="28" y="300"/>
                    </a:lnTo>
                    <a:lnTo>
                      <a:pt x="28" y="300"/>
                    </a:lnTo>
                    <a:lnTo>
                      <a:pt x="34" y="302"/>
                    </a:lnTo>
                    <a:lnTo>
                      <a:pt x="42" y="308"/>
                    </a:lnTo>
                    <a:lnTo>
                      <a:pt x="58" y="330"/>
                    </a:lnTo>
                    <a:lnTo>
                      <a:pt x="60" y="332"/>
                    </a:lnTo>
                    <a:lnTo>
                      <a:pt x="60" y="332"/>
                    </a:lnTo>
                    <a:lnTo>
                      <a:pt x="60" y="332"/>
                    </a:lnTo>
                    <a:lnTo>
                      <a:pt x="62" y="338"/>
                    </a:lnTo>
                    <a:lnTo>
                      <a:pt x="66" y="344"/>
                    </a:lnTo>
                    <a:lnTo>
                      <a:pt x="108" y="384"/>
                    </a:lnTo>
                    <a:lnTo>
                      <a:pt x="108" y="384"/>
                    </a:lnTo>
                    <a:lnTo>
                      <a:pt x="128" y="408"/>
                    </a:lnTo>
                    <a:lnTo>
                      <a:pt x="138" y="408"/>
                    </a:lnTo>
                    <a:lnTo>
                      <a:pt x="150" y="386"/>
                    </a:lnTo>
                    <a:lnTo>
                      <a:pt x="152" y="384"/>
                    </a:lnTo>
                    <a:lnTo>
                      <a:pt x="152" y="384"/>
                    </a:lnTo>
                    <a:lnTo>
                      <a:pt x="182" y="392"/>
                    </a:lnTo>
                    <a:lnTo>
                      <a:pt x="182" y="392"/>
                    </a:lnTo>
                    <a:lnTo>
                      <a:pt x="182" y="394"/>
                    </a:lnTo>
                    <a:lnTo>
                      <a:pt x="186" y="414"/>
                    </a:lnTo>
                    <a:lnTo>
                      <a:pt x="222" y="454"/>
                    </a:lnTo>
                    <a:lnTo>
                      <a:pt x="234" y="460"/>
                    </a:lnTo>
                    <a:lnTo>
                      <a:pt x="234" y="460"/>
                    </a:lnTo>
                    <a:lnTo>
                      <a:pt x="240" y="464"/>
                    </a:lnTo>
                    <a:lnTo>
                      <a:pt x="240" y="464"/>
                    </a:lnTo>
                    <a:lnTo>
                      <a:pt x="268" y="504"/>
                    </a:lnTo>
                    <a:lnTo>
                      <a:pt x="288" y="500"/>
                    </a:lnTo>
                    <a:lnTo>
                      <a:pt x="290" y="500"/>
                    </a:lnTo>
                    <a:lnTo>
                      <a:pt x="292" y="500"/>
                    </a:lnTo>
                    <a:lnTo>
                      <a:pt x="292" y="502"/>
                    </a:lnTo>
                    <a:lnTo>
                      <a:pt x="294" y="504"/>
                    </a:lnTo>
                    <a:lnTo>
                      <a:pt x="312" y="542"/>
                    </a:lnTo>
                    <a:lnTo>
                      <a:pt x="334" y="556"/>
                    </a:lnTo>
                    <a:lnTo>
                      <a:pt x="352" y="560"/>
                    </a:lnTo>
                    <a:lnTo>
                      <a:pt x="362" y="584"/>
                    </a:lnTo>
                    <a:lnTo>
                      <a:pt x="376" y="584"/>
                    </a:lnTo>
                    <a:lnTo>
                      <a:pt x="376" y="586"/>
                    </a:lnTo>
                    <a:lnTo>
                      <a:pt x="376" y="586"/>
                    </a:lnTo>
                    <a:lnTo>
                      <a:pt x="404" y="602"/>
                    </a:lnTo>
                    <a:lnTo>
                      <a:pt x="404" y="602"/>
                    </a:lnTo>
                    <a:lnTo>
                      <a:pt x="404" y="602"/>
                    </a:lnTo>
                    <a:lnTo>
                      <a:pt x="406" y="604"/>
                    </a:lnTo>
                    <a:lnTo>
                      <a:pt x="426" y="628"/>
                    </a:lnTo>
                    <a:lnTo>
                      <a:pt x="456" y="624"/>
                    </a:lnTo>
                    <a:lnTo>
                      <a:pt x="458" y="624"/>
                    </a:lnTo>
                    <a:lnTo>
                      <a:pt x="470" y="628"/>
                    </a:lnTo>
                    <a:lnTo>
                      <a:pt x="470" y="628"/>
                    </a:lnTo>
                    <a:lnTo>
                      <a:pt x="490" y="644"/>
                    </a:lnTo>
                    <a:lnTo>
                      <a:pt x="524" y="648"/>
                    </a:lnTo>
                    <a:lnTo>
                      <a:pt x="544" y="644"/>
                    </a:lnTo>
                    <a:lnTo>
                      <a:pt x="544" y="644"/>
                    </a:lnTo>
                    <a:lnTo>
                      <a:pt x="544" y="644"/>
                    </a:lnTo>
                    <a:lnTo>
                      <a:pt x="564" y="642"/>
                    </a:lnTo>
                    <a:lnTo>
                      <a:pt x="580" y="642"/>
                    </a:lnTo>
                    <a:lnTo>
                      <a:pt x="590" y="644"/>
                    </a:lnTo>
                    <a:lnTo>
                      <a:pt x="596" y="648"/>
                    </a:lnTo>
                    <a:lnTo>
                      <a:pt x="596" y="648"/>
                    </a:lnTo>
                    <a:lnTo>
                      <a:pt x="598" y="654"/>
                    </a:lnTo>
                    <a:lnTo>
                      <a:pt x="598" y="658"/>
                    </a:lnTo>
                    <a:lnTo>
                      <a:pt x="594" y="664"/>
                    </a:lnTo>
                    <a:lnTo>
                      <a:pt x="588" y="670"/>
                    </a:lnTo>
                    <a:lnTo>
                      <a:pt x="580" y="678"/>
                    </a:lnTo>
                    <a:lnTo>
                      <a:pt x="580" y="678"/>
                    </a:lnTo>
                    <a:lnTo>
                      <a:pt x="580" y="682"/>
                    </a:lnTo>
                    <a:lnTo>
                      <a:pt x="582" y="686"/>
                    </a:lnTo>
                    <a:lnTo>
                      <a:pt x="586" y="692"/>
                    </a:lnTo>
                    <a:lnTo>
                      <a:pt x="592" y="698"/>
                    </a:lnTo>
                    <a:lnTo>
                      <a:pt x="592" y="700"/>
                    </a:lnTo>
                    <a:lnTo>
                      <a:pt x="592" y="700"/>
                    </a:lnTo>
                    <a:lnTo>
                      <a:pt x="598" y="704"/>
                    </a:lnTo>
                    <a:lnTo>
                      <a:pt x="600" y="702"/>
                    </a:lnTo>
                    <a:lnTo>
                      <a:pt x="600" y="702"/>
                    </a:lnTo>
                    <a:lnTo>
                      <a:pt x="616" y="676"/>
                    </a:lnTo>
                    <a:lnTo>
                      <a:pt x="628" y="658"/>
                    </a:lnTo>
                    <a:lnTo>
                      <a:pt x="638" y="646"/>
                    </a:lnTo>
                    <a:lnTo>
                      <a:pt x="648" y="640"/>
                    </a:lnTo>
                    <a:lnTo>
                      <a:pt x="648" y="640"/>
                    </a:lnTo>
                    <a:lnTo>
                      <a:pt x="654" y="638"/>
                    </a:lnTo>
                    <a:lnTo>
                      <a:pt x="660" y="638"/>
                    </a:lnTo>
                    <a:lnTo>
                      <a:pt x="676" y="644"/>
                    </a:lnTo>
                    <a:lnTo>
                      <a:pt x="698" y="654"/>
                    </a:lnTo>
                    <a:lnTo>
                      <a:pt x="724" y="670"/>
                    </a:lnTo>
                    <a:lnTo>
                      <a:pt x="772" y="678"/>
                    </a:lnTo>
                    <a:lnTo>
                      <a:pt x="772" y="680"/>
                    </a:lnTo>
                    <a:lnTo>
                      <a:pt x="772" y="682"/>
                    </a:lnTo>
                    <a:lnTo>
                      <a:pt x="768" y="704"/>
                    </a:lnTo>
                    <a:lnTo>
                      <a:pt x="792" y="708"/>
                    </a:lnTo>
                    <a:lnTo>
                      <a:pt x="792" y="738"/>
                    </a:lnTo>
                    <a:lnTo>
                      <a:pt x="792" y="738"/>
                    </a:lnTo>
                    <a:lnTo>
                      <a:pt x="802" y="754"/>
                    </a:lnTo>
                    <a:lnTo>
                      <a:pt x="808" y="762"/>
                    </a:lnTo>
                    <a:lnTo>
                      <a:pt x="808" y="762"/>
                    </a:lnTo>
                    <a:lnTo>
                      <a:pt x="816" y="764"/>
                    </a:lnTo>
                    <a:lnTo>
                      <a:pt x="830" y="764"/>
                    </a:lnTo>
                    <a:lnTo>
                      <a:pt x="880" y="762"/>
                    </a:lnTo>
                    <a:lnTo>
                      <a:pt x="904" y="748"/>
                    </a:lnTo>
                    <a:lnTo>
                      <a:pt x="928" y="716"/>
                    </a:lnTo>
                    <a:lnTo>
                      <a:pt x="956" y="714"/>
                    </a:lnTo>
                    <a:lnTo>
                      <a:pt x="970" y="710"/>
                    </a:lnTo>
                    <a:lnTo>
                      <a:pt x="1022" y="680"/>
                    </a:lnTo>
                    <a:lnTo>
                      <a:pt x="1024" y="680"/>
                    </a:lnTo>
                    <a:lnTo>
                      <a:pt x="1024" y="680"/>
                    </a:lnTo>
                    <a:lnTo>
                      <a:pt x="1024" y="680"/>
                    </a:lnTo>
                    <a:lnTo>
                      <a:pt x="1024" y="680"/>
                    </a:lnTo>
                    <a:lnTo>
                      <a:pt x="1060" y="676"/>
                    </a:lnTo>
                    <a:lnTo>
                      <a:pt x="1070" y="678"/>
                    </a:lnTo>
                    <a:lnTo>
                      <a:pt x="1076" y="680"/>
                    </a:lnTo>
                    <a:lnTo>
                      <a:pt x="1112" y="708"/>
                    </a:lnTo>
                    <a:lnTo>
                      <a:pt x="1122" y="712"/>
                    </a:lnTo>
                    <a:lnTo>
                      <a:pt x="1124" y="714"/>
                    </a:lnTo>
                    <a:lnTo>
                      <a:pt x="1136" y="720"/>
                    </a:lnTo>
                    <a:lnTo>
                      <a:pt x="1138" y="720"/>
                    </a:lnTo>
                    <a:lnTo>
                      <a:pt x="1138" y="718"/>
                    </a:lnTo>
                    <a:lnTo>
                      <a:pt x="1138" y="716"/>
                    </a:lnTo>
                    <a:lnTo>
                      <a:pt x="1138" y="716"/>
                    </a:lnTo>
                    <a:lnTo>
                      <a:pt x="1138" y="716"/>
                    </a:lnTo>
                    <a:lnTo>
                      <a:pt x="1144" y="692"/>
                    </a:lnTo>
                    <a:lnTo>
                      <a:pt x="1144" y="692"/>
                    </a:lnTo>
                    <a:lnTo>
                      <a:pt x="1142" y="682"/>
                    </a:lnTo>
                    <a:lnTo>
                      <a:pt x="1144" y="674"/>
                    </a:lnTo>
                    <a:lnTo>
                      <a:pt x="1144" y="674"/>
                    </a:lnTo>
                    <a:lnTo>
                      <a:pt x="1148" y="668"/>
                    </a:lnTo>
                    <a:lnTo>
                      <a:pt x="1156" y="666"/>
                    </a:lnTo>
                    <a:lnTo>
                      <a:pt x="1156" y="666"/>
                    </a:lnTo>
                    <a:lnTo>
                      <a:pt x="1164" y="666"/>
                    </a:lnTo>
                    <a:lnTo>
                      <a:pt x="1172" y="672"/>
                    </a:lnTo>
                    <a:lnTo>
                      <a:pt x="1182" y="682"/>
                    </a:lnTo>
                    <a:lnTo>
                      <a:pt x="1190" y="696"/>
                    </a:lnTo>
                    <a:lnTo>
                      <a:pt x="1192" y="696"/>
                    </a:lnTo>
                    <a:lnTo>
                      <a:pt x="1192" y="696"/>
                    </a:lnTo>
                    <a:lnTo>
                      <a:pt x="1212" y="688"/>
                    </a:lnTo>
                    <a:lnTo>
                      <a:pt x="1212" y="688"/>
                    </a:lnTo>
                    <a:lnTo>
                      <a:pt x="1214" y="686"/>
                    </a:lnTo>
                    <a:lnTo>
                      <a:pt x="1216" y="684"/>
                    </a:lnTo>
                    <a:lnTo>
                      <a:pt x="1218" y="680"/>
                    </a:lnTo>
                    <a:lnTo>
                      <a:pt x="1214" y="664"/>
                    </a:lnTo>
                    <a:lnTo>
                      <a:pt x="1214" y="664"/>
                    </a:lnTo>
                    <a:lnTo>
                      <a:pt x="1214" y="664"/>
                    </a:lnTo>
                    <a:lnTo>
                      <a:pt x="1214" y="660"/>
                    </a:lnTo>
                    <a:lnTo>
                      <a:pt x="1214" y="656"/>
                    </a:lnTo>
                    <a:lnTo>
                      <a:pt x="1216" y="652"/>
                    </a:lnTo>
                    <a:lnTo>
                      <a:pt x="1220" y="650"/>
                    </a:lnTo>
                    <a:lnTo>
                      <a:pt x="1228" y="644"/>
                    </a:lnTo>
                    <a:lnTo>
                      <a:pt x="1244" y="624"/>
                    </a:lnTo>
                    <a:lnTo>
                      <a:pt x="1256" y="598"/>
                    </a:lnTo>
                    <a:lnTo>
                      <a:pt x="1256" y="598"/>
                    </a:lnTo>
                    <a:lnTo>
                      <a:pt x="1250" y="586"/>
                    </a:lnTo>
                    <a:lnTo>
                      <a:pt x="1246" y="576"/>
                    </a:lnTo>
                    <a:lnTo>
                      <a:pt x="1246" y="568"/>
                    </a:lnTo>
                    <a:lnTo>
                      <a:pt x="1246" y="562"/>
                    </a:lnTo>
                    <a:lnTo>
                      <a:pt x="1248" y="540"/>
                    </a:lnTo>
                    <a:lnTo>
                      <a:pt x="1248" y="540"/>
                    </a:lnTo>
                    <a:lnTo>
                      <a:pt x="1244" y="528"/>
                    </a:lnTo>
                    <a:lnTo>
                      <a:pt x="1242" y="518"/>
                    </a:lnTo>
                    <a:lnTo>
                      <a:pt x="1242" y="518"/>
                    </a:lnTo>
                    <a:lnTo>
                      <a:pt x="1240" y="510"/>
                    </a:lnTo>
                    <a:lnTo>
                      <a:pt x="1232" y="498"/>
                    </a:lnTo>
                    <a:lnTo>
                      <a:pt x="1232" y="498"/>
                    </a:lnTo>
                    <a:lnTo>
                      <a:pt x="1232" y="496"/>
                    </a:lnTo>
                    <a:lnTo>
                      <a:pt x="1228" y="468"/>
                    </a:lnTo>
                    <a:lnTo>
                      <a:pt x="1228" y="468"/>
                    </a:lnTo>
                    <a:lnTo>
                      <a:pt x="1228" y="458"/>
                    </a:lnTo>
                    <a:lnTo>
                      <a:pt x="1228" y="448"/>
                    </a:lnTo>
                    <a:lnTo>
                      <a:pt x="1228" y="448"/>
                    </a:lnTo>
                    <a:lnTo>
                      <a:pt x="1220" y="440"/>
                    </a:lnTo>
                    <a:lnTo>
                      <a:pt x="1214" y="432"/>
                    </a:lnTo>
                    <a:lnTo>
                      <a:pt x="1202" y="416"/>
                    </a:lnTo>
                    <a:lnTo>
                      <a:pt x="1200" y="414"/>
                    </a:lnTo>
                    <a:lnTo>
                      <a:pt x="1200" y="412"/>
                    </a:lnTo>
                    <a:lnTo>
                      <a:pt x="1200" y="412"/>
                    </a:lnTo>
                    <a:lnTo>
                      <a:pt x="1196" y="392"/>
                    </a:lnTo>
                    <a:lnTo>
                      <a:pt x="1184" y="382"/>
                    </a:lnTo>
                    <a:lnTo>
                      <a:pt x="1184" y="384"/>
                    </a:lnTo>
                    <a:lnTo>
                      <a:pt x="1162" y="364"/>
                    </a:lnTo>
                    <a:lnTo>
                      <a:pt x="1162" y="366"/>
                    </a:lnTo>
                    <a:lnTo>
                      <a:pt x="1164" y="392"/>
                    </a:lnTo>
                    <a:lnTo>
                      <a:pt x="1164" y="392"/>
                    </a:lnTo>
                    <a:lnTo>
                      <a:pt x="1164" y="394"/>
                    </a:lnTo>
                    <a:lnTo>
                      <a:pt x="1152" y="400"/>
                    </a:lnTo>
                    <a:lnTo>
                      <a:pt x="1152" y="416"/>
                    </a:lnTo>
                    <a:lnTo>
                      <a:pt x="1152" y="418"/>
                    </a:lnTo>
                    <a:lnTo>
                      <a:pt x="1124" y="428"/>
                    </a:lnTo>
                    <a:lnTo>
                      <a:pt x="1114" y="406"/>
                    </a:lnTo>
                    <a:lnTo>
                      <a:pt x="1108" y="404"/>
                    </a:lnTo>
                    <a:lnTo>
                      <a:pt x="1100" y="414"/>
                    </a:lnTo>
                    <a:lnTo>
                      <a:pt x="1094" y="430"/>
                    </a:lnTo>
                    <a:lnTo>
                      <a:pt x="1074" y="436"/>
                    </a:lnTo>
                    <a:lnTo>
                      <a:pt x="1062" y="428"/>
                    </a:lnTo>
                    <a:lnTo>
                      <a:pt x="1046" y="422"/>
                    </a:lnTo>
                    <a:lnTo>
                      <a:pt x="1042" y="400"/>
                    </a:lnTo>
                    <a:lnTo>
                      <a:pt x="1036" y="386"/>
                    </a:lnTo>
                    <a:lnTo>
                      <a:pt x="1026" y="382"/>
                    </a:lnTo>
                    <a:lnTo>
                      <a:pt x="1024" y="380"/>
                    </a:lnTo>
                    <a:lnTo>
                      <a:pt x="1018" y="372"/>
                    </a:lnTo>
                    <a:lnTo>
                      <a:pt x="1018" y="372"/>
                    </a:lnTo>
                    <a:lnTo>
                      <a:pt x="1010" y="360"/>
                    </a:lnTo>
                    <a:lnTo>
                      <a:pt x="1000" y="344"/>
                    </a:lnTo>
                    <a:lnTo>
                      <a:pt x="990" y="344"/>
                    </a:lnTo>
                    <a:lnTo>
                      <a:pt x="974" y="350"/>
                    </a:lnTo>
                    <a:lnTo>
                      <a:pt x="972" y="352"/>
                    </a:lnTo>
                    <a:lnTo>
                      <a:pt x="932" y="348"/>
                    </a:lnTo>
                    <a:lnTo>
                      <a:pt x="900" y="342"/>
                    </a:lnTo>
                    <a:lnTo>
                      <a:pt x="900" y="342"/>
                    </a:lnTo>
                    <a:lnTo>
                      <a:pt x="884" y="332"/>
                    </a:lnTo>
                    <a:lnTo>
                      <a:pt x="860" y="324"/>
                    </a:lnTo>
                    <a:lnTo>
                      <a:pt x="860" y="324"/>
                    </a:lnTo>
                    <a:lnTo>
                      <a:pt x="838" y="318"/>
                    </a:lnTo>
                    <a:lnTo>
                      <a:pt x="832" y="314"/>
                    </a:lnTo>
                    <a:lnTo>
                      <a:pt x="828" y="312"/>
                    </a:lnTo>
                    <a:lnTo>
                      <a:pt x="824" y="308"/>
                    </a:lnTo>
                    <a:lnTo>
                      <a:pt x="820" y="308"/>
                    </a:lnTo>
                    <a:lnTo>
                      <a:pt x="804" y="300"/>
                    </a:lnTo>
                    <a:lnTo>
                      <a:pt x="804" y="298"/>
                    </a:lnTo>
                    <a:lnTo>
                      <a:pt x="804" y="298"/>
                    </a:lnTo>
                    <a:lnTo>
                      <a:pt x="796" y="290"/>
                    </a:lnTo>
                    <a:lnTo>
                      <a:pt x="794" y="282"/>
                    </a:lnTo>
                    <a:lnTo>
                      <a:pt x="788" y="272"/>
                    </a:lnTo>
                    <a:lnTo>
                      <a:pt x="776" y="268"/>
                    </a:lnTo>
                    <a:lnTo>
                      <a:pt x="772" y="270"/>
                    </a:lnTo>
                    <a:lnTo>
                      <a:pt x="768" y="274"/>
                    </a:lnTo>
                    <a:lnTo>
                      <a:pt x="766" y="276"/>
                    </a:lnTo>
                    <a:lnTo>
                      <a:pt x="766" y="276"/>
                    </a:lnTo>
                    <a:lnTo>
                      <a:pt x="760" y="280"/>
                    </a:lnTo>
                    <a:lnTo>
                      <a:pt x="756" y="280"/>
                    </a:lnTo>
                    <a:lnTo>
                      <a:pt x="756" y="280"/>
                    </a:lnTo>
                    <a:lnTo>
                      <a:pt x="750" y="282"/>
                    </a:lnTo>
                    <a:lnTo>
                      <a:pt x="746" y="280"/>
                    </a:lnTo>
                    <a:lnTo>
                      <a:pt x="740" y="276"/>
                    </a:lnTo>
                    <a:lnTo>
                      <a:pt x="736" y="272"/>
                    </a:lnTo>
                    <a:lnTo>
                      <a:pt x="720" y="256"/>
                    </a:lnTo>
                    <a:lnTo>
                      <a:pt x="720" y="256"/>
                    </a:lnTo>
                    <a:lnTo>
                      <a:pt x="714" y="246"/>
                    </a:lnTo>
                    <a:lnTo>
                      <a:pt x="708" y="238"/>
                    </a:lnTo>
                    <a:lnTo>
                      <a:pt x="704" y="232"/>
                    </a:lnTo>
                    <a:lnTo>
                      <a:pt x="704" y="232"/>
                    </a:lnTo>
                    <a:lnTo>
                      <a:pt x="698" y="224"/>
                    </a:lnTo>
                    <a:lnTo>
                      <a:pt x="692" y="216"/>
                    </a:lnTo>
                    <a:lnTo>
                      <a:pt x="692" y="216"/>
                    </a:lnTo>
                    <a:lnTo>
                      <a:pt x="690" y="206"/>
                    </a:lnTo>
                    <a:lnTo>
                      <a:pt x="692" y="196"/>
                    </a:lnTo>
                    <a:lnTo>
                      <a:pt x="692" y="196"/>
                    </a:lnTo>
                    <a:lnTo>
                      <a:pt x="692" y="196"/>
                    </a:lnTo>
                    <a:lnTo>
                      <a:pt x="702" y="178"/>
                    </a:lnTo>
                    <a:lnTo>
                      <a:pt x="708" y="160"/>
                    </a:lnTo>
                    <a:lnTo>
                      <a:pt x="710" y="148"/>
                    </a:lnTo>
                    <a:lnTo>
                      <a:pt x="706" y="128"/>
                    </a:lnTo>
                    <a:lnTo>
                      <a:pt x="694" y="118"/>
                    </a:lnTo>
                    <a:lnTo>
                      <a:pt x="696" y="104"/>
                    </a:lnTo>
                    <a:lnTo>
                      <a:pt x="696" y="104"/>
                    </a:lnTo>
                    <a:lnTo>
                      <a:pt x="698" y="96"/>
                    </a:lnTo>
                    <a:lnTo>
                      <a:pt x="700" y="90"/>
                    </a:lnTo>
                    <a:lnTo>
                      <a:pt x="704" y="86"/>
                    </a:lnTo>
                    <a:lnTo>
                      <a:pt x="708" y="84"/>
                    </a:lnTo>
                    <a:lnTo>
                      <a:pt x="708" y="84"/>
                    </a:lnTo>
                    <a:lnTo>
                      <a:pt x="712" y="84"/>
                    </a:lnTo>
                    <a:lnTo>
                      <a:pt x="712" y="80"/>
                    </a:lnTo>
                    <a:lnTo>
                      <a:pt x="712" y="78"/>
                    </a:lnTo>
                    <a:lnTo>
                      <a:pt x="712" y="62"/>
                    </a:lnTo>
                    <a:lnTo>
                      <a:pt x="712" y="62"/>
                    </a:lnTo>
                    <a:lnTo>
                      <a:pt x="712" y="62"/>
                    </a:lnTo>
                    <a:lnTo>
                      <a:pt x="712" y="44"/>
                    </a:lnTo>
                    <a:lnTo>
                      <a:pt x="712" y="44"/>
                    </a:lnTo>
                    <a:lnTo>
                      <a:pt x="710" y="42"/>
                    </a:lnTo>
                    <a:lnTo>
                      <a:pt x="710" y="42"/>
                    </a:lnTo>
                    <a:lnTo>
                      <a:pt x="710" y="42"/>
                    </a:lnTo>
                    <a:lnTo>
                      <a:pt x="708" y="40"/>
                    </a:lnTo>
                    <a:lnTo>
                      <a:pt x="708" y="40"/>
                    </a:lnTo>
                    <a:lnTo>
                      <a:pt x="706" y="40"/>
                    </a:lnTo>
                    <a:lnTo>
                      <a:pt x="692" y="30"/>
                    </a:lnTo>
                    <a:lnTo>
                      <a:pt x="692" y="30"/>
                    </a:lnTo>
                    <a:lnTo>
                      <a:pt x="692" y="30"/>
                    </a:lnTo>
                    <a:lnTo>
                      <a:pt x="680" y="20"/>
                    </a:lnTo>
                    <a:lnTo>
                      <a:pt x="642" y="14"/>
                    </a:lnTo>
                    <a:lnTo>
                      <a:pt x="642" y="14"/>
                    </a:lnTo>
                    <a:lnTo>
                      <a:pt x="630" y="4"/>
                    </a:lnTo>
                    <a:lnTo>
                      <a:pt x="608" y="4"/>
                    </a:lnTo>
                    <a:lnTo>
                      <a:pt x="608" y="4"/>
                    </a:lnTo>
                    <a:lnTo>
                      <a:pt x="602" y="6"/>
                    </a:lnTo>
                    <a:lnTo>
                      <a:pt x="596" y="10"/>
                    </a:lnTo>
                    <a:lnTo>
                      <a:pt x="594" y="10"/>
                    </a:lnTo>
                    <a:lnTo>
                      <a:pt x="576" y="16"/>
                    </a:lnTo>
                    <a:lnTo>
                      <a:pt x="532" y="16"/>
                    </a:lnTo>
                    <a:lnTo>
                      <a:pt x="532" y="16"/>
                    </a:lnTo>
                    <a:lnTo>
                      <a:pt x="524" y="20"/>
                    </a:lnTo>
                    <a:lnTo>
                      <a:pt x="518" y="24"/>
                    </a:lnTo>
                    <a:lnTo>
                      <a:pt x="518" y="24"/>
                    </a:lnTo>
                    <a:lnTo>
                      <a:pt x="508" y="28"/>
                    </a:lnTo>
                    <a:lnTo>
                      <a:pt x="492" y="34"/>
                    </a:lnTo>
                    <a:lnTo>
                      <a:pt x="472" y="40"/>
                    </a:lnTo>
                    <a:lnTo>
                      <a:pt x="472" y="40"/>
                    </a:lnTo>
                    <a:lnTo>
                      <a:pt x="470" y="40"/>
                    </a:lnTo>
                    <a:lnTo>
                      <a:pt x="440" y="36"/>
                    </a:lnTo>
                    <a:lnTo>
                      <a:pt x="438" y="36"/>
                    </a:lnTo>
                    <a:lnTo>
                      <a:pt x="438" y="36"/>
                    </a:lnTo>
                    <a:lnTo>
                      <a:pt x="438" y="36"/>
                    </a:lnTo>
                    <a:lnTo>
                      <a:pt x="428" y="36"/>
                    </a:lnTo>
                    <a:lnTo>
                      <a:pt x="410" y="40"/>
                    </a:lnTo>
                    <a:lnTo>
                      <a:pt x="374" y="44"/>
                    </a:lnTo>
                    <a:lnTo>
                      <a:pt x="374" y="44"/>
                    </a:lnTo>
                    <a:lnTo>
                      <a:pt x="372" y="44"/>
                    </a:lnTo>
                    <a:lnTo>
                      <a:pt x="356" y="36"/>
                    </a:lnTo>
                    <a:lnTo>
                      <a:pt x="340" y="36"/>
                    </a:lnTo>
                    <a:lnTo>
                      <a:pt x="340" y="36"/>
                    </a:lnTo>
                    <a:lnTo>
                      <a:pt x="330" y="32"/>
                    </a:lnTo>
                    <a:lnTo>
                      <a:pt x="320" y="20"/>
                    </a:lnTo>
                    <a:lnTo>
                      <a:pt x="318" y="20"/>
                    </a:lnTo>
                    <a:lnTo>
                      <a:pt x="318" y="20"/>
                    </a:lnTo>
                    <a:lnTo>
                      <a:pt x="316" y="12"/>
                    </a:lnTo>
                    <a:lnTo>
                      <a:pt x="314" y="8"/>
                    </a:lnTo>
                    <a:lnTo>
                      <a:pt x="310" y="4"/>
                    </a:lnTo>
                    <a:lnTo>
                      <a:pt x="302" y="0"/>
                    </a:lnTo>
                    <a:lnTo>
                      <a:pt x="296" y="8"/>
                    </a:lnTo>
                    <a:lnTo>
                      <a:pt x="296" y="8"/>
                    </a:lnTo>
                    <a:lnTo>
                      <a:pt x="270" y="20"/>
                    </a:lnTo>
                    <a:lnTo>
                      <a:pt x="268" y="20"/>
                    </a:lnTo>
                    <a:lnTo>
                      <a:pt x="268" y="20"/>
                    </a:lnTo>
                    <a:lnTo>
                      <a:pt x="236" y="22"/>
                    </a:lnTo>
                    <a:lnTo>
                      <a:pt x="236" y="22"/>
                    </a:lnTo>
                    <a:lnTo>
                      <a:pt x="226" y="20"/>
                    </a:lnTo>
                    <a:lnTo>
                      <a:pt x="210" y="16"/>
                    </a:lnTo>
                    <a:lnTo>
                      <a:pt x="184" y="12"/>
                    </a:lnTo>
                    <a:lnTo>
                      <a:pt x="182" y="12"/>
                    </a:lnTo>
                    <a:lnTo>
                      <a:pt x="182" y="12"/>
                    </a:lnTo>
                    <a:lnTo>
                      <a:pt x="166" y="4"/>
                    </a:lnTo>
                    <a:lnTo>
                      <a:pt x="152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9" name="MH_Other_9">
                <a:extLst>
                  <a:ext uri="{FF2B5EF4-FFF2-40B4-BE49-F238E27FC236}">
                    <a16:creationId xmlns:a16="http://schemas.microsoft.com/office/drawing/2014/main" xmlns="" id="{AC929B41-C199-46FA-9584-7E5478CA1FE1}"/>
                  </a:ext>
                </a:extLst>
              </p:cNvPr>
              <p:cNvSpPr>
                <a:spLocks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5883766" y="4167982"/>
                <a:ext cx="771525" cy="803275"/>
              </a:xfrm>
              <a:custGeom>
                <a:avLst/>
                <a:gdLst>
                  <a:gd name="T0" fmla="*/ 20 w 568"/>
                  <a:gd name="T1" fmla="*/ 364 h 592"/>
                  <a:gd name="T2" fmla="*/ 74 w 568"/>
                  <a:gd name="T3" fmla="*/ 378 h 592"/>
                  <a:gd name="T4" fmla="*/ 136 w 568"/>
                  <a:gd name="T5" fmla="*/ 442 h 592"/>
                  <a:gd name="T6" fmla="*/ 110 w 568"/>
                  <a:gd name="T7" fmla="*/ 506 h 592"/>
                  <a:gd name="T8" fmla="*/ 144 w 568"/>
                  <a:gd name="T9" fmla="*/ 520 h 592"/>
                  <a:gd name="T10" fmla="*/ 236 w 568"/>
                  <a:gd name="T11" fmla="*/ 562 h 592"/>
                  <a:gd name="T12" fmla="*/ 252 w 568"/>
                  <a:gd name="T13" fmla="*/ 586 h 592"/>
                  <a:gd name="T14" fmla="*/ 262 w 568"/>
                  <a:gd name="T15" fmla="*/ 522 h 592"/>
                  <a:gd name="T16" fmla="*/ 320 w 568"/>
                  <a:gd name="T17" fmla="*/ 470 h 592"/>
                  <a:gd name="T18" fmla="*/ 362 w 568"/>
                  <a:gd name="T19" fmla="*/ 490 h 592"/>
                  <a:gd name="T20" fmla="*/ 438 w 568"/>
                  <a:gd name="T21" fmla="*/ 466 h 592"/>
                  <a:gd name="T22" fmla="*/ 528 w 568"/>
                  <a:gd name="T23" fmla="*/ 426 h 592"/>
                  <a:gd name="T24" fmla="*/ 540 w 568"/>
                  <a:gd name="T25" fmla="*/ 432 h 592"/>
                  <a:gd name="T26" fmla="*/ 566 w 568"/>
                  <a:gd name="T27" fmla="*/ 386 h 592"/>
                  <a:gd name="T28" fmla="*/ 534 w 568"/>
                  <a:gd name="T29" fmla="*/ 392 h 592"/>
                  <a:gd name="T30" fmla="*/ 504 w 568"/>
                  <a:gd name="T31" fmla="*/ 360 h 592"/>
                  <a:gd name="T32" fmla="*/ 468 w 568"/>
                  <a:gd name="T33" fmla="*/ 364 h 592"/>
                  <a:gd name="T34" fmla="*/ 468 w 568"/>
                  <a:gd name="T35" fmla="*/ 310 h 592"/>
                  <a:gd name="T36" fmla="*/ 452 w 568"/>
                  <a:gd name="T37" fmla="*/ 272 h 592"/>
                  <a:gd name="T38" fmla="*/ 440 w 568"/>
                  <a:gd name="T39" fmla="*/ 190 h 592"/>
                  <a:gd name="T40" fmla="*/ 400 w 568"/>
                  <a:gd name="T41" fmla="*/ 168 h 592"/>
                  <a:gd name="T42" fmla="*/ 412 w 568"/>
                  <a:gd name="T43" fmla="*/ 132 h 592"/>
                  <a:gd name="T44" fmla="*/ 472 w 568"/>
                  <a:gd name="T45" fmla="*/ 126 h 592"/>
                  <a:gd name="T46" fmla="*/ 512 w 568"/>
                  <a:gd name="T47" fmla="*/ 112 h 592"/>
                  <a:gd name="T48" fmla="*/ 478 w 568"/>
                  <a:gd name="T49" fmla="*/ 100 h 592"/>
                  <a:gd name="T50" fmla="*/ 454 w 568"/>
                  <a:gd name="T51" fmla="*/ 90 h 592"/>
                  <a:gd name="T52" fmla="*/ 454 w 568"/>
                  <a:gd name="T53" fmla="*/ 66 h 592"/>
                  <a:gd name="T54" fmla="*/ 404 w 568"/>
                  <a:gd name="T55" fmla="*/ 82 h 592"/>
                  <a:gd name="T56" fmla="*/ 386 w 568"/>
                  <a:gd name="T57" fmla="*/ 124 h 592"/>
                  <a:gd name="T58" fmla="*/ 364 w 568"/>
                  <a:gd name="T59" fmla="*/ 170 h 592"/>
                  <a:gd name="T60" fmla="*/ 356 w 568"/>
                  <a:gd name="T61" fmla="*/ 208 h 592"/>
                  <a:gd name="T62" fmla="*/ 346 w 568"/>
                  <a:gd name="T63" fmla="*/ 214 h 592"/>
                  <a:gd name="T64" fmla="*/ 316 w 568"/>
                  <a:gd name="T65" fmla="*/ 214 h 592"/>
                  <a:gd name="T66" fmla="*/ 288 w 568"/>
                  <a:gd name="T67" fmla="*/ 240 h 592"/>
                  <a:gd name="T68" fmla="*/ 276 w 568"/>
                  <a:gd name="T69" fmla="*/ 224 h 592"/>
                  <a:gd name="T70" fmla="*/ 264 w 568"/>
                  <a:gd name="T71" fmla="*/ 222 h 592"/>
                  <a:gd name="T72" fmla="*/ 252 w 568"/>
                  <a:gd name="T73" fmla="*/ 176 h 592"/>
                  <a:gd name="T74" fmla="*/ 220 w 568"/>
                  <a:gd name="T75" fmla="*/ 116 h 592"/>
                  <a:gd name="T76" fmla="*/ 212 w 568"/>
                  <a:gd name="T77" fmla="*/ 92 h 592"/>
                  <a:gd name="T78" fmla="*/ 188 w 568"/>
                  <a:gd name="T79" fmla="*/ 96 h 592"/>
                  <a:gd name="T80" fmla="*/ 172 w 568"/>
                  <a:gd name="T81" fmla="*/ 70 h 592"/>
                  <a:gd name="T82" fmla="*/ 156 w 568"/>
                  <a:gd name="T83" fmla="*/ 50 h 592"/>
                  <a:gd name="T84" fmla="*/ 142 w 568"/>
                  <a:gd name="T85" fmla="*/ 78 h 592"/>
                  <a:gd name="T86" fmla="*/ 124 w 568"/>
                  <a:gd name="T87" fmla="*/ 84 h 592"/>
                  <a:gd name="T88" fmla="*/ 116 w 568"/>
                  <a:gd name="T89" fmla="*/ 62 h 592"/>
                  <a:gd name="T90" fmla="*/ 104 w 568"/>
                  <a:gd name="T91" fmla="*/ 6 h 592"/>
                  <a:gd name="T92" fmla="*/ 82 w 568"/>
                  <a:gd name="T93" fmla="*/ 36 h 592"/>
                  <a:gd name="T94" fmla="*/ 72 w 568"/>
                  <a:gd name="T95" fmla="*/ 60 h 592"/>
                  <a:gd name="T96" fmla="*/ 54 w 568"/>
                  <a:gd name="T97" fmla="*/ 104 h 592"/>
                  <a:gd name="T98" fmla="*/ 72 w 568"/>
                  <a:gd name="T99" fmla="*/ 106 h 592"/>
                  <a:gd name="T100" fmla="*/ 92 w 568"/>
                  <a:gd name="T101" fmla="*/ 140 h 592"/>
                  <a:gd name="T102" fmla="*/ 68 w 568"/>
                  <a:gd name="T103" fmla="*/ 254 h 592"/>
                  <a:gd name="T104" fmla="*/ 22 w 568"/>
                  <a:gd name="T105" fmla="*/ 298 h 592"/>
                  <a:gd name="T106" fmla="*/ 4 w 568"/>
                  <a:gd name="T107" fmla="*/ 326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68" h="592">
                    <a:moveTo>
                      <a:pt x="4" y="364"/>
                    </a:moveTo>
                    <a:lnTo>
                      <a:pt x="0" y="374"/>
                    </a:lnTo>
                    <a:lnTo>
                      <a:pt x="0" y="374"/>
                    </a:lnTo>
                    <a:lnTo>
                      <a:pt x="10" y="372"/>
                    </a:lnTo>
                    <a:lnTo>
                      <a:pt x="18" y="366"/>
                    </a:lnTo>
                    <a:lnTo>
                      <a:pt x="20" y="364"/>
                    </a:lnTo>
                    <a:lnTo>
                      <a:pt x="20" y="364"/>
                    </a:lnTo>
                    <a:lnTo>
                      <a:pt x="52" y="360"/>
                    </a:lnTo>
                    <a:lnTo>
                      <a:pt x="74" y="350"/>
                    </a:lnTo>
                    <a:lnTo>
                      <a:pt x="82" y="362"/>
                    </a:lnTo>
                    <a:lnTo>
                      <a:pt x="84" y="362"/>
                    </a:lnTo>
                    <a:lnTo>
                      <a:pt x="74" y="378"/>
                    </a:lnTo>
                    <a:lnTo>
                      <a:pt x="84" y="388"/>
                    </a:lnTo>
                    <a:lnTo>
                      <a:pt x="84" y="390"/>
                    </a:lnTo>
                    <a:lnTo>
                      <a:pt x="84" y="392"/>
                    </a:lnTo>
                    <a:lnTo>
                      <a:pt x="76" y="426"/>
                    </a:lnTo>
                    <a:lnTo>
                      <a:pt x="98" y="440"/>
                    </a:lnTo>
                    <a:lnTo>
                      <a:pt x="136" y="442"/>
                    </a:lnTo>
                    <a:lnTo>
                      <a:pt x="130" y="450"/>
                    </a:lnTo>
                    <a:lnTo>
                      <a:pt x="130" y="450"/>
                    </a:lnTo>
                    <a:lnTo>
                      <a:pt x="104" y="486"/>
                    </a:lnTo>
                    <a:lnTo>
                      <a:pt x="98" y="496"/>
                    </a:lnTo>
                    <a:lnTo>
                      <a:pt x="96" y="502"/>
                    </a:lnTo>
                    <a:lnTo>
                      <a:pt x="110" y="506"/>
                    </a:lnTo>
                    <a:lnTo>
                      <a:pt x="110" y="506"/>
                    </a:lnTo>
                    <a:lnTo>
                      <a:pt x="122" y="508"/>
                    </a:lnTo>
                    <a:lnTo>
                      <a:pt x="132" y="510"/>
                    </a:lnTo>
                    <a:lnTo>
                      <a:pt x="140" y="516"/>
                    </a:lnTo>
                    <a:lnTo>
                      <a:pt x="144" y="520"/>
                    </a:lnTo>
                    <a:lnTo>
                      <a:pt x="144" y="520"/>
                    </a:lnTo>
                    <a:lnTo>
                      <a:pt x="152" y="534"/>
                    </a:lnTo>
                    <a:lnTo>
                      <a:pt x="158" y="550"/>
                    </a:lnTo>
                    <a:lnTo>
                      <a:pt x="180" y="562"/>
                    </a:lnTo>
                    <a:lnTo>
                      <a:pt x="192" y="564"/>
                    </a:lnTo>
                    <a:lnTo>
                      <a:pt x="220" y="540"/>
                    </a:lnTo>
                    <a:lnTo>
                      <a:pt x="236" y="562"/>
                    </a:lnTo>
                    <a:lnTo>
                      <a:pt x="236" y="564"/>
                    </a:lnTo>
                    <a:lnTo>
                      <a:pt x="236" y="564"/>
                    </a:lnTo>
                    <a:lnTo>
                      <a:pt x="236" y="564"/>
                    </a:lnTo>
                    <a:lnTo>
                      <a:pt x="240" y="584"/>
                    </a:lnTo>
                    <a:lnTo>
                      <a:pt x="252" y="586"/>
                    </a:lnTo>
                    <a:lnTo>
                      <a:pt x="252" y="586"/>
                    </a:lnTo>
                    <a:lnTo>
                      <a:pt x="272" y="592"/>
                    </a:lnTo>
                    <a:lnTo>
                      <a:pt x="276" y="592"/>
                    </a:lnTo>
                    <a:lnTo>
                      <a:pt x="276" y="590"/>
                    </a:lnTo>
                    <a:lnTo>
                      <a:pt x="272" y="570"/>
                    </a:lnTo>
                    <a:lnTo>
                      <a:pt x="272" y="568"/>
                    </a:lnTo>
                    <a:lnTo>
                      <a:pt x="262" y="522"/>
                    </a:lnTo>
                    <a:lnTo>
                      <a:pt x="262" y="520"/>
                    </a:lnTo>
                    <a:lnTo>
                      <a:pt x="268" y="488"/>
                    </a:lnTo>
                    <a:lnTo>
                      <a:pt x="270" y="488"/>
                    </a:lnTo>
                    <a:lnTo>
                      <a:pt x="272" y="488"/>
                    </a:lnTo>
                    <a:lnTo>
                      <a:pt x="294" y="490"/>
                    </a:lnTo>
                    <a:lnTo>
                      <a:pt x="320" y="470"/>
                    </a:lnTo>
                    <a:lnTo>
                      <a:pt x="324" y="472"/>
                    </a:lnTo>
                    <a:lnTo>
                      <a:pt x="324" y="472"/>
                    </a:lnTo>
                    <a:lnTo>
                      <a:pt x="342" y="486"/>
                    </a:lnTo>
                    <a:lnTo>
                      <a:pt x="352" y="498"/>
                    </a:lnTo>
                    <a:lnTo>
                      <a:pt x="352" y="498"/>
                    </a:lnTo>
                    <a:lnTo>
                      <a:pt x="362" y="490"/>
                    </a:lnTo>
                    <a:lnTo>
                      <a:pt x="378" y="474"/>
                    </a:lnTo>
                    <a:lnTo>
                      <a:pt x="378" y="472"/>
                    </a:lnTo>
                    <a:lnTo>
                      <a:pt x="380" y="472"/>
                    </a:lnTo>
                    <a:lnTo>
                      <a:pt x="420" y="482"/>
                    </a:lnTo>
                    <a:lnTo>
                      <a:pt x="438" y="468"/>
                    </a:lnTo>
                    <a:lnTo>
                      <a:pt x="438" y="466"/>
                    </a:lnTo>
                    <a:lnTo>
                      <a:pt x="440" y="466"/>
                    </a:lnTo>
                    <a:lnTo>
                      <a:pt x="440" y="466"/>
                    </a:lnTo>
                    <a:lnTo>
                      <a:pt x="440" y="466"/>
                    </a:lnTo>
                    <a:lnTo>
                      <a:pt x="458" y="470"/>
                    </a:lnTo>
                    <a:lnTo>
                      <a:pt x="512" y="422"/>
                    </a:lnTo>
                    <a:lnTo>
                      <a:pt x="528" y="426"/>
                    </a:lnTo>
                    <a:lnTo>
                      <a:pt x="528" y="426"/>
                    </a:lnTo>
                    <a:lnTo>
                      <a:pt x="530" y="428"/>
                    </a:lnTo>
                    <a:lnTo>
                      <a:pt x="530" y="428"/>
                    </a:lnTo>
                    <a:lnTo>
                      <a:pt x="532" y="428"/>
                    </a:lnTo>
                    <a:lnTo>
                      <a:pt x="536" y="436"/>
                    </a:lnTo>
                    <a:lnTo>
                      <a:pt x="540" y="432"/>
                    </a:lnTo>
                    <a:lnTo>
                      <a:pt x="540" y="432"/>
                    </a:lnTo>
                    <a:lnTo>
                      <a:pt x="540" y="430"/>
                    </a:lnTo>
                    <a:lnTo>
                      <a:pt x="540" y="430"/>
                    </a:lnTo>
                    <a:lnTo>
                      <a:pt x="556" y="422"/>
                    </a:lnTo>
                    <a:lnTo>
                      <a:pt x="568" y="410"/>
                    </a:lnTo>
                    <a:lnTo>
                      <a:pt x="566" y="386"/>
                    </a:lnTo>
                    <a:lnTo>
                      <a:pt x="564" y="382"/>
                    </a:lnTo>
                    <a:lnTo>
                      <a:pt x="548" y="388"/>
                    </a:lnTo>
                    <a:lnTo>
                      <a:pt x="548" y="388"/>
                    </a:lnTo>
                    <a:lnTo>
                      <a:pt x="548" y="388"/>
                    </a:lnTo>
                    <a:lnTo>
                      <a:pt x="542" y="392"/>
                    </a:lnTo>
                    <a:lnTo>
                      <a:pt x="534" y="392"/>
                    </a:lnTo>
                    <a:lnTo>
                      <a:pt x="516" y="392"/>
                    </a:lnTo>
                    <a:lnTo>
                      <a:pt x="516" y="392"/>
                    </a:lnTo>
                    <a:lnTo>
                      <a:pt x="510" y="390"/>
                    </a:lnTo>
                    <a:lnTo>
                      <a:pt x="504" y="386"/>
                    </a:lnTo>
                    <a:lnTo>
                      <a:pt x="504" y="360"/>
                    </a:lnTo>
                    <a:lnTo>
                      <a:pt x="504" y="360"/>
                    </a:lnTo>
                    <a:lnTo>
                      <a:pt x="496" y="358"/>
                    </a:lnTo>
                    <a:lnTo>
                      <a:pt x="492" y="356"/>
                    </a:lnTo>
                    <a:lnTo>
                      <a:pt x="488" y="358"/>
                    </a:lnTo>
                    <a:lnTo>
                      <a:pt x="484" y="360"/>
                    </a:lnTo>
                    <a:lnTo>
                      <a:pt x="472" y="364"/>
                    </a:lnTo>
                    <a:lnTo>
                      <a:pt x="468" y="364"/>
                    </a:lnTo>
                    <a:lnTo>
                      <a:pt x="468" y="362"/>
                    </a:lnTo>
                    <a:lnTo>
                      <a:pt x="462" y="350"/>
                    </a:lnTo>
                    <a:lnTo>
                      <a:pt x="460" y="340"/>
                    </a:lnTo>
                    <a:lnTo>
                      <a:pt x="460" y="340"/>
                    </a:lnTo>
                    <a:lnTo>
                      <a:pt x="468" y="310"/>
                    </a:lnTo>
                    <a:lnTo>
                      <a:pt x="468" y="310"/>
                    </a:lnTo>
                    <a:lnTo>
                      <a:pt x="468" y="310"/>
                    </a:lnTo>
                    <a:lnTo>
                      <a:pt x="468" y="308"/>
                    </a:lnTo>
                    <a:lnTo>
                      <a:pt x="476" y="294"/>
                    </a:lnTo>
                    <a:lnTo>
                      <a:pt x="452" y="274"/>
                    </a:lnTo>
                    <a:lnTo>
                      <a:pt x="452" y="272"/>
                    </a:lnTo>
                    <a:lnTo>
                      <a:pt x="452" y="272"/>
                    </a:lnTo>
                    <a:lnTo>
                      <a:pt x="452" y="248"/>
                    </a:lnTo>
                    <a:lnTo>
                      <a:pt x="452" y="248"/>
                    </a:lnTo>
                    <a:lnTo>
                      <a:pt x="464" y="212"/>
                    </a:lnTo>
                    <a:lnTo>
                      <a:pt x="456" y="192"/>
                    </a:lnTo>
                    <a:lnTo>
                      <a:pt x="450" y="190"/>
                    </a:lnTo>
                    <a:lnTo>
                      <a:pt x="440" y="190"/>
                    </a:lnTo>
                    <a:lnTo>
                      <a:pt x="432" y="204"/>
                    </a:lnTo>
                    <a:lnTo>
                      <a:pt x="420" y="196"/>
                    </a:lnTo>
                    <a:lnTo>
                      <a:pt x="410" y="190"/>
                    </a:lnTo>
                    <a:lnTo>
                      <a:pt x="400" y="168"/>
                    </a:lnTo>
                    <a:lnTo>
                      <a:pt x="400" y="168"/>
                    </a:lnTo>
                    <a:lnTo>
                      <a:pt x="400" y="168"/>
                    </a:lnTo>
                    <a:lnTo>
                      <a:pt x="398" y="152"/>
                    </a:lnTo>
                    <a:lnTo>
                      <a:pt x="398" y="150"/>
                    </a:lnTo>
                    <a:lnTo>
                      <a:pt x="396" y="148"/>
                    </a:lnTo>
                    <a:lnTo>
                      <a:pt x="400" y="148"/>
                    </a:lnTo>
                    <a:lnTo>
                      <a:pt x="410" y="132"/>
                    </a:lnTo>
                    <a:lnTo>
                      <a:pt x="412" y="132"/>
                    </a:lnTo>
                    <a:lnTo>
                      <a:pt x="412" y="132"/>
                    </a:lnTo>
                    <a:lnTo>
                      <a:pt x="412" y="132"/>
                    </a:lnTo>
                    <a:lnTo>
                      <a:pt x="420" y="130"/>
                    </a:lnTo>
                    <a:lnTo>
                      <a:pt x="430" y="128"/>
                    </a:lnTo>
                    <a:lnTo>
                      <a:pt x="472" y="126"/>
                    </a:lnTo>
                    <a:lnTo>
                      <a:pt x="472" y="126"/>
                    </a:lnTo>
                    <a:lnTo>
                      <a:pt x="478" y="128"/>
                    </a:lnTo>
                    <a:lnTo>
                      <a:pt x="480" y="128"/>
                    </a:lnTo>
                    <a:lnTo>
                      <a:pt x="486" y="132"/>
                    </a:lnTo>
                    <a:lnTo>
                      <a:pt x="496" y="126"/>
                    </a:lnTo>
                    <a:lnTo>
                      <a:pt x="506" y="120"/>
                    </a:lnTo>
                    <a:lnTo>
                      <a:pt x="512" y="112"/>
                    </a:lnTo>
                    <a:lnTo>
                      <a:pt x="512" y="108"/>
                    </a:lnTo>
                    <a:lnTo>
                      <a:pt x="512" y="90"/>
                    </a:lnTo>
                    <a:lnTo>
                      <a:pt x="502" y="88"/>
                    </a:lnTo>
                    <a:lnTo>
                      <a:pt x="486" y="94"/>
                    </a:lnTo>
                    <a:lnTo>
                      <a:pt x="486" y="94"/>
                    </a:lnTo>
                    <a:lnTo>
                      <a:pt x="478" y="100"/>
                    </a:lnTo>
                    <a:lnTo>
                      <a:pt x="474" y="102"/>
                    </a:lnTo>
                    <a:lnTo>
                      <a:pt x="470" y="104"/>
                    </a:lnTo>
                    <a:lnTo>
                      <a:pt x="470" y="104"/>
                    </a:lnTo>
                    <a:lnTo>
                      <a:pt x="466" y="102"/>
                    </a:lnTo>
                    <a:lnTo>
                      <a:pt x="462" y="100"/>
                    </a:lnTo>
                    <a:lnTo>
                      <a:pt x="454" y="90"/>
                    </a:lnTo>
                    <a:lnTo>
                      <a:pt x="454" y="90"/>
                    </a:lnTo>
                    <a:lnTo>
                      <a:pt x="454" y="90"/>
                    </a:lnTo>
                    <a:lnTo>
                      <a:pt x="454" y="88"/>
                    </a:lnTo>
                    <a:lnTo>
                      <a:pt x="452" y="78"/>
                    </a:lnTo>
                    <a:lnTo>
                      <a:pt x="452" y="76"/>
                    </a:lnTo>
                    <a:lnTo>
                      <a:pt x="454" y="66"/>
                    </a:lnTo>
                    <a:lnTo>
                      <a:pt x="444" y="44"/>
                    </a:lnTo>
                    <a:lnTo>
                      <a:pt x="428" y="48"/>
                    </a:lnTo>
                    <a:lnTo>
                      <a:pt x="420" y="56"/>
                    </a:lnTo>
                    <a:lnTo>
                      <a:pt x="424" y="80"/>
                    </a:lnTo>
                    <a:lnTo>
                      <a:pt x="396" y="68"/>
                    </a:lnTo>
                    <a:lnTo>
                      <a:pt x="404" y="82"/>
                    </a:lnTo>
                    <a:lnTo>
                      <a:pt x="404" y="82"/>
                    </a:lnTo>
                    <a:lnTo>
                      <a:pt x="404" y="84"/>
                    </a:lnTo>
                    <a:lnTo>
                      <a:pt x="402" y="100"/>
                    </a:lnTo>
                    <a:lnTo>
                      <a:pt x="402" y="102"/>
                    </a:lnTo>
                    <a:lnTo>
                      <a:pt x="400" y="102"/>
                    </a:lnTo>
                    <a:lnTo>
                      <a:pt x="386" y="124"/>
                    </a:lnTo>
                    <a:lnTo>
                      <a:pt x="386" y="124"/>
                    </a:lnTo>
                    <a:lnTo>
                      <a:pt x="360" y="138"/>
                    </a:lnTo>
                    <a:lnTo>
                      <a:pt x="358" y="152"/>
                    </a:lnTo>
                    <a:lnTo>
                      <a:pt x="358" y="152"/>
                    </a:lnTo>
                    <a:lnTo>
                      <a:pt x="360" y="160"/>
                    </a:lnTo>
                    <a:lnTo>
                      <a:pt x="364" y="170"/>
                    </a:lnTo>
                    <a:lnTo>
                      <a:pt x="366" y="170"/>
                    </a:lnTo>
                    <a:lnTo>
                      <a:pt x="366" y="172"/>
                    </a:lnTo>
                    <a:lnTo>
                      <a:pt x="368" y="192"/>
                    </a:lnTo>
                    <a:lnTo>
                      <a:pt x="368" y="194"/>
                    </a:lnTo>
                    <a:lnTo>
                      <a:pt x="366" y="196"/>
                    </a:lnTo>
                    <a:lnTo>
                      <a:pt x="356" y="208"/>
                    </a:lnTo>
                    <a:lnTo>
                      <a:pt x="356" y="208"/>
                    </a:lnTo>
                    <a:lnTo>
                      <a:pt x="356" y="208"/>
                    </a:lnTo>
                    <a:lnTo>
                      <a:pt x="356" y="208"/>
                    </a:lnTo>
                    <a:lnTo>
                      <a:pt x="348" y="214"/>
                    </a:lnTo>
                    <a:lnTo>
                      <a:pt x="348" y="214"/>
                    </a:lnTo>
                    <a:lnTo>
                      <a:pt x="346" y="214"/>
                    </a:lnTo>
                    <a:lnTo>
                      <a:pt x="346" y="214"/>
                    </a:lnTo>
                    <a:lnTo>
                      <a:pt x="344" y="214"/>
                    </a:lnTo>
                    <a:lnTo>
                      <a:pt x="326" y="210"/>
                    </a:lnTo>
                    <a:lnTo>
                      <a:pt x="326" y="210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08" y="224"/>
                    </a:lnTo>
                    <a:lnTo>
                      <a:pt x="300" y="232"/>
                    </a:lnTo>
                    <a:lnTo>
                      <a:pt x="300" y="232"/>
                    </a:lnTo>
                    <a:lnTo>
                      <a:pt x="298" y="236"/>
                    </a:lnTo>
                    <a:lnTo>
                      <a:pt x="294" y="238"/>
                    </a:lnTo>
                    <a:lnTo>
                      <a:pt x="288" y="240"/>
                    </a:lnTo>
                    <a:lnTo>
                      <a:pt x="282" y="238"/>
                    </a:lnTo>
                    <a:lnTo>
                      <a:pt x="282" y="238"/>
                    </a:lnTo>
                    <a:lnTo>
                      <a:pt x="280" y="238"/>
                    </a:lnTo>
                    <a:lnTo>
                      <a:pt x="278" y="234"/>
                    </a:lnTo>
                    <a:lnTo>
                      <a:pt x="276" y="230"/>
                    </a:lnTo>
                    <a:lnTo>
                      <a:pt x="276" y="224"/>
                    </a:lnTo>
                    <a:lnTo>
                      <a:pt x="276" y="220"/>
                    </a:lnTo>
                    <a:lnTo>
                      <a:pt x="276" y="214"/>
                    </a:lnTo>
                    <a:lnTo>
                      <a:pt x="272" y="218"/>
                    </a:lnTo>
                    <a:lnTo>
                      <a:pt x="272" y="218"/>
                    </a:lnTo>
                    <a:lnTo>
                      <a:pt x="270" y="220"/>
                    </a:lnTo>
                    <a:lnTo>
                      <a:pt x="264" y="222"/>
                    </a:lnTo>
                    <a:lnTo>
                      <a:pt x="264" y="222"/>
                    </a:lnTo>
                    <a:lnTo>
                      <a:pt x="260" y="218"/>
                    </a:lnTo>
                    <a:lnTo>
                      <a:pt x="258" y="212"/>
                    </a:lnTo>
                    <a:lnTo>
                      <a:pt x="258" y="212"/>
                    </a:lnTo>
                    <a:lnTo>
                      <a:pt x="256" y="192"/>
                    </a:lnTo>
                    <a:lnTo>
                      <a:pt x="252" y="176"/>
                    </a:lnTo>
                    <a:lnTo>
                      <a:pt x="244" y="168"/>
                    </a:lnTo>
                    <a:lnTo>
                      <a:pt x="244" y="168"/>
                    </a:lnTo>
                    <a:lnTo>
                      <a:pt x="244" y="166"/>
                    </a:lnTo>
                    <a:lnTo>
                      <a:pt x="226" y="128"/>
                    </a:lnTo>
                    <a:lnTo>
                      <a:pt x="226" y="128"/>
                    </a:lnTo>
                    <a:lnTo>
                      <a:pt x="220" y="116"/>
                    </a:lnTo>
                    <a:lnTo>
                      <a:pt x="220" y="116"/>
                    </a:lnTo>
                    <a:lnTo>
                      <a:pt x="220" y="116"/>
                    </a:lnTo>
                    <a:lnTo>
                      <a:pt x="220" y="114"/>
                    </a:lnTo>
                    <a:lnTo>
                      <a:pt x="216" y="94"/>
                    </a:lnTo>
                    <a:lnTo>
                      <a:pt x="214" y="90"/>
                    </a:lnTo>
                    <a:lnTo>
                      <a:pt x="212" y="92"/>
                    </a:lnTo>
                    <a:lnTo>
                      <a:pt x="212" y="92"/>
                    </a:lnTo>
                    <a:lnTo>
                      <a:pt x="204" y="100"/>
                    </a:lnTo>
                    <a:lnTo>
                      <a:pt x="200" y="104"/>
                    </a:lnTo>
                    <a:lnTo>
                      <a:pt x="200" y="104"/>
                    </a:lnTo>
                    <a:lnTo>
                      <a:pt x="196" y="102"/>
                    </a:lnTo>
                    <a:lnTo>
                      <a:pt x="188" y="96"/>
                    </a:lnTo>
                    <a:lnTo>
                      <a:pt x="176" y="90"/>
                    </a:lnTo>
                    <a:lnTo>
                      <a:pt x="174" y="88"/>
                    </a:lnTo>
                    <a:lnTo>
                      <a:pt x="172" y="88"/>
                    </a:lnTo>
                    <a:lnTo>
                      <a:pt x="172" y="88"/>
                    </a:lnTo>
                    <a:lnTo>
                      <a:pt x="172" y="86"/>
                    </a:lnTo>
                    <a:lnTo>
                      <a:pt x="172" y="70"/>
                    </a:lnTo>
                    <a:lnTo>
                      <a:pt x="172" y="70"/>
                    </a:lnTo>
                    <a:lnTo>
                      <a:pt x="168" y="58"/>
                    </a:lnTo>
                    <a:lnTo>
                      <a:pt x="162" y="42"/>
                    </a:lnTo>
                    <a:lnTo>
                      <a:pt x="156" y="42"/>
                    </a:lnTo>
                    <a:lnTo>
                      <a:pt x="156" y="42"/>
                    </a:lnTo>
                    <a:lnTo>
                      <a:pt x="156" y="50"/>
                    </a:lnTo>
                    <a:lnTo>
                      <a:pt x="154" y="58"/>
                    </a:lnTo>
                    <a:lnTo>
                      <a:pt x="154" y="58"/>
                    </a:lnTo>
                    <a:lnTo>
                      <a:pt x="150" y="64"/>
                    </a:lnTo>
                    <a:lnTo>
                      <a:pt x="144" y="70"/>
                    </a:lnTo>
                    <a:lnTo>
                      <a:pt x="144" y="70"/>
                    </a:lnTo>
                    <a:lnTo>
                      <a:pt x="142" y="78"/>
                    </a:lnTo>
                    <a:lnTo>
                      <a:pt x="138" y="82"/>
                    </a:lnTo>
                    <a:lnTo>
                      <a:pt x="138" y="82"/>
                    </a:lnTo>
                    <a:lnTo>
                      <a:pt x="134" y="86"/>
                    </a:lnTo>
                    <a:lnTo>
                      <a:pt x="130" y="86"/>
                    </a:lnTo>
                    <a:lnTo>
                      <a:pt x="128" y="86"/>
                    </a:lnTo>
                    <a:lnTo>
                      <a:pt x="124" y="84"/>
                    </a:lnTo>
                    <a:lnTo>
                      <a:pt x="122" y="84"/>
                    </a:lnTo>
                    <a:lnTo>
                      <a:pt x="122" y="84"/>
                    </a:lnTo>
                    <a:lnTo>
                      <a:pt x="118" y="82"/>
                    </a:lnTo>
                    <a:lnTo>
                      <a:pt x="118" y="78"/>
                    </a:lnTo>
                    <a:lnTo>
                      <a:pt x="116" y="66"/>
                    </a:lnTo>
                    <a:lnTo>
                      <a:pt x="116" y="62"/>
                    </a:lnTo>
                    <a:lnTo>
                      <a:pt x="106" y="56"/>
                    </a:lnTo>
                    <a:lnTo>
                      <a:pt x="106" y="56"/>
                    </a:lnTo>
                    <a:lnTo>
                      <a:pt x="104" y="54"/>
                    </a:lnTo>
                    <a:lnTo>
                      <a:pt x="102" y="50"/>
                    </a:lnTo>
                    <a:lnTo>
                      <a:pt x="100" y="42"/>
                    </a:lnTo>
                    <a:lnTo>
                      <a:pt x="104" y="6"/>
                    </a:lnTo>
                    <a:lnTo>
                      <a:pt x="102" y="0"/>
                    </a:lnTo>
                    <a:lnTo>
                      <a:pt x="88" y="14"/>
                    </a:lnTo>
                    <a:lnTo>
                      <a:pt x="80" y="20"/>
                    </a:lnTo>
                    <a:lnTo>
                      <a:pt x="78" y="26"/>
                    </a:lnTo>
                    <a:lnTo>
                      <a:pt x="78" y="26"/>
                    </a:lnTo>
                    <a:lnTo>
                      <a:pt x="82" y="36"/>
                    </a:lnTo>
                    <a:lnTo>
                      <a:pt x="82" y="44"/>
                    </a:lnTo>
                    <a:lnTo>
                      <a:pt x="82" y="44"/>
                    </a:lnTo>
                    <a:lnTo>
                      <a:pt x="82" y="48"/>
                    </a:lnTo>
                    <a:lnTo>
                      <a:pt x="80" y="54"/>
                    </a:lnTo>
                    <a:lnTo>
                      <a:pt x="76" y="58"/>
                    </a:lnTo>
                    <a:lnTo>
                      <a:pt x="72" y="60"/>
                    </a:lnTo>
                    <a:lnTo>
                      <a:pt x="56" y="66"/>
                    </a:lnTo>
                    <a:lnTo>
                      <a:pt x="52" y="68"/>
                    </a:lnTo>
                    <a:lnTo>
                      <a:pt x="52" y="74"/>
                    </a:lnTo>
                    <a:lnTo>
                      <a:pt x="52" y="96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06"/>
                    </a:lnTo>
                    <a:lnTo>
                      <a:pt x="56" y="108"/>
                    </a:lnTo>
                    <a:lnTo>
                      <a:pt x="56" y="108"/>
                    </a:lnTo>
                    <a:lnTo>
                      <a:pt x="64" y="108"/>
                    </a:lnTo>
                    <a:lnTo>
                      <a:pt x="68" y="108"/>
                    </a:lnTo>
                    <a:lnTo>
                      <a:pt x="72" y="106"/>
                    </a:lnTo>
                    <a:lnTo>
                      <a:pt x="76" y="104"/>
                    </a:lnTo>
                    <a:lnTo>
                      <a:pt x="92" y="138"/>
                    </a:lnTo>
                    <a:lnTo>
                      <a:pt x="92" y="140"/>
                    </a:lnTo>
                    <a:lnTo>
                      <a:pt x="92" y="140"/>
                    </a:lnTo>
                    <a:lnTo>
                      <a:pt x="92" y="140"/>
                    </a:lnTo>
                    <a:lnTo>
                      <a:pt x="92" y="140"/>
                    </a:lnTo>
                    <a:lnTo>
                      <a:pt x="88" y="184"/>
                    </a:lnTo>
                    <a:lnTo>
                      <a:pt x="82" y="216"/>
                    </a:lnTo>
                    <a:lnTo>
                      <a:pt x="78" y="238"/>
                    </a:lnTo>
                    <a:lnTo>
                      <a:pt x="72" y="250"/>
                    </a:lnTo>
                    <a:lnTo>
                      <a:pt x="72" y="250"/>
                    </a:lnTo>
                    <a:lnTo>
                      <a:pt x="68" y="254"/>
                    </a:lnTo>
                    <a:lnTo>
                      <a:pt x="62" y="256"/>
                    </a:lnTo>
                    <a:lnTo>
                      <a:pt x="62" y="256"/>
                    </a:lnTo>
                    <a:lnTo>
                      <a:pt x="54" y="254"/>
                    </a:lnTo>
                    <a:lnTo>
                      <a:pt x="48" y="252"/>
                    </a:lnTo>
                    <a:lnTo>
                      <a:pt x="48" y="252"/>
                    </a:lnTo>
                    <a:lnTo>
                      <a:pt x="22" y="298"/>
                    </a:lnTo>
                    <a:lnTo>
                      <a:pt x="12" y="312"/>
                    </a:lnTo>
                    <a:lnTo>
                      <a:pt x="6" y="318"/>
                    </a:lnTo>
                    <a:lnTo>
                      <a:pt x="8" y="318"/>
                    </a:lnTo>
                    <a:lnTo>
                      <a:pt x="8" y="318"/>
                    </a:lnTo>
                    <a:lnTo>
                      <a:pt x="6" y="320"/>
                    </a:lnTo>
                    <a:lnTo>
                      <a:pt x="4" y="326"/>
                    </a:lnTo>
                    <a:lnTo>
                      <a:pt x="4" y="348"/>
                    </a:lnTo>
                    <a:lnTo>
                      <a:pt x="8" y="352"/>
                    </a:lnTo>
                    <a:lnTo>
                      <a:pt x="10" y="352"/>
                    </a:lnTo>
                    <a:lnTo>
                      <a:pt x="12" y="354"/>
                    </a:lnTo>
                    <a:lnTo>
                      <a:pt x="4" y="364"/>
                    </a:lnTo>
                    <a:close/>
                  </a:path>
                </a:pathLst>
              </a:custGeom>
              <a:solidFill>
                <a:srgbClr val="FC765B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0" name="MH_Other_10">
                <a:extLst>
                  <a:ext uri="{FF2B5EF4-FFF2-40B4-BE49-F238E27FC236}">
                    <a16:creationId xmlns:a16="http://schemas.microsoft.com/office/drawing/2014/main" xmlns="" id="{1792D0A5-8121-4549-B45B-D8C720E9683C}"/>
                  </a:ext>
                </a:extLst>
              </p:cNvPr>
              <p:cNvSpPr>
                <a:spLocks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6437803" y="4156869"/>
                <a:ext cx="520700" cy="450850"/>
              </a:xfrm>
              <a:custGeom>
                <a:avLst/>
                <a:gdLst>
                  <a:gd name="T0" fmla="*/ 284 w 384"/>
                  <a:gd name="T1" fmla="*/ 14 h 332"/>
                  <a:gd name="T2" fmla="*/ 272 w 384"/>
                  <a:gd name="T3" fmla="*/ 26 h 332"/>
                  <a:gd name="T4" fmla="*/ 262 w 384"/>
                  <a:gd name="T5" fmla="*/ 20 h 332"/>
                  <a:gd name="T6" fmla="*/ 260 w 384"/>
                  <a:gd name="T7" fmla="*/ 10 h 332"/>
                  <a:gd name="T8" fmla="*/ 250 w 384"/>
                  <a:gd name="T9" fmla="*/ 8 h 332"/>
                  <a:gd name="T10" fmla="*/ 240 w 384"/>
                  <a:gd name="T11" fmla="*/ 34 h 332"/>
                  <a:gd name="T12" fmla="*/ 216 w 384"/>
                  <a:gd name="T13" fmla="*/ 34 h 332"/>
                  <a:gd name="T14" fmla="*/ 208 w 384"/>
                  <a:gd name="T15" fmla="*/ 44 h 332"/>
                  <a:gd name="T16" fmla="*/ 188 w 384"/>
                  <a:gd name="T17" fmla="*/ 58 h 332"/>
                  <a:gd name="T18" fmla="*/ 182 w 384"/>
                  <a:gd name="T19" fmla="*/ 58 h 332"/>
                  <a:gd name="T20" fmla="*/ 160 w 384"/>
                  <a:gd name="T21" fmla="*/ 54 h 332"/>
                  <a:gd name="T22" fmla="*/ 160 w 384"/>
                  <a:gd name="T23" fmla="*/ 50 h 332"/>
                  <a:gd name="T24" fmla="*/ 148 w 384"/>
                  <a:gd name="T25" fmla="*/ 74 h 332"/>
                  <a:gd name="T26" fmla="*/ 170 w 384"/>
                  <a:gd name="T27" fmla="*/ 82 h 332"/>
                  <a:gd name="T28" fmla="*/ 176 w 384"/>
                  <a:gd name="T29" fmla="*/ 110 h 332"/>
                  <a:gd name="T30" fmla="*/ 160 w 384"/>
                  <a:gd name="T31" fmla="*/ 122 h 332"/>
                  <a:gd name="T32" fmla="*/ 124 w 384"/>
                  <a:gd name="T33" fmla="*/ 130 h 332"/>
                  <a:gd name="T34" fmla="*/ 114 w 384"/>
                  <a:gd name="T35" fmla="*/ 126 h 332"/>
                  <a:gd name="T36" fmla="*/ 104 w 384"/>
                  <a:gd name="T37" fmla="*/ 134 h 332"/>
                  <a:gd name="T38" fmla="*/ 78 w 384"/>
                  <a:gd name="T39" fmla="*/ 148 h 332"/>
                  <a:gd name="T40" fmla="*/ 16 w 384"/>
                  <a:gd name="T41" fmla="*/ 146 h 332"/>
                  <a:gd name="T42" fmla="*/ 0 w 384"/>
                  <a:gd name="T43" fmla="*/ 172 h 332"/>
                  <a:gd name="T44" fmla="*/ 18 w 384"/>
                  <a:gd name="T45" fmla="*/ 196 h 332"/>
                  <a:gd name="T46" fmla="*/ 28 w 384"/>
                  <a:gd name="T47" fmla="*/ 190 h 332"/>
                  <a:gd name="T48" fmla="*/ 44 w 384"/>
                  <a:gd name="T49" fmla="*/ 188 h 332"/>
                  <a:gd name="T50" fmla="*/ 66 w 384"/>
                  <a:gd name="T51" fmla="*/ 220 h 332"/>
                  <a:gd name="T52" fmla="*/ 58 w 384"/>
                  <a:gd name="T53" fmla="*/ 246 h 332"/>
                  <a:gd name="T54" fmla="*/ 62 w 384"/>
                  <a:gd name="T55" fmla="*/ 286 h 332"/>
                  <a:gd name="T56" fmla="*/ 68 w 384"/>
                  <a:gd name="T57" fmla="*/ 320 h 332"/>
                  <a:gd name="T58" fmla="*/ 78 w 384"/>
                  <a:gd name="T59" fmla="*/ 326 h 332"/>
                  <a:gd name="T60" fmla="*/ 110 w 384"/>
                  <a:gd name="T61" fmla="*/ 320 h 332"/>
                  <a:gd name="T62" fmla="*/ 168 w 384"/>
                  <a:gd name="T63" fmla="*/ 320 h 332"/>
                  <a:gd name="T64" fmla="*/ 196 w 384"/>
                  <a:gd name="T65" fmla="*/ 302 h 332"/>
                  <a:gd name="T66" fmla="*/ 216 w 384"/>
                  <a:gd name="T67" fmla="*/ 290 h 332"/>
                  <a:gd name="T68" fmla="*/ 248 w 384"/>
                  <a:gd name="T69" fmla="*/ 282 h 332"/>
                  <a:gd name="T70" fmla="*/ 256 w 384"/>
                  <a:gd name="T71" fmla="*/ 292 h 332"/>
                  <a:gd name="T72" fmla="*/ 276 w 384"/>
                  <a:gd name="T73" fmla="*/ 292 h 332"/>
                  <a:gd name="T74" fmla="*/ 294 w 384"/>
                  <a:gd name="T75" fmla="*/ 296 h 332"/>
                  <a:gd name="T76" fmla="*/ 296 w 384"/>
                  <a:gd name="T77" fmla="*/ 288 h 332"/>
                  <a:gd name="T78" fmla="*/ 312 w 384"/>
                  <a:gd name="T79" fmla="*/ 276 h 332"/>
                  <a:gd name="T80" fmla="*/ 322 w 384"/>
                  <a:gd name="T81" fmla="*/ 276 h 332"/>
                  <a:gd name="T82" fmla="*/ 330 w 384"/>
                  <a:gd name="T83" fmla="*/ 262 h 332"/>
                  <a:gd name="T84" fmla="*/ 348 w 384"/>
                  <a:gd name="T85" fmla="*/ 252 h 332"/>
                  <a:gd name="T86" fmla="*/ 352 w 384"/>
                  <a:gd name="T87" fmla="*/ 248 h 332"/>
                  <a:gd name="T88" fmla="*/ 374 w 384"/>
                  <a:gd name="T89" fmla="*/ 244 h 332"/>
                  <a:gd name="T90" fmla="*/ 384 w 384"/>
                  <a:gd name="T91" fmla="*/ 228 h 332"/>
                  <a:gd name="T92" fmla="*/ 372 w 384"/>
                  <a:gd name="T93" fmla="*/ 206 h 332"/>
                  <a:gd name="T94" fmla="*/ 372 w 384"/>
                  <a:gd name="T95" fmla="*/ 204 h 332"/>
                  <a:gd name="T96" fmla="*/ 380 w 384"/>
                  <a:gd name="T97" fmla="*/ 174 h 332"/>
                  <a:gd name="T98" fmla="*/ 372 w 384"/>
                  <a:gd name="T99" fmla="*/ 156 h 332"/>
                  <a:gd name="T100" fmla="*/ 350 w 384"/>
                  <a:gd name="T101" fmla="*/ 136 h 332"/>
                  <a:gd name="T102" fmla="*/ 366 w 384"/>
                  <a:gd name="T103" fmla="*/ 92 h 332"/>
                  <a:gd name="T104" fmla="*/ 372 w 384"/>
                  <a:gd name="T105" fmla="*/ 68 h 332"/>
                  <a:gd name="T106" fmla="*/ 356 w 384"/>
                  <a:gd name="T107" fmla="*/ 76 h 332"/>
                  <a:gd name="T108" fmla="*/ 346 w 384"/>
                  <a:gd name="T109" fmla="*/ 82 h 332"/>
                  <a:gd name="T110" fmla="*/ 336 w 384"/>
                  <a:gd name="T111" fmla="*/ 76 h 332"/>
                  <a:gd name="T112" fmla="*/ 332 w 384"/>
                  <a:gd name="T113" fmla="*/ 60 h 332"/>
                  <a:gd name="T114" fmla="*/ 316 w 384"/>
                  <a:gd name="T115" fmla="*/ 60 h 332"/>
                  <a:gd name="T116" fmla="*/ 304 w 384"/>
                  <a:gd name="T117" fmla="*/ 1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84" h="332">
                    <a:moveTo>
                      <a:pt x="300" y="6"/>
                    </a:moveTo>
                    <a:lnTo>
                      <a:pt x="296" y="4"/>
                    </a:lnTo>
                    <a:lnTo>
                      <a:pt x="288" y="8"/>
                    </a:lnTo>
                    <a:lnTo>
                      <a:pt x="284" y="14"/>
                    </a:lnTo>
                    <a:lnTo>
                      <a:pt x="284" y="14"/>
                    </a:lnTo>
                    <a:lnTo>
                      <a:pt x="280" y="22"/>
                    </a:lnTo>
                    <a:lnTo>
                      <a:pt x="276" y="24"/>
                    </a:lnTo>
                    <a:lnTo>
                      <a:pt x="272" y="26"/>
                    </a:lnTo>
                    <a:lnTo>
                      <a:pt x="272" y="26"/>
                    </a:lnTo>
                    <a:lnTo>
                      <a:pt x="268" y="24"/>
                    </a:lnTo>
                    <a:lnTo>
                      <a:pt x="264" y="20"/>
                    </a:lnTo>
                    <a:lnTo>
                      <a:pt x="262" y="20"/>
                    </a:lnTo>
                    <a:lnTo>
                      <a:pt x="262" y="20"/>
                    </a:lnTo>
                    <a:lnTo>
                      <a:pt x="262" y="20"/>
                    </a:lnTo>
                    <a:lnTo>
                      <a:pt x="260" y="12"/>
                    </a:lnTo>
                    <a:lnTo>
                      <a:pt x="260" y="10"/>
                    </a:lnTo>
                    <a:lnTo>
                      <a:pt x="258" y="0"/>
                    </a:lnTo>
                    <a:lnTo>
                      <a:pt x="254" y="0"/>
                    </a:lnTo>
                    <a:lnTo>
                      <a:pt x="252" y="0"/>
                    </a:lnTo>
                    <a:lnTo>
                      <a:pt x="250" y="8"/>
                    </a:lnTo>
                    <a:lnTo>
                      <a:pt x="250" y="20"/>
                    </a:lnTo>
                    <a:lnTo>
                      <a:pt x="250" y="20"/>
                    </a:lnTo>
                    <a:lnTo>
                      <a:pt x="248" y="20"/>
                    </a:lnTo>
                    <a:lnTo>
                      <a:pt x="240" y="34"/>
                    </a:lnTo>
                    <a:lnTo>
                      <a:pt x="238" y="36"/>
                    </a:lnTo>
                    <a:lnTo>
                      <a:pt x="236" y="36"/>
                    </a:lnTo>
                    <a:lnTo>
                      <a:pt x="216" y="34"/>
                    </a:lnTo>
                    <a:lnTo>
                      <a:pt x="216" y="34"/>
                    </a:lnTo>
                    <a:lnTo>
                      <a:pt x="216" y="34"/>
                    </a:lnTo>
                    <a:lnTo>
                      <a:pt x="216" y="34"/>
                    </a:lnTo>
                    <a:lnTo>
                      <a:pt x="216" y="36"/>
                    </a:lnTo>
                    <a:lnTo>
                      <a:pt x="208" y="44"/>
                    </a:lnTo>
                    <a:lnTo>
                      <a:pt x="212" y="50"/>
                    </a:lnTo>
                    <a:lnTo>
                      <a:pt x="212" y="50"/>
                    </a:lnTo>
                    <a:lnTo>
                      <a:pt x="206" y="58"/>
                    </a:lnTo>
                    <a:lnTo>
                      <a:pt x="188" y="58"/>
                    </a:lnTo>
                    <a:lnTo>
                      <a:pt x="188" y="56"/>
                    </a:lnTo>
                    <a:lnTo>
                      <a:pt x="188" y="54"/>
                    </a:lnTo>
                    <a:lnTo>
                      <a:pt x="184" y="52"/>
                    </a:lnTo>
                    <a:lnTo>
                      <a:pt x="182" y="58"/>
                    </a:lnTo>
                    <a:lnTo>
                      <a:pt x="180" y="60"/>
                    </a:lnTo>
                    <a:lnTo>
                      <a:pt x="168" y="60"/>
                    </a:lnTo>
                    <a:lnTo>
                      <a:pt x="168" y="60"/>
                    </a:lnTo>
                    <a:lnTo>
                      <a:pt x="160" y="54"/>
                    </a:lnTo>
                    <a:lnTo>
                      <a:pt x="160" y="52"/>
                    </a:lnTo>
                    <a:lnTo>
                      <a:pt x="160" y="52"/>
                    </a:lnTo>
                    <a:lnTo>
                      <a:pt x="160" y="52"/>
                    </a:lnTo>
                    <a:lnTo>
                      <a:pt x="160" y="50"/>
                    </a:lnTo>
                    <a:lnTo>
                      <a:pt x="146" y="48"/>
                    </a:lnTo>
                    <a:lnTo>
                      <a:pt x="136" y="52"/>
                    </a:lnTo>
                    <a:lnTo>
                      <a:pt x="132" y="56"/>
                    </a:lnTo>
                    <a:lnTo>
                      <a:pt x="148" y="74"/>
                    </a:lnTo>
                    <a:lnTo>
                      <a:pt x="168" y="80"/>
                    </a:lnTo>
                    <a:lnTo>
                      <a:pt x="168" y="80"/>
                    </a:lnTo>
                    <a:lnTo>
                      <a:pt x="168" y="80"/>
                    </a:lnTo>
                    <a:lnTo>
                      <a:pt x="170" y="82"/>
                    </a:lnTo>
                    <a:lnTo>
                      <a:pt x="180" y="92"/>
                    </a:lnTo>
                    <a:lnTo>
                      <a:pt x="176" y="108"/>
                    </a:lnTo>
                    <a:lnTo>
                      <a:pt x="176" y="108"/>
                    </a:lnTo>
                    <a:lnTo>
                      <a:pt x="176" y="110"/>
                    </a:lnTo>
                    <a:lnTo>
                      <a:pt x="176" y="110"/>
                    </a:lnTo>
                    <a:lnTo>
                      <a:pt x="162" y="120"/>
                    </a:lnTo>
                    <a:lnTo>
                      <a:pt x="162" y="122"/>
                    </a:lnTo>
                    <a:lnTo>
                      <a:pt x="160" y="122"/>
                    </a:lnTo>
                    <a:lnTo>
                      <a:pt x="138" y="128"/>
                    </a:lnTo>
                    <a:lnTo>
                      <a:pt x="138" y="128"/>
                    </a:lnTo>
                    <a:lnTo>
                      <a:pt x="124" y="130"/>
                    </a:lnTo>
                    <a:lnTo>
                      <a:pt x="124" y="130"/>
                    </a:lnTo>
                    <a:lnTo>
                      <a:pt x="124" y="130"/>
                    </a:lnTo>
                    <a:lnTo>
                      <a:pt x="124" y="130"/>
                    </a:lnTo>
                    <a:lnTo>
                      <a:pt x="124" y="130"/>
                    </a:lnTo>
                    <a:lnTo>
                      <a:pt x="114" y="126"/>
                    </a:lnTo>
                    <a:lnTo>
                      <a:pt x="110" y="126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94" y="142"/>
                    </a:lnTo>
                    <a:lnTo>
                      <a:pt x="92" y="142"/>
                    </a:lnTo>
                    <a:lnTo>
                      <a:pt x="92" y="142"/>
                    </a:lnTo>
                    <a:lnTo>
                      <a:pt x="78" y="148"/>
                    </a:lnTo>
                    <a:lnTo>
                      <a:pt x="78" y="148"/>
                    </a:lnTo>
                    <a:lnTo>
                      <a:pt x="60" y="142"/>
                    </a:lnTo>
                    <a:lnTo>
                      <a:pt x="24" y="144"/>
                    </a:lnTo>
                    <a:lnTo>
                      <a:pt x="16" y="146"/>
                    </a:lnTo>
                    <a:lnTo>
                      <a:pt x="16" y="148"/>
                    </a:lnTo>
                    <a:lnTo>
                      <a:pt x="8" y="148"/>
                    </a:lnTo>
                    <a:lnTo>
                      <a:pt x="0" y="160"/>
                    </a:lnTo>
                    <a:lnTo>
                      <a:pt x="0" y="172"/>
                    </a:lnTo>
                    <a:lnTo>
                      <a:pt x="8" y="192"/>
                    </a:lnTo>
                    <a:lnTo>
                      <a:pt x="18" y="196"/>
                    </a:lnTo>
                    <a:lnTo>
                      <a:pt x="18" y="196"/>
                    </a:lnTo>
                    <a:lnTo>
                      <a:pt x="18" y="196"/>
                    </a:lnTo>
                    <a:lnTo>
                      <a:pt x="22" y="200"/>
                    </a:lnTo>
                    <a:lnTo>
                      <a:pt x="28" y="192"/>
                    </a:lnTo>
                    <a:lnTo>
                      <a:pt x="28" y="190"/>
                    </a:lnTo>
                    <a:lnTo>
                      <a:pt x="28" y="190"/>
                    </a:lnTo>
                    <a:lnTo>
                      <a:pt x="30" y="190"/>
                    </a:lnTo>
                    <a:lnTo>
                      <a:pt x="42" y="188"/>
                    </a:lnTo>
                    <a:lnTo>
                      <a:pt x="44" y="188"/>
                    </a:lnTo>
                    <a:lnTo>
                      <a:pt x="44" y="188"/>
                    </a:lnTo>
                    <a:lnTo>
                      <a:pt x="56" y="192"/>
                    </a:lnTo>
                    <a:lnTo>
                      <a:pt x="68" y="220"/>
                    </a:lnTo>
                    <a:lnTo>
                      <a:pt x="66" y="220"/>
                    </a:lnTo>
                    <a:lnTo>
                      <a:pt x="66" y="220"/>
                    </a:lnTo>
                    <a:lnTo>
                      <a:pt x="62" y="236"/>
                    </a:lnTo>
                    <a:lnTo>
                      <a:pt x="62" y="236"/>
                    </a:lnTo>
                    <a:lnTo>
                      <a:pt x="58" y="244"/>
                    </a:lnTo>
                    <a:lnTo>
                      <a:pt x="58" y="246"/>
                    </a:lnTo>
                    <a:lnTo>
                      <a:pt x="52" y="260"/>
                    </a:lnTo>
                    <a:lnTo>
                      <a:pt x="52" y="276"/>
                    </a:lnTo>
                    <a:lnTo>
                      <a:pt x="62" y="286"/>
                    </a:lnTo>
                    <a:lnTo>
                      <a:pt x="62" y="286"/>
                    </a:lnTo>
                    <a:lnTo>
                      <a:pt x="76" y="296"/>
                    </a:lnTo>
                    <a:lnTo>
                      <a:pt x="76" y="298"/>
                    </a:lnTo>
                    <a:lnTo>
                      <a:pt x="78" y="298"/>
                    </a:lnTo>
                    <a:lnTo>
                      <a:pt x="68" y="320"/>
                    </a:lnTo>
                    <a:lnTo>
                      <a:pt x="66" y="332"/>
                    </a:lnTo>
                    <a:lnTo>
                      <a:pt x="68" y="330"/>
                    </a:lnTo>
                    <a:lnTo>
                      <a:pt x="70" y="330"/>
                    </a:lnTo>
                    <a:lnTo>
                      <a:pt x="78" y="326"/>
                    </a:lnTo>
                    <a:lnTo>
                      <a:pt x="92" y="318"/>
                    </a:lnTo>
                    <a:lnTo>
                      <a:pt x="92" y="318"/>
                    </a:lnTo>
                    <a:lnTo>
                      <a:pt x="108" y="320"/>
                    </a:lnTo>
                    <a:lnTo>
                      <a:pt x="110" y="320"/>
                    </a:lnTo>
                    <a:lnTo>
                      <a:pt x="110" y="320"/>
                    </a:lnTo>
                    <a:lnTo>
                      <a:pt x="134" y="330"/>
                    </a:lnTo>
                    <a:lnTo>
                      <a:pt x="160" y="330"/>
                    </a:lnTo>
                    <a:lnTo>
                      <a:pt x="168" y="320"/>
                    </a:lnTo>
                    <a:lnTo>
                      <a:pt x="168" y="320"/>
                    </a:lnTo>
                    <a:lnTo>
                      <a:pt x="168" y="320"/>
                    </a:lnTo>
                    <a:lnTo>
                      <a:pt x="182" y="312"/>
                    </a:lnTo>
                    <a:lnTo>
                      <a:pt x="196" y="302"/>
                    </a:lnTo>
                    <a:lnTo>
                      <a:pt x="196" y="300"/>
                    </a:lnTo>
                    <a:lnTo>
                      <a:pt x="196" y="300"/>
                    </a:lnTo>
                    <a:lnTo>
                      <a:pt x="206" y="298"/>
                    </a:lnTo>
                    <a:lnTo>
                      <a:pt x="216" y="290"/>
                    </a:lnTo>
                    <a:lnTo>
                      <a:pt x="228" y="274"/>
                    </a:lnTo>
                    <a:lnTo>
                      <a:pt x="246" y="280"/>
                    </a:lnTo>
                    <a:lnTo>
                      <a:pt x="248" y="280"/>
                    </a:lnTo>
                    <a:lnTo>
                      <a:pt x="248" y="282"/>
                    </a:lnTo>
                    <a:lnTo>
                      <a:pt x="248" y="282"/>
                    </a:lnTo>
                    <a:lnTo>
                      <a:pt x="248" y="282"/>
                    </a:lnTo>
                    <a:lnTo>
                      <a:pt x="252" y="290"/>
                    </a:lnTo>
                    <a:lnTo>
                      <a:pt x="256" y="292"/>
                    </a:lnTo>
                    <a:lnTo>
                      <a:pt x="266" y="292"/>
                    </a:lnTo>
                    <a:lnTo>
                      <a:pt x="268" y="292"/>
                    </a:lnTo>
                    <a:lnTo>
                      <a:pt x="274" y="292"/>
                    </a:lnTo>
                    <a:lnTo>
                      <a:pt x="276" y="292"/>
                    </a:lnTo>
                    <a:lnTo>
                      <a:pt x="276" y="294"/>
                    </a:lnTo>
                    <a:lnTo>
                      <a:pt x="288" y="298"/>
                    </a:lnTo>
                    <a:lnTo>
                      <a:pt x="292" y="298"/>
                    </a:lnTo>
                    <a:lnTo>
                      <a:pt x="294" y="296"/>
                    </a:lnTo>
                    <a:lnTo>
                      <a:pt x="296" y="290"/>
                    </a:lnTo>
                    <a:lnTo>
                      <a:pt x="296" y="290"/>
                    </a:lnTo>
                    <a:lnTo>
                      <a:pt x="296" y="288"/>
                    </a:lnTo>
                    <a:lnTo>
                      <a:pt x="296" y="288"/>
                    </a:lnTo>
                    <a:lnTo>
                      <a:pt x="296" y="288"/>
                    </a:lnTo>
                    <a:lnTo>
                      <a:pt x="302" y="284"/>
                    </a:lnTo>
                    <a:lnTo>
                      <a:pt x="302" y="284"/>
                    </a:lnTo>
                    <a:lnTo>
                      <a:pt x="312" y="276"/>
                    </a:lnTo>
                    <a:lnTo>
                      <a:pt x="312" y="276"/>
                    </a:lnTo>
                    <a:lnTo>
                      <a:pt x="312" y="276"/>
                    </a:lnTo>
                    <a:lnTo>
                      <a:pt x="314" y="276"/>
                    </a:lnTo>
                    <a:lnTo>
                      <a:pt x="322" y="276"/>
                    </a:lnTo>
                    <a:lnTo>
                      <a:pt x="322" y="276"/>
                    </a:lnTo>
                    <a:lnTo>
                      <a:pt x="324" y="268"/>
                    </a:lnTo>
                    <a:lnTo>
                      <a:pt x="330" y="262"/>
                    </a:lnTo>
                    <a:lnTo>
                      <a:pt x="330" y="262"/>
                    </a:lnTo>
                    <a:lnTo>
                      <a:pt x="336" y="258"/>
                    </a:lnTo>
                    <a:lnTo>
                      <a:pt x="342" y="256"/>
                    </a:lnTo>
                    <a:lnTo>
                      <a:pt x="346" y="252"/>
                    </a:lnTo>
                    <a:lnTo>
                      <a:pt x="348" y="252"/>
                    </a:lnTo>
                    <a:lnTo>
                      <a:pt x="348" y="252"/>
                    </a:lnTo>
                    <a:lnTo>
                      <a:pt x="352" y="248"/>
                    </a:lnTo>
                    <a:lnTo>
                      <a:pt x="352" y="248"/>
                    </a:lnTo>
                    <a:lnTo>
                      <a:pt x="352" y="248"/>
                    </a:lnTo>
                    <a:lnTo>
                      <a:pt x="352" y="246"/>
                    </a:lnTo>
                    <a:lnTo>
                      <a:pt x="354" y="246"/>
                    </a:lnTo>
                    <a:lnTo>
                      <a:pt x="366" y="244"/>
                    </a:lnTo>
                    <a:lnTo>
                      <a:pt x="374" y="244"/>
                    </a:lnTo>
                    <a:lnTo>
                      <a:pt x="376" y="240"/>
                    </a:lnTo>
                    <a:lnTo>
                      <a:pt x="380" y="236"/>
                    </a:lnTo>
                    <a:lnTo>
                      <a:pt x="380" y="236"/>
                    </a:lnTo>
                    <a:lnTo>
                      <a:pt x="384" y="228"/>
                    </a:lnTo>
                    <a:lnTo>
                      <a:pt x="382" y="228"/>
                    </a:lnTo>
                    <a:lnTo>
                      <a:pt x="382" y="228"/>
                    </a:lnTo>
                    <a:lnTo>
                      <a:pt x="376" y="218"/>
                    </a:lnTo>
                    <a:lnTo>
                      <a:pt x="372" y="206"/>
                    </a:lnTo>
                    <a:lnTo>
                      <a:pt x="372" y="206"/>
                    </a:lnTo>
                    <a:lnTo>
                      <a:pt x="372" y="206"/>
                    </a:lnTo>
                    <a:lnTo>
                      <a:pt x="372" y="206"/>
                    </a:lnTo>
                    <a:lnTo>
                      <a:pt x="372" y="204"/>
                    </a:lnTo>
                    <a:lnTo>
                      <a:pt x="376" y="188"/>
                    </a:lnTo>
                    <a:lnTo>
                      <a:pt x="376" y="188"/>
                    </a:lnTo>
                    <a:lnTo>
                      <a:pt x="376" y="180"/>
                    </a:lnTo>
                    <a:lnTo>
                      <a:pt x="380" y="174"/>
                    </a:lnTo>
                    <a:lnTo>
                      <a:pt x="380" y="160"/>
                    </a:lnTo>
                    <a:lnTo>
                      <a:pt x="380" y="160"/>
                    </a:lnTo>
                    <a:lnTo>
                      <a:pt x="378" y="158"/>
                    </a:lnTo>
                    <a:lnTo>
                      <a:pt x="372" y="156"/>
                    </a:lnTo>
                    <a:lnTo>
                      <a:pt x="348" y="166"/>
                    </a:lnTo>
                    <a:lnTo>
                      <a:pt x="348" y="140"/>
                    </a:lnTo>
                    <a:lnTo>
                      <a:pt x="348" y="140"/>
                    </a:lnTo>
                    <a:lnTo>
                      <a:pt x="350" y="136"/>
                    </a:lnTo>
                    <a:lnTo>
                      <a:pt x="356" y="132"/>
                    </a:lnTo>
                    <a:lnTo>
                      <a:pt x="372" y="120"/>
                    </a:lnTo>
                    <a:lnTo>
                      <a:pt x="366" y="92"/>
                    </a:lnTo>
                    <a:lnTo>
                      <a:pt x="366" y="92"/>
                    </a:lnTo>
                    <a:lnTo>
                      <a:pt x="366" y="84"/>
                    </a:lnTo>
                    <a:lnTo>
                      <a:pt x="366" y="78"/>
                    </a:lnTo>
                    <a:lnTo>
                      <a:pt x="368" y="74"/>
                    </a:lnTo>
                    <a:lnTo>
                      <a:pt x="372" y="68"/>
                    </a:lnTo>
                    <a:lnTo>
                      <a:pt x="372" y="64"/>
                    </a:lnTo>
                    <a:lnTo>
                      <a:pt x="364" y="64"/>
                    </a:lnTo>
                    <a:lnTo>
                      <a:pt x="360" y="64"/>
                    </a:lnTo>
                    <a:lnTo>
                      <a:pt x="356" y="76"/>
                    </a:lnTo>
                    <a:lnTo>
                      <a:pt x="356" y="76"/>
                    </a:lnTo>
                    <a:lnTo>
                      <a:pt x="352" y="80"/>
                    </a:lnTo>
                    <a:lnTo>
                      <a:pt x="348" y="82"/>
                    </a:lnTo>
                    <a:lnTo>
                      <a:pt x="346" y="82"/>
                    </a:lnTo>
                    <a:lnTo>
                      <a:pt x="338" y="76"/>
                    </a:lnTo>
                    <a:lnTo>
                      <a:pt x="336" y="76"/>
                    </a:lnTo>
                    <a:lnTo>
                      <a:pt x="336" y="76"/>
                    </a:lnTo>
                    <a:lnTo>
                      <a:pt x="336" y="76"/>
                    </a:lnTo>
                    <a:lnTo>
                      <a:pt x="336" y="74"/>
                    </a:lnTo>
                    <a:lnTo>
                      <a:pt x="334" y="68"/>
                    </a:lnTo>
                    <a:lnTo>
                      <a:pt x="332" y="60"/>
                    </a:lnTo>
                    <a:lnTo>
                      <a:pt x="332" y="60"/>
                    </a:lnTo>
                    <a:lnTo>
                      <a:pt x="332" y="60"/>
                    </a:lnTo>
                    <a:lnTo>
                      <a:pt x="332" y="64"/>
                    </a:lnTo>
                    <a:lnTo>
                      <a:pt x="316" y="64"/>
                    </a:lnTo>
                    <a:lnTo>
                      <a:pt x="316" y="60"/>
                    </a:lnTo>
                    <a:lnTo>
                      <a:pt x="312" y="52"/>
                    </a:lnTo>
                    <a:lnTo>
                      <a:pt x="312" y="40"/>
                    </a:lnTo>
                    <a:lnTo>
                      <a:pt x="304" y="24"/>
                    </a:lnTo>
                    <a:lnTo>
                      <a:pt x="304" y="12"/>
                    </a:lnTo>
                    <a:lnTo>
                      <a:pt x="300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1" name="MH_Other_11">
                <a:extLst>
                  <a:ext uri="{FF2B5EF4-FFF2-40B4-BE49-F238E27FC236}">
                    <a16:creationId xmlns:a16="http://schemas.microsoft.com/office/drawing/2014/main" xmlns="" id="{8C13DE28-7773-4914-BED7-8F51B8C11B35}"/>
                  </a:ext>
                </a:extLst>
              </p:cNvPr>
              <p:cNvSpPr>
                <a:spLocks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6521940" y="4433094"/>
                <a:ext cx="681038" cy="519112"/>
              </a:xfrm>
              <a:custGeom>
                <a:avLst/>
                <a:gdLst>
                  <a:gd name="T0" fmla="*/ 394 w 502"/>
                  <a:gd name="T1" fmla="*/ 28 h 382"/>
                  <a:gd name="T2" fmla="*/ 376 w 502"/>
                  <a:gd name="T3" fmla="*/ 36 h 382"/>
                  <a:gd name="T4" fmla="*/ 344 w 502"/>
                  <a:gd name="T5" fmla="*/ 44 h 382"/>
                  <a:gd name="T6" fmla="*/ 322 w 502"/>
                  <a:gd name="T7" fmla="*/ 42 h 382"/>
                  <a:gd name="T8" fmla="*/ 322 w 502"/>
                  <a:gd name="T9" fmla="*/ 42 h 382"/>
                  <a:gd name="T10" fmla="*/ 282 w 502"/>
                  <a:gd name="T11" fmla="*/ 60 h 382"/>
                  <a:gd name="T12" fmla="*/ 270 w 502"/>
                  <a:gd name="T13" fmla="*/ 70 h 382"/>
                  <a:gd name="T14" fmla="*/ 254 w 502"/>
                  <a:gd name="T15" fmla="*/ 80 h 382"/>
                  <a:gd name="T16" fmla="*/ 238 w 502"/>
                  <a:gd name="T17" fmla="*/ 100 h 382"/>
                  <a:gd name="T18" fmla="*/ 210 w 502"/>
                  <a:gd name="T19" fmla="*/ 96 h 382"/>
                  <a:gd name="T20" fmla="*/ 190 w 502"/>
                  <a:gd name="T21" fmla="*/ 96 h 382"/>
                  <a:gd name="T22" fmla="*/ 162 w 502"/>
                  <a:gd name="T23" fmla="*/ 92 h 382"/>
                  <a:gd name="T24" fmla="*/ 148 w 502"/>
                  <a:gd name="T25" fmla="*/ 100 h 382"/>
                  <a:gd name="T26" fmla="*/ 126 w 502"/>
                  <a:gd name="T27" fmla="*/ 116 h 382"/>
                  <a:gd name="T28" fmla="*/ 70 w 502"/>
                  <a:gd name="T29" fmla="*/ 134 h 382"/>
                  <a:gd name="T30" fmla="*/ 20 w 502"/>
                  <a:gd name="T31" fmla="*/ 130 h 382"/>
                  <a:gd name="T32" fmla="*/ 10 w 502"/>
                  <a:gd name="T33" fmla="*/ 132 h 382"/>
                  <a:gd name="T34" fmla="*/ 4 w 502"/>
                  <a:gd name="T35" fmla="*/ 158 h 382"/>
                  <a:gd name="T36" fmla="*/ 40 w 502"/>
                  <a:gd name="T37" fmla="*/ 158 h 382"/>
                  <a:gd name="T38" fmla="*/ 46 w 502"/>
                  <a:gd name="T39" fmla="*/ 188 h 382"/>
                  <a:gd name="T40" fmla="*/ 76 w 502"/>
                  <a:gd name="T41" fmla="*/ 184 h 382"/>
                  <a:gd name="T42" fmla="*/ 100 w 502"/>
                  <a:gd name="T43" fmla="*/ 178 h 382"/>
                  <a:gd name="T44" fmla="*/ 106 w 502"/>
                  <a:gd name="T45" fmla="*/ 218 h 382"/>
                  <a:gd name="T46" fmla="*/ 74 w 502"/>
                  <a:gd name="T47" fmla="*/ 242 h 382"/>
                  <a:gd name="T48" fmla="*/ 106 w 502"/>
                  <a:gd name="T49" fmla="*/ 256 h 382"/>
                  <a:gd name="T50" fmla="*/ 152 w 502"/>
                  <a:gd name="T51" fmla="*/ 264 h 382"/>
                  <a:gd name="T52" fmla="*/ 154 w 502"/>
                  <a:gd name="T53" fmla="*/ 286 h 382"/>
                  <a:gd name="T54" fmla="*/ 142 w 502"/>
                  <a:gd name="T55" fmla="*/ 320 h 382"/>
                  <a:gd name="T56" fmla="*/ 194 w 502"/>
                  <a:gd name="T57" fmla="*/ 356 h 382"/>
                  <a:gd name="T58" fmla="*/ 216 w 502"/>
                  <a:gd name="T59" fmla="*/ 348 h 382"/>
                  <a:gd name="T60" fmla="*/ 254 w 502"/>
                  <a:gd name="T61" fmla="*/ 360 h 382"/>
                  <a:gd name="T62" fmla="*/ 270 w 502"/>
                  <a:gd name="T63" fmla="*/ 360 h 382"/>
                  <a:gd name="T64" fmla="*/ 312 w 502"/>
                  <a:gd name="T65" fmla="*/ 370 h 382"/>
                  <a:gd name="T66" fmla="*/ 320 w 502"/>
                  <a:gd name="T67" fmla="*/ 380 h 382"/>
                  <a:gd name="T68" fmla="*/ 358 w 502"/>
                  <a:gd name="T69" fmla="*/ 356 h 382"/>
                  <a:gd name="T70" fmla="*/ 372 w 502"/>
                  <a:gd name="T71" fmla="*/ 328 h 382"/>
                  <a:gd name="T72" fmla="*/ 400 w 502"/>
                  <a:gd name="T73" fmla="*/ 306 h 382"/>
                  <a:gd name="T74" fmla="*/ 410 w 502"/>
                  <a:gd name="T75" fmla="*/ 286 h 382"/>
                  <a:gd name="T76" fmla="*/ 416 w 502"/>
                  <a:gd name="T77" fmla="*/ 274 h 382"/>
                  <a:gd name="T78" fmla="*/ 456 w 502"/>
                  <a:gd name="T79" fmla="*/ 230 h 382"/>
                  <a:gd name="T80" fmla="*/ 466 w 502"/>
                  <a:gd name="T81" fmla="*/ 210 h 382"/>
                  <a:gd name="T82" fmla="*/ 490 w 502"/>
                  <a:gd name="T83" fmla="*/ 168 h 382"/>
                  <a:gd name="T84" fmla="*/ 502 w 502"/>
                  <a:gd name="T85" fmla="*/ 146 h 382"/>
                  <a:gd name="T86" fmla="*/ 496 w 502"/>
                  <a:gd name="T87" fmla="*/ 120 h 382"/>
                  <a:gd name="T88" fmla="*/ 472 w 502"/>
                  <a:gd name="T89" fmla="*/ 128 h 382"/>
                  <a:gd name="T90" fmla="*/ 454 w 502"/>
                  <a:gd name="T91" fmla="*/ 122 h 382"/>
                  <a:gd name="T92" fmla="*/ 446 w 502"/>
                  <a:gd name="T93" fmla="*/ 98 h 382"/>
                  <a:gd name="T94" fmla="*/ 428 w 502"/>
                  <a:gd name="T95" fmla="*/ 114 h 382"/>
                  <a:gd name="T96" fmla="*/ 422 w 502"/>
                  <a:gd name="T97" fmla="*/ 108 h 382"/>
                  <a:gd name="T98" fmla="*/ 424 w 502"/>
                  <a:gd name="T99" fmla="*/ 88 h 382"/>
                  <a:gd name="T100" fmla="*/ 444 w 502"/>
                  <a:gd name="T101" fmla="*/ 58 h 382"/>
                  <a:gd name="T102" fmla="*/ 442 w 502"/>
                  <a:gd name="T103" fmla="*/ 28 h 382"/>
                  <a:gd name="T104" fmla="*/ 440 w 502"/>
                  <a:gd name="T105" fmla="*/ 8 h 382"/>
                  <a:gd name="T106" fmla="*/ 432 w 502"/>
                  <a:gd name="T107" fmla="*/ 2 h 382"/>
                  <a:gd name="T108" fmla="*/ 422 w 502"/>
                  <a:gd name="T109" fmla="*/ 10 h 382"/>
                  <a:gd name="T110" fmla="*/ 402 w 502"/>
                  <a:gd name="T111" fmla="*/ 8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02" h="382">
                    <a:moveTo>
                      <a:pt x="402" y="8"/>
                    </a:moveTo>
                    <a:lnTo>
                      <a:pt x="402" y="10"/>
                    </a:lnTo>
                    <a:lnTo>
                      <a:pt x="404" y="12"/>
                    </a:lnTo>
                    <a:lnTo>
                      <a:pt x="394" y="28"/>
                    </a:lnTo>
                    <a:lnTo>
                      <a:pt x="394" y="28"/>
                    </a:lnTo>
                    <a:lnTo>
                      <a:pt x="386" y="34"/>
                    </a:lnTo>
                    <a:lnTo>
                      <a:pt x="378" y="36"/>
                    </a:lnTo>
                    <a:lnTo>
                      <a:pt x="376" y="36"/>
                    </a:lnTo>
                    <a:lnTo>
                      <a:pt x="368" y="30"/>
                    </a:lnTo>
                    <a:lnTo>
                      <a:pt x="360" y="32"/>
                    </a:lnTo>
                    <a:lnTo>
                      <a:pt x="344" y="44"/>
                    </a:lnTo>
                    <a:lnTo>
                      <a:pt x="344" y="44"/>
                    </a:lnTo>
                    <a:lnTo>
                      <a:pt x="340" y="44"/>
                    </a:lnTo>
                    <a:lnTo>
                      <a:pt x="336" y="42"/>
                    </a:lnTo>
                    <a:lnTo>
                      <a:pt x="328" y="32"/>
                    </a:lnTo>
                    <a:lnTo>
                      <a:pt x="322" y="42"/>
                    </a:lnTo>
                    <a:lnTo>
                      <a:pt x="322" y="42"/>
                    </a:lnTo>
                    <a:lnTo>
                      <a:pt x="322" y="42"/>
                    </a:lnTo>
                    <a:lnTo>
                      <a:pt x="322" y="42"/>
                    </a:lnTo>
                    <a:lnTo>
                      <a:pt x="322" y="42"/>
                    </a:lnTo>
                    <a:lnTo>
                      <a:pt x="316" y="48"/>
                    </a:lnTo>
                    <a:lnTo>
                      <a:pt x="306" y="48"/>
                    </a:lnTo>
                    <a:lnTo>
                      <a:pt x="294" y="52"/>
                    </a:lnTo>
                    <a:lnTo>
                      <a:pt x="282" y="60"/>
                    </a:lnTo>
                    <a:lnTo>
                      <a:pt x="278" y="60"/>
                    </a:lnTo>
                    <a:lnTo>
                      <a:pt x="274" y="64"/>
                    </a:lnTo>
                    <a:lnTo>
                      <a:pt x="274" y="64"/>
                    </a:lnTo>
                    <a:lnTo>
                      <a:pt x="270" y="70"/>
                    </a:lnTo>
                    <a:lnTo>
                      <a:pt x="270" y="72"/>
                    </a:lnTo>
                    <a:lnTo>
                      <a:pt x="270" y="74"/>
                    </a:lnTo>
                    <a:lnTo>
                      <a:pt x="276" y="82"/>
                    </a:lnTo>
                    <a:lnTo>
                      <a:pt x="254" y="80"/>
                    </a:lnTo>
                    <a:lnTo>
                      <a:pt x="242" y="90"/>
                    </a:lnTo>
                    <a:lnTo>
                      <a:pt x="240" y="94"/>
                    </a:lnTo>
                    <a:lnTo>
                      <a:pt x="240" y="94"/>
                    </a:lnTo>
                    <a:lnTo>
                      <a:pt x="238" y="100"/>
                    </a:lnTo>
                    <a:lnTo>
                      <a:pt x="236" y="102"/>
                    </a:lnTo>
                    <a:lnTo>
                      <a:pt x="236" y="102"/>
                    </a:lnTo>
                    <a:lnTo>
                      <a:pt x="224" y="102"/>
                    </a:lnTo>
                    <a:lnTo>
                      <a:pt x="210" y="96"/>
                    </a:lnTo>
                    <a:lnTo>
                      <a:pt x="206" y="96"/>
                    </a:lnTo>
                    <a:lnTo>
                      <a:pt x="194" y="98"/>
                    </a:lnTo>
                    <a:lnTo>
                      <a:pt x="194" y="98"/>
                    </a:lnTo>
                    <a:lnTo>
                      <a:pt x="190" y="96"/>
                    </a:lnTo>
                    <a:lnTo>
                      <a:pt x="186" y="94"/>
                    </a:lnTo>
                    <a:lnTo>
                      <a:pt x="178" y="84"/>
                    </a:lnTo>
                    <a:lnTo>
                      <a:pt x="170" y="80"/>
                    </a:lnTo>
                    <a:lnTo>
                      <a:pt x="162" y="92"/>
                    </a:lnTo>
                    <a:lnTo>
                      <a:pt x="162" y="92"/>
                    </a:lnTo>
                    <a:lnTo>
                      <a:pt x="160" y="92"/>
                    </a:lnTo>
                    <a:lnTo>
                      <a:pt x="150" y="100"/>
                    </a:lnTo>
                    <a:lnTo>
                      <a:pt x="148" y="100"/>
                    </a:lnTo>
                    <a:lnTo>
                      <a:pt x="148" y="102"/>
                    </a:lnTo>
                    <a:lnTo>
                      <a:pt x="146" y="102"/>
                    </a:lnTo>
                    <a:lnTo>
                      <a:pt x="138" y="104"/>
                    </a:lnTo>
                    <a:lnTo>
                      <a:pt x="126" y="116"/>
                    </a:lnTo>
                    <a:lnTo>
                      <a:pt x="126" y="116"/>
                    </a:lnTo>
                    <a:lnTo>
                      <a:pt x="112" y="122"/>
                    </a:lnTo>
                    <a:lnTo>
                      <a:pt x="102" y="134"/>
                    </a:lnTo>
                    <a:lnTo>
                      <a:pt x="70" y="134"/>
                    </a:lnTo>
                    <a:lnTo>
                      <a:pt x="70" y="134"/>
                    </a:lnTo>
                    <a:lnTo>
                      <a:pt x="46" y="124"/>
                    </a:lnTo>
                    <a:lnTo>
                      <a:pt x="32" y="124"/>
                    </a:lnTo>
                    <a:lnTo>
                      <a:pt x="20" y="130"/>
                    </a:lnTo>
                    <a:lnTo>
                      <a:pt x="18" y="130"/>
                    </a:lnTo>
                    <a:lnTo>
                      <a:pt x="18" y="130"/>
                    </a:lnTo>
                    <a:lnTo>
                      <a:pt x="10" y="132"/>
                    </a:lnTo>
                    <a:lnTo>
                      <a:pt x="10" y="132"/>
                    </a:lnTo>
                    <a:lnTo>
                      <a:pt x="2" y="138"/>
                    </a:lnTo>
                    <a:lnTo>
                      <a:pt x="0" y="142"/>
                    </a:lnTo>
                    <a:lnTo>
                      <a:pt x="0" y="152"/>
                    </a:lnTo>
                    <a:lnTo>
                      <a:pt x="4" y="158"/>
                    </a:lnTo>
                    <a:lnTo>
                      <a:pt x="22" y="152"/>
                    </a:lnTo>
                    <a:lnTo>
                      <a:pt x="22" y="152"/>
                    </a:lnTo>
                    <a:lnTo>
                      <a:pt x="30" y="154"/>
                    </a:lnTo>
                    <a:lnTo>
                      <a:pt x="40" y="158"/>
                    </a:lnTo>
                    <a:lnTo>
                      <a:pt x="42" y="158"/>
                    </a:lnTo>
                    <a:lnTo>
                      <a:pt x="42" y="160"/>
                    </a:lnTo>
                    <a:lnTo>
                      <a:pt x="42" y="186"/>
                    </a:lnTo>
                    <a:lnTo>
                      <a:pt x="46" y="188"/>
                    </a:lnTo>
                    <a:lnTo>
                      <a:pt x="64" y="188"/>
                    </a:lnTo>
                    <a:lnTo>
                      <a:pt x="74" y="184"/>
                    </a:lnTo>
                    <a:lnTo>
                      <a:pt x="76" y="184"/>
                    </a:lnTo>
                    <a:lnTo>
                      <a:pt x="76" y="184"/>
                    </a:lnTo>
                    <a:lnTo>
                      <a:pt x="86" y="180"/>
                    </a:lnTo>
                    <a:lnTo>
                      <a:pt x="94" y="176"/>
                    </a:lnTo>
                    <a:lnTo>
                      <a:pt x="98" y="176"/>
                    </a:lnTo>
                    <a:lnTo>
                      <a:pt x="100" y="178"/>
                    </a:lnTo>
                    <a:lnTo>
                      <a:pt x="104" y="188"/>
                    </a:lnTo>
                    <a:lnTo>
                      <a:pt x="104" y="188"/>
                    </a:lnTo>
                    <a:lnTo>
                      <a:pt x="106" y="216"/>
                    </a:lnTo>
                    <a:lnTo>
                      <a:pt x="106" y="218"/>
                    </a:lnTo>
                    <a:lnTo>
                      <a:pt x="92" y="232"/>
                    </a:lnTo>
                    <a:lnTo>
                      <a:pt x="92" y="232"/>
                    </a:lnTo>
                    <a:lnTo>
                      <a:pt x="92" y="234"/>
                    </a:lnTo>
                    <a:lnTo>
                      <a:pt x="74" y="242"/>
                    </a:lnTo>
                    <a:lnTo>
                      <a:pt x="70" y="248"/>
                    </a:lnTo>
                    <a:lnTo>
                      <a:pt x="72" y="252"/>
                    </a:lnTo>
                    <a:lnTo>
                      <a:pt x="106" y="256"/>
                    </a:lnTo>
                    <a:lnTo>
                      <a:pt x="106" y="256"/>
                    </a:lnTo>
                    <a:lnTo>
                      <a:pt x="106" y="256"/>
                    </a:lnTo>
                    <a:lnTo>
                      <a:pt x="108" y="258"/>
                    </a:lnTo>
                    <a:lnTo>
                      <a:pt x="122" y="266"/>
                    </a:lnTo>
                    <a:lnTo>
                      <a:pt x="152" y="264"/>
                    </a:lnTo>
                    <a:lnTo>
                      <a:pt x="152" y="268"/>
                    </a:lnTo>
                    <a:lnTo>
                      <a:pt x="154" y="284"/>
                    </a:lnTo>
                    <a:lnTo>
                      <a:pt x="154" y="286"/>
                    </a:lnTo>
                    <a:lnTo>
                      <a:pt x="154" y="286"/>
                    </a:lnTo>
                    <a:lnTo>
                      <a:pt x="140" y="300"/>
                    </a:lnTo>
                    <a:lnTo>
                      <a:pt x="140" y="300"/>
                    </a:lnTo>
                    <a:lnTo>
                      <a:pt x="140" y="312"/>
                    </a:lnTo>
                    <a:lnTo>
                      <a:pt x="142" y="320"/>
                    </a:lnTo>
                    <a:lnTo>
                      <a:pt x="144" y="326"/>
                    </a:lnTo>
                    <a:lnTo>
                      <a:pt x="150" y="330"/>
                    </a:lnTo>
                    <a:lnTo>
                      <a:pt x="174" y="344"/>
                    </a:lnTo>
                    <a:lnTo>
                      <a:pt x="194" y="356"/>
                    </a:lnTo>
                    <a:lnTo>
                      <a:pt x="212" y="348"/>
                    </a:lnTo>
                    <a:lnTo>
                      <a:pt x="214" y="348"/>
                    </a:lnTo>
                    <a:lnTo>
                      <a:pt x="214" y="348"/>
                    </a:lnTo>
                    <a:lnTo>
                      <a:pt x="216" y="348"/>
                    </a:lnTo>
                    <a:lnTo>
                      <a:pt x="242" y="368"/>
                    </a:lnTo>
                    <a:lnTo>
                      <a:pt x="246" y="368"/>
                    </a:lnTo>
                    <a:lnTo>
                      <a:pt x="252" y="360"/>
                    </a:lnTo>
                    <a:lnTo>
                      <a:pt x="254" y="360"/>
                    </a:lnTo>
                    <a:lnTo>
                      <a:pt x="254" y="358"/>
                    </a:lnTo>
                    <a:lnTo>
                      <a:pt x="254" y="358"/>
                    </a:lnTo>
                    <a:lnTo>
                      <a:pt x="256" y="358"/>
                    </a:lnTo>
                    <a:lnTo>
                      <a:pt x="270" y="360"/>
                    </a:lnTo>
                    <a:lnTo>
                      <a:pt x="274" y="334"/>
                    </a:lnTo>
                    <a:lnTo>
                      <a:pt x="294" y="368"/>
                    </a:lnTo>
                    <a:lnTo>
                      <a:pt x="310" y="370"/>
                    </a:lnTo>
                    <a:lnTo>
                      <a:pt x="312" y="370"/>
                    </a:lnTo>
                    <a:lnTo>
                      <a:pt x="314" y="370"/>
                    </a:lnTo>
                    <a:lnTo>
                      <a:pt x="314" y="372"/>
                    </a:lnTo>
                    <a:lnTo>
                      <a:pt x="314" y="382"/>
                    </a:lnTo>
                    <a:lnTo>
                      <a:pt x="320" y="380"/>
                    </a:lnTo>
                    <a:lnTo>
                      <a:pt x="346" y="346"/>
                    </a:lnTo>
                    <a:lnTo>
                      <a:pt x="358" y="362"/>
                    </a:lnTo>
                    <a:lnTo>
                      <a:pt x="358" y="356"/>
                    </a:lnTo>
                    <a:lnTo>
                      <a:pt x="358" y="356"/>
                    </a:lnTo>
                    <a:lnTo>
                      <a:pt x="358" y="356"/>
                    </a:lnTo>
                    <a:lnTo>
                      <a:pt x="358" y="356"/>
                    </a:lnTo>
                    <a:lnTo>
                      <a:pt x="366" y="340"/>
                    </a:lnTo>
                    <a:lnTo>
                      <a:pt x="372" y="328"/>
                    </a:lnTo>
                    <a:lnTo>
                      <a:pt x="392" y="328"/>
                    </a:lnTo>
                    <a:lnTo>
                      <a:pt x="396" y="304"/>
                    </a:lnTo>
                    <a:lnTo>
                      <a:pt x="398" y="304"/>
                    </a:lnTo>
                    <a:lnTo>
                      <a:pt x="400" y="306"/>
                    </a:lnTo>
                    <a:lnTo>
                      <a:pt x="414" y="308"/>
                    </a:lnTo>
                    <a:lnTo>
                      <a:pt x="416" y="300"/>
                    </a:lnTo>
                    <a:lnTo>
                      <a:pt x="410" y="288"/>
                    </a:lnTo>
                    <a:lnTo>
                      <a:pt x="410" y="286"/>
                    </a:lnTo>
                    <a:lnTo>
                      <a:pt x="414" y="276"/>
                    </a:lnTo>
                    <a:lnTo>
                      <a:pt x="414" y="276"/>
                    </a:lnTo>
                    <a:lnTo>
                      <a:pt x="414" y="274"/>
                    </a:lnTo>
                    <a:lnTo>
                      <a:pt x="416" y="274"/>
                    </a:lnTo>
                    <a:lnTo>
                      <a:pt x="416" y="274"/>
                    </a:lnTo>
                    <a:lnTo>
                      <a:pt x="458" y="252"/>
                    </a:lnTo>
                    <a:lnTo>
                      <a:pt x="456" y="230"/>
                    </a:lnTo>
                    <a:lnTo>
                      <a:pt x="456" y="230"/>
                    </a:lnTo>
                    <a:lnTo>
                      <a:pt x="456" y="228"/>
                    </a:lnTo>
                    <a:lnTo>
                      <a:pt x="464" y="212"/>
                    </a:lnTo>
                    <a:lnTo>
                      <a:pt x="466" y="210"/>
                    </a:lnTo>
                    <a:lnTo>
                      <a:pt x="466" y="210"/>
                    </a:lnTo>
                    <a:lnTo>
                      <a:pt x="478" y="180"/>
                    </a:lnTo>
                    <a:lnTo>
                      <a:pt x="478" y="180"/>
                    </a:lnTo>
                    <a:lnTo>
                      <a:pt x="478" y="180"/>
                    </a:lnTo>
                    <a:lnTo>
                      <a:pt x="490" y="168"/>
                    </a:lnTo>
                    <a:lnTo>
                      <a:pt x="496" y="156"/>
                    </a:lnTo>
                    <a:lnTo>
                      <a:pt x="496" y="156"/>
                    </a:lnTo>
                    <a:lnTo>
                      <a:pt x="496" y="156"/>
                    </a:lnTo>
                    <a:lnTo>
                      <a:pt x="502" y="146"/>
                    </a:lnTo>
                    <a:lnTo>
                      <a:pt x="496" y="134"/>
                    </a:lnTo>
                    <a:lnTo>
                      <a:pt x="496" y="132"/>
                    </a:lnTo>
                    <a:lnTo>
                      <a:pt x="496" y="132"/>
                    </a:lnTo>
                    <a:lnTo>
                      <a:pt x="496" y="120"/>
                    </a:lnTo>
                    <a:lnTo>
                      <a:pt x="490" y="120"/>
                    </a:lnTo>
                    <a:lnTo>
                      <a:pt x="478" y="126"/>
                    </a:lnTo>
                    <a:lnTo>
                      <a:pt x="478" y="126"/>
                    </a:lnTo>
                    <a:lnTo>
                      <a:pt x="472" y="128"/>
                    </a:lnTo>
                    <a:lnTo>
                      <a:pt x="468" y="128"/>
                    </a:lnTo>
                    <a:lnTo>
                      <a:pt x="460" y="126"/>
                    </a:lnTo>
                    <a:lnTo>
                      <a:pt x="454" y="122"/>
                    </a:lnTo>
                    <a:lnTo>
                      <a:pt x="454" y="122"/>
                    </a:lnTo>
                    <a:lnTo>
                      <a:pt x="452" y="118"/>
                    </a:lnTo>
                    <a:lnTo>
                      <a:pt x="450" y="114"/>
                    </a:lnTo>
                    <a:lnTo>
                      <a:pt x="452" y="98"/>
                    </a:lnTo>
                    <a:lnTo>
                      <a:pt x="446" y="98"/>
                    </a:lnTo>
                    <a:lnTo>
                      <a:pt x="442" y="102"/>
                    </a:lnTo>
                    <a:lnTo>
                      <a:pt x="442" y="102"/>
                    </a:lnTo>
                    <a:lnTo>
                      <a:pt x="432" y="112"/>
                    </a:lnTo>
                    <a:lnTo>
                      <a:pt x="428" y="114"/>
                    </a:lnTo>
                    <a:lnTo>
                      <a:pt x="428" y="114"/>
                    </a:lnTo>
                    <a:lnTo>
                      <a:pt x="424" y="114"/>
                    </a:lnTo>
                    <a:lnTo>
                      <a:pt x="424" y="114"/>
                    </a:lnTo>
                    <a:lnTo>
                      <a:pt x="422" y="108"/>
                    </a:lnTo>
                    <a:lnTo>
                      <a:pt x="422" y="100"/>
                    </a:lnTo>
                    <a:lnTo>
                      <a:pt x="422" y="100"/>
                    </a:lnTo>
                    <a:lnTo>
                      <a:pt x="422" y="92"/>
                    </a:lnTo>
                    <a:lnTo>
                      <a:pt x="424" y="88"/>
                    </a:lnTo>
                    <a:lnTo>
                      <a:pt x="424" y="88"/>
                    </a:lnTo>
                    <a:lnTo>
                      <a:pt x="426" y="86"/>
                    </a:lnTo>
                    <a:lnTo>
                      <a:pt x="428" y="86"/>
                    </a:lnTo>
                    <a:lnTo>
                      <a:pt x="444" y="58"/>
                    </a:lnTo>
                    <a:lnTo>
                      <a:pt x="448" y="48"/>
                    </a:lnTo>
                    <a:lnTo>
                      <a:pt x="450" y="36"/>
                    </a:lnTo>
                    <a:lnTo>
                      <a:pt x="442" y="28"/>
                    </a:lnTo>
                    <a:lnTo>
                      <a:pt x="442" y="28"/>
                    </a:lnTo>
                    <a:lnTo>
                      <a:pt x="440" y="22"/>
                    </a:lnTo>
                    <a:lnTo>
                      <a:pt x="440" y="12"/>
                    </a:lnTo>
                    <a:lnTo>
                      <a:pt x="440" y="8"/>
                    </a:lnTo>
                    <a:lnTo>
                      <a:pt x="440" y="8"/>
                    </a:lnTo>
                    <a:lnTo>
                      <a:pt x="438" y="4"/>
                    </a:lnTo>
                    <a:lnTo>
                      <a:pt x="434" y="0"/>
                    </a:lnTo>
                    <a:lnTo>
                      <a:pt x="434" y="0"/>
                    </a:lnTo>
                    <a:lnTo>
                      <a:pt x="432" y="2"/>
                    </a:lnTo>
                    <a:lnTo>
                      <a:pt x="432" y="2"/>
                    </a:lnTo>
                    <a:lnTo>
                      <a:pt x="430" y="6"/>
                    </a:lnTo>
                    <a:lnTo>
                      <a:pt x="426" y="8"/>
                    </a:lnTo>
                    <a:lnTo>
                      <a:pt x="422" y="10"/>
                    </a:lnTo>
                    <a:lnTo>
                      <a:pt x="416" y="8"/>
                    </a:lnTo>
                    <a:lnTo>
                      <a:pt x="416" y="8"/>
                    </a:lnTo>
                    <a:lnTo>
                      <a:pt x="410" y="8"/>
                    </a:lnTo>
                    <a:lnTo>
                      <a:pt x="402" y="8"/>
                    </a:lnTo>
                    <a:lnTo>
                      <a:pt x="402" y="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2" name="MH_Other_12">
                <a:extLst>
                  <a:ext uri="{FF2B5EF4-FFF2-40B4-BE49-F238E27FC236}">
                    <a16:creationId xmlns:a16="http://schemas.microsoft.com/office/drawing/2014/main" xmlns="" id="{6294AE08-1E32-4713-94E5-6FE9675991D5}"/>
                  </a:ext>
                </a:extLst>
              </p:cNvPr>
              <p:cNvSpPr>
                <a:spLocks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6617191" y="3863182"/>
                <a:ext cx="385763" cy="392113"/>
              </a:xfrm>
              <a:custGeom>
                <a:avLst/>
                <a:gdLst>
                  <a:gd name="T0" fmla="*/ 268 w 284"/>
                  <a:gd name="T1" fmla="*/ 32 h 288"/>
                  <a:gd name="T2" fmla="*/ 258 w 284"/>
                  <a:gd name="T3" fmla="*/ 28 h 288"/>
                  <a:gd name="T4" fmla="*/ 250 w 284"/>
                  <a:gd name="T5" fmla="*/ 24 h 288"/>
                  <a:gd name="T6" fmla="*/ 234 w 284"/>
                  <a:gd name="T7" fmla="*/ 28 h 288"/>
                  <a:gd name="T8" fmla="*/ 222 w 284"/>
                  <a:gd name="T9" fmla="*/ 22 h 288"/>
                  <a:gd name="T10" fmla="*/ 220 w 284"/>
                  <a:gd name="T11" fmla="*/ 20 h 288"/>
                  <a:gd name="T12" fmla="*/ 204 w 284"/>
                  <a:gd name="T13" fmla="*/ 4 h 288"/>
                  <a:gd name="T14" fmla="*/ 176 w 284"/>
                  <a:gd name="T15" fmla="*/ 16 h 288"/>
                  <a:gd name="T16" fmla="*/ 172 w 284"/>
                  <a:gd name="T17" fmla="*/ 40 h 288"/>
                  <a:gd name="T18" fmla="*/ 162 w 284"/>
                  <a:gd name="T19" fmla="*/ 60 h 288"/>
                  <a:gd name="T20" fmla="*/ 144 w 284"/>
                  <a:gd name="T21" fmla="*/ 86 h 288"/>
                  <a:gd name="T22" fmla="*/ 124 w 284"/>
                  <a:gd name="T23" fmla="*/ 104 h 288"/>
                  <a:gd name="T24" fmla="*/ 114 w 284"/>
                  <a:gd name="T25" fmla="*/ 120 h 288"/>
                  <a:gd name="T26" fmla="*/ 88 w 284"/>
                  <a:gd name="T27" fmla="*/ 144 h 288"/>
                  <a:gd name="T28" fmla="*/ 72 w 284"/>
                  <a:gd name="T29" fmla="*/ 164 h 288"/>
                  <a:gd name="T30" fmla="*/ 8 w 284"/>
                  <a:gd name="T31" fmla="*/ 160 h 288"/>
                  <a:gd name="T32" fmla="*/ 6 w 284"/>
                  <a:gd name="T33" fmla="*/ 208 h 288"/>
                  <a:gd name="T34" fmla="*/ 32 w 284"/>
                  <a:gd name="T35" fmla="*/ 234 h 288"/>
                  <a:gd name="T36" fmla="*/ 32 w 284"/>
                  <a:gd name="T37" fmla="*/ 234 h 288"/>
                  <a:gd name="T38" fmla="*/ 42 w 284"/>
                  <a:gd name="T39" fmla="*/ 262 h 288"/>
                  <a:gd name="T40" fmla="*/ 44 w 284"/>
                  <a:gd name="T41" fmla="*/ 268 h 288"/>
                  <a:gd name="T42" fmla="*/ 62 w 284"/>
                  <a:gd name="T43" fmla="*/ 262 h 288"/>
                  <a:gd name="T44" fmla="*/ 70 w 284"/>
                  <a:gd name="T45" fmla="*/ 266 h 288"/>
                  <a:gd name="T46" fmla="*/ 76 w 284"/>
                  <a:gd name="T47" fmla="*/ 246 h 288"/>
                  <a:gd name="T48" fmla="*/ 80 w 284"/>
                  <a:gd name="T49" fmla="*/ 242 h 288"/>
                  <a:gd name="T50" fmla="*/ 110 w 284"/>
                  <a:gd name="T51" fmla="*/ 232 h 288"/>
                  <a:gd name="T52" fmla="*/ 112 w 284"/>
                  <a:gd name="T53" fmla="*/ 212 h 288"/>
                  <a:gd name="T54" fmla="*/ 120 w 284"/>
                  <a:gd name="T55" fmla="*/ 206 h 288"/>
                  <a:gd name="T56" fmla="*/ 122 w 284"/>
                  <a:gd name="T57" fmla="*/ 206 h 288"/>
                  <a:gd name="T58" fmla="*/ 136 w 284"/>
                  <a:gd name="T59" fmla="*/ 220 h 288"/>
                  <a:gd name="T60" fmla="*/ 140 w 284"/>
                  <a:gd name="T61" fmla="*/ 232 h 288"/>
                  <a:gd name="T62" fmla="*/ 152 w 284"/>
                  <a:gd name="T63" fmla="*/ 216 h 288"/>
                  <a:gd name="T64" fmla="*/ 162 w 284"/>
                  <a:gd name="T65" fmla="*/ 212 h 288"/>
                  <a:gd name="T66" fmla="*/ 174 w 284"/>
                  <a:gd name="T67" fmla="*/ 214 h 288"/>
                  <a:gd name="T68" fmla="*/ 180 w 284"/>
                  <a:gd name="T69" fmla="*/ 236 h 288"/>
                  <a:gd name="T70" fmla="*/ 188 w 284"/>
                  <a:gd name="T71" fmla="*/ 254 h 288"/>
                  <a:gd name="T72" fmla="*/ 194 w 284"/>
                  <a:gd name="T73" fmla="*/ 270 h 288"/>
                  <a:gd name="T74" fmla="*/ 208 w 284"/>
                  <a:gd name="T75" fmla="*/ 270 h 288"/>
                  <a:gd name="T76" fmla="*/ 208 w 284"/>
                  <a:gd name="T77" fmla="*/ 272 h 288"/>
                  <a:gd name="T78" fmla="*/ 216 w 284"/>
                  <a:gd name="T79" fmla="*/ 288 h 288"/>
                  <a:gd name="T80" fmla="*/ 220 w 284"/>
                  <a:gd name="T81" fmla="*/ 276 h 288"/>
                  <a:gd name="T82" fmla="*/ 224 w 284"/>
                  <a:gd name="T83" fmla="*/ 274 h 288"/>
                  <a:gd name="T84" fmla="*/ 230 w 284"/>
                  <a:gd name="T85" fmla="*/ 270 h 288"/>
                  <a:gd name="T86" fmla="*/ 236 w 284"/>
                  <a:gd name="T87" fmla="*/ 264 h 288"/>
                  <a:gd name="T88" fmla="*/ 188 w 284"/>
                  <a:gd name="T89" fmla="*/ 168 h 288"/>
                  <a:gd name="T90" fmla="*/ 176 w 284"/>
                  <a:gd name="T91" fmla="*/ 128 h 288"/>
                  <a:gd name="T92" fmla="*/ 174 w 284"/>
                  <a:gd name="T93" fmla="*/ 128 h 288"/>
                  <a:gd name="T94" fmla="*/ 182 w 284"/>
                  <a:gd name="T95" fmla="*/ 104 h 288"/>
                  <a:gd name="T96" fmla="*/ 260 w 284"/>
                  <a:gd name="T97" fmla="*/ 88 h 288"/>
                  <a:gd name="T98" fmla="*/ 262 w 284"/>
                  <a:gd name="T99" fmla="*/ 86 h 288"/>
                  <a:gd name="T100" fmla="*/ 280 w 284"/>
                  <a:gd name="T101" fmla="*/ 76 h 288"/>
                  <a:gd name="T102" fmla="*/ 284 w 284"/>
                  <a:gd name="T103" fmla="*/ 5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4" h="288">
                    <a:moveTo>
                      <a:pt x="284" y="58"/>
                    </a:moveTo>
                    <a:lnTo>
                      <a:pt x="278" y="44"/>
                    </a:lnTo>
                    <a:lnTo>
                      <a:pt x="268" y="32"/>
                    </a:lnTo>
                    <a:lnTo>
                      <a:pt x="260" y="30"/>
                    </a:lnTo>
                    <a:lnTo>
                      <a:pt x="258" y="30"/>
                    </a:lnTo>
                    <a:lnTo>
                      <a:pt x="258" y="28"/>
                    </a:lnTo>
                    <a:lnTo>
                      <a:pt x="258" y="28"/>
                    </a:lnTo>
                    <a:lnTo>
                      <a:pt x="250" y="24"/>
                    </a:lnTo>
                    <a:lnTo>
                      <a:pt x="250" y="24"/>
                    </a:lnTo>
                    <a:lnTo>
                      <a:pt x="248" y="24"/>
                    </a:lnTo>
                    <a:lnTo>
                      <a:pt x="244" y="26"/>
                    </a:lnTo>
                    <a:lnTo>
                      <a:pt x="234" y="28"/>
                    </a:lnTo>
                    <a:lnTo>
                      <a:pt x="234" y="28"/>
                    </a:lnTo>
                    <a:lnTo>
                      <a:pt x="232" y="26"/>
                    </a:lnTo>
                    <a:lnTo>
                      <a:pt x="222" y="22"/>
                    </a:lnTo>
                    <a:lnTo>
                      <a:pt x="222" y="22"/>
                    </a:lnTo>
                    <a:lnTo>
                      <a:pt x="220" y="22"/>
                    </a:lnTo>
                    <a:lnTo>
                      <a:pt x="220" y="20"/>
                    </a:lnTo>
                    <a:lnTo>
                      <a:pt x="220" y="20"/>
                    </a:lnTo>
                    <a:lnTo>
                      <a:pt x="212" y="12"/>
                    </a:lnTo>
                    <a:lnTo>
                      <a:pt x="204" y="4"/>
                    </a:lnTo>
                    <a:lnTo>
                      <a:pt x="196" y="0"/>
                    </a:lnTo>
                    <a:lnTo>
                      <a:pt x="188" y="8"/>
                    </a:lnTo>
                    <a:lnTo>
                      <a:pt x="176" y="16"/>
                    </a:lnTo>
                    <a:lnTo>
                      <a:pt x="172" y="40"/>
                    </a:lnTo>
                    <a:lnTo>
                      <a:pt x="172" y="40"/>
                    </a:lnTo>
                    <a:lnTo>
                      <a:pt x="172" y="40"/>
                    </a:lnTo>
                    <a:lnTo>
                      <a:pt x="162" y="58"/>
                    </a:lnTo>
                    <a:lnTo>
                      <a:pt x="162" y="60"/>
                    </a:lnTo>
                    <a:lnTo>
                      <a:pt x="162" y="60"/>
                    </a:lnTo>
                    <a:lnTo>
                      <a:pt x="154" y="68"/>
                    </a:lnTo>
                    <a:lnTo>
                      <a:pt x="144" y="86"/>
                    </a:lnTo>
                    <a:lnTo>
                      <a:pt x="144" y="86"/>
                    </a:lnTo>
                    <a:lnTo>
                      <a:pt x="144" y="88"/>
                    </a:lnTo>
                    <a:lnTo>
                      <a:pt x="144" y="88"/>
                    </a:lnTo>
                    <a:lnTo>
                      <a:pt x="124" y="104"/>
                    </a:lnTo>
                    <a:lnTo>
                      <a:pt x="116" y="118"/>
                    </a:lnTo>
                    <a:lnTo>
                      <a:pt x="116" y="118"/>
                    </a:lnTo>
                    <a:lnTo>
                      <a:pt x="114" y="120"/>
                    </a:lnTo>
                    <a:lnTo>
                      <a:pt x="110" y="124"/>
                    </a:lnTo>
                    <a:lnTo>
                      <a:pt x="96" y="132"/>
                    </a:lnTo>
                    <a:lnTo>
                      <a:pt x="88" y="144"/>
                    </a:lnTo>
                    <a:lnTo>
                      <a:pt x="88" y="144"/>
                    </a:lnTo>
                    <a:lnTo>
                      <a:pt x="74" y="164"/>
                    </a:lnTo>
                    <a:lnTo>
                      <a:pt x="72" y="164"/>
                    </a:lnTo>
                    <a:lnTo>
                      <a:pt x="72" y="164"/>
                    </a:lnTo>
                    <a:lnTo>
                      <a:pt x="72" y="164"/>
                    </a:lnTo>
                    <a:lnTo>
                      <a:pt x="8" y="160"/>
                    </a:lnTo>
                    <a:lnTo>
                      <a:pt x="0" y="168"/>
                    </a:lnTo>
                    <a:lnTo>
                      <a:pt x="0" y="180"/>
                    </a:lnTo>
                    <a:lnTo>
                      <a:pt x="6" y="208"/>
                    </a:lnTo>
                    <a:lnTo>
                      <a:pt x="20" y="226"/>
                    </a:lnTo>
                    <a:lnTo>
                      <a:pt x="32" y="232"/>
                    </a:lnTo>
                    <a:lnTo>
                      <a:pt x="32" y="234"/>
                    </a:lnTo>
                    <a:lnTo>
                      <a:pt x="32" y="234"/>
                    </a:lnTo>
                    <a:lnTo>
                      <a:pt x="32" y="234"/>
                    </a:lnTo>
                    <a:lnTo>
                      <a:pt x="32" y="234"/>
                    </a:lnTo>
                    <a:lnTo>
                      <a:pt x="40" y="244"/>
                    </a:lnTo>
                    <a:lnTo>
                      <a:pt x="42" y="252"/>
                    </a:lnTo>
                    <a:lnTo>
                      <a:pt x="42" y="262"/>
                    </a:lnTo>
                    <a:lnTo>
                      <a:pt x="38" y="266"/>
                    </a:lnTo>
                    <a:lnTo>
                      <a:pt x="40" y="268"/>
                    </a:lnTo>
                    <a:lnTo>
                      <a:pt x="44" y="268"/>
                    </a:lnTo>
                    <a:lnTo>
                      <a:pt x="48" y="258"/>
                    </a:lnTo>
                    <a:lnTo>
                      <a:pt x="50" y="258"/>
                    </a:lnTo>
                    <a:lnTo>
                      <a:pt x="62" y="262"/>
                    </a:lnTo>
                    <a:lnTo>
                      <a:pt x="64" y="266"/>
                    </a:lnTo>
                    <a:lnTo>
                      <a:pt x="70" y="266"/>
                    </a:lnTo>
                    <a:lnTo>
                      <a:pt x="70" y="266"/>
                    </a:lnTo>
                    <a:lnTo>
                      <a:pt x="68" y="260"/>
                    </a:lnTo>
                    <a:lnTo>
                      <a:pt x="68" y="260"/>
                    </a:lnTo>
                    <a:lnTo>
                      <a:pt x="76" y="246"/>
                    </a:lnTo>
                    <a:lnTo>
                      <a:pt x="76" y="246"/>
                    </a:lnTo>
                    <a:lnTo>
                      <a:pt x="78" y="244"/>
                    </a:lnTo>
                    <a:lnTo>
                      <a:pt x="80" y="242"/>
                    </a:lnTo>
                    <a:lnTo>
                      <a:pt x="88" y="242"/>
                    </a:lnTo>
                    <a:lnTo>
                      <a:pt x="102" y="242"/>
                    </a:lnTo>
                    <a:lnTo>
                      <a:pt x="110" y="232"/>
                    </a:lnTo>
                    <a:lnTo>
                      <a:pt x="110" y="222"/>
                    </a:lnTo>
                    <a:lnTo>
                      <a:pt x="112" y="212"/>
                    </a:lnTo>
                    <a:lnTo>
                      <a:pt x="112" y="212"/>
                    </a:lnTo>
                    <a:lnTo>
                      <a:pt x="114" y="210"/>
                    </a:lnTo>
                    <a:lnTo>
                      <a:pt x="114" y="210"/>
                    </a:lnTo>
                    <a:lnTo>
                      <a:pt x="120" y="206"/>
                    </a:lnTo>
                    <a:lnTo>
                      <a:pt x="120" y="206"/>
                    </a:lnTo>
                    <a:lnTo>
                      <a:pt x="120" y="206"/>
                    </a:lnTo>
                    <a:lnTo>
                      <a:pt x="122" y="206"/>
                    </a:lnTo>
                    <a:lnTo>
                      <a:pt x="134" y="208"/>
                    </a:lnTo>
                    <a:lnTo>
                      <a:pt x="134" y="210"/>
                    </a:lnTo>
                    <a:lnTo>
                      <a:pt x="136" y="220"/>
                    </a:lnTo>
                    <a:lnTo>
                      <a:pt x="136" y="224"/>
                    </a:lnTo>
                    <a:lnTo>
                      <a:pt x="138" y="232"/>
                    </a:lnTo>
                    <a:lnTo>
                      <a:pt x="140" y="232"/>
                    </a:lnTo>
                    <a:lnTo>
                      <a:pt x="144" y="226"/>
                    </a:lnTo>
                    <a:lnTo>
                      <a:pt x="144" y="226"/>
                    </a:lnTo>
                    <a:lnTo>
                      <a:pt x="152" y="216"/>
                    </a:lnTo>
                    <a:lnTo>
                      <a:pt x="152" y="216"/>
                    </a:lnTo>
                    <a:lnTo>
                      <a:pt x="160" y="212"/>
                    </a:lnTo>
                    <a:lnTo>
                      <a:pt x="162" y="212"/>
                    </a:lnTo>
                    <a:lnTo>
                      <a:pt x="162" y="210"/>
                    </a:lnTo>
                    <a:lnTo>
                      <a:pt x="172" y="214"/>
                    </a:lnTo>
                    <a:lnTo>
                      <a:pt x="174" y="214"/>
                    </a:lnTo>
                    <a:lnTo>
                      <a:pt x="176" y="214"/>
                    </a:lnTo>
                    <a:lnTo>
                      <a:pt x="180" y="226"/>
                    </a:lnTo>
                    <a:lnTo>
                      <a:pt x="180" y="236"/>
                    </a:lnTo>
                    <a:lnTo>
                      <a:pt x="188" y="252"/>
                    </a:lnTo>
                    <a:lnTo>
                      <a:pt x="188" y="252"/>
                    </a:lnTo>
                    <a:lnTo>
                      <a:pt x="188" y="254"/>
                    </a:lnTo>
                    <a:lnTo>
                      <a:pt x="188" y="264"/>
                    </a:lnTo>
                    <a:lnTo>
                      <a:pt x="192" y="270"/>
                    </a:lnTo>
                    <a:lnTo>
                      <a:pt x="194" y="270"/>
                    </a:lnTo>
                    <a:lnTo>
                      <a:pt x="196" y="266"/>
                    </a:lnTo>
                    <a:lnTo>
                      <a:pt x="198" y="264"/>
                    </a:lnTo>
                    <a:lnTo>
                      <a:pt x="208" y="270"/>
                    </a:lnTo>
                    <a:lnTo>
                      <a:pt x="208" y="270"/>
                    </a:lnTo>
                    <a:lnTo>
                      <a:pt x="208" y="270"/>
                    </a:lnTo>
                    <a:lnTo>
                      <a:pt x="208" y="272"/>
                    </a:lnTo>
                    <a:lnTo>
                      <a:pt x="208" y="272"/>
                    </a:lnTo>
                    <a:lnTo>
                      <a:pt x="212" y="286"/>
                    </a:lnTo>
                    <a:lnTo>
                      <a:pt x="216" y="288"/>
                    </a:lnTo>
                    <a:lnTo>
                      <a:pt x="216" y="286"/>
                    </a:lnTo>
                    <a:lnTo>
                      <a:pt x="220" y="276"/>
                    </a:lnTo>
                    <a:lnTo>
                      <a:pt x="220" y="276"/>
                    </a:lnTo>
                    <a:lnTo>
                      <a:pt x="222" y="274"/>
                    </a:lnTo>
                    <a:lnTo>
                      <a:pt x="222" y="274"/>
                    </a:lnTo>
                    <a:lnTo>
                      <a:pt x="224" y="274"/>
                    </a:lnTo>
                    <a:lnTo>
                      <a:pt x="228" y="270"/>
                    </a:lnTo>
                    <a:lnTo>
                      <a:pt x="230" y="270"/>
                    </a:lnTo>
                    <a:lnTo>
                      <a:pt x="230" y="270"/>
                    </a:lnTo>
                    <a:lnTo>
                      <a:pt x="236" y="270"/>
                    </a:lnTo>
                    <a:lnTo>
                      <a:pt x="236" y="266"/>
                    </a:lnTo>
                    <a:lnTo>
                      <a:pt x="236" y="264"/>
                    </a:lnTo>
                    <a:lnTo>
                      <a:pt x="232" y="226"/>
                    </a:lnTo>
                    <a:lnTo>
                      <a:pt x="216" y="202"/>
                    </a:lnTo>
                    <a:lnTo>
                      <a:pt x="188" y="168"/>
                    </a:lnTo>
                    <a:lnTo>
                      <a:pt x="186" y="168"/>
                    </a:lnTo>
                    <a:lnTo>
                      <a:pt x="184" y="146"/>
                    </a:lnTo>
                    <a:lnTo>
                      <a:pt x="176" y="128"/>
                    </a:lnTo>
                    <a:lnTo>
                      <a:pt x="176" y="128"/>
                    </a:lnTo>
                    <a:lnTo>
                      <a:pt x="174" y="128"/>
                    </a:lnTo>
                    <a:lnTo>
                      <a:pt x="174" y="128"/>
                    </a:lnTo>
                    <a:lnTo>
                      <a:pt x="176" y="126"/>
                    </a:lnTo>
                    <a:lnTo>
                      <a:pt x="180" y="104"/>
                    </a:lnTo>
                    <a:lnTo>
                      <a:pt x="182" y="104"/>
                    </a:lnTo>
                    <a:lnTo>
                      <a:pt x="184" y="104"/>
                    </a:lnTo>
                    <a:lnTo>
                      <a:pt x="234" y="102"/>
                    </a:lnTo>
                    <a:lnTo>
                      <a:pt x="260" y="88"/>
                    </a:lnTo>
                    <a:lnTo>
                      <a:pt x="260" y="88"/>
                    </a:lnTo>
                    <a:lnTo>
                      <a:pt x="262" y="86"/>
                    </a:lnTo>
                    <a:lnTo>
                      <a:pt x="262" y="86"/>
                    </a:lnTo>
                    <a:lnTo>
                      <a:pt x="274" y="82"/>
                    </a:lnTo>
                    <a:lnTo>
                      <a:pt x="278" y="78"/>
                    </a:lnTo>
                    <a:lnTo>
                      <a:pt x="280" y="76"/>
                    </a:lnTo>
                    <a:lnTo>
                      <a:pt x="280" y="76"/>
                    </a:lnTo>
                    <a:lnTo>
                      <a:pt x="282" y="68"/>
                    </a:lnTo>
                    <a:lnTo>
                      <a:pt x="284" y="58"/>
                    </a:lnTo>
                    <a:lnTo>
                      <a:pt x="284" y="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3" name="MH_Other_13">
                <a:extLst>
                  <a:ext uri="{FF2B5EF4-FFF2-40B4-BE49-F238E27FC236}">
                    <a16:creationId xmlns:a16="http://schemas.microsoft.com/office/drawing/2014/main" xmlns="" id="{FDEEA8E1-805C-4AFA-8096-C551073F3A56}"/>
                  </a:ext>
                </a:extLst>
              </p:cNvPr>
              <p:cNvSpPr>
                <a:spLocks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6617190" y="3102769"/>
                <a:ext cx="439738" cy="785812"/>
              </a:xfrm>
              <a:custGeom>
                <a:avLst/>
                <a:gdLst>
                  <a:gd name="T0" fmla="*/ 108 w 324"/>
                  <a:gd name="T1" fmla="*/ 196 h 578"/>
                  <a:gd name="T2" fmla="*/ 124 w 324"/>
                  <a:gd name="T3" fmla="*/ 202 h 578"/>
                  <a:gd name="T4" fmla="*/ 176 w 324"/>
                  <a:gd name="T5" fmla="*/ 228 h 578"/>
                  <a:gd name="T6" fmla="*/ 186 w 324"/>
                  <a:gd name="T7" fmla="*/ 244 h 578"/>
                  <a:gd name="T8" fmla="*/ 178 w 324"/>
                  <a:gd name="T9" fmla="*/ 260 h 578"/>
                  <a:gd name="T10" fmla="*/ 178 w 324"/>
                  <a:gd name="T11" fmla="*/ 286 h 578"/>
                  <a:gd name="T12" fmla="*/ 168 w 324"/>
                  <a:gd name="T13" fmla="*/ 316 h 578"/>
                  <a:gd name="T14" fmla="*/ 140 w 324"/>
                  <a:gd name="T15" fmla="*/ 312 h 578"/>
                  <a:gd name="T16" fmla="*/ 130 w 324"/>
                  <a:gd name="T17" fmla="*/ 340 h 578"/>
                  <a:gd name="T18" fmla="*/ 116 w 324"/>
                  <a:gd name="T19" fmla="*/ 354 h 578"/>
                  <a:gd name="T20" fmla="*/ 88 w 324"/>
                  <a:gd name="T21" fmla="*/ 348 h 578"/>
                  <a:gd name="T22" fmla="*/ 40 w 324"/>
                  <a:gd name="T23" fmla="*/ 376 h 578"/>
                  <a:gd name="T24" fmla="*/ 48 w 324"/>
                  <a:gd name="T25" fmla="*/ 408 h 578"/>
                  <a:gd name="T26" fmla="*/ 52 w 324"/>
                  <a:gd name="T27" fmla="*/ 440 h 578"/>
                  <a:gd name="T28" fmla="*/ 16 w 324"/>
                  <a:gd name="T29" fmla="*/ 446 h 578"/>
                  <a:gd name="T30" fmla="*/ 6 w 324"/>
                  <a:gd name="T31" fmla="*/ 486 h 578"/>
                  <a:gd name="T32" fmla="*/ 30 w 324"/>
                  <a:gd name="T33" fmla="*/ 518 h 578"/>
                  <a:gd name="T34" fmla="*/ 80 w 324"/>
                  <a:gd name="T35" fmla="*/ 504 h 578"/>
                  <a:gd name="T36" fmla="*/ 94 w 324"/>
                  <a:gd name="T37" fmla="*/ 532 h 578"/>
                  <a:gd name="T38" fmla="*/ 104 w 324"/>
                  <a:gd name="T39" fmla="*/ 530 h 578"/>
                  <a:gd name="T40" fmla="*/ 152 w 324"/>
                  <a:gd name="T41" fmla="*/ 546 h 578"/>
                  <a:gd name="T42" fmla="*/ 196 w 324"/>
                  <a:gd name="T43" fmla="*/ 548 h 578"/>
                  <a:gd name="T44" fmla="*/ 208 w 324"/>
                  <a:gd name="T45" fmla="*/ 556 h 578"/>
                  <a:gd name="T46" fmla="*/ 226 w 324"/>
                  <a:gd name="T47" fmla="*/ 574 h 578"/>
                  <a:gd name="T48" fmla="*/ 240 w 324"/>
                  <a:gd name="T49" fmla="*/ 548 h 578"/>
                  <a:gd name="T50" fmla="*/ 246 w 324"/>
                  <a:gd name="T51" fmla="*/ 516 h 578"/>
                  <a:gd name="T52" fmla="*/ 268 w 324"/>
                  <a:gd name="T53" fmla="*/ 512 h 578"/>
                  <a:gd name="T54" fmla="*/ 236 w 324"/>
                  <a:gd name="T55" fmla="*/ 476 h 578"/>
                  <a:gd name="T56" fmla="*/ 242 w 324"/>
                  <a:gd name="T57" fmla="*/ 460 h 578"/>
                  <a:gd name="T58" fmla="*/ 302 w 324"/>
                  <a:gd name="T59" fmla="*/ 466 h 578"/>
                  <a:gd name="T60" fmla="*/ 320 w 324"/>
                  <a:gd name="T61" fmla="*/ 438 h 578"/>
                  <a:gd name="T62" fmla="*/ 296 w 324"/>
                  <a:gd name="T63" fmla="*/ 420 h 578"/>
                  <a:gd name="T64" fmla="*/ 276 w 324"/>
                  <a:gd name="T65" fmla="*/ 368 h 578"/>
                  <a:gd name="T66" fmla="*/ 274 w 324"/>
                  <a:gd name="T67" fmla="*/ 364 h 578"/>
                  <a:gd name="T68" fmla="*/ 280 w 324"/>
                  <a:gd name="T69" fmla="*/ 232 h 578"/>
                  <a:gd name="T70" fmla="*/ 278 w 324"/>
                  <a:gd name="T71" fmla="*/ 162 h 578"/>
                  <a:gd name="T72" fmla="*/ 296 w 324"/>
                  <a:gd name="T73" fmla="*/ 136 h 578"/>
                  <a:gd name="T74" fmla="*/ 280 w 324"/>
                  <a:gd name="T75" fmla="*/ 110 h 578"/>
                  <a:gd name="T76" fmla="*/ 276 w 324"/>
                  <a:gd name="T77" fmla="*/ 88 h 578"/>
                  <a:gd name="T78" fmla="*/ 298 w 324"/>
                  <a:gd name="T79" fmla="*/ 60 h 578"/>
                  <a:gd name="T80" fmla="*/ 290 w 324"/>
                  <a:gd name="T81" fmla="*/ 34 h 578"/>
                  <a:gd name="T82" fmla="*/ 312 w 324"/>
                  <a:gd name="T83" fmla="*/ 12 h 578"/>
                  <a:gd name="T84" fmla="*/ 292 w 324"/>
                  <a:gd name="T85" fmla="*/ 18 h 578"/>
                  <a:gd name="T86" fmla="*/ 260 w 324"/>
                  <a:gd name="T87" fmla="*/ 28 h 578"/>
                  <a:gd name="T88" fmla="*/ 210 w 324"/>
                  <a:gd name="T89" fmla="*/ 56 h 578"/>
                  <a:gd name="T90" fmla="*/ 192 w 324"/>
                  <a:gd name="T91" fmla="*/ 88 h 578"/>
                  <a:gd name="T92" fmla="*/ 184 w 324"/>
                  <a:gd name="T93" fmla="*/ 130 h 578"/>
                  <a:gd name="T94" fmla="*/ 174 w 324"/>
                  <a:gd name="T95" fmla="*/ 144 h 578"/>
                  <a:gd name="T96" fmla="*/ 172 w 324"/>
                  <a:gd name="T97" fmla="*/ 146 h 578"/>
                  <a:gd name="T98" fmla="*/ 152 w 324"/>
                  <a:gd name="T99" fmla="*/ 148 h 578"/>
                  <a:gd name="T100" fmla="*/ 108 w 324"/>
                  <a:gd name="T101" fmla="*/ 132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4" h="578">
                    <a:moveTo>
                      <a:pt x="108" y="132"/>
                    </a:moveTo>
                    <a:lnTo>
                      <a:pt x="104" y="130"/>
                    </a:lnTo>
                    <a:lnTo>
                      <a:pt x="96" y="180"/>
                    </a:lnTo>
                    <a:lnTo>
                      <a:pt x="108" y="196"/>
                    </a:lnTo>
                    <a:lnTo>
                      <a:pt x="122" y="200"/>
                    </a:lnTo>
                    <a:lnTo>
                      <a:pt x="122" y="200"/>
                    </a:lnTo>
                    <a:lnTo>
                      <a:pt x="122" y="200"/>
                    </a:lnTo>
                    <a:lnTo>
                      <a:pt x="124" y="202"/>
                    </a:lnTo>
                    <a:lnTo>
                      <a:pt x="140" y="216"/>
                    </a:lnTo>
                    <a:lnTo>
                      <a:pt x="164" y="220"/>
                    </a:lnTo>
                    <a:lnTo>
                      <a:pt x="164" y="220"/>
                    </a:lnTo>
                    <a:lnTo>
                      <a:pt x="176" y="228"/>
                    </a:lnTo>
                    <a:lnTo>
                      <a:pt x="176" y="228"/>
                    </a:lnTo>
                    <a:lnTo>
                      <a:pt x="176" y="228"/>
                    </a:lnTo>
                    <a:lnTo>
                      <a:pt x="176" y="230"/>
                    </a:lnTo>
                    <a:lnTo>
                      <a:pt x="186" y="244"/>
                    </a:lnTo>
                    <a:lnTo>
                      <a:pt x="188" y="244"/>
                    </a:lnTo>
                    <a:lnTo>
                      <a:pt x="186" y="246"/>
                    </a:lnTo>
                    <a:lnTo>
                      <a:pt x="178" y="260"/>
                    </a:lnTo>
                    <a:lnTo>
                      <a:pt x="178" y="260"/>
                    </a:lnTo>
                    <a:lnTo>
                      <a:pt x="178" y="264"/>
                    </a:lnTo>
                    <a:lnTo>
                      <a:pt x="176" y="272"/>
                    </a:lnTo>
                    <a:lnTo>
                      <a:pt x="178" y="272"/>
                    </a:lnTo>
                    <a:lnTo>
                      <a:pt x="178" y="286"/>
                    </a:lnTo>
                    <a:lnTo>
                      <a:pt x="176" y="288"/>
                    </a:lnTo>
                    <a:lnTo>
                      <a:pt x="176" y="288"/>
                    </a:lnTo>
                    <a:lnTo>
                      <a:pt x="170" y="312"/>
                    </a:lnTo>
                    <a:lnTo>
                      <a:pt x="168" y="316"/>
                    </a:lnTo>
                    <a:lnTo>
                      <a:pt x="168" y="316"/>
                    </a:lnTo>
                    <a:lnTo>
                      <a:pt x="164" y="314"/>
                    </a:lnTo>
                    <a:lnTo>
                      <a:pt x="154" y="312"/>
                    </a:lnTo>
                    <a:lnTo>
                      <a:pt x="140" y="312"/>
                    </a:lnTo>
                    <a:lnTo>
                      <a:pt x="128" y="316"/>
                    </a:lnTo>
                    <a:lnTo>
                      <a:pt x="116" y="328"/>
                    </a:lnTo>
                    <a:lnTo>
                      <a:pt x="112" y="332"/>
                    </a:lnTo>
                    <a:lnTo>
                      <a:pt x="130" y="340"/>
                    </a:lnTo>
                    <a:lnTo>
                      <a:pt x="128" y="344"/>
                    </a:lnTo>
                    <a:lnTo>
                      <a:pt x="128" y="344"/>
                    </a:lnTo>
                    <a:lnTo>
                      <a:pt x="124" y="350"/>
                    </a:lnTo>
                    <a:lnTo>
                      <a:pt x="116" y="354"/>
                    </a:lnTo>
                    <a:lnTo>
                      <a:pt x="106" y="354"/>
                    </a:lnTo>
                    <a:lnTo>
                      <a:pt x="88" y="348"/>
                    </a:lnTo>
                    <a:lnTo>
                      <a:pt x="88" y="348"/>
                    </a:lnTo>
                    <a:lnTo>
                      <a:pt x="88" y="348"/>
                    </a:lnTo>
                    <a:lnTo>
                      <a:pt x="70" y="338"/>
                    </a:lnTo>
                    <a:lnTo>
                      <a:pt x="64" y="338"/>
                    </a:lnTo>
                    <a:lnTo>
                      <a:pt x="44" y="366"/>
                    </a:lnTo>
                    <a:lnTo>
                      <a:pt x="40" y="376"/>
                    </a:lnTo>
                    <a:lnTo>
                      <a:pt x="40" y="392"/>
                    </a:lnTo>
                    <a:lnTo>
                      <a:pt x="48" y="406"/>
                    </a:lnTo>
                    <a:lnTo>
                      <a:pt x="48" y="408"/>
                    </a:lnTo>
                    <a:lnTo>
                      <a:pt x="48" y="408"/>
                    </a:lnTo>
                    <a:lnTo>
                      <a:pt x="48" y="408"/>
                    </a:lnTo>
                    <a:lnTo>
                      <a:pt x="52" y="420"/>
                    </a:lnTo>
                    <a:lnTo>
                      <a:pt x="52" y="422"/>
                    </a:lnTo>
                    <a:lnTo>
                      <a:pt x="52" y="440"/>
                    </a:lnTo>
                    <a:lnTo>
                      <a:pt x="52" y="442"/>
                    </a:lnTo>
                    <a:lnTo>
                      <a:pt x="54" y="444"/>
                    </a:lnTo>
                    <a:lnTo>
                      <a:pt x="40" y="446"/>
                    </a:lnTo>
                    <a:lnTo>
                      <a:pt x="16" y="446"/>
                    </a:lnTo>
                    <a:lnTo>
                      <a:pt x="6" y="454"/>
                    </a:lnTo>
                    <a:lnTo>
                      <a:pt x="0" y="462"/>
                    </a:lnTo>
                    <a:lnTo>
                      <a:pt x="2" y="462"/>
                    </a:lnTo>
                    <a:lnTo>
                      <a:pt x="6" y="486"/>
                    </a:lnTo>
                    <a:lnTo>
                      <a:pt x="8" y="486"/>
                    </a:lnTo>
                    <a:lnTo>
                      <a:pt x="8" y="496"/>
                    </a:lnTo>
                    <a:lnTo>
                      <a:pt x="12" y="508"/>
                    </a:lnTo>
                    <a:lnTo>
                      <a:pt x="30" y="518"/>
                    </a:lnTo>
                    <a:lnTo>
                      <a:pt x="54" y="512"/>
                    </a:lnTo>
                    <a:lnTo>
                      <a:pt x="66" y="504"/>
                    </a:lnTo>
                    <a:lnTo>
                      <a:pt x="68" y="504"/>
                    </a:lnTo>
                    <a:lnTo>
                      <a:pt x="80" y="504"/>
                    </a:lnTo>
                    <a:lnTo>
                      <a:pt x="86" y="520"/>
                    </a:lnTo>
                    <a:lnTo>
                      <a:pt x="86" y="520"/>
                    </a:lnTo>
                    <a:lnTo>
                      <a:pt x="92" y="526"/>
                    </a:lnTo>
                    <a:lnTo>
                      <a:pt x="94" y="532"/>
                    </a:lnTo>
                    <a:lnTo>
                      <a:pt x="100" y="532"/>
                    </a:lnTo>
                    <a:lnTo>
                      <a:pt x="102" y="532"/>
                    </a:lnTo>
                    <a:lnTo>
                      <a:pt x="104" y="532"/>
                    </a:lnTo>
                    <a:lnTo>
                      <a:pt x="104" y="530"/>
                    </a:lnTo>
                    <a:lnTo>
                      <a:pt x="116" y="520"/>
                    </a:lnTo>
                    <a:lnTo>
                      <a:pt x="126" y="540"/>
                    </a:lnTo>
                    <a:lnTo>
                      <a:pt x="136" y="546"/>
                    </a:lnTo>
                    <a:lnTo>
                      <a:pt x="152" y="546"/>
                    </a:lnTo>
                    <a:lnTo>
                      <a:pt x="164" y="544"/>
                    </a:lnTo>
                    <a:lnTo>
                      <a:pt x="168" y="544"/>
                    </a:lnTo>
                    <a:lnTo>
                      <a:pt x="196" y="548"/>
                    </a:lnTo>
                    <a:lnTo>
                      <a:pt x="196" y="548"/>
                    </a:lnTo>
                    <a:lnTo>
                      <a:pt x="196" y="550"/>
                    </a:lnTo>
                    <a:lnTo>
                      <a:pt x="208" y="556"/>
                    </a:lnTo>
                    <a:lnTo>
                      <a:pt x="208" y="556"/>
                    </a:lnTo>
                    <a:lnTo>
                      <a:pt x="208" y="556"/>
                    </a:lnTo>
                    <a:lnTo>
                      <a:pt x="208" y="558"/>
                    </a:lnTo>
                    <a:lnTo>
                      <a:pt x="220" y="566"/>
                    </a:lnTo>
                    <a:lnTo>
                      <a:pt x="220" y="566"/>
                    </a:lnTo>
                    <a:lnTo>
                      <a:pt x="226" y="574"/>
                    </a:lnTo>
                    <a:lnTo>
                      <a:pt x="234" y="578"/>
                    </a:lnTo>
                    <a:lnTo>
                      <a:pt x="248" y="576"/>
                    </a:lnTo>
                    <a:lnTo>
                      <a:pt x="248" y="560"/>
                    </a:lnTo>
                    <a:lnTo>
                      <a:pt x="240" y="548"/>
                    </a:lnTo>
                    <a:lnTo>
                      <a:pt x="240" y="548"/>
                    </a:lnTo>
                    <a:lnTo>
                      <a:pt x="240" y="548"/>
                    </a:lnTo>
                    <a:lnTo>
                      <a:pt x="236" y="526"/>
                    </a:lnTo>
                    <a:lnTo>
                      <a:pt x="246" y="516"/>
                    </a:lnTo>
                    <a:lnTo>
                      <a:pt x="248" y="514"/>
                    </a:lnTo>
                    <a:lnTo>
                      <a:pt x="248" y="514"/>
                    </a:lnTo>
                    <a:lnTo>
                      <a:pt x="258" y="512"/>
                    </a:lnTo>
                    <a:lnTo>
                      <a:pt x="268" y="512"/>
                    </a:lnTo>
                    <a:lnTo>
                      <a:pt x="272" y="508"/>
                    </a:lnTo>
                    <a:lnTo>
                      <a:pt x="264" y="500"/>
                    </a:lnTo>
                    <a:lnTo>
                      <a:pt x="242" y="484"/>
                    </a:lnTo>
                    <a:lnTo>
                      <a:pt x="236" y="476"/>
                    </a:lnTo>
                    <a:lnTo>
                      <a:pt x="236" y="476"/>
                    </a:lnTo>
                    <a:lnTo>
                      <a:pt x="234" y="474"/>
                    </a:lnTo>
                    <a:lnTo>
                      <a:pt x="236" y="472"/>
                    </a:lnTo>
                    <a:lnTo>
                      <a:pt x="242" y="460"/>
                    </a:lnTo>
                    <a:lnTo>
                      <a:pt x="244" y="462"/>
                    </a:lnTo>
                    <a:lnTo>
                      <a:pt x="260" y="466"/>
                    </a:lnTo>
                    <a:lnTo>
                      <a:pt x="302" y="464"/>
                    </a:lnTo>
                    <a:lnTo>
                      <a:pt x="302" y="466"/>
                    </a:lnTo>
                    <a:lnTo>
                      <a:pt x="304" y="466"/>
                    </a:lnTo>
                    <a:lnTo>
                      <a:pt x="316" y="470"/>
                    </a:lnTo>
                    <a:lnTo>
                      <a:pt x="324" y="462"/>
                    </a:lnTo>
                    <a:lnTo>
                      <a:pt x="320" y="438"/>
                    </a:lnTo>
                    <a:lnTo>
                      <a:pt x="304" y="428"/>
                    </a:lnTo>
                    <a:lnTo>
                      <a:pt x="304" y="428"/>
                    </a:lnTo>
                    <a:lnTo>
                      <a:pt x="300" y="424"/>
                    </a:lnTo>
                    <a:lnTo>
                      <a:pt x="296" y="420"/>
                    </a:lnTo>
                    <a:lnTo>
                      <a:pt x="292" y="410"/>
                    </a:lnTo>
                    <a:lnTo>
                      <a:pt x="290" y="394"/>
                    </a:lnTo>
                    <a:lnTo>
                      <a:pt x="290" y="374"/>
                    </a:lnTo>
                    <a:lnTo>
                      <a:pt x="276" y="368"/>
                    </a:lnTo>
                    <a:lnTo>
                      <a:pt x="276" y="368"/>
                    </a:lnTo>
                    <a:lnTo>
                      <a:pt x="274" y="368"/>
                    </a:lnTo>
                    <a:lnTo>
                      <a:pt x="274" y="366"/>
                    </a:lnTo>
                    <a:lnTo>
                      <a:pt x="274" y="364"/>
                    </a:lnTo>
                    <a:lnTo>
                      <a:pt x="272" y="344"/>
                    </a:lnTo>
                    <a:lnTo>
                      <a:pt x="288" y="262"/>
                    </a:lnTo>
                    <a:lnTo>
                      <a:pt x="288" y="262"/>
                    </a:lnTo>
                    <a:lnTo>
                      <a:pt x="280" y="232"/>
                    </a:lnTo>
                    <a:lnTo>
                      <a:pt x="278" y="214"/>
                    </a:lnTo>
                    <a:lnTo>
                      <a:pt x="276" y="190"/>
                    </a:lnTo>
                    <a:lnTo>
                      <a:pt x="278" y="164"/>
                    </a:lnTo>
                    <a:lnTo>
                      <a:pt x="278" y="162"/>
                    </a:lnTo>
                    <a:lnTo>
                      <a:pt x="280" y="160"/>
                    </a:lnTo>
                    <a:lnTo>
                      <a:pt x="280" y="160"/>
                    </a:lnTo>
                    <a:lnTo>
                      <a:pt x="296" y="148"/>
                    </a:lnTo>
                    <a:lnTo>
                      <a:pt x="296" y="136"/>
                    </a:lnTo>
                    <a:lnTo>
                      <a:pt x="296" y="136"/>
                    </a:lnTo>
                    <a:lnTo>
                      <a:pt x="294" y="130"/>
                    </a:lnTo>
                    <a:lnTo>
                      <a:pt x="290" y="122"/>
                    </a:lnTo>
                    <a:lnTo>
                      <a:pt x="280" y="110"/>
                    </a:lnTo>
                    <a:lnTo>
                      <a:pt x="278" y="110"/>
                    </a:lnTo>
                    <a:lnTo>
                      <a:pt x="278" y="108"/>
                    </a:lnTo>
                    <a:lnTo>
                      <a:pt x="276" y="88"/>
                    </a:lnTo>
                    <a:lnTo>
                      <a:pt x="276" y="88"/>
                    </a:lnTo>
                    <a:lnTo>
                      <a:pt x="276" y="88"/>
                    </a:lnTo>
                    <a:lnTo>
                      <a:pt x="276" y="86"/>
                    </a:lnTo>
                    <a:lnTo>
                      <a:pt x="276" y="86"/>
                    </a:lnTo>
                    <a:lnTo>
                      <a:pt x="298" y="60"/>
                    </a:lnTo>
                    <a:lnTo>
                      <a:pt x="298" y="48"/>
                    </a:lnTo>
                    <a:lnTo>
                      <a:pt x="292" y="36"/>
                    </a:lnTo>
                    <a:lnTo>
                      <a:pt x="292" y="36"/>
                    </a:lnTo>
                    <a:lnTo>
                      <a:pt x="290" y="34"/>
                    </a:lnTo>
                    <a:lnTo>
                      <a:pt x="300" y="20"/>
                    </a:lnTo>
                    <a:lnTo>
                      <a:pt x="300" y="20"/>
                    </a:lnTo>
                    <a:lnTo>
                      <a:pt x="302" y="20"/>
                    </a:lnTo>
                    <a:lnTo>
                      <a:pt x="312" y="12"/>
                    </a:lnTo>
                    <a:lnTo>
                      <a:pt x="312" y="0"/>
                    </a:lnTo>
                    <a:lnTo>
                      <a:pt x="306" y="0"/>
                    </a:lnTo>
                    <a:lnTo>
                      <a:pt x="296" y="0"/>
                    </a:lnTo>
                    <a:lnTo>
                      <a:pt x="292" y="18"/>
                    </a:lnTo>
                    <a:lnTo>
                      <a:pt x="290" y="18"/>
                    </a:lnTo>
                    <a:lnTo>
                      <a:pt x="268" y="10"/>
                    </a:lnTo>
                    <a:lnTo>
                      <a:pt x="256" y="8"/>
                    </a:lnTo>
                    <a:lnTo>
                      <a:pt x="260" y="28"/>
                    </a:lnTo>
                    <a:lnTo>
                      <a:pt x="244" y="32"/>
                    </a:lnTo>
                    <a:lnTo>
                      <a:pt x="218" y="46"/>
                    </a:lnTo>
                    <a:lnTo>
                      <a:pt x="210" y="56"/>
                    </a:lnTo>
                    <a:lnTo>
                      <a:pt x="210" y="56"/>
                    </a:lnTo>
                    <a:lnTo>
                      <a:pt x="210" y="58"/>
                    </a:lnTo>
                    <a:lnTo>
                      <a:pt x="208" y="58"/>
                    </a:lnTo>
                    <a:lnTo>
                      <a:pt x="196" y="70"/>
                    </a:lnTo>
                    <a:lnTo>
                      <a:pt x="192" y="88"/>
                    </a:lnTo>
                    <a:lnTo>
                      <a:pt x="192" y="90"/>
                    </a:lnTo>
                    <a:lnTo>
                      <a:pt x="186" y="118"/>
                    </a:lnTo>
                    <a:lnTo>
                      <a:pt x="186" y="118"/>
                    </a:lnTo>
                    <a:lnTo>
                      <a:pt x="184" y="130"/>
                    </a:lnTo>
                    <a:lnTo>
                      <a:pt x="184" y="132"/>
                    </a:lnTo>
                    <a:lnTo>
                      <a:pt x="184" y="132"/>
                    </a:lnTo>
                    <a:lnTo>
                      <a:pt x="182" y="132"/>
                    </a:lnTo>
                    <a:lnTo>
                      <a:pt x="174" y="144"/>
                    </a:lnTo>
                    <a:lnTo>
                      <a:pt x="172" y="144"/>
                    </a:lnTo>
                    <a:lnTo>
                      <a:pt x="172" y="144"/>
                    </a:lnTo>
                    <a:lnTo>
                      <a:pt x="172" y="146"/>
                    </a:lnTo>
                    <a:lnTo>
                      <a:pt x="172" y="146"/>
                    </a:lnTo>
                    <a:lnTo>
                      <a:pt x="152" y="148"/>
                    </a:lnTo>
                    <a:lnTo>
                      <a:pt x="152" y="148"/>
                    </a:lnTo>
                    <a:lnTo>
                      <a:pt x="152" y="148"/>
                    </a:lnTo>
                    <a:lnTo>
                      <a:pt x="152" y="148"/>
                    </a:lnTo>
                    <a:lnTo>
                      <a:pt x="152" y="148"/>
                    </a:lnTo>
                    <a:lnTo>
                      <a:pt x="122" y="138"/>
                    </a:lnTo>
                    <a:lnTo>
                      <a:pt x="122" y="138"/>
                    </a:lnTo>
                    <a:lnTo>
                      <a:pt x="108" y="1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4" name="MH_Other_14">
                <a:extLst>
                  <a:ext uri="{FF2B5EF4-FFF2-40B4-BE49-F238E27FC236}">
                    <a16:creationId xmlns:a16="http://schemas.microsoft.com/office/drawing/2014/main" xmlns="" id="{0DA5F004-A5CA-4E51-9B1C-E2046BE05D92}"/>
                  </a:ext>
                </a:extLst>
              </p:cNvPr>
              <p:cNvSpPr>
                <a:spLocks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6996604" y="2956720"/>
                <a:ext cx="293687" cy="642937"/>
              </a:xfrm>
              <a:custGeom>
                <a:avLst/>
                <a:gdLst>
                  <a:gd name="T0" fmla="*/ 200 w 216"/>
                  <a:gd name="T1" fmla="*/ 8 h 474"/>
                  <a:gd name="T2" fmla="*/ 188 w 216"/>
                  <a:gd name="T3" fmla="*/ 12 h 474"/>
                  <a:gd name="T4" fmla="*/ 176 w 216"/>
                  <a:gd name="T5" fmla="*/ 24 h 474"/>
                  <a:gd name="T6" fmla="*/ 174 w 216"/>
                  <a:gd name="T7" fmla="*/ 24 h 474"/>
                  <a:gd name="T8" fmla="*/ 136 w 216"/>
                  <a:gd name="T9" fmla="*/ 28 h 474"/>
                  <a:gd name="T10" fmla="*/ 122 w 216"/>
                  <a:gd name="T11" fmla="*/ 40 h 474"/>
                  <a:gd name="T12" fmla="*/ 112 w 216"/>
                  <a:gd name="T13" fmla="*/ 48 h 474"/>
                  <a:gd name="T14" fmla="*/ 92 w 216"/>
                  <a:gd name="T15" fmla="*/ 48 h 474"/>
                  <a:gd name="T16" fmla="*/ 84 w 216"/>
                  <a:gd name="T17" fmla="*/ 76 h 474"/>
                  <a:gd name="T18" fmla="*/ 82 w 216"/>
                  <a:gd name="T19" fmla="*/ 76 h 474"/>
                  <a:gd name="T20" fmla="*/ 66 w 216"/>
                  <a:gd name="T21" fmla="*/ 92 h 474"/>
                  <a:gd name="T22" fmla="*/ 42 w 216"/>
                  <a:gd name="T23" fmla="*/ 120 h 474"/>
                  <a:gd name="T24" fmla="*/ 28 w 216"/>
                  <a:gd name="T25" fmla="*/ 136 h 474"/>
                  <a:gd name="T26" fmla="*/ 26 w 216"/>
                  <a:gd name="T27" fmla="*/ 154 h 474"/>
                  <a:gd name="T28" fmla="*/ 26 w 216"/>
                  <a:gd name="T29" fmla="*/ 170 h 474"/>
                  <a:gd name="T30" fmla="*/ 16 w 216"/>
                  <a:gd name="T31" fmla="*/ 184 h 474"/>
                  <a:gd name="T32" fmla="*/ 16 w 216"/>
                  <a:gd name="T33" fmla="*/ 224 h 474"/>
                  <a:gd name="T34" fmla="*/ 16 w 216"/>
                  <a:gd name="T35" fmla="*/ 224 h 474"/>
                  <a:gd name="T36" fmla="*/ 24 w 216"/>
                  <a:gd name="T37" fmla="*/ 262 h 474"/>
                  <a:gd name="T38" fmla="*/ 6 w 216"/>
                  <a:gd name="T39" fmla="*/ 276 h 474"/>
                  <a:gd name="T40" fmla="*/ 6 w 216"/>
                  <a:gd name="T41" fmla="*/ 324 h 474"/>
                  <a:gd name="T42" fmla="*/ 18 w 216"/>
                  <a:gd name="T43" fmla="*/ 370 h 474"/>
                  <a:gd name="T44" fmla="*/ 2 w 216"/>
                  <a:gd name="T45" fmla="*/ 468 h 474"/>
                  <a:gd name="T46" fmla="*/ 32 w 216"/>
                  <a:gd name="T47" fmla="*/ 456 h 474"/>
                  <a:gd name="T48" fmla="*/ 112 w 216"/>
                  <a:gd name="T49" fmla="*/ 416 h 474"/>
                  <a:gd name="T50" fmla="*/ 116 w 216"/>
                  <a:gd name="T51" fmla="*/ 416 h 474"/>
                  <a:gd name="T52" fmla="*/ 162 w 216"/>
                  <a:gd name="T53" fmla="*/ 416 h 474"/>
                  <a:gd name="T54" fmla="*/ 182 w 216"/>
                  <a:gd name="T55" fmla="*/ 392 h 474"/>
                  <a:gd name="T56" fmla="*/ 190 w 216"/>
                  <a:gd name="T57" fmla="*/ 372 h 474"/>
                  <a:gd name="T58" fmla="*/ 190 w 216"/>
                  <a:gd name="T59" fmla="*/ 368 h 474"/>
                  <a:gd name="T60" fmla="*/ 194 w 216"/>
                  <a:gd name="T61" fmla="*/ 364 h 474"/>
                  <a:gd name="T62" fmla="*/ 190 w 216"/>
                  <a:gd name="T63" fmla="*/ 356 h 474"/>
                  <a:gd name="T64" fmla="*/ 198 w 216"/>
                  <a:gd name="T65" fmla="*/ 336 h 474"/>
                  <a:gd name="T66" fmla="*/ 184 w 216"/>
                  <a:gd name="T67" fmla="*/ 310 h 474"/>
                  <a:gd name="T68" fmla="*/ 180 w 216"/>
                  <a:gd name="T69" fmla="*/ 302 h 474"/>
                  <a:gd name="T70" fmla="*/ 182 w 216"/>
                  <a:gd name="T71" fmla="*/ 294 h 474"/>
                  <a:gd name="T72" fmla="*/ 192 w 216"/>
                  <a:gd name="T73" fmla="*/ 268 h 474"/>
                  <a:gd name="T74" fmla="*/ 202 w 216"/>
                  <a:gd name="T75" fmla="*/ 248 h 474"/>
                  <a:gd name="T76" fmla="*/ 208 w 216"/>
                  <a:gd name="T77" fmla="*/ 200 h 474"/>
                  <a:gd name="T78" fmla="*/ 182 w 216"/>
                  <a:gd name="T79" fmla="*/ 184 h 474"/>
                  <a:gd name="T80" fmla="*/ 176 w 216"/>
                  <a:gd name="T81" fmla="*/ 170 h 474"/>
                  <a:gd name="T82" fmla="*/ 180 w 216"/>
                  <a:gd name="T83" fmla="*/ 146 h 474"/>
                  <a:gd name="T84" fmla="*/ 184 w 216"/>
                  <a:gd name="T85" fmla="*/ 130 h 474"/>
                  <a:gd name="T86" fmla="*/ 188 w 216"/>
                  <a:gd name="T87" fmla="*/ 116 h 474"/>
                  <a:gd name="T88" fmla="*/ 208 w 216"/>
                  <a:gd name="T89" fmla="*/ 112 h 474"/>
                  <a:gd name="T90" fmla="*/ 214 w 216"/>
                  <a:gd name="T91" fmla="*/ 66 h 474"/>
                  <a:gd name="T92" fmla="*/ 200 w 216"/>
                  <a:gd name="T93" fmla="*/ 64 h 474"/>
                  <a:gd name="T94" fmla="*/ 182 w 216"/>
                  <a:gd name="T95" fmla="*/ 52 h 474"/>
                  <a:gd name="T96" fmla="*/ 180 w 216"/>
                  <a:gd name="T97" fmla="*/ 32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6" h="474">
                    <a:moveTo>
                      <a:pt x="202" y="24"/>
                    </a:moveTo>
                    <a:lnTo>
                      <a:pt x="204" y="20"/>
                    </a:lnTo>
                    <a:lnTo>
                      <a:pt x="200" y="8"/>
                    </a:lnTo>
                    <a:lnTo>
                      <a:pt x="194" y="0"/>
                    </a:lnTo>
                    <a:lnTo>
                      <a:pt x="188" y="12"/>
                    </a:lnTo>
                    <a:lnTo>
                      <a:pt x="188" y="12"/>
                    </a:lnTo>
                    <a:lnTo>
                      <a:pt x="188" y="12"/>
                    </a:lnTo>
                    <a:lnTo>
                      <a:pt x="188" y="12"/>
                    </a:lnTo>
                    <a:lnTo>
                      <a:pt x="176" y="24"/>
                    </a:lnTo>
                    <a:lnTo>
                      <a:pt x="176" y="24"/>
                    </a:lnTo>
                    <a:lnTo>
                      <a:pt x="176" y="24"/>
                    </a:lnTo>
                    <a:lnTo>
                      <a:pt x="174" y="24"/>
                    </a:lnTo>
                    <a:lnTo>
                      <a:pt x="156" y="30"/>
                    </a:lnTo>
                    <a:lnTo>
                      <a:pt x="154" y="30"/>
                    </a:lnTo>
                    <a:lnTo>
                      <a:pt x="136" y="28"/>
                    </a:lnTo>
                    <a:lnTo>
                      <a:pt x="124" y="30"/>
                    </a:lnTo>
                    <a:lnTo>
                      <a:pt x="122" y="40"/>
                    </a:lnTo>
                    <a:lnTo>
                      <a:pt x="122" y="40"/>
                    </a:lnTo>
                    <a:lnTo>
                      <a:pt x="122" y="40"/>
                    </a:lnTo>
                    <a:lnTo>
                      <a:pt x="112" y="46"/>
                    </a:lnTo>
                    <a:lnTo>
                      <a:pt x="112" y="48"/>
                    </a:lnTo>
                    <a:lnTo>
                      <a:pt x="110" y="48"/>
                    </a:lnTo>
                    <a:lnTo>
                      <a:pt x="94" y="46"/>
                    </a:lnTo>
                    <a:lnTo>
                      <a:pt x="92" y="48"/>
                    </a:lnTo>
                    <a:lnTo>
                      <a:pt x="92" y="64"/>
                    </a:lnTo>
                    <a:lnTo>
                      <a:pt x="92" y="64"/>
                    </a:lnTo>
                    <a:lnTo>
                      <a:pt x="84" y="76"/>
                    </a:lnTo>
                    <a:lnTo>
                      <a:pt x="84" y="76"/>
                    </a:lnTo>
                    <a:lnTo>
                      <a:pt x="84" y="76"/>
                    </a:lnTo>
                    <a:lnTo>
                      <a:pt x="82" y="76"/>
                    </a:lnTo>
                    <a:lnTo>
                      <a:pt x="68" y="92"/>
                    </a:lnTo>
                    <a:lnTo>
                      <a:pt x="66" y="92"/>
                    </a:lnTo>
                    <a:lnTo>
                      <a:pt x="66" y="92"/>
                    </a:lnTo>
                    <a:lnTo>
                      <a:pt x="50" y="96"/>
                    </a:lnTo>
                    <a:lnTo>
                      <a:pt x="40" y="106"/>
                    </a:lnTo>
                    <a:lnTo>
                      <a:pt x="42" y="120"/>
                    </a:lnTo>
                    <a:lnTo>
                      <a:pt x="42" y="124"/>
                    </a:lnTo>
                    <a:lnTo>
                      <a:pt x="40" y="124"/>
                    </a:lnTo>
                    <a:lnTo>
                      <a:pt x="28" y="136"/>
                    </a:lnTo>
                    <a:lnTo>
                      <a:pt x="20" y="144"/>
                    </a:lnTo>
                    <a:lnTo>
                      <a:pt x="26" y="154"/>
                    </a:lnTo>
                    <a:lnTo>
                      <a:pt x="26" y="154"/>
                    </a:lnTo>
                    <a:lnTo>
                      <a:pt x="26" y="156"/>
                    </a:lnTo>
                    <a:lnTo>
                      <a:pt x="26" y="170"/>
                    </a:lnTo>
                    <a:lnTo>
                      <a:pt x="26" y="170"/>
                    </a:lnTo>
                    <a:lnTo>
                      <a:pt x="26" y="172"/>
                    </a:lnTo>
                    <a:lnTo>
                      <a:pt x="16" y="184"/>
                    </a:lnTo>
                    <a:lnTo>
                      <a:pt x="16" y="184"/>
                    </a:lnTo>
                    <a:lnTo>
                      <a:pt x="4" y="198"/>
                    </a:lnTo>
                    <a:lnTo>
                      <a:pt x="6" y="214"/>
                    </a:lnTo>
                    <a:lnTo>
                      <a:pt x="16" y="224"/>
                    </a:lnTo>
                    <a:lnTo>
                      <a:pt x="16" y="224"/>
                    </a:lnTo>
                    <a:lnTo>
                      <a:pt x="16" y="224"/>
                    </a:lnTo>
                    <a:lnTo>
                      <a:pt x="16" y="224"/>
                    </a:lnTo>
                    <a:lnTo>
                      <a:pt x="22" y="236"/>
                    </a:lnTo>
                    <a:lnTo>
                      <a:pt x="24" y="244"/>
                    </a:lnTo>
                    <a:lnTo>
                      <a:pt x="24" y="262"/>
                    </a:lnTo>
                    <a:lnTo>
                      <a:pt x="24" y="262"/>
                    </a:lnTo>
                    <a:lnTo>
                      <a:pt x="22" y="264"/>
                    </a:lnTo>
                    <a:lnTo>
                      <a:pt x="6" y="276"/>
                    </a:lnTo>
                    <a:lnTo>
                      <a:pt x="4" y="300"/>
                    </a:lnTo>
                    <a:lnTo>
                      <a:pt x="6" y="324"/>
                    </a:lnTo>
                    <a:lnTo>
                      <a:pt x="6" y="324"/>
                    </a:lnTo>
                    <a:lnTo>
                      <a:pt x="10" y="340"/>
                    </a:lnTo>
                    <a:lnTo>
                      <a:pt x="18" y="368"/>
                    </a:lnTo>
                    <a:lnTo>
                      <a:pt x="18" y="370"/>
                    </a:lnTo>
                    <a:lnTo>
                      <a:pt x="18" y="372"/>
                    </a:lnTo>
                    <a:lnTo>
                      <a:pt x="0" y="452"/>
                    </a:lnTo>
                    <a:lnTo>
                      <a:pt x="2" y="468"/>
                    </a:lnTo>
                    <a:lnTo>
                      <a:pt x="14" y="474"/>
                    </a:lnTo>
                    <a:lnTo>
                      <a:pt x="32" y="456"/>
                    </a:lnTo>
                    <a:lnTo>
                      <a:pt x="32" y="456"/>
                    </a:lnTo>
                    <a:lnTo>
                      <a:pt x="34" y="456"/>
                    </a:lnTo>
                    <a:lnTo>
                      <a:pt x="96" y="432"/>
                    </a:lnTo>
                    <a:lnTo>
                      <a:pt x="112" y="416"/>
                    </a:lnTo>
                    <a:lnTo>
                      <a:pt x="112" y="416"/>
                    </a:lnTo>
                    <a:lnTo>
                      <a:pt x="114" y="416"/>
                    </a:lnTo>
                    <a:lnTo>
                      <a:pt x="116" y="416"/>
                    </a:lnTo>
                    <a:lnTo>
                      <a:pt x="150" y="420"/>
                    </a:lnTo>
                    <a:lnTo>
                      <a:pt x="150" y="420"/>
                    </a:lnTo>
                    <a:lnTo>
                      <a:pt x="162" y="416"/>
                    </a:lnTo>
                    <a:lnTo>
                      <a:pt x="180" y="408"/>
                    </a:lnTo>
                    <a:lnTo>
                      <a:pt x="180" y="392"/>
                    </a:lnTo>
                    <a:lnTo>
                      <a:pt x="182" y="392"/>
                    </a:lnTo>
                    <a:lnTo>
                      <a:pt x="182" y="392"/>
                    </a:lnTo>
                    <a:lnTo>
                      <a:pt x="192" y="382"/>
                    </a:lnTo>
                    <a:lnTo>
                      <a:pt x="190" y="372"/>
                    </a:lnTo>
                    <a:lnTo>
                      <a:pt x="190" y="372"/>
                    </a:lnTo>
                    <a:lnTo>
                      <a:pt x="190" y="370"/>
                    </a:lnTo>
                    <a:lnTo>
                      <a:pt x="190" y="368"/>
                    </a:lnTo>
                    <a:lnTo>
                      <a:pt x="190" y="368"/>
                    </a:lnTo>
                    <a:lnTo>
                      <a:pt x="190" y="368"/>
                    </a:lnTo>
                    <a:lnTo>
                      <a:pt x="194" y="364"/>
                    </a:lnTo>
                    <a:lnTo>
                      <a:pt x="192" y="360"/>
                    </a:lnTo>
                    <a:lnTo>
                      <a:pt x="192" y="360"/>
                    </a:lnTo>
                    <a:lnTo>
                      <a:pt x="190" y="356"/>
                    </a:lnTo>
                    <a:lnTo>
                      <a:pt x="190" y="352"/>
                    </a:lnTo>
                    <a:lnTo>
                      <a:pt x="194" y="340"/>
                    </a:lnTo>
                    <a:lnTo>
                      <a:pt x="198" y="336"/>
                    </a:lnTo>
                    <a:lnTo>
                      <a:pt x="198" y="336"/>
                    </a:lnTo>
                    <a:lnTo>
                      <a:pt x="196" y="324"/>
                    </a:lnTo>
                    <a:lnTo>
                      <a:pt x="184" y="310"/>
                    </a:lnTo>
                    <a:lnTo>
                      <a:pt x="184" y="310"/>
                    </a:lnTo>
                    <a:lnTo>
                      <a:pt x="182" y="306"/>
                    </a:lnTo>
                    <a:lnTo>
                      <a:pt x="180" y="302"/>
                    </a:lnTo>
                    <a:lnTo>
                      <a:pt x="180" y="298"/>
                    </a:lnTo>
                    <a:lnTo>
                      <a:pt x="182" y="294"/>
                    </a:lnTo>
                    <a:lnTo>
                      <a:pt x="182" y="294"/>
                    </a:lnTo>
                    <a:lnTo>
                      <a:pt x="184" y="288"/>
                    </a:lnTo>
                    <a:lnTo>
                      <a:pt x="190" y="280"/>
                    </a:lnTo>
                    <a:lnTo>
                      <a:pt x="192" y="268"/>
                    </a:lnTo>
                    <a:lnTo>
                      <a:pt x="192" y="268"/>
                    </a:lnTo>
                    <a:lnTo>
                      <a:pt x="192" y="268"/>
                    </a:lnTo>
                    <a:lnTo>
                      <a:pt x="202" y="248"/>
                    </a:lnTo>
                    <a:lnTo>
                      <a:pt x="204" y="240"/>
                    </a:lnTo>
                    <a:lnTo>
                      <a:pt x="216" y="216"/>
                    </a:lnTo>
                    <a:lnTo>
                      <a:pt x="208" y="200"/>
                    </a:lnTo>
                    <a:lnTo>
                      <a:pt x="184" y="184"/>
                    </a:lnTo>
                    <a:lnTo>
                      <a:pt x="182" y="184"/>
                    </a:lnTo>
                    <a:lnTo>
                      <a:pt x="182" y="184"/>
                    </a:lnTo>
                    <a:lnTo>
                      <a:pt x="182" y="184"/>
                    </a:lnTo>
                    <a:lnTo>
                      <a:pt x="176" y="170"/>
                    </a:lnTo>
                    <a:lnTo>
                      <a:pt x="176" y="170"/>
                    </a:lnTo>
                    <a:lnTo>
                      <a:pt x="176" y="168"/>
                    </a:lnTo>
                    <a:lnTo>
                      <a:pt x="180" y="146"/>
                    </a:lnTo>
                    <a:lnTo>
                      <a:pt x="180" y="146"/>
                    </a:lnTo>
                    <a:lnTo>
                      <a:pt x="180" y="146"/>
                    </a:lnTo>
                    <a:lnTo>
                      <a:pt x="184" y="130"/>
                    </a:lnTo>
                    <a:lnTo>
                      <a:pt x="184" y="130"/>
                    </a:lnTo>
                    <a:lnTo>
                      <a:pt x="184" y="122"/>
                    </a:lnTo>
                    <a:lnTo>
                      <a:pt x="188" y="116"/>
                    </a:lnTo>
                    <a:lnTo>
                      <a:pt x="188" y="116"/>
                    </a:lnTo>
                    <a:lnTo>
                      <a:pt x="190" y="114"/>
                    </a:lnTo>
                    <a:lnTo>
                      <a:pt x="194" y="114"/>
                    </a:lnTo>
                    <a:lnTo>
                      <a:pt x="208" y="112"/>
                    </a:lnTo>
                    <a:lnTo>
                      <a:pt x="212" y="102"/>
                    </a:lnTo>
                    <a:lnTo>
                      <a:pt x="216" y="76"/>
                    </a:lnTo>
                    <a:lnTo>
                      <a:pt x="214" y="66"/>
                    </a:lnTo>
                    <a:lnTo>
                      <a:pt x="200" y="64"/>
                    </a:lnTo>
                    <a:lnTo>
                      <a:pt x="200" y="64"/>
                    </a:lnTo>
                    <a:lnTo>
                      <a:pt x="200" y="64"/>
                    </a:lnTo>
                    <a:lnTo>
                      <a:pt x="184" y="56"/>
                    </a:lnTo>
                    <a:lnTo>
                      <a:pt x="182" y="54"/>
                    </a:lnTo>
                    <a:lnTo>
                      <a:pt x="182" y="52"/>
                    </a:lnTo>
                    <a:lnTo>
                      <a:pt x="182" y="52"/>
                    </a:lnTo>
                    <a:lnTo>
                      <a:pt x="180" y="32"/>
                    </a:lnTo>
                    <a:lnTo>
                      <a:pt x="180" y="32"/>
                    </a:lnTo>
                    <a:lnTo>
                      <a:pt x="180" y="28"/>
                    </a:lnTo>
                    <a:lnTo>
                      <a:pt x="202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" name="MH_Other_15">
                <a:extLst>
                  <a:ext uri="{FF2B5EF4-FFF2-40B4-BE49-F238E27FC236}">
                    <a16:creationId xmlns:a16="http://schemas.microsoft.com/office/drawing/2014/main" xmlns="" id="{139D80F2-F9CD-47C7-BF7D-4992B26CE100}"/>
                  </a:ext>
                </a:extLst>
              </p:cNvPr>
              <p:cNvSpPr>
                <a:spLocks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6920404" y="4053682"/>
                <a:ext cx="466725" cy="542925"/>
              </a:xfrm>
              <a:custGeom>
                <a:avLst/>
                <a:gdLst>
                  <a:gd name="T0" fmla="*/ 300 w 344"/>
                  <a:gd name="T1" fmla="*/ 66 h 400"/>
                  <a:gd name="T2" fmla="*/ 294 w 344"/>
                  <a:gd name="T3" fmla="*/ 32 h 400"/>
                  <a:gd name="T4" fmla="*/ 282 w 344"/>
                  <a:gd name="T5" fmla="*/ 24 h 400"/>
                  <a:gd name="T6" fmla="*/ 252 w 344"/>
                  <a:gd name="T7" fmla="*/ 44 h 400"/>
                  <a:gd name="T8" fmla="*/ 250 w 344"/>
                  <a:gd name="T9" fmla="*/ 14 h 400"/>
                  <a:gd name="T10" fmla="*/ 244 w 344"/>
                  <a:gd name="T11" fmla="*/ 20 h 400"/>
                  <a:gd name="T12" fmla="*/ 216 w 344"/>
                  <a:gd name="T13" fmla="*/ 44 h 400"/>
                  <a:gd name="T14" fmla="*/ 198 w 344"/>
                  <a:gd name="T15" fmla="*/ 32 h 400"/>
                  <a:gd name="T16" fmla="*/ 176 w 344"/>
                  <a:gd name="T17" fmla="*/ 20 h 400"/>
                  <a:gd name="T18" fmla="*/ 132 w 344"/>
                  <a:gd name="T19" fmla="*/ 6 h 400"/>
                  <a:gd name="T20" fmla="*/ 94 w 344"/>
                  <a:gd name="T21" fmla="*/ 0 h 400"/>
                  <a:gd name="T22" fmla="*/ 70 w 344"/>
                  <a:gd name="T23" fmla="*/ 32 h 400"/>
                  <a:gd name="T24" fmla="*/ 44 w 344"/>
                  <a:gd name="T25" fmla="*/ 32 h 400"/>
                  <a:gd name="T26" fmla="*/ 26 w 344"/>
                  <a:gd name="T27" fmla="*/ 144 h 400"/>
                  <a:gd name="T28" fmla="*/ 24 w 344"/>
                  <a:gd name="T29" fmla="*/ 150 h 400"/>
                  <a:gd name="T30" fmla="*/ 26 w 344"/>
                  <a:gd name="T31" fmla="*/ 198 h 400"/>
                  <a:gd name="T32" fmla="*/ 4 w 344"/>
                  <a:gd name="T33" fmla="*/ 214 h 400"/>
                  <a:gd name="T34" fmla="*/ 14 w 344"/>
                  <a:gd name="T35" fmla="*/ 222 h 400"/>
                  <a:gd name="T36" fmla="*/ 26 w 344"/>
                  <a:gd name="T37" fmla="*/ 226 h 400"/>
                  <a:gd name="T38" fmla="*/ 32 w 344"/>
                  <a:gd name="T39" fmla="*/ 254 h 400"/>
                  <a:gd name="T40" fmla="*/ 28 w 344"/>
                  <a:gd name="T41" fmla="*/ 264 h 400"/>
                  <a:gd name="T42" fmla="*/ 32 w 344"/>
                  <a:gd name="T43" fmla="*/ 296 h 400"/>
                  <a:gd name="T44" fmla="*/ 76 w 344"/>
                  <a:gd name="T45" fmla="*/ 302 h 400"/>
                  <a:gd name="T46" fmla="*/ 88 w 344"/>
                  <a:gd name="T47" fmla="*/ 306 h 400"/>
                  <a:gd name="T48" fmla="*/ 98 w 344"/>
                  <a:gd name="T49" fmla="*/ 286 h 400"/>
                  <a:gd name="T50" fmla="*/ 124 w 344"/>
                  <a:gd name="T51" fmla="*/ 280 h 400"/>
                  <a:gd name="T52" fmla="*/ 134 w 344"/>
                  <a:gd name="T53" fmla="*/ 274 h 400"/>
                  <a:gd name="T54" fmla="*/ 146 w 344"/>
                  <a:gd name="T55" fmla="*/ 272 h 400"/>
                  <a:gd name="T56" fmla="*/ 156 w 344"/>
                  <a:gd name="T57" fmla="*/ 288 h 400"/>
                  <a:gd name="T58" fmla="*/ 162 w 344"/>
                  <a:gd name="T59" fmla="*/ 310 h 400"/>
                  <a:gd name="T60" fmla="*/ 158 w 344"/>
                  <a:gd name="T61" fmla="*/ 340 h 400"/>
                  <a:gd name="T62" fmla="*/ 146 w 344"/>
                  <a:gd name="T63" fmla="*/ 372 h 400"/>
                  <a:gd name="T64" fmla="*/ 168 w 344"/>
                  <a:gd name="T65" fmla="*/ 376 h 400"/>
                  <a:gd name="T66" fmla="*/ 172 w 344"/>
                  <a:gd name="T67" fmla="*/ 398 h 400"/>
                  <a:gd name="T68" fmla="*/ 194 w 344"/>
                  <a:gd name="T69" fmla="*/ 392 h 400"/>
                  <a:gd name="T70" fmla="*/ 216 w 344"/>
                  <a:gd name="T71" fmla="*/ 366 h 400"/>
                  <a:gd name="T72" fmla="*/ 220 w 344"/>
                  <a:gd name="T73" fmla="*/ 354 h 400"/>
                  <a:gd name="T74" fmla="*/ 256 w 344"/>
                  <a:gd name="T75" fmla="*/ 372 h 400"/>
                  <a:gd name="T76" fmla="*/ 270 w 344"/>
                  <a:gd name="T77" fmla="*/ 376 h 400"/>
                  <a:gd name="T78" fmla="*/ 256 w 344"/>
                  <a:gd name="T79" fmla="*/ 344 h 400"/>
                  <a:gd name="T80" fmla="*/ 256 w 344"/>
                  <a:gd name="T81" fmla="*/ 340 h 400"/>
                  <a:gd name="T82" fmla="*/ 292 w 344"/>
                  <a:gd name="T83" fmla="*/ 326 h 400"/>
                  <a:gd name="T84" fmla="*/ 334 w 344"/>
                  <a:gd name="T85" fmla="*/ 330 h 400"/>
                  <a:gd name="T86" fmla="*/ 334 w 344"/>
                  <a:gd name="T87" fmla="*/ 326 h 400"/>
                  <a:gd name="T88" fmla="*/ 344 w 344"/>
                  <a:gd name="T89" fmla="*/ 298 h 400"/>
                  <a:gd name="T90" fmla="*/ 334 w 344"/>
                  <a:gd name="T91" fmla="*/ 284 h 400"/>
                  <a:gd name="T92" fmla="*/ 332 w 344"/>
                  <a:gd name="T93" fmla="*/ 276 h 400"/>
                  <a:gd name="T94" fmla="*/ 326 w 344"/>
                  <a:gd name="T95" fmla="*/ 252 h 400"/>
                  <a:gd name="T96" fmla="*/ 320 w 344"/>
                  <a:gd name="T97" fmla="*/ 232 h 400"/>
                  <a:gd name="T98" fmla="*/ 308 w 344"/>
                  <a:gd name="T99" fmla="*/ 196 h 400"/>
                  <a:gd name="T100" fmla="*/ 300 w 344"/>
                  <a:gd name="T101" fmla="*/ 168 h 400"/>
                  <a:gd name="T102" fmla="*/ 334 w 344"/>
                  <a:gd name="T103" fmla="*/ 124 h 400"/>
                  <a:gd name="T104" fmla="*/ 308 w 344"/>
                  <a:gd name="T105" fmla="*/ 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44" h="400">
                    <a:moveTo>
                      <a:pt x="300" y="68"/>
                    </a:moveTo>
                    <a:lnTo>
                      <a:pt x="300" y="68"/>
                    </a:lnTo>
                    <a:lnTo>
                      <a:pt x="300" y="68"/>
                    </a:lnTo>
                    <a:lnTo>
                      <a:pt x="300" y="66"/>
                    </a:lnTo>
                    <a:lnTo>
                      <a:pt x="292" y="54"/>
                    </a:lnTo>
                    <a:lnTo>
                      <a:pt x="292" y="52"/>
                    </a:lnTo>
                    <a:lnTo>
                      <a:pt x="292" y="52"/>
                    </a:lnTo>
                    <a:lnTo>
                      <a:pt x="294" y="32"/>
                    </a:lnTo>
                    <a:lnTo>
                      <a:pt x="294" y="32"/>
                    </a:lnTo>
                    <a:lnTo>
                      <a:pt x="292" y="28"/>
                    </a:lnTo>
                    <a:lnTo>
                      <a:pt x="286" y="24"/>
                    </a:lnTo>
                    <a:lnTo>
                      <a:pt x="282" y="24"/>
                    </a:lnTo>
                    <a:lnTo>
                      <a:pt x="274" y="34"/>
                    </a:lnTo>
                    <a:lnTo>
                      <a:pt x="272" y="34"/>
                    </a:lnTo>
                    <a:lnTo>
                      <a:pt x="272" y="34"/>
                    </a:lnTo>
                    <a:lnTo>
                      <a:pt x="252" y="44"/>
                    </a:lnTo>
                    <a:lnTo>
                      <a:pt x="250" y="30"/>
                    </a:lnTo>
                    <a:lnTo>
                      <a:pt x="250" y="28"/>
                    </a:lnTo>
                    <a:lnTo>
                      <a:pt x="252" y="22"/>
                    </a:lnTo>
                    <a:lnTo>
                      <a:pt x="250" y="14"/>
                    </a:lnTo>
                    <a:lnTo>
                      <a:pt x="248" y="12"/>
                    </a:lnTo>
                    <a:lnTo>
                      <a:pt x="244" y="20"/>
                    </a:lnTo>
                    <a:lnTo>
                      <a:pt x="244" y="20"/>
                    </a:lnTo>
                    <a:lnTo>
                      <a:pt x="244" y="20"/>
                    </a:lnTo>
                    <a:lnTo>
                      <a:pt x="218" y="42"/>
                    </a:lnTo>
                    <a:lnTo>
                      <a:pt x="218" y="44"/>
                    </a:lnTo>
                    <a:lnTo>
                      <a:pt x="216" y="44"/>
                    </a:lnTo>
                    <a:lnTo>
                      <a:pt x="216" y="44"/>
                    </a:lnTo>
                    <a:lnTo>
                      <a:pt x="214" y="44"/>
                    </a:lnTo>
                    <a:lnTo>
                      <a:pt x="206" y="40"/>
                    </a:lnTo>
                    <a:lnTo>
                      <a:pt x="206" y="40"/>
                    </a:lnTo>
                    <a:lnTo>
                      <a:pt x="198" y="32"/>
                    </a:lnTo>
                    <a:lnTo>
                      <a:pt x="184" y="28"/>
                    </a:lnTo>
                    <a:lnTo>
                      <a:pt x="184" y="28"/>
                    </a:lnTo>
                    <a:lnTo>
                      <a:pt x="184" y="26"/>
                    </a:lnTo>
                    <a:lnTo>
                      <a:pt x="176" y="20"/>
                    </a:lnTo>
                    <a:lnTo>
                      <a:pt x="150" y="16"/>
                    </a:lnTo>
                    <a:lnTo>
                      <a:pt x="150" y="16"/>
                    </a:lnTo>
                    <a:lnTo>
                      <a:pt x="148" y="16"/>
                    </a:lnTo>
                    <a:lnTo>
                      <a:pt x="132" y="6"/>
                    </a:lnTo>
                    <a:lnTo>
                      <a:pt x="132" y="8"/>
                    </a:lnTo>
                    <a:lnTo>
                      <a:pt x="118" y="0"/>
                    </a:lnTo>
                    <a:lnTo>
                      <a:pt x="100" y="0"/>
                    </a:lnTo>
                    <a:lnTo>
                      <a:pt x="94" y="0"/>
                    </a:lnTo>
                    <a:lnTo>
                      <a:pt x="100" y="30"/>
                    </a:lnTo>
                    <a:lnTo>
                      <a:pt x="96" y="30"/>
                    </a:lnTo>
                    <a:lnTo>
                      <a:pt x="80" y="32"/>
                    </a:lnTo>
                    <a:lnTo>
                      <a:pt x="70" y="32"/>
                    </a:lnTo>
                    <a:lnTo>
                      <a:pt x="68" y="32"/>
                    </a:lnTo>
                    <a:lnTo>
                      <a:pt x="68" y="32"/>
                    </a:lnTo>
                    <a:lnTo>
                      <a:pt x="60" y="24"/>
                    </a:lnTo>
                    <a:lnTo>
                      <a:pt x="44" y="32"/>
                    </a:lnTo>
                    <a:lnTo>
                      <a:pt x="28" y="52"/>
                    </a:lnTo>
                    <a:lnTo>
                      <a:pt x="16" y="86"/>
                    </a:lnTo>
                    <a:lnTo>
                      <a:pt x="20" y="124"/>
                    </a:lnTo>
                    <a:lnTo>
                      <a:pt x="26" y="144"/>
                    </a:lnTo>
                    <a:lnTo>
                      <a:pt x="26" y="144"/>
                    </a:lnTo>
                    <a:lnTo>
                      <a:pt x="26" y="148"/>
                    </a:lnTo>
                    <a:lnTo>
                      <a:pt x="24" y="150"/>
                    </a:lnTo>
                    <a:lnTo>
                      <a:pt x="24" y="150"/>
                    </a:lnTo>
                    <a:lnTo>
                      <a:pt x="20" y="152"/>
                    </a:lnTo>
                    <a:lnTo>
                      <a:pt x="20" y="156"/>
                    </a:lnTo>
                    <a:lnTo>
                      <a:pt x="18" y="166"/>
                    </a:lnTo>
                    <a:lnTo>
                      <a:pt x="26" y="198"/>
                    </a:lnTo>
                    <a:lnTo>
                      <a:pt x="24" y="200"/>
                    </a:lnTo>
                    <a:lnTo>
                      <a:pt x="24" y="200"/>
                    </a:lnTo>
                    <a:lnTo>
                      <a:pt x="8" y="210"/>
                    </a:lnTo>
                    <a:lnTo>
                      <a:pt x="4" y="214"/>
                    </a:lnTo>
                    <a:lnTo>
                      <a:pt x="2" y="218"/>
                    </a:lnTo>
                    <a:lnTo>
                      <a:pt x="0" y="228"/>
                    </a:lnTo>
                    <a:lnTo>
                      <a:pt x="14" y="224"/>
                    </a:lnTo>
                    <a:lnTo>
                      <a:pt x="14" y="222"/>
                    </a:lnTo>
                    <a:lnTo>
                      <a:pt x="16" y="222"/>
                    </a:lnTo>
                    <a:lnTo>
                      <a:pt x="16" y="222"/>
                    </a:lnTo>
                    <a:lnTo>
                      <a:pt x="22" y="224"/>
                    </a:lnTo>
                    <a:lnTo>
                      <a:pt x="26" y="226"/>
                    </a:lnTo>
                    <a:lnTo>
                      <a:pt x="30" y="228"/>
                    </a:lnTo>
                    <a:lnTo>
                      <a:pt x="32" y="234"/>
                    </a:lnTo>
                    <a:lnTo>
                      <a:pt x="34" y="252"/>
                    </a:lnTo>
                    <a:lnTo>
                      <a:pt x="32" y="254"/>
                    </a:lnTo>
                    <a:lnTo>
                      <a:pt x="32" y="256"/>
                    </a:lnTo>
                    <a:lnTo>
                      <a:pt x="32" y="256"/>
                    </a:lnTo>
                    <a:lnTo>
                      <a:pt x="28" y="260"/>
                    </a:lnTo>
                    <a:lnTo>
                      <a:pt x="28" y="264"/>
                    </a:lnTo>
                    <a:lnTo>
                      <a:pt x="24" y="282"/>
                    </a:lnTo>
                    <a:lnTo>
                      <a:pt x="24" y="282"/>
                    </a:lnTo>
                    <a:lnTo>
                      <a:pt x="28" y="290"/>
                    </a:lnTo>
                    <a:lnTo>
                      <a:pt x="32" y="296"/>
                    </a:lnTo>
                    <a:lnTo>
                      <a:pt x="48" y="316"/>
                    </a:lnTo>
                    <a:lnTo>
                      <a:pt x="64" y="304"/>
                    </a:lnTo>
                    <a:lnTo>
                      <a:pt x="76" y="302"/>
                    </a:lnTo>
                    <a:lnTo>
                      <a:pt x="76" y="302"/>
                    </a:lnTo>
                    <a:lnTo>
                      <a:pt x="76" y="304"/>
                    </a:lnTo>
                    <a:lnTo>
                      <a:pt x="84" y="306"/>
                    </a:lnTo>
                    <a:lnTo>
                      <a:pt x="84" y="306"/>
                    </a:lnTo>
                    <a:lnTo>
                      <a:pt x="88" y="306"/>
                    </a:lnTo>
                    <a:lnTo>
                      <a:pt x="92" y="302"/>
                    </a:lnTo>
                    <a:lnTo>
                      <a:pt x="100" y="292"/>
                    </a:lnTo>
                    <a:lnTo>
                      <a:pt x="98" y="286"/>
                    </a:lnTo>
                    <a:lnTo>
                      <a:pt x="98" y="286"/>
                    </a:lnTo>
                    <a:lnTo>
                      <a:pt x="100" y="282"/>
                    </a:lnTo>
                    <a:lnTo>
                      <a:pt x="104" y="280"/>
                    </a:lnTo>
                    <a:lnTo>
                      <a:pt x="124" y="280"/>
                    </a:lnTo>
                    <a:lnTo>
                      <a:pt x="124" y="280"/>
                    </a:lnTo>
                    <a:lnTo>
                      <a:pt x="128" y="280"/>
                    </a:lnTo>
                    <a:lnTo>
                      <a:pt x="130" y="280"/>
                    </a:lnTo>
                    <a:lnTo>
                      <a:pt x="130" y="280"/>
                    </a:lnTo>
                    <a:lnTo>
                      <a:pt x="134" y="274"/>
                    </a:lnTo>
                    <a:lnTo>
                      <a:pt x="136" y="270"/>
                    </a:lnTo>
                    <a:lnTo>
                      <a:pt x="136" y="270"/>
                    </a:lnTo>
                    <a:lnTo>
                      <a:pt x="142" y="270"/>
                    </a:lnTo>
                    <a:lnTo>
                      <a:pt x="146" y="272"/>
                    </a:lnTo>
                    <a:lnTo>
                      <a:pt x="146" y="272"/>
                    </a:lnTo>
                    <a:lnTo>
                      <a:pt x="152" y="280"/>
                    </a:lnTo>
                    <a:lnTo>
                      <a:pt x="154" y="284"/>
                    </a:lnTo>
                    <a:lnTo>
                      <a:pt x="156" y="288"/>
                    </a:lnTo>
                    <a:lnTo>
                      <a:pt x="154" y="302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2" y="310"/>
                    </a:lnTo>
                    <a:lnTo>
                      <a:pt x="164" y="316"/>
                    </a:lnTo>
                    <a:lnTo>
                      <a:pt x="162" y="330"/>
                    </a:lnTo>
                    <a:lnTo>
                      <a:pt x="162" y="330"/>
                    </a:lnTo>
                    <a:lnTo>
                      <a:pt x="158" y="340"/>
                    </a:lnTo>
                    <a:lnTo>
                      <a:pt x="154" y="344"/>
                    </a:lnTo>
                    <a:lnTo>
                      <a:pt x="154" y="344"/>
                    </a:lnTo>
                    <a:lnTo>
                      <a:pt x="142" y="370"/>
                    </a:lnTo>
                    <a:lnTo>
                      <a:pt x="146" y="372"/>
                    </a:lnTo>
                    <a:lnTo>
                      <a:pt x="164" y="372"/>
                    </a:lnTo>
                    <a:lnTo>
                      <a:pt x="168" y="374"/>
                    </a:lnTo>
                    <a:lnTo>
                      <a:pt x="168" y="376"/>
                    </a:lnTo>
                    <a:lnTo>
                      <a:pt x="168" y="376"/>
                    </a:lnTo>
                    <a:lnTo>
                      <a:pt x="164" y="388"/>
                    </a:lnTo>
                    <a:lnTo>
                      <a:pt x="164" y="394"/>
                    </a:lnTo>
                    <a:lnTo>
                      <a:pt x="164" y="394"/>
                    </a:lnTo>
                    <a:lnTo>
                      <a:pt x="172" y="398"/>
                    </a:lnTo>
                    <a:lnTo>
                      <a:pt x="176" y="400"/>
                    </a:lnTo>
                    <a:lnTo>
                      <a:pt x="178" y="398"/>
                    </a:lnTo>
                    <a:lnTo>
                      <a:pt x="188" y="394"/>
                    </a:lnTo>
                    <a:lnTo>
                      <a:pt x="194" y="392"/>
                    </a:lnTo>
                    <a:lnTo>
                      <a:pt x="204" y="392"/>
                    </a:lnTo>
                    <a:lnTo>
                      <a:pt x="216" y="380"/>
                    </a:lnTo>
                    <a:lnTo>
                      <a:pt x="216" y="366"/>
                    </a:lnTo>
                    <a:lnTo>
                      <a:pt x="216" y="366"/>
                    </a:lnTo>
                    <a:lnTo>
                      <a:pt x="216" y="360"/>
                    </a:lnTo>
                    <a:lnTo>
                      <a:pt x="216" y="356"/>
                    </a:lnTo>
                    <a:lnTo>
                      <a:pt x="216" y="356"/>
                    </a:lnTo>
                    <a:lnTo>
                      <a:pt x="220" y="354"/>
                    </a:lnTo>
                    <a:lnTo>
                      <a:pt x="224" y="354"/>
                    </a:lnTo>
                    <a:lnTo>
                      <a:pt x="230" y="356"/>
                    </a:lnTo>
                    <a:lnTo>
                      <a:pt x="236" y="360"/>
                    </a:lnTo>
                    <a:lnTo>
                      <a:pt x="256" y="372"/>
                    </a:lnTo>
                    <a:lnTo>
                      <a:pt x="256" y="372"/>
                    </a:lnTo>
                    <a:lnTo>
                      <a:pt x="264" y="376"/>
                    </a:lnTo>
                    <a:lnTo>
                      <a:pt x="270" y="378"/>
                    </a:lnTo>
                    <a:lnTo>
                      <a:pt x="270" y="376"/>
                    </a:lnTo>
                    <a:lnTo>
                      <a:pt x="270" y="376"/>
                    </a:lnTo>
                    <a:lnTo>
                      <a:pt x="270" y="370"/>
                    </a:lnTo>
                    <a:lnTo>
                      <a:pt x="266" y="360"/>
                    </a:lnTo>
                    <a:lnTo>
                      <a:pt x="256" y="344"/>
                    </a:lnTo>
                    <a:lnTo>
                      <a:pt x="256" y="342"/>
                    </a:lnTo>
                    <a:lnTo>
                      <a:pt x="256" y="342"/>
                    </a:lnTo>
                    <a:lnTo>
                      <a:pt x="256" y="340"/>
                    </a:lnTo>
                    <a:lnTo>
                      <a:pt x="256" y="340"/>
                    </a:lnTo>
                    <a:lnTo>
                      <a:pt x="264" y="332"/>
                    </a:lnTo>
                    <a:lnTo>
                      <a:pt x="274" y="326"/>
                    </a:lnTo>
                    <a:lnTo>
                      <a:pt x="282" y="324"/>
                    </a:lnTo>
                    <a:lnTo>
                      <a:pt x="292" y="326"/>
                    </a:lnTo>
                    <a:lnTo>
                      <a:pt x="320" y="340"/>
                    </a:lnTo>
                    <a:lnTo>
                      <a:pt x="332" y="332"/>
                    </a:lnTo>
                    <a:lnTo>
                      <a:pt x="334" y="332"/>
                    </a:lnTo>
                    <a:lnTo>
                      <a:pt x="334" y="330"/>
                    </a:lnTo>
                    <a:lnTo>
                      <a:pt x="334" y="330"/>
                    </a:lnTo>
                    <a:lnTo>
                      <a:pt x="332" y="328"/>
                    </a:lnTo>
                    <a:lnTo>
                      <a:pt x="332" y="328"/>
                    </a:lnTo>
                    <a:lnTo>
                      <a:pt x="334" y="326"/>
                    </a:lnTo>
                    <a:lnTo>
                      <a:pt x="334" y="326"/>
                    </a:lnTo>
                    <a:lnTo>
                      <a:pt x="340" y="314"/>
                    </a:lnTo>
                    <a:lnTo>
                      <a:pt x="344" y="304"/>
                    </a:lnTo>
                    <a:lnTo>
                      <a:pt x="344" y="298"/>
                    </a:lnTo>
                    <a:lnTo>
                      <a:pt x="344" y="292"/>
                    </a:lnTo>
                    <a:lnTo>
                      <a:pt x="344" y="292"/>
                    </a:lnTo>
                    <a:lnTo>
                      <a:pt x="338" y="286"/>
                    </a:lnTo>
                    <a:lnTo>
                      <a:pt x="334" y="284"/>
                    </a:lnTo>
                    <a:lnTo>
                      <a:pt x="332" y="284"/>
                    </a:lnTo>
                    <a:lnTo>
                      <a:pt x="330" y="276"/>
                    </a:lnTo>
                    <a:lnTo>
                      <a:pt x="332" y="276"/>
                    </a:lnTo>
                    <a:lnTo>
                      <a:pt x="332" y="276"/>
                    </a:lnTo>
                    <a:lnTo>
                      <a:pt x="338" y="272"/>
                    </a:lnTo>
                    <a:lnTo>
                      <a:pt x="340" y="268"/>
                    </a:lnTo>
                    <a:lnTo>
                      <a:pt x="338" y="264"/>
                    </a:lnTo>
                    <a:lnTo>
                      <a:pt x="326" y="252"/>
                    </a:lnTo>
                    <a:lnTo>
                      <a:pt x="326" y="252"/>
                    </a:lnTo>
                    <a:lnTo>
                      <a:pt x="326" y="250"/>
                    </a:lnTo>
                    <a:lnTo>
                      <a:pt x="320" y="232"/>
                    </a:lnTo>
                    <a:lnTo>
                      <a:pt x="320" y="232"/>
                    </a:lnTo>
                    <a:lnTo>
                      <a:pt x="316" y="214"/>
                    </a:lnTo>
                    <a:lnTo>
                      <a:pt x="316" y="196"/>
                    </a:lnTo>
                    <a:lnTo>
                      <a:pt x="316" y="188"/>
                    </a:lnTo>
                    <a:lnTo>
                      <a:pt x="308" y="196"/>
                    </a:lnTo>
                    <a:lnTo>
                      <a:pt x="302" y="204"/>
                    </a:lnTo>
                    <a:lnTo>
                      <a:pt x="300" y="170"/>
                    </a:lnTo>
                    <a:lnTo>
                      <a:pt x="300" y="170"/>
                    </a:lnTo>
                    <a:lnTo>
                      <a:pt x="300" y="168"/>
                    </a:lnTo>
                    <a:lnTo>
                      <a:pt x="300" y="168"/>
                    </a:lnTo>
                    <a:lnTo>
                      <a:pt x="300" y="168"/>
                    </a:lnTo>
                    <a:lnTo>
                      <a:pt x="322" y="138"/>
                    </a:lnTo>
                    <a:lnTo>
                      <a:pt x="334" y="124"/>
                    </a:lnTo>
                    <a:lnTo>
                      <a:pt x="326" y="100"/>
                    </a:lnTo>
                    <a:lnTo>
                      <a:pt x="326" y="100"/>
                    </a:lnTo>
                    <a:lnTo>
                      <a:pt x="322" y="76"/>
                    </a:lnTo>
                    <a:lnTo>
                      <a:pt x="308" y="70"/>
                    </a:lnTo>
                    <a:lnTo>
                      <a:pt x="300" y="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6" name="MH_Other_16">
                <a:extLst>
                  <a:ext uri="{FF2B5EF4-FFF2-40B4-BE49-F238E27FC236}">
                    <a16:creationId xmlns:a16="http://schemas.microsoft.com/office/drawing/2014/main" xmlns="" id="{738A2172-519A-4DAB-8755-B24260AF5C12}"/>
                  </a:ext>
                </a:extLst>
              </p:cNvPr>
              <p:cNvSpPr>
                <a:spLocks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6866429" y="3740945"/>
                <a:ext cx="661987" cy="415925"/>
              </a:xfrm>
              <a:custGeom>
                <a:avLst/>
                <a:gdLst>
                  <a:gd name="T0" fmla="*/ 64 w 488"/>
                  <a:gd name="T1" fmla="*/ 10 h 306"/>
                  <a:gd name="T2" fmla="*/ 86 w 488"/>
                  <a:gd name="T3" fmla="*/ 24 h 306"/>
                  <a:gd name="T4" fmla="*/ 98 w 488"/>
                  <a:gd name="T5" fmla="*/ 40 h 306"/>
                  <a:gd name="T6" fmla="*/ 88 w 488"/>
                  <a:gd name="T7" fmla="*/ 52 h 306"/>
                  <a:gd name="T8" fmla="*/ 60 w 488"/>
                  <a:gd name="T9" fmla="*/ 58 h 306"/>
                  <a:gd name="T10" fmla="*/ 64 w 488"/>
                  <a:gd name="T11" fmla="*/ 74 h 306"/>
                  <a:gd name="T12" fmla="*/ 72 w 488"/>
                  <a:gd name="T13" fmla="*/ 108 h 306"/>
                  <a:gd name="T14" fmla="*/ 90 w 488"/>
                  <a:gd name="T15" fmla="*/ 114 h 306"/>
                  <a:gd name="T16" fmla="*/ 92 w 488"/>
                  <a:gd name="T17" fmla="*/ 116 h 306"/>
                  <a:gd name="T18" fmla="*/ 102 w 488"/>
                  <a:gd name="T19" fmla="*/ 130 h 306"/>
                  <a:gd name="T20" fmla="*/ 108 w 488"/>
                  <a:gd name="T21" fmla="*/ 146 h 306"/>
                  <a:gd name="T22" fmla="*/ 106 w 488"/>
                  <a:gd name="T23" fmla="*/ 164 h 306"/>
                  <a:gd name="T24" fmla="*/ 94 w 488"/>
                  <a:gd name="T25" fmla="*/ 178 h 306"/>
                  <a:gd name="T26" fmla="*/ 52 w 488"/>
                  <a:gd name="T27" fmla="*/ 200 h 306"/>
                  <a:gd name="T28" fmla="*/ 8 w 488"/>
                  <a:gd name="T29" fmla="*/ 232 h 306"/>
                  <a:gd name="T30" fmla="*/ 12 w 488"/>
                  <a:gd name="T31" fmla="*/ 254 h 306"/>
                  <a:gd name="T32" fmla="*/ 40 w 488"/>
                  <a:gd name="T33" fmla="*/ 286 h 306"/>
                  <a:gd name="T34" fmla="*/ 52 w 488"/>
                  <a:gd name="T35" fmla="*/ 302 h 306"/>
                  <a:gd name="T36" fmla="*/ 60 w 488"/>
                  <a:gd name="T37" fmla="*/ 278 h 306"/>
                  <a:gd name="T38" fmla="*/ 76 w 488"/>
                  <a:gd name="T39" fmla="*/ 256 h 306"/>
                  <a:gd name="T40" fmla="*/ 100 w 488"/>
                  <a:gd name="T41" fmla="*/ 246 h 306"/>
                  <a:gd name="T42" fmla="*/ 124 w 488"/>
                  <a:gd name="T43" fmla="*/ 224 h 306"/>
                  <a:gd name="T44" fmla="*/ 158 w 488"/>
                  <a:gd name="T45" fmla="*/ 222 h 306"/>
                  <a:gd name="T46" fmla="*/ 192 w 488"/>
                  <a:gd name="T47" fmla="*/ 238 h 306"/>
                  <a:gd name="T48" fmla="*/ 220 w 488"/>
                  <a:gd name="T49" fmla="*/ 242 h 306"/>
                  <a:gd name="T50" fmla="*/ 242 w 488"/>
                  <a:gd name="T51" fmla="*/ 254 h 306"/>
                  <a:gd name="T52" fmla="*/ 242 w 488"/>
                  <a:gd name="T53" fmla="*/ 254 h 306"/>
                  <a:gd name="T54" fmla="*/ 254 w 488"/>
                  <a:gd name="T55" fmla="*/ 264 h 306"/>
                  <a:gd name="T56" fmla="*/ 276 w 488"/>
                  <a:gd name="T57" fmla="*/ 244 h 306"/>
                  <a:gd name="T58" fmla="*/ 296 w 488"/>
                  <a:gd name="T59" fmla="*/ 238 h 306"/>
                  <a:gd name="T60" fmla="*/ 300 w 488"/>
                  <a:gd name="T61" fmla="*/ 252 h 306"/>
                  <a:gd name="T62" fmla="*/ 308 w 488"/>
                  <a:gd name="T63" fmla="*/ 256 h 306"/>
                  <a:gd name="T64" fmla="*/ 328 w 488"/>
                  <a:gd name="T65" fmla="*/ 246 h 306"/>
                  <a:gd name="T66" fmla="*/ 336 w 488"/>
                  <a:gd name="T67" fmla="*/ 250 h 306"/>
                  <a:gd name="T68" fmla="*/ 342 w 488"/>
                  <a:gd name="T69" fmla="*/ 264 h 306"/>
                  <a:gd name="T70" fmla="*/ 348 w 488"/>
                  <a:gd name="T71" fmla="*/ 290 h 306"/>
                  <a:gd name="T72" fmla="*/ 372 w 488"/>
                  <a:gd name="T73" fmla="*/ 268 h 306"/>
                  <a:gd name="T74" fmla="*/ 408 w 488"/>
                  <a:gd name="T75" fmla="*/ 260 h 306"/>
                  <a:gd name="T76" fmla="*/ 432 w 488"/>
                  <a:gd name="T77" fmla="*/ 242 h 306"/>
                  <a:gd name="T78" fmla="*/ 474 w 488"/>
                  <a:gd name="T79" fmla="*/ 228 h 306"/>
                  <a:gd name="T80" fmla="*/ 486 w 488"/>
                  <a:gd name="T81" fmla="*/ 220 h 306"/>
                  <a:gd name="T82" fmla="*/ 460 w 488"/>
                  <a:gd name="T83" fmla="*/ 152 h 306"/>
                  <a:gd name="T84" fmla="*/ 468 w 488"/>
                  <a:gd name="T85" fmla="*/ 130 h 306"/>
                  <a:gd name="T86" fmla="*/ 444 w 488"/>
                  <a:gd name="T87" fmla="*/ 126 h 306"/>
                  <a:gd name="T88" fmla="*/ 430 w 488"/>
                  <a:gd name="T89" fmla="*/ 106 h 306"/>
                  <a:gd name="T90" fmla="*/ 416 w 488"/>
                  <a:gd name="T91" fmla="*/ 100 h 306"/>
                  <a:gd name="T92" fmla="*/ 400 w 488"/>
                  <a:gd name="T93" fmla="*/ 114 h 306"/>
                  <a:gd name="T94" fmla="*/ 388 w 488"/>
                  <a:gd name="T95" fmla="*/ 110 h 306"/>
                  <a:gd name="T96" fmla="*/ 366 w 488"/>
                  <a:gd name="T97" fmla="*/ 86 h 306"/>
                  <a:gd name="T98" fmla="*/ 352 w 488"/>
                  <a:gd name="T99" fmla="*/ 90 h 306"/>
                  <a:gd name="T100" fmla="*/ 328 w 488"/>
                  <a:gd name="T101" fmla="*/ 94 h 306"/>
                  <a:gd name="T102" fmla="*/ 322 w 488"/>
                  <a:gd name="T103" fmla="*/ 90 h 306"/>
                  <a:gd name="T104" fmla="*/ 320 w 488"/>
                  <a:gd name="T105" fmla="*/ 70 h 306"/>
                  <a:gd name="T106" fmla="*/ 216 w 488"/>
                  <a:gd name="T107" fmla="*/ 50 h 306"/>
                  <a:gd name="T108" fmla="*/ 194 w 488"/>
                  <a:gd name="T109" fmla="*/ 38 h 306"/>
                  <a:gd name="T110" fmla="*/ 172 w 488"/>
                  <a:gd name="T111" fmla="*/ 30 h 306"/>
                  <a:gd name="T112" fmla="*/ 132 w 488"/>
                  <a:gd name="T113" fmla="*/ 10 h 306"/>
                  <a:gd name="T114" fmla="*/ 74 w 488"/>
                  <a:gd name="T115" fmla="*/ 6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88" h="306">
                    <a:moveTo>
                      <a:pt x="62" y="2"/>
                    </a:moveTo>
                    <a:lnTo>
                      <a:pt x="60" y="4"/>
                    </a:lnTo>
                    <a:lnTo>
                      <a:pt x="64" y="10"/>
                    </a:lnTo>
                    <a:lnTo>
                      <a:pt x="86" y="24"/>
                    </a:lnTo>
                    <a:lnTo>
                      <a:pt x="86" y="24"/>
                    </a:lnTo>
                    <a:lnTo>
                      <a:pt x="86" y="24"/>
                    </a:lnTo>
                    <a:lnTo>
                      <a:pt x="86" y="24"/>
                    </a:lnTo>
                    <a:lnTo>
                      <a:pt x="100" y="38"/>
                    </a:lnTo>
                    <a:lnTo>
                      <a:pt x="98" y="40"/>
                    </a:lnTo>
                    <a:lnTo>
                      <a:pt x="90" y="50"/>
                    </a:lnTo>
                    <a:lnTo>
                      <a:pt x="88" y="50"/>
                    </a:lnTo>
                    <a:lnTo>
                      <a:pt x="88" y="52"/>
                    </a:lnTo>
                    <a:lnTo>
                      <a:pt x="74" y="52"/>
                    </a:lnTo>
                    <a:lnTo>
                      <a:pt x="66" y="54"/>
                    </a:lnTo>
                    <a:lnTo>
                      <a:pt x="60" y="58"/>
                    </a:lnTo>
                    <a:lnTo>
                      <a:pt x="64" y="66"/>
                    </a:lnTo>
                    <a:lnTo>
                      <a:pt x="64" y="66"/>
                    </a:lnTo>
                    <a:lnTo>
                      <a:pt x="64" y="74"/>
                    </a:lnTo>
                    <a:lnTo>
                      <a:pt x="72" y="86"/>
                    </a:lnTo>
                    <a:lnTo>
                      <a:pt x="72" y="86"/>
                    </a:lnTo>
                    <a:lnTo>
                      <a:pt x="72" y="108"/>
                    </a:lnTo>
                    <a:lnTo>
                      <a:pt x="78" y="110"/>
                    </a:lnTo>
                    <a:lnTo>
                      <a:pt x="88" y="114"/>
                    </a:lnTo>
                    <a:lnTo>
                      <a:pt x="90" y="114"/>
                    </a:lnTo>
                    <a:lnTo>
                      <a:pt x="90" y="114"/>
                    </a:lnTo>
                    <a:lnTo>
                      <a:pt x="90" y="114"/>
                    </a:lnTo>
                    <a:lnTo>
                      <a:pt x="92" y="116"/>
                    </a:lnTo>
                    <a:lnTo>
                      <a:pt x="102" y="130"/>
                    </a:lnTo>
                    <a:lnTo>
                      <a:pt x="102" y="130"/>
                    </a:lnTo>
                    <a:lnTo>
                      <a:pt x="102" y="130"/>
                    </a:lnTo>
                    <a:lnTo>
                      <a:pt x="108" y="146"/>
                    </a:lnTo>
                    <a:lnTo>
                      <a:pt x="108" y="146"/>
                    </a:lnTo>
                    <a:lnTo>
                      <a:pt x="108" y="146"/>
                    </a:lnTo>
                    <a:lnTo>
                      <a:pt x="108" y="156"/>
                    </a:lnTo>
                    <a:lnTo>
                      <a:pt x="108" y="156"/>
                    </a:lnTo>
                    <a:lnTo>
                      <a:pt x="106" y="164"/>
                    </a:lnTo>
                    <a:lnTo>
                      <a:pt x="104" y="170"/>
                    </a:lnTo>
                    <a:lnTo>
                      <a:pt x="104" y="170"/>
                    </a:lnTo>
                    <a:lnTo>
                      <a:pt x="94" y="178"/>
                    </a:lnTo>
                    <a:lnTo>
                      <a:pt x="80" y="184"/>
                    </a:lnTo>
                    <a:lnTo>
                      <a:pt x="54" y="200"/>
                    </a:lnTo>
                    <a:lnTo>
                      <a:pt x="52" y="200"/>
                    </a:lnTo>
                    <a:lnTo>
                      <a:pt x="4" y="204"/>
                    </a:lnTo>
                    <a:lnTo>
                      <a:pt x="0" y="216"/>
                    </a:lnTo>
                    <a:lnTo>
                      <a:pt x="8" y="232"/>
                    </a:lnTo>
                    <a:lnTo>
                      <a:pt x="8" y="232"/>
                    </a:lnTo>
                    <a:lnTo>
                      <a:pt x="8" y="234"/>
                    </a:lnTo>
                    <a:lnTo>
                      <a:pt x="12" y="254"/>
                    </a:lnTo>
                    <a:lnTo>
                      <a:pt x="38" y="286"/>
                    </a:lnTo>
                    <a:lnTo>
                      <a:pt x="40" y="286"/>
                    </a:lnTo>
                    <a:lnTo>
                      <a:pt x="40" y="286"/>
                    </a:lnTo>
                    <a:lnTo>
                      <a:pt x="40" y="286"/>
                    </a:lnTo>
                    <a:lnTo>
                      <a:pt x="50" y="306"/>
                    </a:lnTo>
                    <a:lnTo>
                      <a:pt x="52" y="302"/>
                    </a:lnTo>
                    <a:lnTo>
                      <a:pt x="52" y="302"/>
                    </a:lnTo>
                    <a:lnTo>
                      <a:pt x="60" y="278"/>
                    </a:lnTo>
                    <a:lnTo>
                      <a:pt x="60" y="278"/>
                    </a:lnTo>
                    <a:lnTo>
                      <a:pt x="60" y="276"/>
                    </a:lnTo>
                    <a:lnTo>
                      <a:pt x="60" y="276"/>
                    </a:lnTo>
                    <a:lnTo>
                      <a:pt x="76" y="256"/>
                    </a:lnTo>
                    <a:lnTo>
                      <a:pt x="78" y="254"/>
                    </a:lnTo>
                    <a:lnTo>
                      <a:pt x="98" y="246"/>
                    </a:lnTo>
                    <a:lnTo>
                      <a:pt x="100" y="246"/>
                    </a:lnTo>
                    <a:lnTo>
                      <a:pt x="112" y="254"/>
                    </a:lnTo>
                    <a:lnTo>
                      <a:pt x="128" y="252"/>
                    </a:lnTo>
                    <a:lnTo>
                      <a:pt x="124" y="224"/>
                    </a:lnTo>
                    <a:lnTo>
                      <a:pt x="126" y="222"/>
                    </a:lnTo>
                    <a:lnTo>
                      <a:pt x="142" y="222"/>
                    </a:lnTo>
                    <a:lnTo>
                      <a:pt x="158" y="222"/>
                    </a:lnTo>
                    <a:lnTo>
                      <a:pt x="160" y="222"/>
                    </a:lnTo>
                    <a:lnTo>
                      <a:pt x="160" y="222"/>
                    </a:lnTo>
                    <a:lnTo>
                      <a:pt x="192" y="238"/>
                    </a:lnTo>
                    <a:lnTo>
                      <a:pt x="218" y="242"/>
                    </a:lnTo>
                    <a:lnTo>
                      <a:pt x="220" y="242"/>
                    </a:lnTo>
                    <a:lnTo>
                      <a:pt x="220" y="242"/>
                    </a:lnTo>
                    <a:lnTo>
                      <a:pt x="220" y="242"/>
                    </a:lnTo>
                    <a:lnTo>
                      <a:pt x="228" y="250"/>
                    </a:lnTo>
                    <a:lnTo>
                      <a:pt x="242" y="254"/>
                    </a:lnTo>
                    <a:lnTo>
                      <a:pt x="242" y="254"/>
                    </a:lnTo>
                    <a:lnTo>
                      <a:pt x="242" y="254"/>
                    </a:lnTo>
                    <a:lnTo>
                      <a:pt x="242" y="254"/>
                    </a:lnTo>
                    <a:lnTo>
                      <a:pt x="242" y="254"/>
                    </a:lnTo>
                    <a:lnTo>
                      <a:pt x="250" y="262"/>
                    </a:lnTo>
                    <a:lnTo>
                      <a:pt x="254" y="264"/>
                    </a:lnTo>
                    <a:lnTo>
                      <a:pt x="264" y="256"/>
                    </a:lnTo>
                    <a:lnTo>
                      <a:pt x="264" y="254"/>
                    </a:lnTo>
                    <a:lnTo>
                      <a:pt x="276" y="244"/>
                    </a:lnTo>
                    <a:lnTo>
                      <a:pt x="284" y="230"/>
                    </a:lnTo>
                    <a:lnTo>
                      <a:pt x="296" y="238"/>
                    </a:lnTo>
                    <a:lnTo>
                      <a:pt x="296" y="238"/>
                    </a:lnTo>
                    <a:lnTo>
                      <a:pt x="296" y="240"/>
                    </a:lnTo>
                    <a:lnTo>
                      <a:pt x="300" y="250"/>
                    </a:lnTo>
                    <a:lnTo>
                      <a:pt x="300" y="252"/>
                    </a:lnTo>
                    <a:lnTo>
                      <a:pt x="298" y="258"/>
                    </a:lnTo>
                    <a:lnTo>
                      <a:pt x="300" y="260"/>
                    </a:lnTo>
                    <a:lnTo>
                      <a:pt x="308" y="256"/>
                    </a:lnTo>
                    <a:lnTo>
                      <a:pt x="318" y="246"/>
                    </a:lnTo>
                    <a:lnTo>
                      <a:pt x="328" y="246"/>
                    </a:lnTo>
                    <a:lnTo>
                      <a:pt x="328" y="246"/>
                    </a:lnTo>
                    <a:lnTo>
                      <a:pt x="330" y="246"/>
                    </a:lnTo>
                    <a:lnTo>
                      <a:pt x="336" y="250"/>
                    </a:lnTo>
                    <a:lnTo>
                      <a:pt x="336" y="250"/>
                    </a:lnTo>
                    <a:lnTo>
                      <a:pt x="342" y="258"/>
                    </a:lnTo>
                    <a:lnTo>
                      <a:pt x="342" y="260"/>
                    </a:lnTo>
                    <a:lnTo>
                      <a:pt x="342" y="264"/>
                    </a:lnTo>
                    <a:lnTo>
                      <a:pt x="340" y="282"/>
                    </a:lnTo>
                    <a:lnTo>
                      <a:pt x="346" y="290"/>
                    </a:lnTo>
                    <a:lnTo>
                      <a:pt x="348" y="290"/>
                    </a:lnTo>
                    <a:lnTo>
                      <a:pt x="348" y="290"/>
                    </a:lnTo>
                    <a:lnTo>
                      <a:pt x="360" y="278"/>
                    </a:lnTo>
                    <a:lnTo>
                      <a:pt x="372" y="268"/>
                    </a:lnTo>
                    <a:lnTo>
                      <a:pt x="380" y="262"/>
                    </a:lnTo>
                    <a:lnTo>
                      <a:pt x="388" y="260"/>
                    </a:lnTo>
                    <a:lnTo>
                      <a:pt x="408" y="260"/>
                    </a:lnTo>
                    <a:lnTo>
                      <a:pt x="414" y="250"/>
                    </a:lnTo>
                    <a:lnTo>
                      <a:pt x="430" y="242"/>
                    </a:lnTo>
                    <a:lnTo>
                      <a:pt x="432" y="242"/>
                    </a:lnTo>
                    <a:lnTo>
                      <a:pt x="452" y="240"/>
                    </a:lnTo>
                    <a:lnTo>
                      <a:pt x="474" y="228"/>
                    </a:lnTo>
                    <a:lnTo>
                      <a:pt x="474" y="228"/>
                    </a:lnTo>
                    <a:lnTo>
                      <a:pt x="488" y="228"/>
                    </a:lnTo>
                    <a:lnTo>
                      <a:pt x="484" y="222"/>
                    </a:lnTo>
                    <a:lnTo>
                      <a:pt x="486" y="220"/>
                    </a:lnTo>
                    <a:lnTo>
                      <a:pt x="488" y="216"/>
                    </a:lnTo>
                    <a:lnTo>
                      <a:pt x="460" y="154"/>
                    </a:lnTo>
                    <a:lnTo>
                      <a:pt x="460" y="152"/>
                    </a:lnTo>
                    <a:lnTo>
                      <a:pt x="458" y="150"/>
                    </a:lnTo>
                    <a:lnTo>
                      <a:pt x="472" y="134"/>
                    </a:lnTo>
                    <a:lnTo>
                      <a:pt x="468" y="130"/>
                    </a:lnTo>
                    <a:lnTo>
                      <a:pt x="446" y="126"/>
                    </a:lnTo>
                    <a:lnTo>
                      <a:pt x="444" y="126"/>
                    </a:lnTo>
                    <a:lnTo>
                      <a:pt x="444" y="126"/>
                    </a:lnTo>
                    <a:lnTo>
                      <a:pt x="444" y="124"/>
                    </a:lnTo>
                    <a:lnTo>
                      <a:pt x="430" y="110"/>
                    </a:lnTo>
                    <a:lnTo>
                      <a:pt x="430" y="106"/>
                    </a:lnTo>
                    <a:lnTo>
                      <a:pt x="430" y="106"/>
                    </a:lnTo>
                    <a:lnTo>
                      <a:pt x="428" y="108"/>
                    </a:lnTo>
                    <a:lnTo>
                      <a:pt x="416" y="100"/>
                    </a:lnTo>
                    <a:lnTo>
                      <a:pt x="416" y="100"/>
                    </a:lnTo>
                    <a:lnTo>
                      <a:pt x="408" y="108"/>
                    </a:lnTo>
                    <a:lnTo>
                      <a:pt x="400" y="114"/>
                    </a:lnTo>
                    <a:lnTo>
                      <a:pt x="400" y="114"/>
                    </a:lnTo>
                    <a:lnTo>
                      <a:pt x="394" y="114"/>
                    </a:lnTo>
                    <a:lnTo>
                      <a:pt x="388" y="110"/>
                    </a:lnTo>
                    <a:lnTo>
                      <a:pt x="382" y="104"/>
                    </a:lnTo>
                    <a:lnTo>
                      <a:pt x="372" y="94"/>
                    </a:lnTo>
                    <a:lnTo>
                      <a:pt x="366" y="86"/>
                    </a:lnTo>
                    <a:lnTo>
                      <a:pt x="366" y="86"/>
                    </a:lnTo>
                    <a:lnTo>
                      <a:pt x="362" y="86"/>
                    </a:lnTo>
                    <a:lnTo>
                      <a:pt x="352" y="90"/>
                    </a:lnTo>
                    <a:lnTo>
                      <a:pt x="352" y="90"/>
                    </a:lnTo>
                    <a:lnTo>
                      <a:pt x="334" y="94"/>
                    </a:lnTo>
                    <a:lnTo>
                      <a:pt x="328" y="94"/>
                    </a:lnTo>
                    <a:lnTo>
                      <a:pt x="324" y="94"/>
                    </a:lnTo>
                    <a:lnTo>
                      <a:pt x="324" y="94"/>
                    </a:lnTo>
                    <a:lnTo>
                      <a:pt x="322" y="90"/>
                    </a:lnTo>
                    <a:lnTo>
                      <a:pt x="320" y="84"/>
                    </a:lnTo>
                    <a:lnTo>
                      <a:pt x="320" y="70"/>
                    </a:lnTo>
                    <a:lnTo>
                      <a:pt x="320" y="70"/>
                    </a:lnTo>
                    <a:lnTo>
                      <a:pt x="322" y="60"/>
                    </a:lnTo>
                    <a:lnTo>
                      <a:pt x="320" y="54"/>
                    </a:lnTo>
                    <a:lnTo>
                      <a:pt x="216" y="50"/>
                    </a:lnTo>
                    <a:lnTo>
                      <a:pt x="216" y="50"/>
                    </a:lnTo>
                    <a:lnTo>
                      <a:pt x="202" y="44"/>
                    </a:lnTo>
                    <a:lnTo>
                      <a:pt x="194" y="38"/>
                    </a:lnTo>
                    <a:lnTo>
                      <a:pt x="178" y="34"/>
                    </a:lnTo>
                    <a:lnTo>
                      <a:pt x="178" y="34"/>
                    </a:lnTo>
                    <a:lnTo>
                      <a:pt x="172" y="30"/>
                    </a:lnTo>
                    <a:lnTo>
                      <a:pt x="164" y="24"/>
                    </a:lnTo>
                    <a:lnTo>
                      <a:pt x="144" y="0"/>
                    </a:lnTo>
                    <a:lnTo>
                      <a:pt x="132" y="10"/>
                    </a:lnTo>
                    <a:lnTo>
                      <a:pt x="116" y="4"/>
                    </a:lnTo>
                    <a:lnTo>
                      <a:pt x="74" y="6"/>
                    </a:lnTo>
                    <a:lnTo>
                      <a:pt x="74" y="6"/>
                    </a:lnTo>
                    <a:lnTo>
                      <a:pt x="74" y="6"/>
                    </a:lnTo>
                    <a:lnTo>
                      <a:pt x="62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7" name="MH_Other_17">
                <a:extLst>
                  <a:ext uri="{FF2B5EF4-FFF2-40B4-BE49-F238E27FC236}">
                    <a16:creationId xmlns:a16="http://schemas.microsoft.com/office/drawing/2014/main" xmlns="" id="{355F5B8E-9FBD-4B38-88B2-66C567AFB90D}"/>
                  </a:ext>
                </a:extLst>
              </p:cNvPr>
              <p:cNvSpPr>
                <a:spLocks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7012478" y="4504531"/>
                <a:ext cx="690562" cy="546100"/>
              </a:xfrm>
              <a:custGeom>
                <a:avLst/>
                <a:gdLst>
                  <a:gd name="T0" fmla="*/ 488 w 508"/>
                  <a:gd name="T1" fmla="*/ 130 h 402"/>
                  <a:gd name="T2" fmla="*/ 508 w 508"/>
                  <a:gd name="T3" fmla="*/ 126 h 402"/>
                  <a:gd name="T4" fmla="*/ 496 w 508"/>
                  <a:gd name="T5" fmla="*/ 110 h 402"/>
                  <a:gd name="T6" fmla="*/ 446 w 508"/>
                  <a:gd name="T7" fmla="*/ 44 h 402"/>
                  <a:gd name="T8" fmla="*/ 402 w 508"/>
                  <a:gd name="T9" fmla="*/ 44 h 402"/>
                  <a:gd name="T10" fmla="*/ 400 w 508"/>
                  <a:gd name="T11" fmla="*/ 58 h 402"/>
                  <a:gd name="T12" fmla="*/ 372 w 508"/>
                  <a:gd name="T13" fmla="*/ 50 h 402"/>
                  <a:gd name="T14" fmla="*/ 332 w 508"/>
                  <a:gd name="T15" fmla="*/ 64 h 402"/>
                  <a:gd name="T16" fmla="*/ 310 w 508"/>
                  <a:gd name="T17" fmla="*/ 70 h 402"/>
                  <a:gd name="T18" fmla="*/ 298 w 508"/>
                  <a:gd name="T19" fmla="*/ 76 h 402"/>
                  <a:gd name="T20" fmla="*/ 286 w 508"/>
                  <a:gd name="T21" fmla="*/ 58 h 402"/>
                  <a:gd name="T22" fmla="*/ 314 w 508"/>
                  <a:gd name="T23" fmla="*/ 22 h 402"/>
                  <a:gd name="T24" fmla="*/ 312 w 508"/>
                  <a:gd name="T25" fmla="*/ 12 h 402"/>
                  <a:gd name="T26" fmla="*/ 288 w 508"/>
                  <a:gd name="T27" fmla="*/ 26 h 402"/>
                  <a:gd name="T28" fmla="*/ 278 w 508"/>
                  <a:gd name="T29" fmla="*/ 20 h 402"/>
                  <a:gd name="T30" fmla="*/ 252 w 508"/>
                  <a:gd name="T31" fmla="*/ 18 h 402"/>
                  <a:gd name="T32" fmla="*/ 236 w 508"/>
                  <a:gd name="T33" fmla="*/ 8 h 402"/>
                  <a:gd name="T34" fmla="*/ 208 w 508"/>
                  <a:gd name="T35" fmla="*/ 2 h 402"/>
                  <a:gd name="T36" fmla="*/ 204 w 508"/>
                  <a:gd name="T37" fmla="*/ 24 h 402"/>
                  <a:gd name="T38" fmla="*/ 210 w 508"/>
                  <a:gd name="T39" fmla="*/ 48 h 402"/>
                  <a:gd name="T40" fmla="*/ 200 w 508"/>
                  <a:gd name="T41" fmla="*/ 54 h 402"/>
                  <a:gd name="T42" fmla="*/ 182 w 508"/>
                  <a:gd name="T43" fmla="*/ 46 h 402"/>
                  <a:gd name="T44" fmla="*/ 156 w 508"/>
                  <a:gd name="T45" fmla="*/ 32 h 402"/>
                  <a:gd name="T46" fmla="*/ 144 w 508"/>
                  <a:gd name="T47" fmla="*/ 80 h 402"/>
                  <a:gd name="T48" fmla="*/ 136 w 508"/>
                  <a:gd name="T49" fmla="*/ 120 h 402"/>
                  <a:gd name="T50" fmla="*/ 104 w 508"/>
                  <a:gd name="T51" fmla="*/ 204 h 402"/>
                  <a:gd name="T52" fmla="*/ 64 w 508"/>
                  <a:gd name="T53" fmla="*/ 248 h 402"/>
                  <a:gd name="T54" fmla="*/ 42 w 508"/>
                  <a:gd name="T55" fmla="*/ 264 h 402"/>
                  <a:gd name="T56" fmla="*/ 10 w 508"/>
                  <a:gd name="T57" fmla="*/ 292 h 402"/>
                  <a:gd name="T58" fmla="*/ 6 w 508"/>
                  <a:gd name="T59" fmla="*/ 368 h 402"/>
                  <a:gd name="T60" fmla="*/ 16 w 508"/>
                  <a:gd name="T61" fmla="*/ 402 h 402"/>
                  <a:gd name="T62" fmla="*/ 44 w 508"/>
                  <a:gd name="T63" fmla="*/ 398 h 402"/>
                  <a:gd name="T64" fmla="*/ 34 w 508"/>
                  <a:gd name="T65" fmla="*/ 372 h 402"/>
                  <a:gd name="T66" fmla="*/ 24 w 508"/>
                  <a:gd name="T67" fmla="*/ 346 h 402"/>
                  <a:gd name="T68" fmla="*/ 64 w 508"/>
                  <a:gd name="T69" fmla="*/ 324 h 402"/>
                  <a:gd name="T70" fmla="*/ 140 w 508"/>
                  <a:gd name="T71" fmla="*/ 288 h 402"/>
                  <a:gd name="T72" fmla="*/ 152 w 508"/>
                  <a:gd name="T73" fmla="*/ 294 h 402"/>
                  <a:gd name="T74" fmla="*/ 192 w 508"/>
                  <a:gd name="T75" fmla="*/ 274 h 402"/>
                  <a:gd name="T76" fmla="*/ 214 w 508"/>
                  <a:gd name="T77" fmla="*/ 266 h 402"/>
                  <a:gd name="T78" fmla="*/ 250 w 508"/>
                  <a:gd name="T79" fmla="*/ 252 h 402"/>
                  <a:gd name="T80" fmla="*/ 260 w 508"/>
                  <a:gd name="T81" fmla="*/ 188 h 402"/>
                  <a:gd name="T82" fmla="*/ 286 w 508"/>
                  <a:gd name="T83" fmla="*/ 230 h 402"/>
                  <a:gd name="T84" fmla="*/ 314 w 508"/>
                  <a:gd name="T85" fmla="*/ 208 h 402"/>
                  <a:gd name="T86" fmla="*/ 332 w 508"/>
                  <a:gd name="T87" fmla="*/ 198 h 402"/>
                  <a:gd name="T88" fmla="*/ 350 w 508"/>
                  <a:gd name="T89" fmla="*/ 190 h 402"/>
                  <a:gd name="T90" fmla="*/ 376 w 508"/>
                  <a:gd name="T91" fmla="*/ 194 h 402"/>
                  <a:gd name="T92" fmla="*/ 392 w 508"/>
                  <a:gd name="T93" fmla="*/ 186 h 402"/>
                  <a:gd name="T94" fmla="*/ 406 w 508"/>
                  <a:gd name="T95" fmla="*/ 182 h 402"/>
                  <a:gd name="T96" fmla="*/ 414 w 508"/>
                  <a:gd name="T97" fmla="*/ 188 h 402"/>
                  <a:gd name="T98" fmla="*/ 432 w 508"/>
                  <a:gd name="T99" fmla="*/ 180 h 402"/>
                  <a:gd name="T100" fmla="*/ 464 w 508"/>
                  <a:gd name="T101" fmla="*/ 146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08" h="402">
                    <a:moveTo>
                      <a:pt x="476" y="138"/>
                    </a:moveTo>
                    <a:lnTo>
                      <a:pt x="476" y="138"/>
                    </a:lnTo>
                    <a:lnTo>
                      <a:pt x="484" y="134"/>
                    </a:lnTo>
                    <a:lnTo>
                      <a:pt x="488" y="130"/>
                    </a:lnTo>
                    <a:lnTo>
                      <a:pt x="488" y="128"/>
                    </a:lnTo>
                    <a:lnTo>
                      <a:pt x="490" y="126"/>
                    </a:lnTo>
                    <a:lnTo>
                      <a:pt x="492" y="126"/>
                    </a:lnTo>
                    <a:lnTo>
                      <a:pt x="508" y="126"/>
                    </a:lnTo>
                    <a:lnTo>
                      <a:pt x="508" y="116"/>
                    </a:lnTo>
                    <a:lnTo>
                      <a:pt x="508" y="116"/>
                    </a:lnTo>
                    <a:lnTo>
                      <a:pt x="502" y="114"/>
                    </a:lnTo>
                    <a:lnTo>
                      <a:pt x="496" y="110"/>
                    </a:lnTo>
                    <a:lnTo>
                      <a:pt x="472" y="88"/>
                    </a:lnTo>
                    <a:lnTo>
                      <a:pt x="472" y="88"/>
                    </a:lnTo>
                    <a:lnTo>
                      <a:pt x="460" y="58"/>
                    </a:lnTo>
                    <a:lnTo>
                      <a:pt x="446" y="44"/>
                    </a:lnTo>
                    <a:lnTo>
                      <a:pt x="446" y="44"/>
                    </a:lnTo>
                    <a:lnTo>
                      <a:pt x="424" y="42"/>
                    </a:lnTo>
                    <a:lnTo>
                      <a:pt x="406" y="44"/>
                    </a:lnTo>
                    <a:lnTo>
                      <a:pt x="402" y="44"/>
                    </a:lnTo>
                    <a:lnTo>
                      <a:pt x="404" y="54"/>
                    </a:lnTo>
                    <a:lnTo>
                      <a:pt x="404" y="56"/>
                    </a:lnTo>
                    <a:lnTo>
                      <a:pt x="404" y="58"/>
                    </a:lnTo>
                    <a:lnTo>
                      <a:pt x="400" y="58"/>
                    </a:lnTo>
                    <a:lnTo>
                      <a:pt x="388" y="64"/>
                    </a:lnTo>
                    <a:lnTo>
                      <a:pt x="386" y="62"/>
                    </a:lnTo>
                    <a:lnTo>
                      <a:pt x="386" y="62"/>
                    </a:lnTo>
                    <a:lnTo>
                      <a:pt x="372" y="50"/>
                    </a:lnTo>
                    <a:lnTo>
                      <a:pt x="368" y="50"/>
                    </a:lnTo>
                    <a:lnTo>
                      <a:pt x="364" y="50"/>
                    </a:lnTo>
                    <a:lnTo>
                      <a:pt x="364" y="50"/>
                    </a:lnTo>
                    <a:lnTo>
                      <a:pt x="332" y="64"/>
                    </a:lnTo>
                    <a:lnTo>
                      <a:pt x="322" y="68"/>
                    </a:lnTo>
                    <a:lnTo>
                      <a:pt x="316" y="66"/>
                    </a:lnTo>
                    <a:lnTo>
                      <a:pt x="316" y="66"/>
                    </a:lnTo>
                    <a:lnTo>
                      <a:pt x="310" y="70"/>
                    </a:lnTo>
                    <a:lnTo>
                      <a:pt x="304" y="76"/>
                    </a:lnTo>
                    <a:lnTo>
                      <a:pt x="300" y="80"/>
                    </a:lnTo>
                    <a:lnTo>
                      <a:pt x="298" y="76"/>
                    </a:lnTo>
                    <a:lnTo>
                      <a:pt x="298" y="76"/>
                    </a:lnTo>
                    <a:lnTo>
                      <a:pt x="288" y="66"/>
                    </a:lnTo>
                    <a:lnTo>
                      <a:pt x="286" y="62"/>
                    </a:lnTo>
                    <a:lnTo>
                      <a:pt x="286" y="58"/>
                    </a:lnTo>
                    <a:lnTo>
                      <a:pt x="286" y="58"/>
                    </a:lnTo>
                    <a:lnTo>
                      <a:pt x="290" y="50"/>
                    </a:lnTo>
                    <a:lnTo>
                      <a:pt x="300" y="38"/>
                    </a:lnTo>
                    <a:lnTo>
                      <a:pt x="300" y="38"/>
                    </a:lnTo>
                    <a:lnTo>
                      <a:pt x="314" y="22"/>
                    </a:lnTo>
                    <a:lnTo>
                      <a:pt x="318" y="16"/>
                    </a:lnTo>
                    <a:lnTo>
                      <a:pt x="316" y="12"/>
                    </a:lnTo>
                    <a:lnTo>
                      <a:pt x="316" y="12"/>
                    </a:lnTo>
                    <a:lnTo>
                      <a:pt x="312" y="12"/>
                    </a:lnTo>
                    <a:lnTo>
                      <a:pt x="308" y="14"/>
                    </a:lnTo>
                    <a:lnTo>
                      <a:pt x="298" y="20"/>
                    </a:lnTo>
                    <a:lnTo>
                      <a:pt x="298" y="20"/>
                    </a:lnTo>
                    <a:lnTo>
                      <a:pt x="288" y="26"/>
                    </a:lnTo>
                    <a:lnTo>
                      <a:pt x="282" y="28"/>
                    </a:lnTo>
                    <a:lnTo>
                      <a:pt x="282" y="28"/>
                    </a:lnTo>
                    <a:lnTo>
                      <a:pt x="280" y="26"/>
                    </a:lnTo>
                    <a:lnTo>
                      <a:pt x="278" y="20"/>
                    </a:lnTo>
                    <a:lnTo>
                      <a:pt x="276" y="20"/>
                    </a:lnTo>
                    <a:lnTo>
                      <a:pt x="270" y="6"/>
                    </a:lnTo>
                    <a:lnTo>
                      <a:pt x="254" y="16"/>
                    </a:lnTo>
                    <a:lnTo>
                      <a:pt x="252" y="18"/>
                    </a:lnTo>
                    <a:lnTo>
                      <a:pt x="252" y="16"/>
                    </a:lnTo>
                    <a:lnTo>
                      <a:pt x="252" y="16"/>
                    </a:lnTo>
                    <a:lnTo>
                      <a:pt x="252" y="16"/>
                    </a:lnTo>
                    <a:lnTo>
                      <a:pt x="236" y="8"/>
                    </a:lnTo>
                    <a:lnTo>
                      <a:pt x="220" y="2"/>
                    </a:lnTo>
                    <a:lnTo>
                      <a:pt x="220" y="2"/>
                    </a:lnTo>
                    <a:lnTo>
                      <a:pt x="214" y="0"/>
                    </a:lnTo>
                    <a:lnTo>
                      <a:pt x="208" y="2"/>
                    </a:lnTo>
                    <a:lnTo>
                      <a:pt x="204" y="6"/>
                    </a:lnTo>
                    <a:lnTo>
                      <a:pt x="198" y="12"/>
                    </a:lnTo>
                    <a:lnTo>
                      <a:pt x="204" y="24"/>
                    </a:lnTo>
                    <a:lnTo>
                      <a:pt x="204" y="24"/>
                    </a:lnTo>
                    <a:lnTo>
                      <a:pt x="210" y="38"/>
                    </a:lnTo>
                    <a:lnTo>
                      <a:pt x="210" y="44"/>
                    </a:lnTo>
                    <a:lnTo>
                      <a:pt x="210" y="48"/>
                    </a:lnTo>
                    <a:lnTo>
                      <a:pt x="210" y="48"/>
                    </a:lnTo>
                    <a:lnTo>
                      <a:pt x="208" y="52"/>
                    </a:lnTo>
                    <a:lnTo>
                      <a:pt x="204" y="54"/>
                    </a:lnTo>
                    <a:lnTo>
                      <a:pt x="204" y="54"/>
                    </a:lnTo>
                    <a:lnTo>
                      <a:pt x="200" y="54"/>
                    </a:lnTo>
                    <a:lnTo>
                      <a:pt x="194" y="54"/>
                    </a:lnTo>
                    <a:lnTo>
                      <a:pt x="188" y="50"/>
                    </a:lnTo>
                    <a:lnTo>
                      <a:pt x="182" y="46"/>
                    </a:lnTo>
                    <a:lnTo>
                      <a:pt x="182" y="46"/>
                    </a:lnTo>
                    <a:lnTo>
                      <a:pt x="164" y="36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6" y="32"/>
                    </a:lnTo>
                    <a:lnTo>
                      <a:pt x="156" y="34"/>
                    </a:lnTo>
                    <a:lnTo>
                      <a:pt x="156" y="52"/>
                    </a:lnTo>
                    <a:lnTo>
                      <a:pt x="144" y="66"/>
                    </a:lnTo>
                    <a:lnTo>
                      <a:pt x="144" y="80"/>
                    </a:lnTo>
                    <a:lnTo>
                      <a:pt x="148" y="94"/>
                    </a:lnTo>
                    <a:lnTo>
                      <a:pt x="150" y="94"/>
                    </a:lnTo>
                    <a:lnTo>
                      <a:pt x="140" y="108"/>
                    </a:lnTo>
                    <a:lnTo>
                      <a:pt x="136" y="120"/>
                    </a:lnTo>
                    <a:lnTo>
                      <a:pt x="136" y="122"/>
                    </a:lnTo>
                    <a:lnTo>
                      <a:pt x="124" y="134"/>
                    </a:lnTo>
                    <a:lnTo>
                      <a:pt x="104" y="180"/>
                    </a:lnTo>
                    <a:lnTo>
                      <a:pt x="104" y="204"/>
                    </a:lnTo>
                    <a:lnTo>
                      <a:pt x="104" y="204"/>
                    </a:lnTo>
                    <a:lnTo>
                      <a:pt x="60" y="230"/>
                    </a:lnTo>
                    <a:lnTo>
                      <a:pt x="58" y="234"/>
                    </a:lnTo>
                    <a:lnTo>
                      <a:pt x="64" y="248"/>
                    </a:lnTo>
                    <a:lnTo>
                      <a:pt x="64" y="248"/>
                    </a:lnTo>
                    <a:lnTo>
                      <a:pt x="64" y="248"/>
                    </a:lnTo>
                    <a:lnTo>
                      <a:pt x="60" y="266"/>
                    </a:lnTo>
                    <a:lnTo>
                      <a:pt x="42" y="264"/>
                    </a:lnTo>
                    <a:lnTo>
                      <a:pt x="38" y="284"/>
                    </a:lnTo>
                    <a:lnTo>
                      <a:pt x="16" y="284"/>
                    </a:lnTo>
                    <a:lnTo>
                      <a:pt x="10" y="292"/>
                    </a:lnTo>
                    <a:lnTo>
                      <a:pt x="10" y="292"/>
                    </a:lnTo>
                    <a:lnTo>
                      <a:pt x="4" y="306"/>
                    </a:lnTo>
                    <a:lnTo>
                      <a:pt x="0" y="356"/>
                    </a:lnTo>
                    <a:lnTo>
                      <a:pt x="4" y="368"/>
                    </a:lnTo>
                    <a:lnTo>
                      <a:pt x="6" y="368"/>
                    </a:lnTo>
                    <a:lnTo>
                      <a:pt x="6" y="380"/>
                    </a:lnTo>
                    <a:lnTo>
                      <a:pt x="16" y="392"/>
                    </a:lnTo>
                    <a:lnTo>
                      <a:pt x="16" y="392"/>
                    </a:lnTo>
                    <a:lnTo>
                      <a:pt x="16" y="402"/>
                    </a:lnTo>
                    <a:lnTo>
                      <a:pt x="42" y="400"/>
                    </a:lnTo>
                    <a:lnTo>
                      <a:pt x="44" y="398"/>
                    </a:lnTo>
                    <a:lnTo>
                      <a:pt x="44" y="398"/>
                    </a:lnTo>
                    <a:lnTo>
                      <a:pt x="44" y="398"/>
                    </a:lnTo>
                    <a:lnTo>
                      <a:pt x="44" y="396"/>
                    </a:lnTo>
                    <a:lnTo>
                      <a:pt x="52" y="388"/>
                    </a:lnTo>
                    <a:lnTo>
                      <a:pt x="36" y="372"/>
                    </a:lnTo>
                    <a:lnTo>
                      <a:pt x="34" y="372"/>
                    </a:lnTo>
                    <a:lnTo>
                      <a:pt x="24" y="364"/>
                    </a:lnTo>
                    <a:lnTo>
                      <a:pt x="24" y="364"/>
                    </a:lnTo>
                    <a:lnTo>
                      <a:pt x="24" y="362"/>
                    </a:lnTo>
                    <a:lnTo>
                      <a:pt x="24" y="346"/>
                    </a:lnTo>
                    <a:lnTo>
                      <a:pt x="36" y="346"/>
                    </a:lnTo>
                    <a:lnTo>
                      <a:pt x="38" y="340"/>
                    </a:lnTo>
                    <a:lnTo>
                      <a:pt x="32" y="324"/>
                    </a:lnTo>
                    <a:lnTo>
                      <a:pt x="64" y="324"/>
                    </a:lnTo>
                    <a:lnTo>
                      <a:pt x="120" y="298"/>
                    </a:lnTo>
                    <a:lnTo>
                      <a:pt x="126" y="286"/>
                    </a:lnTo>
                    <a:lnTo>
                      <a:pt x="128" y="282"/>
                    </a:lnTo>
                    <a:lnTo>
                      <a:pt x="140" y="288"/>
                    </a:lnTo>
                    <a:lnTo>
                      <a:pt x="140" y="288"/>
                    </a:lnTo>
                    <a:lnTo>
                      <a:pt x="140" y="290"/>
                    </a:lnTo>
                    <a:lnTo>
                      <a:pt x="146" y="296"/>
                    </a:lnTo>
                    <a:lnTo>
                      <a:pt x="152" y="294"/>
                    </a:lnTo>
                    <a:lnTo>
                      <a:pt x="150" y="282"/>
                    </a:lnTo>
                    <a:lnTo>
                      <a:pt x="168" y="282"/>
                    </a:lnTo>
                    <a:lnTo>
                      <a:pt x="186" y="286"/>
                    </a:lnTo>
                    <a:lnTo>
                      <a:pt x="192" y="274"/>
                    </a:lnTo>
                    <a:lnTo>
                      <a:pt x="194" y="272"/>
                    </a:lnTo>
                    <a:lnTo>
                      <a:pt x="194" y="272"/>
                    </a:lnTo>
                    <a:lnTo>
                      <a:pt x="196" y="272"/>
                    </a:lnTo>
                    <a:lnTo>
                      <a:pt x="214" y="266"/>
                    </a:lnTo>
                    <a:lnTo>
                      <a:pt x="218" y="238"/>
                    </a:lnTo>
                    <a:lnTo>
                      <a:pt x="238" y="256"/>
                    </a:lnTo>
                    <a:lnTo>
                      <a:pt x="246" y="256"/>
                    </a:lnTo>
                    <a:lnTo>
                      <a:pt x="250" y="252"/>
                    </a:lnTo>
                    <a:lnTo>
                      <a:pt x="248" y="192"/>
                    </a:lnTo>
                    <a:lnTo>
                      <a:pt x="248" y="190"/>
                    </a:lnTo>
                    <a:lnTo>
                      <a:pt x="248" y="186"/>
                    </a:lnTo>
                    <a:lnTo>
                      <a:pt x="260" y="188"/>
                    </a:lnTo>
                    <a:lnTo>
                      <a:pt x="262" y="188"/>
                    </a:lnTo>
                    <a:lnTo>
                      <a:pt x="264" y="190"/>
                    </a:lnTo>
                    <a:lnTo>
                      <a:pt x="264" y="190"/>
                    </a:lnTo>
                    <a:lnTo>
                      <a:pt x="286" y="230"/>
                    </a:lnTo>
                    <a:lnTo>
                      <a:pt x="312" y="226"/>
                    </a:lnTo>
                    <a:lnTo>
                      <a:pt x="318" y="224"/>
                    </a:lnTo>
                    <a:lnTo>
                      <a:pt x="322" y="216"/>
                    </a:lnTo>
                    <a:lnTo>
                      <a:pt x="314" y="208"/>
                    </a:lnTo>
                    <a:lnTo>
                      <a:pt x="312" y="206"/>
                    </a:lnTo>
                    <a:lnTo>
                      <a:pt x="330" y="200"/>
                    </a:lnTo>
                    <a:lnTo>
                      <a:pt x="332" y="198"/>
                    </a:lnTo>
                    <a:lnTo>
                      <a:pt x="332" y="198"/>
                    </a:lnTo>
                    <a:lnTo>
                      <a:pt x="340" y="206"/>
                    </a:lnTo>
                    <a:lnTo>
                      <a:pt x="346" y="202"/>
                    </a:lnTo>
                    <a:lnTo>
                      <a:pt x="346" y="190"/>
                    </a:lnTo>
                    <a:lnTo>
                      <a:pt x="350" y="190"/>
                    </a:lnTo>
                    <a:lnTo>
                      <a:pt x="364" y="190"/>
                    </a:lnTo>
                    <a:lnTo>
                      <a:pt x="364" y="190"/>
                    </a:lnTo>
                    <a:lnTo>
                      <a:pt x="370" y="192"/>
                    </a:lnTo>
                    <a:lnTo>
                      <a:pt x="376" y="194"/>
                    </a:lnTo>
                    <a:lnTo>
                      <a:pt x="382" y="198"/>
                    </a:lnTo>
                    <a:lnTo>
                      <a:pt x="386" y="202"/>
                    </a:lnTo>
                    <a:lnTo>
                      <a:pt x="388" y="206"/>
                    </a:lnTo>
                    <a:lnTo>
                      <a:pt x="392" y="186"/>
                    </a:lnTo>
                    <a:lnTo>
                      <a:pt x="392" y="186"/>
                    </a:lnTo>
                    <a:lnTo>
                      <a:pt x="396" y="184"/>
                    </a:lnTo>
                    <a:lnTo>
                      <a:pt x="400" y="182"/>
                    </a:lnTo>
                    <a:lnTo>
                      <a:pt x="406" y="182"/>
                    </a:lnTo>
                    <a:lnTo>
                      <a:pt x="412" y="184"/>
                    </a:lnTo>
                    <a:lnTo>
                      <a:pt x="414" y="186"/>
                    </a:lnTo>
                    <a:lnTo>
                      <a:pt x="414" y="186"/>
                    </a:lnTo>
                    <a:lnTo>
                      <a:pt x="414" y="188"/>
                    </a:lnTo>
                    <a:lnTo>
                      <a:pt x="414" y="188"/>
                    </a:lnTo>
                    <a:lnTo>
                      <a:pt x="418" y="188"/>
                    </a:lnTo>
                    <a:lnTo>
                      <a:pt x="418" y="188"/>
                    </a:lnTo>
                    <a:lnTo>
                      <a:pt x="432" y="180"/>
                    </a:lnTo>
                    <a:lnTo>
                      <a:pt x="460" y="160"/>
                    </a:lnTo>
                    <a:lnTo>
                      <a:pt x="460" y="160"/>
                    </a:lnTo>
                    <a:lnTo>
                      <a:pt x="460" y="152"/>
                    </a:lnTo>
                    <a:lnTo>
                      <a:pt x="464" y="146"/>
                    </a:lnTo>
                    <a:lnTo>
                      <a:pt x="470" y="140"/>
                    </a:lnTo>
                    <a:lnTo>
                      <a:pt x="476" y="138"/>
                    </a:lnTo>
                    <a:lnTo>
                      <a:pt x="476" y="138"/>
                    </a:lnTo>
                    <a:close/>
                  </a:path>
                </a:pathLst>
              </a:custGeom>
              <a:solidFill>
                <a:srgbClr val="F84E6B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8" name="MH_Other_18">
                <a:extLst>
                  <a:ext uri="{FF2B5EF4-FFF2-40B4-BE49-F238E27FC236}">
                    <a16:creationId xmlns:a16="http://schemas.microsoft.com/office/drawing/2014/main" xmlns="" id="{C0E2A221-C7D4-43D7-94FF-37BFB68D6E2C}"/>
                  </a:ext>
                </a:extLst>
              </p:cNvPr>
              <p:cNvSpPr>
                <a:spLocks/>
              </p:cNvSpPr>
              <p:nvPr>
                <p:custDataLst>
                  <p:tags r:id="rId29"/>
                </p:custDataLst>
              </p:nvPr>
            </p:nvSpPr>
            <p:spPr bwMode="auto">
              <a:xfrm>
                <a:off x="7339503" y="4031457"/>
                <a:ext cx="412750" cy="561975"/>
              </a:xfrm>
              <a:custGeom>
                <a:avLst/>
                <a:gdLst>
                  <a:gd name="T0" fmla="*/ 220 w 304"/>
                  <a:gd name="T1" fmla="*/ 0 h 414"/>
                  <a:gd name="T2" fmla="*/ 206 w 304"/>
                  <a:gd name="T3" fmla="*/ 16 h 414"/>
                  <a:gd name="T4" fmla="*/ 184 w 304"/>
                  <a:gd name="T5" fmla="*/ 32 h 414"/>
                  <a:gd name="T6" fmla="*/ 176 w 304"/>
                  <a:gd name="T7" fmla="*/ 32 h 414"/>
                  <a:gd name="T8" fmla="*/ 174 w 304"/>
                  <a:gd name="T9" fmla="*/ 22 h 414"/>
                  <a:gd name="T10" fmla="*/ 152 w 304"/>
                  <a:gd name="T11" fmla="*/ 24 h 414"/>
                  <a:gd name="T12" fmla="*/ 108 w 304"/>
                  <a:gd name="T13" fmla="*/ 34 h 414"/>
                  <a:gd name="T14" fmla="*/ 72 w 304"/>
                  <a:gd name="T15" fmla="*/ 42 h 414"/>
                  <a:gd name="T16" fmla="*/ 40 w 304"/>
                  <a:gd name="T17" fmla="*/ 56 h 414"/>
                  <a:gd name="T18" fmla="*/ 28 w 304"/>
                  <a:gd name="T19" fmla="*/ 62 h 414"/>
                  <a:gd name="T20" fmla="*/ 16 w 304"/>
                  <a:gd name="T21" fmla="*/ 84 h 414"/>
                  <a:gd name="T22" fmla="*/ 22 w 304"/>
                  <a:gd name="T23" fmla="*/ 92 h 414"/>
                  <a:gd name="T24" fmla="*/ 34 w 304"/>
                  <a:gd name="T25" fmla="*/ 140 h 414"/>
                  <a:gd name="T26" fmla="*/ 32 w 304"/>
                  <a:gd name="T27" fmla="*/ 144 h 414"/>
                  <a:gd name="T28" fmla="*/ 0 w 304"/>
                  <a:gd name="T29" fmla="*/ 200 h 414"/>
                  <a:gd name="T30" fmla="*/ 12 w 304"/>
                  <a:gd name="T31" fmla="*/ 196 h 414"/>
                  <a:gd name="T32" fmla="*/ 18 w 304"/>
                  <a:gd name="T33" fmla="*/ 202 h 414"/>
                  <a:gd name="T34" fmla="*/ 16 w 304"/>
                  <a:gd name="T35" fmla="*/ 226 h 414"/>
                  <a:gd name="T36" fmla="*/ 24 w 304"/>
                  <a:gd name="T37" fmla="*/ 262 h 414"/>
                  <a:gd name="T38" fmla="*/ 40 w 304"/>
                  <a:gd name="T39" fmla="*/ 280 h 414"/>
                  <a:gd name="T40" fmla="*/ 42 w 304"/>
                  <a:gd name="T41" fmla="*/ 304 h 414"/>
                  <a:gd name="T42" fmla="*/ 44 w 304"/>
                  <a:gd name="T43" fmla="*/ 320 h 414"/>
                  <a:gd name="T44" fmla="*/ 44 w 304"/>
                  <a:gd name="T45" fmla="*/ 362 h 414"/>
                  <a:gd name="T46" fmla="*/ 52 w 304"/>
                  <a:gd name="T47" fmla="*/ 362 h 414"/>
                  <a:gd name="T48" fmla="*/ 72 w 304"/>
                  <a:gd name="T49" fmla="*/ 352 h 414"/>
                  <a:gd name="T50" fmla="*/ 84 w 304"/>
                  <a:gd name="T51" fmla="*/ 356 h 414"/>
                  <a:gd name="T52" fmla="*/ 86 w 304"/>
                  <a:gd name="T53" fmla="*/ 366 h 414"/>
                  <a:gd name="T54" fmla="*/ 56 w 304"/>
                  <a:gd name="T55" fmla="*/ 406 h 414"/>
                  <a:gd name="T56" fmla="*/ 72 w 304"/>
                  <a:gd name="T57" fmla="*/ 408 h 414"/>
                  <a:gd name="T58" fmla="*/ 80 w 304"/>
                  <a:gd name="T59" fmla="*/ 406 h 414"/>
                  <a:gd name="T60" fmla="*/ 120 w 304"/>
                  <a:gd name="T61" fmla="*/ 390 h 414"/>
                  <a:gd name="T62" fmla="*/ 142 w 304"/>
                  <a:gd name="T63" fmla="*/ 394 h 414"/>
                  <a:gd name="T64" fmla="*/ 154 w 304"/>
                  <a:gd name="T65" fmla="*/ 390 h 414"/>
                  <a:gd name="T66" fmla="*/ 152 w 304"/>
                  <a:gd name="T67" fmla="*/ 384 h 414"/>
                  <a:gd name="T68" fmla="*/ 150 w 304"/>
                  <a:gd name="T69" fmla="*/ 366 h 414"/>
                  <a:gd name="T70" fmla="*/ 150 w 304"/>
                  <a:gd name="T71" fmla="*/ 358 h 414"/>
                  <a:gd name="T72" fmla="*/ 162 w 304"/>
                  <a:gd name="T73" fmla="*/ 336 h 414"/>
                  <a:gd name="T74" fmla="*/ 162 w 304"/>
                  <a:gd name="T75" fmla="*/ 334 h 414"/>
                  <a:gd name="T76" fmla="*/ 164 w 304"/>
                  <a:gd name="T77" fmla="*/ 324 h 414"/>
                  <a:gd name="T78" fmla="*/ 164 w 304"/>
                  <a:gd name="T79" fmla="*/ 316 h 414"/>
                  <a:gd name="T80" fmla="*/ 178 w 304"/>
                  <a:gd name="T81" fmla="*/ 298 h 414"/>
                  <a:gd name="T82" fmla="*/ 186 w 304"/>
                  <a:gd name="T83" fmla="*/ 278 h 414"/>
                  <a:gd name="T84" fmla="*/ 190 w 304"/>
                  <a:gd name="T85" fmla="*/ 270 h 414"/>
                  <a:gd name="T86" fmla="*/ 206 w 304"/>
                  <a:gd name="T87" fmla="*/ 256 h 414"/>
                  <a:gd name="T88" fmla="*/ 194 w 304"/>
                  <a:gd name="T89" fmla="*/ 242 h 414"/>
                  <a:gd name="T90" fmla="*/ 194 w 304"/>
                  <a:gd name="T91" fmla="*/ 228 h 414"/>
                  <a:gd name="T92" fmla="*/ 224 w 304"/>
                  <a:gd name="T93" fmla="*/ 200 h 414"/>
                  <a:gd name="T94" fmla="*/ 222 w 304"/>
                  <a:gd name="T95" fmla="*/ 192 h 414"/>
                  <a:gd name="T96" fmla="*/ 220 w 304"/>
                  <a:gd name="T97" fmla="*/ 170 h 414"/>
                  <a:gd name="T98" fmla="*/ 230 w 304"/>
                  <a:gd name="T99" fmla="*/ 146 h 414"/>
                  <a:gd name="T100" fmla="*/ 250 w 304"/>
                  <a:gd name="T101" fmla="*/ 136 h 414"/>
                  <a:gd name="T102" fmla="*/ 272 w 304"/>
                  <a:gd name="T103" fmla="*/ 140 h 414"/>
                  <a:gd name="T104" fmla="*/ 284 w 304"/>
                  <a:gd name="T105" fmla="*/ 128 h 414"/>
                  <a:gd name="T106" fmla="*/ 296 w 304"/>
                  <a:gd name="T107" fmla="*/ 108 h 414"/>
                  <a:gd name="T108" fmla="*/ 300 w 304"/>
                  <a:gd name="T109" fmla="*/ 102 h 414"/>
                  <a:gd name="T110" fmla="*/ 296 w 304"/>
                  <a:gd name="T111" fmla="*/ 84 h 414"/>
                  <a:gd name="T112" fmla="*/ 276 w 304"/>
                  <a:gd name="T113" fmla="*/ 52 h 414"/>
                  <a:gd name="T114" fmla="*/ 274 w 304"/>
                  <a:gd name="T115" fmla="*/ 40 h 414"/>
                  <a:gd name="T116" fmla="*/ 264 w 304"/>
                  <a:gd name="T117" fmla="*/ 2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04" h="414">
                    <a:moveTo>
                      <a:pt x="240" y="16"/>
                    </a:moveTo>
                    <a:lnTo>
                      <a:pt x="238" y="16"/>
                    </a:lnTo>
                    <a:lnTo>
                      <a:pt x="220" y="0"/>
                    </a:lnTo>
                    <a:lnTo>
                      <a:pt x="212" y="6"/>
                    </a:lnTo>
                    <a:lnTo>
                      <a:pt x="212" y="6"/>
                    </a:lnTo>
                    <a:lnTo>
                      <a:pt x="206" y="16"/>
                    </a:lnTo>
                    <a:lnTo>
                      <a:pt x="200" y="24"/>
                    </a:lnTo>
                    <a:lnTo>
                      <a:pt x="192" y="28"/>
                    </a:lnTo>
                    <a:lnTo>
                      <a:pt x="184" y="32"/>
                    </a:lnTo>
                    <a:lnTo>
                      <a:pt x="184" y="32"/>
                    </a:lnTo>
                    <a:lnTo>
                      <a:pt x="180" y="34"/>
                    </a:lnTo>
                    <a:lnTo>
                      <a:pt x="176" y="32"/>
                    </a:lnTo>
                    <a:lnTo>
                      <a:pt x="176" y="32"/>
                    </a:lnTo>
                    <a:lnTo>
                      <a:pt x="174" y="28"/>
                    </a:lnTo>
                    <a:lnTo>
                      <a:pt x="174" y="22"/>
                    </a:lnTo>
                    <a:lnTo>
                      <a:pt x="180" y="4"/>
                    </a:lnTo>
                    <a:lnTo>
                      <a:pt x="152" y="22"/>
                    </a:lnTo>
                    <a:lnTo>
                      <a:pt x="152" y="24"/>
                    </a:lnTo>
                    <a:lnTo>
                      <a:pt x="152" y="24"/>
                    </a:lnTo>
                    <a:lnTo>
                      <a:pt x="128" y="24"/>
                    </a:lnTo>
                    <a:lnTo>
                      <a:pt x="108" y="34"/>
                    </a:lnTo>
                    <a:lnTo>
                      <a:pt x="108" y="36"/>
                    </a:lnTo>
                    <a:lnTo>
                      <a:pt x="84" y="36"/>
                    </a:lnTo>
                    <a:lnTo>
                      <a:pt x="72" y="42"/>
                    </a:lnTo>
                    <a:lnTo>
                      <a:pt x="68" y="54"/>
                    </a:lnTo>
                    <a:lnTo>
                      <a:pt x="66" y="56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34" y="56"/>
                    </a:lnTo>
                    <a:lnTo>
                      <a:pt x="28" y="62"/>
                    </a:lnTo>
                    <a:lnTo>
                      <a:pt x="8" y="80"/>
                    </a:lnTo>
                    <a:lnTo>
                      <a:pt x="8" y="80"/>
                    </a:lnTo>
                    <a:lnTo>
                      <a:pt x="16" y="84"/>
                    </a:lnTo>
                    <a:lnTo>
                      <a:pt x="20" y="88"/>
                    </a:lnTo>
                    <a:lnTo>
                      <a:pt x="22" y="94"/>
                    </a:lnTo>
                    <a:lnTo>
                      <a:pt x="22" y="92"/>
                    </a:lnTo>
                    <a:lnTo>
                      <a:pt x="34" y="138"/>
                    </a:lnTo>
                    <a:lnTo>
                      <a:pt x="34" y="138"/>
                    </a:lnTo>
                    <a:lnTo>
                      <a:pt x="34" y="140"/>
                    </a:lnTo>
                    <a:lnTo>
                      <a:pt x="34" y="144"/>
                    </a:lnTo>
                    <a:lnTo>
                      <a:pt x="34" y="144"/>
                    </a:lnTo>
                    <a:lnTo>
                      <a:pt x="32" y="144"/>
                    </a:lnTo>
                    <a:lnTo>
                      <a:pt x="32" y="144"/>
                    </a:lnTo>
                    <a:lnTo>
                      <a:pt x="0" y="188"/>
                    </a:lnTo>
                    <a:lnTo>
                      <a:pt x="0" y="200"/>
                    </a:lnTo>
                    <a:lnTo>
                      <a:pt x="0" y="200"/>
                    </a:lnTo>
                    <a:lnTo>
                      <a:pt x="8" y="196"/>
                    </a:lnTo>
                    <a:lnTo>
                      <a:pt x="12" y="196"/>
                    </a:lnTo>
                    <a:lnTo>
                      <a:pt x="12" y="196"/>
                    </a:lnTo>
                    <a:lnTo>
                      <a:pt x="16" y="198"/>
                    </a:lnTo>
                    <a:lnTo>
                      <a:pt x="18" y="202"/>
                    </a:lnTo>
                    <a:lnTo>
                      <a:pt x="16" y="214"/>
                    </a:lnTo>
                    <a:lnTo>
                      <a:pt x="16" y="214"/>
                    </a:lnTo>
                    <a:lnTo>
                      <a:pt x="16" y="226"/>
                    </a:lnTo>
                    <a:lnTo>
                      <a:pt x="18" y="238"/>
                    </a:lnTo>
                    <a:lnTo>
                      <a:pt x="20" y="250"/>
                    </a:lnTo>
                    <a:lnTo>
                      <a:pt x="24" y="262"/>
                    </a:lnTo>
                    <a:lnTo>
                      <a:pt x="36" y="274"/>
                    </a:lnTo>
                    <a:lnTo>
                      <a:pt x="36" y="274"/>
                    </a:lnTo>
                    <a:lnTo>
                      <a:pt x="40" y="280"/>
                    </a:lnTo>
                    <a:lnTo>
                      <a:pt x="40" y="286"/>
                    </a:lnTo>
                    <a:lnTo>
                      <a:pt x="36" y="294"/>
                    </a:lnTo>
                    <a:lnTo>
                      <a:pt x="42" y="304"/>
                    </a:lnTo>
                    <a:lnTo>
                      <a:pt x="42" y="304"/>
                    </a:lnTo>
                    <a:lnTo>
                      <a:pt x="44" y="310"/>
                    </a:lnTo>
                    <a:lnTo>
                      <a:pt x="44" y="320"/>
                    </a:lnTo>
                    <a:lnTo>
                      <a:pt x="40" y="330"/>
                    </a:lnTo>
                    <a:lnTo>
                      <a:pt x="34" y="344"/>
                    </a:lnTo>
                    <a:lnTo>
                      <a:pt x="44" y="362"/>
                    </a:lnTo>
                    <a:lnTo>
                      <a:pt x="46" y="366"/>
                    </a:lnTo>
                    <a:lnTo>
                      <a:pt x="52" y="362"/>
                    </a:lnTo>
                    <a:lnTo>
                      <a:pt x="52" y="362"/>
                    </a:lnTo>
                    <a:lnTo>
                      <a:pt x="60" y="356"/>
                    </a:lnTo>
                    <a:lnTo>
                      <a:pt x="66" y="352"/>
                    </a:lnTo>
                    <a:lnTo>
                      <a:pt x="72" y="352"/>
                    </a:lnTo>
                    <a:lnTo>
                      <a:pt x="78" y="352"/>
                    </a:lnTo>
                    <a:lnTo>
                      <a:pt x="78" y="352"/>
                    </a:lnTo>
                    <a:lnTo>
                      <a:pt x="84" y="356"/>
                    </a:lnTo>
                    <a:lnTo>
                      <a:pt x="86" y="362"/>
                    </a:lnTo>
                    <a:lnTo>
                      <a:pt x="86" y="362"/>
                    </a:lnTo>
                    <a:lnTo>
                      <a:pt x="86" y="366"/>
                    </a:lnTo>
                    <a:lnTo>
                      <a:pt x="82" y="374"/>
                    </a:lnTo>
                    <a:lnTo>
                      <a:pt x="66" y="392"/>
                    </a:lnTo>
                    <a:lnTo>
                      <a:pt x="56" y="406"/>
                    </a:lnTo>
                    <a:lnTo>
                      <a:pt x="60" y="414"/>
                    </a:lnTo>
                    <a:lnTo>
                      <a:pt x="60" y="414"/>
                    </a:lnTo>
                    <a:lnTo>
                      <a:pt x="72" y="408"/>
                    </a:lnTo>
                    <a:lnTo>
                      <a:pt x="76" y="406"/>
                    </a:lnTo>
                    <a:lnTo>
                      <a:pt x="80" y="406"/>
                    </a:lnTo>
                    <a:lnTo>
                      <a:pt x="80" y="406"/>
                    </a:lnTo>
                    <a:lnTo>
                      <a:pt x="94" y="402"/>
                    </a:lnTo>
                    <a:lnTo>
                      <a:pt x="120" y="390"/>
                    </a:lnTo>
                    <a:lnTo>
                      <a:pt x="120" y="390"/>
                    </a:lnTo>
                    <a:lnTo>
                      <a:pt x="126" y="388"/>
                    </a:lnTo>
                    <a:lnTo>
                      <a:pt x="134" y="390"/>
                    </a:lnTo>
                    <a:lnTo>
                      <a:pt x="142" y="394"/>
                    </a:lnTo>
                    <a:lnTo>
                      <a:pt x="150" y="402"/>
                    </a:lnTo>
                    <a:lnTo>
                      <a:pt x="154" y="400"/>
                    </a:lnTo>
                    <a:lnTo>
                      <a:pt x="154" y="390"/>
                    </a:lnTo>
                    <a:lnTo>
                      <a:pt x="152" y="388"/>
                    </a:lnTo>
                    <a:lnTo>
                      <a:pt x="152" y="388"/>
                    </a:lnTo>
                    <a:lnTo>
                      <a:pt x="152" y="384"/>
                    </a:lnTo>
                    <a:lnTo>
                      <a:pt x="154" y="380"/>
                    </a:lnTo>
                    <a:lnTo>
                      <a:pt x="150" y="366"/>
                    </a:lnTo>
                    <a:lnTo>
                      <a:pt x="150" y="366"/>
                    </a:lnTo>
                    <a:lnTo>
                      <a:pt x="150" y="362"/>
                    </a:lnTo>
                    <a:lnTo>
                      <a:pt x="150" y="358"/>
                    </a:lnTo>
                    <a:lnTo>
                      <a:pt x="150" y="358"/>
                    </a:lnTo>
                    <a:lnTo>
                      <a:pt x="158" y="352"/>
                    </a:lnTo>
                    <a:lnTo>
                      <a:pt x="166" y="346"/>
                    </a:lnTo>
                    <a:lnTo>
                      <a:pt x="162" y="336"/>
                    </a:lnTo>
                    <a:lnTo>
                      <a:pt x="162" y="336"/>
                    </a:lnTo>
                    <a:lnTo>
                      <a:pt x="162" y="336"/>
                    </a:lnTo>
                    <a:lnTo>
                      <a:pt x="162" y="334"/>
                    </a:lnTo>
                    <a:lnTo>
                      <a:pt x="162" y="334"/>
                    </a:lnTo>
                    <a:lnTo>
                      <a:pt x="166" y="328"/>
                    </a:lnTo>
                    <a:lnTo>
                      <a:pt x="164" y="324"/>
                    </a:lnTo>
                    <a:lnTo>
                      <a:pt x="164" y="324"/>
                    </a:lnTo>
                    <a:lnTo>
                      <a:pt x="164" y="320"/>
                    </a:lnTo>
                    <a:lnTo>
                      <a:pt x="164" y="316"/>
                    </a:lnTo>
                    <a:lnTo>
                      <a:pt x="170" y="308"/>
                    </a:lnTo>
                    <a:lnTo>
                      <a:pt x="180" y="300"/>
                    </a:lnTo>
                    <a:lnTo>
                      <a:pt x="178" y="298"/>
                    </a:lnTo>
                    <a:lnTo>
                      <a:pt x="176" y="296"/>
                    </a:lnTo>
                    <a:lnTo>
                      <a:pt x="186" y="292"/>
                    </a:lnTo>
                    <a:lnTo>
                      <a:pt x="186" y="278"/>
                    </a:lnTo>
                    <a:lnTo>
                      <a:pt x="186" y="278"/>
                    </a:lnTo>
                    <a:lnTo>
                      <a:pt x="186" y="274"/>
                    </a:lnTo>
                    <a:lnTo>
                      <a:pt x="190" y="270"/>
                    </a:lnTo>
                    <a:lnTo>
                      <a:pt x="194" y="266"/>
                    </a:lnTo>
                    <a:lnTo>
                      <a:pt x="200" y="260"/>
                    </a:lnTo>
                    <a:lnTo>
                      <a:pt x="206" y="256"/>
                    </a:lnTo>
                    <a:lnTo>
                      <a:pt x="206" y="256"/>
                    </a:lnTo>
                    <a:lnTo>
                      <a:pt x="194" y="242"/>
                    </a:lnTo>
                    <a:lnTo>
                      <a:pt x="194" y="242"/>
                    </a:lnTo>
                    <a:lnTo>
                      <a:pt x="192" y="238"/>
                    </a:lnTo>
                    <a:lnTo>
                      <a:pt x="192" y="232"/>
                    </a:lnTo>
                    <a:lnTo>
                      <a:pt x="194" y="228"/>
                    </a:lnTo>
                    <a:lnTo>
                      <a:pt x="198" y="222"/>
                    </a:lnTo>
                    <a:lnTo>
                      <a:pt x="198" y="220"/>
                    </a:lnTo>
                    <a:lnTo>
                      <a:pt x="224" y="200"/>
                    </a:lnTo>
                    <a:lnTo>
                      <a:pt x="224" y="194"/>
                    </a:lnTo>
                    <a:lnTo>
                      <a:pt x="224" y="194"/>
                    </a:lnTo>
                    <a:lnTo>
                      <a:pt x="222" y="192"/>
                    </a:lnTo>
                    <a:lnTo>
                      <a:pt x="220" y="186"/>
                    </a:lnTo>
                    <a:lnTo>
                      <a:pt x="220" y="178"/>
                    </a:lnTo>
                    <a:lnTo>
                      <a:pt x="220" y="170"/>
                    </a:lnTo>
                    <a:lnTo>
                      <a:pt x="220" y="170"/>
                    </a:lnTo>
                    <a:lnTo>
                      <a:pt x="224" y="156"/>
                    </a:lnTo>
                    <a:lnTo>
                      <a:pt x="230" y="146"/>
                    </a:lnTo>
                    <a:lnTo>
                      <a:pt x="238" y="138"/>
                    </a:lnTo>
                    <a:lnTo>
                      <a:pt x="250" y="136"/>
                    </a:lnTo>
                    <a:lnTo>
                      <a:pt x="250" y="136"/>
                    </a:lnTo>
                    <a:lnTo>
                      <a:pt x="252" y="136"/>
                    </a:lnTo>
                    <a:lnTo>
                      <a:pt x="262" y="140"/>
                    </a:lnTo>
                    <a:lnTo>
                      <a:pt x="272" y="140"/>
                    </a:lnTo>
                    <a:lnTo>
                      <a:pt x="284" y="128"/>
                    </a:lnTo>
                    <a:lnTo>
                      <a:pt x="284" y="128"/>
                    </a:lnTo>
                    <a:lnTo>
                      <a:pt x="284" y="128"/>
                    </a:lnTo>
                    <a:lnTo>
                      <a:pt x="284" y="128"/>
                    </a:lnTo>
                    <a:lnTo>
                      <a:pt x="296" y="120"/>
                    </a:lnTo>
                    <a:lnTo>
                      <a:pt x="296" y="108"/>
                    </a:lnTo>
                    <a:lnTo>
                      <a:pt x="296" y="106"/>
                    </a:lnTo>
                    <a:lnTo>
                      <a:pt x="296" y="104"/>
                    </a:lnTo>
                    <a:lnTo>
                      <a:pt x="300" y="102"/>
                    </a:lnTo>
                    <a:lnTo>
                      <a:pt x="304" y="98"/>
                    </a:lnTo>
                    <a:lnTo>
                      <a:pt x="304" y="96"/>
                    </a:lnTo>
                    <a:lnTo>
                      <a:pt x="296" y="84"/>
                    </a:lnTo>
                    <a:lnTo>
                      <a:pt x="296" y="84"/>
                    </a:lnTo>
                    <a:lnTo>
                      <a:pt x="286" y="68"/>
                    </a:lnTo>
                    <a:lnTo>
                      <a:pt x="276" y="52"/>
                    </a:lnTo>
                    <a:lnTo>
                      <a:pt x="276" y="52"/>
                    </a:lnTo>
                    <a:lnTo>
                      <a:pt x="274" y="46"/>
                    </a:lnTo>
                    <a:lnTo>
                      <a:pt x="274" y="40"/>
                    </a:lnTo>
                    <a:lnTo>
                      <a:pt x="276" y="34"/>
                    </a:lnTo>
                    <a:lnTo>
                      <a:pt x="280" y="28"/>
                    </a:lnTo>
                    <a:lnTo>
                      <a:pt x="264" y="20"/>
                    </a:lnTo>
                    <a:lnTo>
                      <a:pt x="240" y="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9" name="MH_Other_19">
                <a:extLst>
                  <a:ext uri="{FF2B5EF4-FFF2-40B4-BE49-F238E27FC236}">
                    <a16:creationId xmlns:a16="http://schemas.microsoft.com/office/drawing/2014/main" xmlns="" id="{0134977E-0566-419E-9A22-6A6F76361E05}"/>
                  </a:ext>
                </a:extLst>
              </p:cNvPr>
              <p:cNvSpPr>
                <a:spLocks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7553815" y="4180682"/>
                <a:ext cx="382588" cy="468313"/>
              </a:xfrm>
              <a:custGeom>
                <a:avLst/>
                <a:gdLst>
                  <a:gd name="T0" fmla="*/ 132 w 282"/>
                  <a:gd name="T1" fmla="*/ 24 h 344"/>
                  <a:gd name="T2" fmla="*/ 118 w 282"/>
                  <a:gd name="T3" fmla="*/ 40 h 344"/>
                  <a:gd name="T4" fmla="*/ 92 w 282"/>
                  <a:gd name="T5" fmla="*/ 34 h 344"/>
                  <a:gd name="T6" fmla="*/ 78 w 282"/>
                  <a:gd name="T7" fmla="*/ 42 h 344"/>
                  <a:gd name="T8" fmla="*/ 70 w 282"/>
                  <a:gd name="T9" fmla="*/ 74 h 344"/>
                  <a:gd name="T10" fmla="*/ 74 w 282"/>
                  <a:gd name="T11" fmla="*/ 92 h 344"/>
                  <a:gd name="T12" fmla="*/ 46 w 282"/>
                  <a:gd name="T13" fmla="*/ 116 h 344"/>
                  <a:gd name="T14" fmla="*/ 48 w 282"/>
                  <a:gd name="T15" fmla="*/ 134 h 344"/>
                  <a:gd name="T16" fmla="*/ 56 w 282"/>
                  <a:gd name="T17" fmla="*/ 142 h 344"/>
                  <a:gd name="T18" fmla="*/ 56 w 282"/>
                  <a:gd name="T19" fmla="*/ 148 h 344"/>
                  <a:gd name="T20" fmla="*/ 36 w 282"/>
                  <a:gd name="T21" fmla="*/ 166 h 344"/>
                  <a:gd name="T22" fmla="*/ 36 w 282"/>
                  <a:gd name="T23" fmla="*/ 186 h 344"/>
                  <a:gd name="T24" fmla="*/ 30 w 282"/>
                  <a:gd name="T25" fmla="*/ 190 h 344"/>
                  <a:gd name="T26" fmla="*/ 14 w 282"/>
                  <a:gd name="T27" fmla="*/ 208 h 344"/>
                  <a:gd name="T28" fmla="*/ 16 w 282"/>
                  <a:gd name="T29" fmla="*/ 216 h 344"/>
                  <a:gd name="T30" fmla="*/ 16 w 282"/>
                  <a:gd name="T31" fmla="*/ 236 h 344"/>
                  <a:gd name="T32" fmla="*/ 6 w 282"/>
                  <a:gd name="T33" fmla="*/ 250 h 344"/>
                  <a:gd name="T34" fmla="*/ 0 w 282"/>
                  <a:gd name="T35" fmla="*/ 254 h 344"/>
                  <a:gd name="T36" fmla="*/ 6 w 282"/>
                  <a:gd name="T37" fmla="*/ 272 h 344"/>
                  <a:gd name="T38" fmla="*/ 52 w 282"/>
                  <a:gd name="T39" fmla="*/ 272 h 344"/>
                  <a:gd name="T40" fmla="*/ 70 w 282"/>
                  <a:gd name="T41" fmla="*/ 292 h 344"/>
                  <a:gd name="T42" fmla="*/ 102 w 282"/>
                  <a:gd name="T43" fmla="*/ 342 h 344"/>
                  <a:gd name="T44" fmla="*/ 132 w 282"/>
                  <a:gd name="T45" fmla="*/ 340 h 344"/>
                  <a:gd name="T46" fmla="*/ 152 w 282"/>
                  <a:gd name="T47" fmla="*/ 290 h 344"/>
                  <a:gd name="T48" fmla="*/ 172 w 282"/>
                  <a:gd name="T49" fmla="*/ 292 h 344"/>
                  <a:gd name="T50" fmla="*/ 170 w 282"/>
                  <a:gd name="T51" fmla="*/ 276 h 344"/>
                  <a:gd name="T52" fmla="*/ 194 w 282"/>
                  <a:gd name="T53" fmla="*/ 276 h 344"/>
                  <a:gd name="T54" fmla="*/ 208 w 282"/>
                  <a:gd name="T55" fmla="*/ 256 h 344"/>
                  <a:gd name="T56" fmla="*/ 222 w 282"/>
                  <a:gd name="T57" fmla="*/ 226 h 344"/>
                  <a:gd name="T58" fmla="*/ 218 w 282"/>
                  <a:gd name="T59" fmla="*/ 208 h 344"/>
                  <a:gd name="T60" fmla="*/ 236 w 282"/>
                  <a:gd name="T61" fmla="*/ 194 h 344"/>
                  <a:gd name="T62" fmla="*/ 238 w 282"/>
                  <a:gd name="T63" fmla="*/ 182 h 344"/>
                  <a:gd name="T64" fmla="*/ 244 w 282"/>
                  <a:gd name="T65" fmla="*/ 172 h 344"/>
                  <a:gd name="T66" fmla="*/ 238 w 282"/>
                  <a:gd name="T67" fmla="*/ 154 h 344"/>
                  <a:gd name="T68" fmla="*/ 262 w 282"/>
                  <a:gd name="T69" fmla="*/ 134 h 344"/>
                  <a:gd name="T70" fmla="*/ 234 w 282"/>
                  <a:gd name="T71" fmla="*/ 112 h 344"/>
                  <a:gd name="T72" fmla="*/ 242 w 282"/>
                  <a:gd name="T73" fmla="*/ 108 h 344"/>
                  <a:gd name="T74" fmla="*/ 266 w 282"/>
                  <a:gd name="T75" fmla="*/ 96 h 344"/>
                  <a:gd name="T76" fmla="*/ 282 w 282"/>
                  <a:gd name="T77" fmla="*/ 74 h 344"/>
                  <a:gd name="T78" fmla="*/ 270 w 282"/>
                  <a:gd name="T79" fmla="*/ 66 h 344"/>
                  <a:gd name="T80" fmla="*/ 270 w 282"/>
                  <a:gd name="T81" fmla="*/ 58 h 344"/>
                  <a:gd name="T82" fmla="*/ 266 w 282"/>
                  <a:gd name="T83" fmla="*/ 58 h 344"/>
                  <a:gd name="T84" fmla="*/ 256 w 282"/>
                  <a:gd name="T85" fmla="*/ 64 h 344"/>
                  <a:gd name="T86" fmla="*/ 234 w 282"/>
                  <a:gd name="T87" fmla="*/ 54 h 344"/>
                  <a:gd name="T88" fmla="*/ 226 w 282"/>
                  <a:gd name="T89" fmla="*/ 42 h 344"/>
                  <a:gd name="T90" fmla="*/ 222 w 282"/>
                  <a:gd name="T91" fmla="*/ 50 h 344"/>
                  <a:gd name="T92" fmla="*/ 208 w 282"/>
                  <a:gd name="T93" fmla="*/ 60 h 344"/>
                  <a:gd name="T94" fmla="*/ 186 w 282"/>
                  <a:gd name="T95" fmla="*/ 60 h 344"/>
                  <a:gd name="T96" fmla="*/ 178 w 282"/>
                  <a:gd name="T97" fmla="*/ 54 h 344"/>
                  <a:gd name="T98" fmla="*/ 170 w 282"/>
                  <a:gd name="T99" fmla="*/ 30 h 344"/>
                  <a:gd name="T100" fmla="*/ 160 w 282"/>
                  <a:gd name="T101" fmla="*/ 2 h 344"/>
                  <a:gd name="T102" fmla="*/ 146 w 282"/>
                  <a:gd name="T103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2" h="344">
                    <a:moveTo>
                      <a:pt x="146" y="14"/>
                    </a:moveTo>
                    <a:lnTo>
                      <a:pt x="146" y="14"/>
                    </a:lnTo>
                    <a:lnTo>
                      <a:pt x="132" y="24"/>
                    </a:lnTo>
                    <a:lnTo>
                      <a:pt x="120" y="38"/>
                    </a:lnTo>
                    <a:lnTo>
                      <a:pt x="118" y="38"/>
                    </a:lnTo>
                    <a:lnTo>
                      <a:pt x="118" y="40"/>
                    </a:lnTo>
                    <a:lnTo>
                      <a:pt x="102" y="40"/>
                    </a:lnTo>
                    <a:lnTo>
                      <a:pt x="102" y="40"/>
                    </a:lnTo>
                    <a:lnTo>
                      <a:pt x="92" y="34"/>
                    </a:lnTo>
                    <a:lnTo>
                      <a:pt x="92" y="34"/>
                    </a:lnTo>
                    <a:lnTo>
                      <a:pt x="84" y="38"/>
                    </a:lnTo>
                    <a:lnTo>
                      <a:pt x="78" y="42"/>
                    </a:lnTo>
                    <a:lnTo>
                      <a:pt x="74" y="50"/>
                    </a:lnTo>
                    <a:lnTo>
                      <a:pt x="70" y="60"/>
                    </a:lnTo>
                    <a:lnTo>
                      <a:pt x="70" y="74"/>
                    </a:lnTo>
                    <a:lnTo>
                      <a:pt x="80" y="66"/>
                    </a:lnTo>
                    <a:lnTo>
                      <a:pt x="74" y="92"/>
                    </a:lnTo>
                    <a:lnTo>
                      <a:pt x="74" y="92"/>
                    </a:lnTo>
                    <a:lnTo>
                      <a:pt x="74" y="94"/>
                    </a:lnTo>
                    <a:lnTo>
                      <a:pt x="46" y="116"/>
                    </a:lnTo>
                    <a:lnTo>
                      <a:pt x="46" y="116"/>
                    </a:lnTo>
                    <a:lnTo>
                      <a:pt x="42" y="124"/>
                    </a:lnTo>
                    <a:lnTo>
                      <a:pt x="42" y="128"/>
                    </a:lnTo>
                    <a:lnTo>
                      <a:pt x="48" y="134"/>
                    </a:lnTo>
                    <a:lnTo>
                      <a:pt x="48" y="134"/>
                    </a:lnTo>
                    <a:lnTo>
                      <a:pt x="54" y="140"/>
                    </a:lnTo>
                    <a:lnTo>
                      <a:pt x="56" y="142"/>
                    </a:lnTo>
                    <a:lnTo>
                      <a:pt x="56" y="146"/>
                    </a:lnTo>
                    <a:lnTo>
                      <a:pt x="56" y="146"/>
                    </a:lnTo>
                    <a:lnTo>
                      <a:pt x="56" y="148"/>
                    </a:lnTo>
                    <a:lnTo>
                      <a:pt x="54" y="152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8" y="174"/>
                    </a:lnTo>
                    <a:lnTo>
                      <a:pt x="36" y="184"/>
                    </a:lnTo>
                    <a:lnTo>
                      <a:pt x="36" y="186"/>
                    </a:lnTo>
                    <a:lnTo>
                      <a:pt x="36" y="186"/>
                    </a:lnTo>
                    <a:lnTo>
                      <a:pt x="30" y="190"/>
                    </a:lnTo>
                    <a:lnTo>
                      <a:pt x="30" y="190"/>
                    </a:lnTo>
                    <a:lnTo>
                      <a:pt x="28" y="194"/>
                    </a:lnTo>
                    <a:lnTo>
                      <a:pt x="24" y="200"/>
                    </a:lnTo>
                    <a:lnTo>
                      <a:pt x="14" y="208"/>
                    </a:lnTo>
                    <a:lnTo>
                      <a:pt x="14" y="210"/>
                    </a:lnTo>
                    <a:lnTo>
                      <a:pt x="14" y="210"/>
                    </a:lnTo>
                    <a:lnTo>
                      <a:pt x="16" y="216"/>
                    </a:lnTo>
                    <a:lnTo>
                      <a:pt x="14" y="226"/>
                    </a:lnTo>
                    <a:lnTo>
                      <a:pt x="14" y="226"/>
                    </a:lnTo>
                    <a:lnTo>
                      <a:pt x="16" y="236"/>
                    </a:lnTo>
                    <a:lnTo>
                      <a:pt x="16" y="238"/>
                    </a:lnTo>
                    <a:lnTo>
                      <a:pt x="14" y="242"/>
                    </a:lnTo>
                    <a:lnTo>
                      <a:pt x="6" y="250"/>
                    </a:lnTo>
                    <a:lnTo>
                      <a:pt x="4" y="250"/>
                    </a:lnTo>
                    <a:lnTo>
                      <a:pt x="0" y="252"/>
                    </a:lnTo>
                    <a:lnTo>
                      <a:pt x="0" y="254"/>
                    </a:lnTo>
                    <a:lnTo>
                      <a:pt x="6" y="272"/>
                    </a:lnTo>
                    <a:lnTo>
                      <a:pt x="6" y="272"/>
                    </a:lnTo>
                    <a:lnTo>
                      <a:pt x="6" y="272"/>
                    </a:lnTo>
                    <a:lnTo>
                      <a:pt x="28" y="272"/>
                    </a:lnTo>
                    <a:lnTo>
                      <a:pt x="50" y="272"/>
                    </a:lnTo>
                    <a:lnTo>
                      <a:pt x="52" y="272"/>
                    </a:lnTo>
                    <a:lnTo>
                      <a:pt x="52" y="274"/>
                    </a:lnTo>
                    <a:lnTo>
                      <a:pt x="70" y="290"/>
                    </a:lnTo>
                    <a:lnTo>
                      <a:pt x="70" y="292"/>
                    </a:lnTo>
                    <a:lnTo>
                      <a:pt x="70" y="292"/>
                    </a:lnTo>
                    <a:lnTo>
                      <a:pt x="82" y="322"/>
                    </a:lnTo>
                    <a:lnTo>
                      <a:pt x="102" y="342"/>
                    </a:lnTo>
                    <a:lnTo>
                      <a:pt x="112" y="344"/>
                    </a:lnTo>
                    <a:lnTo>
                      <a:pt x="112" y="320"/>
                    </a:lnTo>
                    <a:lnTo>
                      <a:pt x="132" y="340"/>
                    </a:lnTo>
                    <a:lnTo>
                      <a:pt x="136" y="336"/>
                    </a:lnTo>
                    <a:lnTo>
                      <a:pt x="150" y="306"/>
                    </a:lnTo>
                    <a:lnTo>
                      <a:pt x="152" y="290"/>
                    </a:lnTo>
                    <a:lnTo>
                      <a:pt x="154" y="290"/>
                    </a:lnTo>
                    <a:lnTo>
                      <a:pt x="156" y="290"/>
                    </a:lnTo>
                    <a:lnTo>
                      <a:pt x="172" y="292"/>
                    </a:lnTo>
                    <a:lnTo>
                      <a:pt x="170" y="280"/>
                    </a:lnTo>
                    <a:lnTo>
                      <a:pt x="170" y="278"/>
                    </a:lnTo>
                    <a:lnTo>
                      <a:pt x="170" y="276"/>
                    </a:lnTo>
                    <a:lnTo>
                      <a:pt x="174" y="276"/>
                    </a:lnTo>
                    <a:lnTo>
                      <a:pt x="194" y="276"/>
                    </a:lnTo>
                    <a:lnTo>
                      <a:pt x="194" y="276"/>
                    </a:lnTo>
                    <a:lnTo>
                      <a:pt x="200" y="270"/>
                    </a:lnTo>
                    <a:lnTo>
                      <a:pt x="204" y="262"/>
                    </a:lnTo>
                    <a:lnTo>
                      <a:pt x="208" y="256"/>
                    </a:lnTo>
                    <a:lnTo>
                      <a:pt x="208" y="250"/>
                    </a:lnTo>
                    <a:lnTo>
                      <a:pt x="206" y="222"/>
                    </a:lnTo>
                    <a:lnTo>
                      <a:pt x="222" y="226"/>
                    </a:lnTo>
                    <a:lnTo>
                      <a:pt x="228" y="218"/>
                    </a:lnTo>
                    <a:lnTo>
                      <a:pt x="220" y="210"/>
                    </a:lnTo>
                    <a:lnTo>
                      <a:pt x="218" y="208"/>
                    </a:lnTo>
                    <a:lnTo>
                      <a:pt x="234" y="192"/>
                    </a:lnTo>
                    <a:lnTo>
                      <a:pt x="234" y="194"/>
                    </a:lnTo>
                    <a:lnTo>
                      <a:pt x="236" y="194"/>
                    </a:lnTo>
                    <a:lnTo>
                      <a:pt x="246" y="198"/>
                    </a:lnTo>
                    <a:lnTo>
                      <a:pt x="246" y="196"/>
                    </a:lnTo>
                    <a:lnTo>
                      <a:pt x="238" y="182"/>
                    </a:lnTo>
                    <a:lnTo>
                      <a:pt x="242" y="180"/>
                    </a:lnTo>
                    <a:lnTo>
                      <a:pt x="246" y="178"/>
                    </a:lnTo>
                    <a:lnTo>
                      <a:pt x="244" y="172"/>
                    </a:lnTo>
                    <a:lnTo>
                      <a:pt x="236" y="156"/>
                    </a:lnTo>
                    <a:lnTo>
                      <a:pt x="238" y="156"/>
                    </a:lnTo>
                    <a:lnTo>
                      <a:pt x="238" y="154"/>
                    </a:lnTo>
                    <a:lnTo>
                      <a:pt x="260" y="142"/>
                    </a:lnTo>
                    <a:lnTo>
                      <a:pt x="262" y="134"/>
                    </a:lnTo>
                    <a:lnTo>
                      <a:pt x="262" y="134"/>
                    </a:lnTo>
                    <a:lnTo>
                      <a:pt x="240" y="120"/>
                    </a:lnTo>
                    <a:lnTo>
                      <a:pt x="236" y="116"/>
                    </a:lnTo>
                    <a:lnTo>
                      <a:pt x="234" y="112"/>
                    </a:lnTo>
                    <a:lnTo>
                      <a:pt x="234" y="112"/>
                    </a:lnTo>
                    <a:lnTo>
                      <a:pt x="236" y="108"/>
                    </a:lnTo>
                    <a:lnTo>
                      <a:pt x="242" y="108"/>
                    </a:lnTo>
                    <a:lnTo>
                      <a:pt x="266" y="112"/>
                    </a:lnTo>
                    <a:lnTo>
                      <a:pt x="266" y="98"/>
                    </a:lnTo>
                    <a:lnTo>
                      <a:pt x="266" y="96"/>
                    </a:lnTo>
                    <a:lnTo>
                      <a:pt x="278" y="84"/>
                    </a:lnTo>
                    <a:lnTo>
                      <a:pt x="282" y="74"/>
                    </a:lnTo>
                    <a:lnTo>
                      <a:pt x="282" y="74"/>
                    </a:lnTo>
                    <a:lnTo>
                      <a:pt x="276" y="72"/>
                    </a:lnTo>
                    <a:lnTo>
                      <a:pt x="270" y="66"/>
                    </a:lnTo>
                    <a:lnTo>
                      <a:pt x="270" y="66"/>
                    </a:lnTo>
                    <a:lnTo>
                      <a:pt x="270" y="64"/>
                    </a:lnTo>
                    <a:lnTo>
                      <a:pt x="270" y="60"/>
                    </a:lnTo>
                    <a:lnTo>
                      <a:pt x="270" y="58"/>
                    </a:lnTo>
                    <a:lnTo>
                      <a:pt x="268" y="58"/>
                    </a:lnTo>
                    <a:lnTo>
                      <a:pt x="266" y="58"/>
                    </a:lnTo>
                    <a:lnTo>
                      <a:pt x="266" y="58"/>
                    </a:lnTo>
                    <a:lnTo>
                      <a:pt x="262" y="62"/>
                    </a:lnTo>
                    <a:lnTo>
                      <a:pt x="256" y="64"/>
                    </a:lnTo>
                    <a:lnTo>
                      <a:pt x="256" y="64"/>
                    </a:lnTo>
                    <a:lnTo>
                      <a:pt x="250" y="62"/>
                    </a:lnTo>
                    <a:lnTo>
                      <a:pt x="244" y="62"/>
                    </a:lnTo>
                    <a:lnTo>
                      <a:pt x="234" y="54"/>
                    </a:lnTo>
                    <a:lnTo>
                      <a:pt x="234" y="54"/>
                    </a:lnTo>
                    <a:lnTo>
                      <a:pt x="234" y="54"/>
                    </a:lnTo>
                    <a:lnTo>
                      <a:pt x="226" y="42"/>
                    </a:lnTo>
                    <a:lnTo>
                      <a:pt x="226" y="44"/>
                    </a:lnTo>
                    <a:lnTo>
                      <a:pt x="226" y="44"/>
                    </a:lnTo>
                    <a:lnTo>
                      <a:pt x="222" y="50"/>
                    </a:lnTo>
                    <a:lnTo>
                      <a:pt x="216" y="58"/>
                    </a:lnTo>
                    <a:lnTo>
                      <a:pt x="216" y="58"/>
                    </a:lnTo>
                    <a:lnTo>
                      <a:pt x="208" y="60"/>
                    </a:lnTo>
                    <a:lnTo>
                      <a:pt x="200" y="62"/>
                    </a:lnTo>
                    <a:lnTo>
                      <a:pt x="194" y="62"/>
                    </a:lnTo>
                    <a:lnTo>
                      <a:pt x="186" y="60"/>
                    </a:lnTo>
                    <a:lnTo>
                      <a:pt x="186" y="60"/>
                    </a:lnTo>
                    <a:lnTo>
                      <a:pt x="182" y="58"/>
                    </a:lnTo>
                    <a:lnTo>
                      <a:pt x="178" y="54"/>
                    </a:lnTo>
                    <a:lnTo>
                      <a:pt x="174" y="46"/>
                    </a:lnTo>
                    <a:lnTo>
                      <a:pt x="170" y="30"/>
                    </a:lnTo>
                    <a:lnTo>
                      <a:pt x="170" y="30"/>
                    </a:lnTo>
                    <a:lnTo>
                      <a:pt x="166" y="12"/>
                    </a:lnTo>
                    <a:lnTo>
                      <a:pt x="164" y="6"/>
                    </a:lnTo>
                    <a:lnTo>
                      <a:pt x="160" y="2"/>
                    </a:lnTo>
                    <a:lnTo>
                      <a:pt x="160" y="2"/>
                    </a:lnTo>
                    <a:lnTo>
                      <a:pt x="154" y="0"/>
                    </a:lnTo>
                    <a:lnTo>
                      <a:pt x="146" y="0"/>
                    </a:lnTo>
                    <a:lnTo>
                      <a:pt x="148" y="14"/>
                    </a:lnTo>
                    <a:lnTo>
                      <a:pt x="146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0" name="MH_Other_20">
                <a:extLst>
                  <a:ext uri="{FF2B5EF4-FFF2-40B4-BE49-F238E27FC236}">
                    <a16:creationId xmlns:a16="http://schemas.microsoft.com/office/drawing/2014/main" xmlns="" id="{0118D028-750E-4484-9D0F-DFFEAE1CC4BB}"/>
                  </a:ext>
                </a:extLst>
              </p:cNvPr>
              <p:cNvSpPr>
                <a:spLocks/>
              </p:cNvSpPr>
              <p:nvPr>
                <p:custDataLst>
                  <p:tags r:id="rId31"/>
                </p:custDataLst>
              </p:nvPr>
            </p:nvSpPr>
            <p:spPr bwMode="auto">
              <a:xfrm>
                <a:off x="7725266" y="3885407"/>
                <a:ext cx="328613" cy="379413"/>
              </a:xfrm>
              <a:custGeom>
                <a:avLst/>
                <a:gdLst>
                  <a:gd name="T0" fmla="*/ 136 w 242"/>
                  <a:gd name="T1" fmla="*/ 8 h 280"/>
                  <a:gd name="T2" fmla="*/ 116 w 242"/>
                  <a:gd name="T3" fmla="*/ 10 h 280"/>
                  <a:gd name="T4" fmla="*/ 84 w 242"/>
                  <a:gd name="T5" fmla="*/ 4 h 280"/>
                  <a:gd name="T6" fmla="*/ 62 w 242"/>
                  <a:gd name="T7" fmla="*/ 28 h 280"/>
                  <a:gd name="T8" fmla="*/ 54 w 242"/>
                  <a:gd name="T9" fmla="*/ 64 h 280"/>
                  <a:gd name="T10" fmla="*/ 44 w 242"/>
                  <a:gd name="T11" fmla="*/ 74 h 280"/>
                  <a:gd name="T12" fmla="*/ 42 w 242"/>
                  <a:gd name="T13" fmla="*/ 88 h 280"/>
                  <a:gd name="T14" fmla="*/ 32 w 242"/>
                  <a:gd name="T15" fmla="*/ 106 h 280"/>
                  <a:gd name="T16" fmla="*/ 6 w 242"/>
                  <a:gd name="T17" fmla="*/ 140 h 280"/>
                  <a:gd name="T18" fmla="*/ 0 w 242"/>
                  <a:gd name="T19" fmla="*/ 148 h 280"/>
                  <a:gd name="T20" fmla="*/ 20 w 242"/>
                  <a:gd name="T21" fmla="*/ 186 h 280"/>
                  <a:gd name="T22" fmla="*/ 30 w 242"/>
                  <a:gd name="T23" fmla="*/ 202 h 280"/>
                  <a:gd name="T24" fmla="*/ 30 w 242"/>
                  <a:gd name="T25" fmla="*/ 206 h 280"/>
                  <a:gd name="T26" fmla="*/ 28 w 242"/>
                  <a:gd name="T27" fmla="*/ 210 h 280"/>
                  <a:gd name="T28" fmla="*/ 40 w 242"/>
                  <a:gd name="T29" fmla="*/ 214 h 280"/>
                  <a:gd name="T30" fmla="*/ 48 w 242"/>
                  <a:gd name="T31" fmla="*/ 224 h 280"/>
                  <a:gd name="T32" fmla="*/ 56 w 242"/>
                  <a:gd name="T33" fmla="*/ 262 h 280"/>
                  <a:gd name="T34" fmla="*/ 64 w 242"/>
                  <a:gd name="T35" fmla="*/ 270 h 280"/>
                  <a:gd name="T36" fmla="*/ 74 w 242"/>
                  <a:gd name="T37" fmla="*/ 272 h 280"/>
                  <a:gd name="T38" fmla="*/ 84 w 242"/>
                  <a:gd name="T39" fmla="*/ 268 h 280"/>
                  <a:gd name="T40" fmla="*/ 90 w 242"/>
                  <a:gd name="T41" fmla="*/ 260 h 280"/>
                  <a:gd name="T42" fmla="*/ 104 w 242"/>
                  <a:gd name="T43" fmla="*/ 250 h 280"/>
                  <a:gd name="T44" fmla="*/ 122 w 242"/>
                  <a:gd name="T45" fmla="*/ 270 h 280"/>
                  <a:gd name="T46" fmla="*/ 134 w 242"/>
                  <a:gd name="T47" fmla="*/ 272 h 280"/>
                  <a:gd name="T48" fmla="*/ 150 w 242"/>
                  <a:gd name="T49" fmla="*/ 268 h 280"/>
                  <a:gd name="T50" fmla="*/ 166 w 242"/>
                  <a:gd name="T51" fmla="*/ 280 h 280"/>
                  <a:gd name="T52" fmla="*/ 170 w 242"/>
                  <a:gd name="T53" fmla="*/ 246 h 280"/>
                  <a:gd name="T54" fmla="*/ 180 w 242"/>
                  <a:gd name="T55" fmla="*/ 234 h 280"/>
                  <a:gd name="T56" fmla="*/ 172 w 242"/>
                  <a:gd name="T57" fmla="*/ 224 h 280"/>
                  <a:gd name="T58" fmla="*/ 178 w 242"/>
                  <a:gd name="T59" fmla="*/ 220 h 280"/>
                  <a:gd name="T60" fmla="*/ 204 w 242"/>
                  <a:gd name="T61" fmla="*/ 188 h 280"/>
                  <a:gd name="T62" fmla="*/ 204 w 242"/>
                  <a:gd name="T63" fmla="*/ 204 h 280"/>
                  <a:gd name="T64" fmla="*/ 226 w 242"/>
                  <a:gd name="T65" fmla="*/ 172 h 280"/>
                  <a:gd name="T66" fmla="*/ 228 w 242"/>
                  <a:gd name="T67" fmla="*/ 136 h 280"/>
                  <a:gd name="T68" fmla="*/ 214 w 242"/>
                  <a:gd name="T69" fmla="*/ 136 h 280"/>
                  <a:gd name="T70" fmla="*/ 210 w 242"/>
                  <a:gd name="T71" fmla="*/ 128 h 280"/>
                  <a:gd name="T72" fmla="*/ 230 w 242"/>
                  <a:gd name="T73" fmla="*/ 116 h 280"/>
                  <a:gd name="T74" fmla="*/ 240 w 242"/>
                  <a:gd name="T75" fmla="*/ 106 h 280"/>
                  <a:gd name="T76" fmla="*/ 232 w 242"/>
                  <a:gd name="T77" fmla="*/ 70 h 280"/>
                  <a:gd name="T78" fmla="*/ 220 w 242"/>
                  <a:gd name="T79" fmla="*/ 68 h 280"/>
                  <a:gd name="T80" fmla="*/ 220 w 242"/>
                  <a:gd name="T81" fmla="*/ 64 h 280"/>
                  <a:gd name="T82" fmla="*/ 214 w 242"/>
                  <a:gd name="T83" fmla="*/ 54 h 280"/>
                  <a:gd name="T84" fmla="*/ 172 w 242"/>
                  <a:gd name="T85" fmla="*/ 48 h 280"/>
                  <a:gd name="T86" fmla="*/ 156 w 242"/>
                  <a:gd name="T87" fmla="*/ 64 h 280"/>
                  <a:gd name="T88" fmla="*/ 154 w 242"/>
                  <a:gd name="T89" fmla="*/ 36 h 280"/>
                  <a:gd name="T90" fmla="*/ 178 w 242"/>
                  <a:gd name="T91" fmla="*/ 12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42" h="280">
                    <a:moveTo>
                      <a:pt x="148" y="4"/>
                    </a:moveTo>
                    <a:lnTo>
                      <a:pt x="148" y="4"/>
                    </a:lnTo>
                    <a:lnTo>
                      <a:pt x="136" y="8"/>
                    </a:lnTo>
                    <a:lnTo>
                      <a:pt x="126" y="12"/>
                    </a:lnTo>
                    <a:lnTo>
                      <a:pt x="126" y="12"/>
                    </a:lnTo>
                    <a:lnTo>
                      <a:pt x="116" y="10"/>
                    </a:lnTo>
                    <a:lnTo>
                      <a:pt x="102" y="6"/>
                    </a:lnTo>
                    <a:lnTo>
                      <a:pt x="84" y="4"/>
                    </a:lnTo>
                    <a:lnTo>
                      <a:pt x="84" y="4"/>
                    </a:lnTo>
                    <a:lnTo>
                      <a:pt x="78" y="6"/>
                    </a:lnTo>
                    <a:lnTo>
                      <a:pt x="74" y="12"/>
                    </a:lnTo>
                    <a:lnTo>
                      <a:pt x="62" y="28"/>
                    </a:lnTo>
                    <a:lnTo>
                      <a:pt x="74" y="52"/>
                    </a:lnTo>
                    <a:lnTo>
                      <a:pt x="54" y="64"/>
                    </a:lnTo>
                    <a:lnTo>
                      <a:pt x="54" y="64"/>
                    </a:lnTo>
                    <a:lnTo>
                      <a:pt x="38" y="60"/>
                    </a:lnTo>
                    <a:lnTo>
                      <a:pt x="38" y="60"/>
                    </a:lnTo>
                    <a:lnTo>
                      <a:pt x="44" y="74"/>
                    </a:lnTo>
                    <a:lnTo>
                      <a:pt x="44" y="78"/>
                    </a:lnTo>
                    <a:lnTo>
                      <a:pt x="44" y="82"/>
                    </a:lnTo>
                    <a:lnTo>
                      <a:pt x="42" y="88"/>
                    </a:lnTo>
                    <a:lnTo>
                      <a:pt x="42" y="88"/>
                    </a:lnTo>
                    <a:lnTo>
                      <a:pt x="36" y="100"/>
                    </a:lnTo>
                    <a:lnTo>
                      <a:pt x="32" y="106"/>
                    </a:lnTo>
                    <a:lnTo>
                      <a:pt x="4" y="132"/>
                    </a:lnTo>
                    <a:lnTo>
                      <a:pt x="10" y="136"/>
                    </a:lnTo>
                    <a:lnTo>
                      <a:pt x="6" y="140"/>
                    </a:lnTo>
                    <a:lnTo>
                      <a:pt x="6" y="140"/>
                    </a:lnTo>
                    <a:lnTo>
                      <a:pt x="2" y="144"/>
                    </a:lnTo>
                    <a:lnTo>
                      <a:pt x="0" y="148"/>
                    </a:lnTo>
                    <a:lnTo>
                      <a:pt x="0" y="152"/>
                    </a:lnTo>
                    <a:lnTo>
                      <a:pt x="0" y="156"/>
                    </a:lnTo>
                    <a:lnTo>
                      <a:pt x="20" y="186"/>
                    </a:lnTo>
                    <a:lnTo>
                      <a:pt x="20" y="186"/>
                    </a:lnTo>
                    <a:lnTo>
                      <a:pt x="20" y="186"/>
                    </a:lnTo>
                    <a:lnTo>
                      <a:pt x="30" y="202"/>
                    </a:lnTo>
                    <a:lnTo>
                      <a:pt x="30" y="204"/>
                    </a:lnTo>
                    <a:lnTo>
                      <a:pt x="30" y="204"/>
                    </a:lnTo>
                    <a:lnTo>
                      <a:pt x="30" y="206"/>
                    </a:lnTo>
                    <a:lnTo>
                      <a:pt x="30" y="208"/>
                    </a:lnTo>
                    <a:lnTo>
                      <a:pt x="30" y="208"/>
                    </a:lnTo>
                    <a:lnTo>
                      <a:pt x="28" y="210"/>
                    </a:lnTo>
                    <a:lnTo>
                      <a:pt x="28" y="210"/>
                    </a:lnTo>
                    <a:lnTo>
                      <a:pt x="34" y="210"/>
                    </a:lnTo>
                    <a:lnTo>
                      <a:pt x="40" y="214"/>
                    </a:lnTo>
                    <a:lnTo>
                      <a:pt x="40" y="214"/>
                    </a:lnTo>
                    <a:lnTo>
                      <a:pt x="44" y="218"/>
                    </a:lnTo>
                    <a:lnTo>
                      <a:pt x="48" y="224"/>
                    </a:lnTo>
                    <a:lnTo>
                      <a:pt x="50" y="234"/>
                    </a:lnTo>
                    <a:lnTo>
                      <a:pt x="52" y="246"/>
                    </a:lnTo>
                    <a:lnTo>
                      <a:pt x="56" y="262"/>
                    </a:lnTo>
                    <a:lnTo>
                      <a:pt x="56" y="262"/>
                    </a:lnTo>
                    <a:lnTo>
                      <a:pt x="58" y="266"/>
                    </a:lnTo>
                    <a:lnTo>
                      <a:pt x="64" y="270"/>
                    </a:lnTo>
                    <a:lnTo>
                      <a:pt x="64" y="270"/>
                    </a:lnTo>
                    <a:lnTo>
                      <a:pt x="68" y="272"/>
                    </a:lnTo>
                    <a:lnTo>
                      <a:pt x="74" y="272"/>
                    </a:lnTo>
                    <a:lnTo>
                      <a:pt x="80" y="270"/>
                    </a:lnTo>
                    <a:lnTo>
                      <a:pt x="84" y="268"/>
                    </a:lnTo>
                    <a:lnTo>
                      <a:pt x="84" y="268"/>
                    </a:lnTo>
                    <a:lnTo>
                      <a:pt x="90" y="264"/>
                    </a:lnTo>
                    <a:lnTo>
                      <a:pt x="90" y="260"/>
                    </a:lnTo>
                    <a:lnTo>
                      <a:pt x="90" y="260"/>
                    </a:lnTo>
                    <a:lnTo>
                      <a:pt x="90" y="258"/>
                    </a:lnTo>
                    <a:lnTo>
                      <a:pt x="104" y="248"/>
                    </a:lnTo>
                    <a:lnTo>
                      <a:pt x="104" y="250"/>
                    </a:lnTo>
                    <a:lnTo>
                      <a:pt x="116" y="268"/>
                    </a:lnTo>
                    <a:lnTo>
                      <a:pt x="116" y="268"/>
                    </a:lnTo>
                    <a:lnTo>
                      <a:pt x="122" y="270"/>
                    </a:lnTo>
                    <a:lnTo>
                      <a:pt x="130" y="272"/>
                    </a:lnTo>
                    <a:lnTo>
                      <a:pt x="134" y="272"/>
                    </a:lnTo>
                    <a:lnTo>
                      <a:pt x="134" y="272"/>
                    </a:lnTo>
                    <a:lnTo>
                      <a:pt x="130" y="262"/>
                    </a:lnTo>
                    <a:lnTo>
                      <a:pt x="146" y="268"/>
                    </a:lnTo>
                    <a:lnTo>
                      <a:pt x="150" y="268"/>
                    </a:lnTo>
                    <a:lnTo>
                      <a:pt x="150" y="268"/>
                    </a:lnTo>
                    <a:lnTo>
                      <a:pt x="152" y="270"/>
                    </a:lnTo>
                    <a:lnTo>
                      <a:pt x="166" y="280"/>
                    </a:lnTo>
                    <a:lnTo>
                      <a:pt x="170" y="274"/>
                    </a:lnTo>
                    <a:lnTo>
                      <a:pt x="168" y="248"/>
                    </a:lnTo>
                    <a:lnTo>
                      <a:pt x="170" y="246"/>
                    </a:lnTo>
                    <a:lnTo>
                      <a:pt x="170" y="246"/>
                    </a:lnTo>
                    <a:lnTo>
                      <a:pt x="180" y="234"/>
                    </a:lnTo>
                    <a:lnTo>
                      <a:pt x="180" y="234"/>
                    </a:lnTo>
                    <a:lnTo>
                      <a:pt x="180" y="232"/>
                    </a:lnTo>
                    <a:lnTo>
                      <a:pt x="176" y="226"/>
                    </a:lnTo>
                    <a:lnTo>
                      <a:pt x="172" y="224"/>
                    </a:lnTo>
                    <a:lnTo>
                      <a:pt x="174" y="222"/>
                    </a:lnTo>
                    <a:lnTo>
                      <a:pt x="176" y="220"/>
                    </a:lnTo>
                    <a:lnTo>
                      <a:pt x="178" y="220"/>
                    </a:lnTo>
                    <a:lnTo>
                      <a:pt x="198" y="186"/>
                    </a:lnTo>
                    <a:lnTo>
                      <a:pt x="200" y="188"/>
                    </a:lnTo>
                    <a:lnTo>
                      <a:pt x="204" y="188"/>
                    </a:lnTo>
                    <a:lnTo>
                      <a:pt x="204" y="188"/>
                    </a:lnTo>
                    <a:lnTo>
                      <a:pt x="204" y="190"/>
                    </a:lnTo>
                    <a:lnTo>
                      <a:pt x="204" y="204"/>
                    </a:lnTo>
                    <a:lnTo>
                      <a:pt x="204" y="204"/>
                    </a:lnTo>
                    <a:lnTo>
                      <a:pt x="228" y="184"/>
                    </a:lnTo>
                    <a:lnTo>
                      <a:pt x="226" y="172"/>
                    </a:lnTo>
                    <a:lnTo>
                      <a:pt x="222" y="172"/>
                    </a:lnTo>
                    <a:lnTo>
                      <a:pt x="214" y="174"/>
                    </a:lnTo>
                    <a:lnTo>
                      <a:pt x="228" y="136"/>
                    </a:lnTo>
                    <a:lnTo>
                      <a:pt x="216" y="136"/>
                    </a:lnTo>
                    <a:lnTo>
                      <a:pt x="216" y="136"/>
                    </a:lnTo>
                    <a:lnTo>
                      <a:pt x="214" y="136"/>
                    </a:lnTo>
                    <a:lnTo>
                      <a:pt x="214" y="134"/>
                    </a:lnTo>
                    <a:lnTo>
                      <a:pt x="210" y="128"/>
                    </a:lnTo>
                    <a:lnTo>
                      <a:pt x="210" y="128"/>
                    </a:lnTo>
                    <a:lnTo>
                      <a:pt x="208" y="122"/>
                    </a:lnTo>
                    <a:lnTo>
                      <a:pt x="210" y="116"/>
                    </a:lnTo>
                    <a:lnTo>
                      <a:pt x="230" y="116"/>
                    </a:lnTo>
                    <a:lnTo>
                      <a:pt x="242" y="116"/>
                    </a:lnTo>
                    <a:lnTo>
                      <a:pt x="242" y="116"/>
                    </a:lnTo>
                    <a:lnTo>
                      <a:pt x="240" y="106"/>
                    </a:lnTo>
                    <a:lnTo>
                      <a:pt x="232" y="92"/>
                    </a:lnTo>
                    <a:lnTo>
                      <a:pt x="216" y="86"/>
                    </a:lnTo>
                    <a:lnTo>
                      <a:pt x="232" y="70"/>
                    </a:lnTo>
                    <a:lnTo>
                      <a:pt x="232" y="66"/>
                    </a:lnTo>
                    <a:lnTo>
                      <a:pt x="224" y="68"/>
                    </a:lnTo>
                    <a:lnTo>
                      <a:pt x="220" y="68"/>
                    </a:lnTo>
                    <a:lnTo>
                      <a:pt x="220" y="66"/>
                    </a:lnTo>
                    <a:lnTo>
                      <a:pt x="220" y="66"/>
                    </a:lnTo>
                    <a:lnTo>
                      <a:pt x="220" y="64"/>
                    </a:lnTo>
                    <a:lnTo>
                      <a:pt x="220" y="64"/>
                    </a:lnTo>
                    <a:lnTo>
                      <a:pt x="218" y="58"/>
                    </a:lnTo>
                    <a:lnTo>
                      <a:pt x="214" y="54"/>
                    </a:lnTo>
                    <a:lnTo>
                      <a:pt x="210" y="50"/>
                    </a:lnTo>
                    <a:lnTo>
                      <a:pt x="204" y="48"/>
                    </a:lnTo>
                    <a:lnTo>
                      <a:pt x="172" y="48"/>
                    </a:lnTo>
                    <a:lnTo>
                      <a:pt x="160" y="64"/>
                    </a:lnTo>
                    <a:lnTo>
                      <a:pt x="160" y="64"/>
                    </a:lnTo>
                    <a:lnTo>
                      <a:pt x="156" y="64"/>
                    </a:lnTo>
                    <a:lnTo>
                      <a:pt x="104" y="48"/>
                    </a:lnTo>
                    <a:lnTo>
                      <a:pt x="154" y="36"/>
                    </a:lnTo>
                    <a:lnTo>
                      <a:pt x="154" y="36"/>
                    </a:lnTo>
                    <a:lnTo>
                      <a:pt x="158" y="34"/>
                    </a:lnTo>
                    <a:lnTo>
                      <a:pt x="162" y="30"/>
                    </a:lnTo>
                    <a:lnTo>
                      <a:pt x="178" y="12"/>
                    </a:lnTo>
                    <a:lnTo>
                      <a:pt x="162" y="0"/>
                    </a:lnTo>
                    <a:lnTo>
                      <a:pt x="148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1" name="MH_Other_21">
                <a:extLst>
                  <a:ext uri="{FF2B5EF4-FFF2-40B4-BE49-F238E27FC236}">
                    <a16:creationId xmlns:a16="http://schemas.microsoft.com/office/drawing/2014/main" xmlns="" id="{2D766316-6426-4988-A97A-70E7A79BBDD5}"/>
                  </a:ext>
                </a:extLst>
              </p:cNvPr>
              <p:cNvSpPr>
                <a:spLocks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7404590" y="3556794"/>
                <a:ext cx="414338" cy="508000"/>
              </a:xfrm>
              <a:custGeom>
                <a:avLst/>
                <a:gdLst>
                  <a:gd name="T0" fmla="*/ 192 w 306"/>
                  <a:gd name="T1" fmla="*/ 106 h 374"/>
                  <a:gd name="T2" fmla="*/ 180 w 306"/>
                  <a:gd name="T3" fmla="*/ 70 h 374"/>
                  <a:gd name="T4" fmla="*/ 142 w 306"/>
                  <a:gd name="T5" fmla="*/ 46 h 374"/>
                  <a:gd name="T6" fmla="*/ 110 w 306"/>
                  <a:gd name="T7" fmla="*/ 34 h 374"/>
                  <a:gd name="T8" fmla="*/ 96 w 306"/>
                  <a:gd name="T9" fmla="*/ 22 h 374"/>
                  <a:gd name="T10" fmla="*/ 76 w 306"/>
                  <a:gd name="T11" fmla="*/ 2 h 374"/>
                  <a:gd name="T12" fmla="*/ 96 w 306"/>
                  <a:gd name="T13" fmla="*/ 34 h 374"/>
                  <a:gd name="T14" fmla="*/ 86 w 306"/>
                  <a:gd name="T15" fmla="*/ 60 h 374"/>
                  <a:gd name="T16" fmla="*/ 74 w 306"/>
                  <a:gd name="T17" fmla="*/ 72 h 374"/>
                  <a:gd name="T18" fmla="*/ 64 w 306"/>
                  <a:gd name="T19" fmla="*/ 66 h 374"/>
                  <a:gd name="T20" fmla="*/ 38 w 306"/>
                  <a:gd name="T21" fmla="*/ 46 h 374"/>
                  <a:gd name="T22" fmla="*/ 46 w 306"/>
                  <a:gd name="T23" fmla="*/ 70 h 374"/>
                  <a:gd name="T24" fmla="*/ 46 w 306"/>
                  <a:gd name="T25" fmla="*/ 74 h 374"/>
                  <a:gd name="T26" fmla="*/ 28 w 306"/>
                  <a:gd name="T27" fmla="*/ 88 h 374"/>
                  <a:gd name="T28" fmla="*/ 22 w 306"/>
                  <a:gd name="T29" fmla="*/ 94 h 374"/>
                  <a:gd name="T30" fmla="*/ 24 w 306"/>
                  <a:gd name="T31" fmla="*/ 116 h 374"/>
                  <a:gd name="T32" fmla="*/ 18 w 306"/>
                  <a:gd name="T33" fmla="*/ 126 h 374"/>
                  <a:gd name="T34" fmla="*/ 16 w 306"/>
                  <a:gd name="T35" fmla="*/ 126 h 374"/>
                  <a:gd name="T36" fmla="*/ 2 w 306"/>
                  <a:gd name="T37" fmla="*/ 126 h 374"/>
                  <a:gd name="T38" fmla="*/ 18 w 306"/>
                  <a:gd name="T39" fmla="*/ 144 h 374"/>
                  <a:gd name="T40" fmla="*/ 28 w 306"/>
                  <a:gd name="T41" fmla="*/ 162 h 374"/>
                  <a:gd name="T42" fmla="*/ 42 w 306"/>
                  <a:gd name="T43" fmla="*/ 160 h 374"/>
                  <a:gd name="T44" fmla="*/ 60 w 306"/>
                  <a:gd name="T45" fmla="*/ 166 h 374"/>
                  <a:gd name="T46" fmla="*/ 70 w 306"/>
                  <a:gd name="T47" fmla="*/ 178 h 374"/>
                  <a:gd name="T48" fmla="*/ 68 w 306"/>
                  <a:gd name="T49" fmla="*/ 200 h 374"/>
                  <a:gd name="T50" fmla="*/ 72 w 306"/>
                  <a:gd name="T51" fmla="*/ 210 h 374"/>
                  <a:gd name="T52" fmla="*/ 60 w 306"/>
                  <a:gd name="T53" fmla="*/ 218 h 374"/>
                  <a:gd name="T54" fmla="*/ 52 w 306"/>
                  <a:gd name="T55" fmla="*/ 224 h 374"/>
                  <a:gd name="T56" fmla="*/ 50 w 306"/>
                  <a:gd name="T57" fmla="*/ 230 h 374"/>
                  <a:gd name="T58" fmla="*/ 52 w 306"/>
                  <a:gd name="T59" fmla="*/ 254 h 374"/>
                  <a:gd name="T60" fmla="*/ 76 w 306"/>
                  <a:gd name="T61" fmla="*/ 258 h 374"/>
                  <a:gd name="T62" fmla="*/ 102 w 306"/>
                  <a:gd name="T63" fmla="*/ 352 h 374"/>
                  <a:gd name="T64" fmla="*/ 100 w 306"/>
                  <a:gd name="T65" fmla="*/ 364 h 374"/>
                  <a:gd name="T66" fmla="*/ 146 w 306"/>
                  <a:gd name="T67" fmla="*/ 346 h 374"/>
                  <a:gd name="T68" fmla="*/ 134 w 306"/>
                  <a:gd name="T69" fmla="*/ 374 h 374"/>
                  <a:gd name="T70" fmla="*/ 146 w 306"/>
                  <a:gd name="T71" fmla="*/ 366 h 374"/>
                  <a:gd name="T72" fmla="*/ 156 w 306"/>
                  <a:gd name="T73" fmla="*/ 350 h 374"/>
                  <a:gd name="T74" fmla="*/ 174 w 306"/>
                  <a:gd name="T75" fmla="*/ 340 h 374"/>
                  <a:gd name="T76" fmla="*/ 220 w 306"/>
                  <a:gd name="T77" fmla="*/ 360 h 374"/>
                  <a:gd name="T78" fmla="*/ 260 w 306"/>
                  <a:gd name="T79" fmla="*/ 342 h 374"/>
                  <a:gd name="T80" fmla="*/ 272 w 306"/>
                  <a:gd name="T81" fmla="*/ 320 h 374"/>
                  <a:gd name="T82" fmla="*/ 260 w 306"/>
                  <a:gd name="T83" fmla="*/ 296 h 374"/>
                  <a:gd name="T84" fmla="*/ 300 w 306"/>
                  <a:gd name="T85" fmla="*/ 292 h 374"/>
                  <a:gd name="T86" fmla="*/ 306 w 306"/>
                  <a:gd name="T87" fmla="*/ 246 h 374"/>
                  <a:gd name="T88" fmla="*/ 290 w 306"/>
                  <a:gd name="T89" fmla="*/ 226 h 374"/>
                  <a:gd name="T90" fmla="*/ 272 w 306"/>
                  <a:gd name="T91" fmla="*/ 232 h 374"/>
                  <a:gd name="T92" fmla="*/ 256 w 306"/>
                  <a:gd name="T93" fmla="*/ 226 h 374"/>
                  <a:gd name="T94" fmla="*/ 244 w 306"/>
                  <a:gd name="T95" fmla="*/ 210 h 374"/>
                  <a:gd name="T96" fmla="*/ 226 w 306"/>
                  <a:gd name="T97" fmla="*/ 198 h 374"/>
                  <a:gd name="T98" fmla="*/ 216 w 306"/>
                  <a:gd name="T99" fmla="*/ 186 h 374"/>
                  <a:gd name="T100" fmla="*/ 216 w 306"/>
                  <a:gd name="T101" fmla="*/ 180 h 374"/>
                  <a:gd name="T102" fmla="*/ 230 w 306"/>
                  <a:gd name="T103" fmla="*/ 152 h 374"/>
                  <a:gd name="T104" fmla="*/ 234 w 306"/>
                  <a:gd name="T105" fmla="*/ 128 h 374"/>
                  <a:gd name="T106" fmla="*/ 258 w 306"/>
                  <a:gd name="T107" fmla="*/ 130 h 374"/>
                  <a:gd name="T108" fmla="*/ 260 w 306"/>
                  <a:gd name="T109" fmla="*/ 104 h 374"/>
                  <a:gd name="T110" fmla="*/ 230 w 306"/>
                  <a:gd name="T111" fmla="*/ 122 h 374"/>
                  <a:gd name="T112" fmla="*/ 214 w 306"/>
                  <a:gd name="T113" fmla="*/ 120 h 374"/>
                  <a:gd name="T114" fmla="*/ 194 w 306"/>
                  <a:gd name="T115" fmla="*/ 106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6" h="374">
                    <a:moveTo>
                      <a:pt x="192" y="106"/>
                    </a:moveTo>
                    <a:lnTo>
                      <a:pt x="192" y="106"/>
                    </a:lnTo>
                    <a:lnTo>
                      <a:pt x="192" y="106"/>
                    </a:lnTo>
                    <a:lnTo>
                      <a:pt x="192" y="106"/>
                    </a:lnTo>
                    <a:lnTo>
                      <a:pt x="186" y="86"/>
                    </a:lnTo>
                    <a:lnTo>
                      <a:pt x="180" y="70"/>
                    </a:lnTo>
                    <a:lnTo>
                      <a:pt x="174" y="60"/>
                    </a:lnTo>
                    <a:lnTo>
                      <a:pt x="170" y="56"/>
                    </a:lnTo>
                    <a:lnTo>
                      <a:pt x="142" y="46"/>
                    </a:lnTo>
                    <a:lnTo>
                      <a:pt x="142" y="46"/>
                    </a:lnTo>
                    <a:lnTo>
                      <a:pt x="122" y="40"/>
                    </a:lnTo>
                    <a:lnTo>
                      <a:pt x="110" y="34"/>
                    </a:lnTo>
                    <a:lnTo>
                      <a:pt x="110" y="34"/>
                    </a:lnTo>
                    <a:lnTo>
                      <a:pt x="104" y="30"/>
                    </a:lnTo>
                    <a:lnTo>
                      <a:pt x="96" y="22"/>
                    </a:lnTo>
                    <a:lnTo>
                      <a:pt x="80" y="0"/>
                    </a:lnTo>
                    <a:lnTo>
                      <a:pt x="74" y="0"/>
                    </a:lnTo>
                    <a:lnTo>
                      <a:pt x="76" y="2"/>
                    </a:lnTo>
                    <a:lnTo>
                      <a:pt x="76" y="2"/>
                    </a:lnTo>
                    <a:lnTo>
                      <a:pt x="82" y="14"/>
                    </a:lnTo>
                    <a:lnTo>
                      <a:pt x="96" y="34"/>
                    </a:lnTo>
                    <a:lnTo>
                      <a:pt x="98" y="36"/>
                    </a:lnTo>
                    <a:lnTo>
                      <a:pt x="98" y="38"/>
                    </a:lnTo>
                    <a:lnTo>
                      <a:pt x="86" y="60"/>
                    </a:lnTo>
                    <a:lnTo>
                      <a:pt x="86" y="60"/>
                    </a:lnTo>
                    <a:lnTo>
                      <a:pt x="78" y="70"/>
                    </a:lnTo>
                    <a:lnTo>
                      <a:pt x="74" y="72"/>
                    </a:lnTo>
                    <a:lnTo>
                      <a:pt x="72" y="72"/>
                    </a:lnTo>
                    <a:lnTo>
                      <a:pt x="72" y="72"/>
                    </a:lnTo>
                    <a:lnTo>
                      <a:pt x="64" y="66"/>
                    </a:lnTo>
                    <a:lnTo>
                      <a:pt x="52" y="50"/>
                    </a:lnTo>
                    <a:lnTo>
                      <a:pt x="38" y="46"/>
                    </a:lnTo>
                    <a:lnTo>
                      <a:pt x="38" y="46"/>
                    </a:lnTo>
                    <a:lnTo>
                      <a:pt x="40" y="54"/>
                    </a:lnTo>
                    <a:lnTo>
                      <a:pt x="46" y="70"/>
                    </a:lnTo>
                    <a:lnTo>
                      <a:pt x="46" y="70"/>
                    </a:lnTo>
                    <a:lnTo>
                      <a:pt x="46" y="72"/>
                    </a:lnTo>
                    <a:lnTo>
                      <a:pt x="46" y="72"/>
                    </a:lnTo>
                    <a:lnTo>
                      <a:pt x="46" y="74"/>
                    </a:lnTo>
                    <a:lnTo>
                      <a:pt x="44" y="82"/>
                    </a:lnTo>
                    <a:lnTo>
                      <a:pt x="28" y="88"/>
                    </a:lnTo>
                    <a:lnTo>
                      <a:pt x="28" y="88"/>
                    </a:lnTo>
                    <a:lnTo>
                      <a:pt x="24" y="90"/>
                    </a:lnTo>
                    <a:lnTo>
                      <a:pt x="24" y="90"/>
                    </a:lnTo>
                    <a:lnTo>
                      <a:pt x="22" y="94"/>
                    </a:lnTo>
                    <a:lnTo>
                      <a:pt x="22" y="102"/>
                    </a:lnTo>
                    <a:lnTo>
                      <a:pt x="22" y="102"/>
                    </a:lnTo>
                    <a:lnTo>
                      <a:pt x="24" y="116"/>
                    </a:lnTo>
                    <a:lnTo>
                      <a:pt x="20" y="124"/>
                    </a:lnTo>
                    <a:lnTo>
                      <a:pt x="20" y="124"/>
                    </a:lnTo>
                    <a:lnTo>
                      <a:pt x="18" y="126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2" y="126"/>
                    </a:lnTo>
                    <a:lnTo>
                      <a:pt x="8" y="130"/>
                    </a:lnTo>
                    <a:lnTo>
                      <a:pt x="8" y="130"/>
                    </a:lnTo>
                    <a:lnTo>
                      <a:pt x="18" y="144"/>
                    </a:lnTo>
                    <a:lnTo>
                      <a:pt x="28" y="160"/>
                    </a:lnTo>
                    <a:lnTo>
                      <a:pt x="28" y="162"/>
                    </a:lnTo>
                    <a:lnTo>
                      <a:pt x="28" y="162"/>
                    </a:lnTo>
                    <a:lnTo>
                      <a:pt x="36" y="162"/>
                    </a:lnTo>
                    <a:lnTo>
                      <a:pt x="36" y="162"/>
                    </a:lnTo>
                    <a:lnTo>
                      <a:pt x="42" y="160"/>
                    </a:lnTo>
                    <a:lnTo>
                      <a:pt x="48" y="162"/>
                    </a:lnTo>
                    <a:lnTo>
                      <a:pt x="54" y="164"/>
                    </a:lnTo>
                    <a:lnTo>
                      <a:pt x="60" y="166"/>
                    </a:lnTo>
                    <a:lnTo>
                      <a:pt x="70" y="178"/>
                    </a:lnTo>
                    <a:lnTo>
                      <a:pt x="70" y="178"/>
                    </a:lnTo>
                    <a:lnTo>
                      <a:pt x="70" y="178"/>
                    </a:lnTo>
                    <a:lnTo>
                      <a:pt x="70" y="178"/>
                    </a:lnTo>
                    <a:lnTo>
                      <a:pt x="68" y="200"/>
                    </a:lnTo>
                    <a:lnTo>
                      <a:pt x="68" y="200"/>
                    </a:lnTo>
                    <a:lnTo>
                      <a:pt x="72" y="204"/>
                    </a:lnTo>
                    <a:lnTo>
                      <a:pt x="72" y="210"/>
                    </a:lnTo>
                    <a:lnTo>
                      <a:pt x="72" y="210"/>
                    </a:lnTo>
                    <a:lnTo>
                      <a:pt x="68" y="214"/>
                    </a:lnTo>
                    <a:lnTo>
                      <a:pt x="60" y="218"/>
                    </a:lnTo>
                    <a:lnTo>
                      <a:pt x="60" y="218"/>
                    </a:lnTo>
                    <a:lnTo>
                      <a:pt x="56" y="218"/>
                    </a:lnTo>
                    <a:lnTo>
                      <a:pt x="54" y="220"/>
                    </a:lnTo>
                    <a:lnTo>
                      <a:pt x="52" y="224"/>
                    </a:lnTo>
                    <a:lnTo>
                      <a:pt x="50" y="230"/>
                    </a:lnTo>
                    <a:lnTo>
                      <a:pt x="50" y="230"/>
                    </a:lnTo>
                    <a:lnTo>
                      <a:pt x="50" y="230"/>
                    </a:lnTo>
                    <a:lnTo>
                      <a:pt x="50" y="230"/>
                    </a:lnTo>
                    <a:lnTo>
                      <a:pt x="44" y="244"/>
                    </a:lnTo>
                    <a:lnTo>
                      <a:pt x="52" y="254"/>
                    </a:lnTo>
                    <a:lnTo>
                      <a:pt x="74" y="258"/>
                    </a:lnTo>
                    <a:lnTo>
                      <a:pt x="76" y="258"/>
                    </a:lnTo>
                    <a:lnTo>
                      <a:pt x="76" y="258"/>
                    </a:lnTo>
                    <a:lnTo>
                      <a:pt x="86" y="268"/>
                    </a:lnTo>
                    <a:lnTo>
                      <a:pt x="72" y="288"/>
                    </a:lnTo>
                    <a:lnTo>
                      <a:pt x="102" y="352"/>
                    </a:lnTo>
                    <a:lnTo>
                      <a:pt x="104" y="354"/>
                    </a:lnTo>
                    <a:lnTo>
                      <a:pt x="98" y="358"/>
                    </a:lnTo>
                    <a:lnTo>
                      <a:pt x="100" y="364"/>
                    </a:lnTo>
                    <a:lnTo>
                      <a:pt x="100" y="364"/>
                    </a:lnTo>
                    <a:lnTo>
                      <a:pt x="156" y="330"/>
                    </a:lnTo>
                    <a:lnTo>
                      <a:pt x="146" y="346"/>
                    </a:lnTo>
                    <a:lnTo>
                      <a:pt x="146" y="346"/>
                    </a:lnTo>
                    <a:lnTo>
                      <a:pt x="138" y="362"/>
                    </a:lnTo>
                    <a:lnTo>
                      <a:pt x="134" y="374"/>
                    </a:lnTo>
                    <a:lnTo>
                      <a:pt x="134" y="374"/>
                    </a:lnTo>
                    <a:lnTo>
                      <a:pt x="140" y="372"/>
                    </a:lnTo>
                    <a:lnTo>
                      <a:pt x="146" y="366"/>
                    </a:lnTo>
                    <a:lnTo>
                      <a:pt x="152" y="360"/>
                    </a:lnTo>
                    <a:lnTo>
                      <a:pt x="156" y="350"/>
                    </a:lnTo>
                    <a:lnTo>
                      <a:pt x="156" y="350"/>
                    </a:lnTo>
                    <a:lnTo>
                      <a:pt x="158" y="350"/>
                    </a:lnTo>
                    <a:lnTo>
                      <a:pt x="172" y="342"/>
                    </a:lnTo>
                    <a:lnTo>
                      <a:pt x="174" y="340"/>
                    </a:lnTo>
                    <a:lnTo>
                      <a:pt x="196" y="358"/>
                    </a:lnTo>
                    <a:lnTo>
                      <a:pt x="220" y="360"/>
                    </a:lnTo>
                    <a:lnTo>
                      <a:pt x="220" y="360"/>
                    </a:lnTo>
                    <a:lnTo>
                      <a:pt x="232" y="368"/>
                    </a:lnTo>
                    <a:lnTo>
                      <a:pt x="260" y="342"/>
                    </a:lnTo>
                    <a:lnTo>
                      <a:pt x="260" y="342"/>
                    </a:lnTo>
                    <a:lnTo>
                      <a:pt x="264" y="336"/>
                    </a:lnTo>
                    <a:lnTo>
                      <a:pt x="268" y="326"/>
                    </a:lnTo>
                    <a:lnTo>
                      <a:pt x="272" y="320"/>
                    </a:lnTo>
                    <a:lnTo>
                      <a:pt x="272" y="320"/>
                    </a:lnTo>
                    <a:lnTo>
                      <a:pt x="270" y="312"/>
                    </a:lnTo>
                    <a:lnTo>
                      <a:pt x="260" y="296"/>
                    </a:lnTo>
                    <a:lnTo>
                      <a:pt x="254" y="286"/>
                    </a:lnTo>
                    <a:lnTo>
                      <a:pt x="288" y="298"/>
                    </a:lnTo>
                    <a:lnTo>
                      <a:pt x="300" y="292"/>
                    </a:lnTo>
                    <a:lnTo>
                      <a:pt x="288" y="270"/>
                    </a:lnTo>
                    <a:lnTo>
                      <a:pt x="288" y="268"/>
                    </a:lnTo>
                    <a:lnTo>
                      <a:pt x="306" y="246"/>
                    </a:lnTo>
                    <a:lnTo>
                      <a:pt x="298" y="234"/>
                    </a:lnTo>
                    <a:lnTo>
                      <a:pt x="298" y="234"/>
                    </a:lnTo>
                    <a:lnTo>
                      <a:pt x="290" y="226"/>
                    </a:lnTo>
                    <a:lnTo>
                      <a:pt x="284" y="222"/>
                    </a:lnTo>
                    <a:lnTo>
                      <a:pt x="282" y="222"/>
                    </a:lnTo>
                    <a:lnTo>
                      <a:pt x="272" y="232"/>
                    </a:lnTo>
                    <a:lnTo>
                      <a:pt x="272" y="230"/>
                    </a:lnTo>
                    <a:lnTo>
                      <a:pt x="270" y="230"/>
                    </a:lnTo>
                    <a:lnTo>
                      <a:pt x="256" y="226"/>
                    </a:lnTo>
                    <a:lnTo>
                      <a:pt x="252" y="214"/>
                    </a:lnTo>
                    <a:lnTo>
                      <a:pt x="252" y="214"/>
                    </a:lnTo>
                    <a:lnTo>
                      <a:pt x="244" y="210"/>
                    </a:lnTo>
                    <a:lnTo>
                      <a:pt x="236" y="204"/>
                    </a:lnTo>
                    <a:lnTo>
                      <a:pt x="226" y="198"/>
                    </a:lnTo>
                    <a:lnTo>
                      <a:pt x="226" y="198"/>
                    </a:lnTo>
                    <a:lnTo>
                      <a:pt x="218" y="192"/>
                    </a:lnTo>
                    <a:lnTo>
                      <a:pt x="216" y="190"/>
                    </a:lnTo>
                    <a:lnTo>
                      <a:pt x="216" y="186"/>
                    </a:lnTo>
                    <a:lnTo>
                      <a:pt x="216" y="186"/>
                    </a:lnTo>
                    <a:lnTo>
                      <a:pt x="214" y="184"/>
                    </a:lnTo>
                    <a:lnTo>
                      <a:pt x="216" y="180"/>
                    </a:lnTo>
                    <a:lnTo>
                      <a:pt x="220" y="170"/>
                    </a:lnTo>
                    <a:lnTo>
                      <a:pt x="220" y="170"/>
                    </a:lnTo>
                    <a:lnTo>
                      <a:pt x="230" y="152"/>
                    </a:lnTo>
                    <a:lnTo>
                      <a:pt x="232" y="144"/>
                    </a:lnTo>
                    <a:lnTo>
                      <a:pt x="234" y="138"/>
                    </a:lnTo>
                    <a:lnTo>
                      <a:pt x="234" y="128"/>
                    </a:lnTo>
                    <a:lnTo>
                      <a:pt x="240" y="128"/>
                    </a:lnTo>
                    <a:lnTo>
                      <a:pt x="258" y="130"/>
                    </a:lnTo>
                    <a:lnTo>
                      <a:pt x="258" y="130"/>
                    </a:lnTo>
                    <a:lnTo>
                      <a:pt x="260" y="122"/>
                    </a:lnTo>
                    <a:lnTo>
                      <a:pt x="264" y="106"/>
                    </a:lnTo>
                    <a:lnTo>
                      <a:pt x="260" y="104"/>
                    </a:lnTo>
                    <a:lnTo>
                      <a:pt x="260" y="104"/>
                    </a:lnTo>
                    <a:lnTo>
                      <a:pt x="242" y="116"/>
                    </a:lnTo>
                    <a:lnTo>
                      <a:pt x="230" y="122"/>
                    </a:lnTo>
                    <a:lnTo>
                      <a:pt x="230" y="122"/>
                    </a:lnTo>
                    <a:lnTo>
                      <a:pt x="222" y="122"/>
                    </a:lnTo>
                    <a:lnTo>
                      <a:pt x="214" y="120"/>
                    </a:lnTo>
                    <a:lnTo>
                      <a:pt x="204" y="114"/>
                    </a:lnTo>
                    <a:lnTo>
                      <a:pt x="194" y="108"/>
                    </a:lnTo>
                    <a:lnTo>
                      <a:pt x="194" y="106"/>
                    </a:lnTo>
                    <a:lnTo>
                      <a:pt x="192" y="10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2" name="MH_Other_22">
                <a:extLst>
                  <a:ext uri="{FF2B5EF4-FFF2-40B4-BE49-F238E27FC236}">
                    <a16:creationId xmlns:a16="http://schemas.microsoft.com/office/drawing/2014/main" xmlns="" id="{BD80DB39-2A21-4733-A840-F05C4E0710E2}"/>
                  </a:ext>
                </a:extLst>
              </p:cNvPr>
              <p:cNvSpPr>
                <a:spLocks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7485553" y="2969419"/>
                <a:ext cx="107950" cy="158750"/>
              </a:xfrm>
              <a:custGeom>
                <a:avLst/>
                <a:gdLst>
                  <a:gd name="T0" fmla="*/ 46 w 80"/>
                  <a:gd name="T1" fmla="*/ 2 h 116"/>
                  <a:gd name="T2" fmla="*/ 44 w 80"/>
                  <a:gd name="T3" fmla="*/ 0 h 116"/>
                  <a:gd name="T4" fmla="*/ 44 w 80"/>
                  <a:gd name="T5" fmla="*/ 0 h 116"/>
                  <a:gd name="T6" fmla="*/ 40 w 80"/>
                  <a:gd name="T7" fmla="*/ 2 h 116"/>
                  <a:gd name="T8" fmla="*/ 38 w 80"/>
                  <a:gd name="T9" fmla="*/ 4 h 116"/>
                  <a:gd name="T10" fmla="*/ 32 w 80"/>
                  <a:gd name="T11" fmla="*/ 14 h 116"/>
                  <a:gd name="T12" fmla="*/ 28 w 80"/>
                  <a:gd name="T13" fmla="*/ 12 h 116"/>
                  <a:gd name="T14" fmla="*/ 28 w 80"/>
                  <a:gd name="T15" fmla="*/ 12 h 116"/>
                  <a:gd name="T16" fmla="*/ 28 w 80"/>
                  <a:gd name="T17" fmla="*/ 14 h 116"/>
                  <a:gd name="T18" fmla="*/ 22 w 80"/>
                  <a:gd name="T19" fmla="*/ 20 h 116"/>
                  <a:gd name="T20" fmla="*/ 18 w 80"/>
                  <a:gd name="T21" fmla="*/ 22 h 116"/>
                  <a:gd name="T22" fmla="*/ 10 w 80"/>
                  <a:gd name="T23" fmla="*/ 26 h 116"/>
                  <a:gd name="T24" fmla="*/ 8 w 80"/>
                  <a:gd name="T25" fmla="*/ 32 h 116"/>
                  <a:gd name="T26" fmla="*/ 8 w 80"/>
                  <a:gd name="T27" fmla="*/ 32 h 116"/>
                  <a:gd name="T28" fmla="*/ 8 w 80"/>
                  <a:gd name="T29" fmla="*/ 44 h 116"/>
                  <a:gd name="T30" fmla="*/ 6 w 80"/>
                  <a:gd name="T31" fmla="*/ 48 h 116"/>
                  <a:gd name="T32" fmla="*/ 4 w 80"/>
                  <a:gd name="T33" fmla="*/ 50 h 116"/>
                  <a:gd name="T34" fmla="*/ 0 w 80"/>
                  <a:gd name="T35" fmla="*/ 60 h 116"/>
                  <a:gd name="T36" fmla="*/ 0 w 80"/>
                  <a:gd name="T37" fmla="*/ 60 h 116"/>
                  <a:gd name="T38" fmla="*/ 0 w 80"/>
                  <a:gd name="T39" fmla="*/ 66 h 116"/>
                  <a:gd name="T40" fmla="*/ 0 w 80"/>
                  <a:gd name="T41" fmla="*/ 78 h 116"/>
                  <a:gd name="T42" fmla="*/ 4 w 80"/>
                  <a:gd name="T43" fmla="*/ 102 h 116"/>
                  <a:gd name="T44" fmla="*/ 4 w 80"/>
                  <a:gd name="T45" fmla="*/ 102 h 116"/>
                  <a:gd name="T46" fmla="*/ 8 w 80"/>
                  <a:gd name="T47" fmla="*/ 106 h 116"/>
                  <a:gd name="T48" fmla="*/ 18 w 80"/>
                  <a:gd name="T49" fmla="*/ 112 h 116"/>
                  <a:gd name="T50" fmla="*/ 36 w 80"/>
                  <a:gd name="T51" fmla="*/ 116 h 116"/>
                  <a:gd name="T52" fmla="*/ 36 w 80"/>
                  <a:gd name="T53" fmla="*/ 116 h 116"/>
                  <a:gd name="T54" fmla="*/ 44 w 80"/>
                  <a:gd name="T55" fmla="*/ 114 h 116"/>
                  <a:gd name="T56" fmla="*/ 54 w 80"/>
                  <a:gd name="T57" fmla="*/ 110 h 116"/>
                  <a:gd name="T58" fmla="*/ 50 w 80"/>
                  <a:gd name="T59" fmla="*/ 100 h 116"/>
                  <a:gd name="T60" fmla="*/ 50 w 80"/>
                  <a:gd name="T61" fmla="*/ 98 h 116"/>
                  <a:gd name="T62" fmla="*/ 50 w 80"/>
                  <a:gd name="T63" fmla="*/ 98 h 116"/>
                  <a:gd name="T64" fmla="*/ 52 w 80"/>
                  <a:gd name="T65" fmla="*/ 90 h 116"/>
                  <a:gd name="T66" fmla="*/ 52 w 80"/>
                  <a:gd name="T67" fmla="*/ 90 h 116"/>
                  <a:gd name="T68" fmla="*/ 60 w 80"/>
                  <a:gd name="T69" fmla="*/ 74 h 116"/>
                  <a:gd name="T70" fmla="*/ 76 w 80"/>
                  <a:gd name="T71" fmla="*/ 74 h 116"/>
                  <a:gd name="T72" fmla="*/ 80 w 80"/>
                  <a:gd name="T73" fmla="*/ 74 h 116"/>
                  <a:gd name="T74" fmla="*/ 80 w 80"/>
                  <a:gd name="T75" fmla="*/ 74 h 116"/>
                  <a:gd name="T76" fmla="*/ 74 w 80"/>
                  <a:gd name="T77" fmla="*/ 64 h 116"/>
                  <a:gd name="T78" fmla="*/ 64 w 80"/>
                  <a:gd name="T79" fmla="*/ 48 h 116"/>
                  <a:gd name="T80" fmla="*/ 58 w 80"/>
                  <a:gd name="T81" fmla="*/ 40 h 116"/>
                  <a:gd name="T82" fmla="*/ 58 w 80"/>
                  <a:gd name="T83" fmla="*/ 40 h 116"/>
                  <a:gd name="T84" fmla="*/ 54 w 80"/>
                  <a:gd name="T85" fmla="*/ 30 h 116"/>
                  <a:gd name="T86" fmla="*/ 52 w 80"/>
                  <a:gd name="T87" fmla="*/ 18 h 116"/>
                  <a:gd name="T88" fmla="*/ 52 w 80"/>
                  <a:gd name="T89" fmla="*/ 18 h 116"/>
                  <a:gd name="T90" fmla="*/ 48 w 80"/>
                  <a:gd name="T91" fmla="*/ 8 h 116"/>
                  <a:gd name="T92" fmla="*/ 46 w 80"/>
                  <a:gd name="T93" fmla="*/ 2 h 116"/>
                  <a:gd name="T94" fmla="*/ 46 w 80"/>
                  <a:gd name="T95" fmla="*/ 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0" h="116">
                    <a:moveTo>
                      <a:pt x="46" y="2"/>
                    </a:moveTo>
                    <a:lnTo>
                      <a:pt x="44" y="0"/>
                    </a:lnTo>
                    <a:lnTo>
                      <a:pt x="44" y="0"/>
                    </a:lnTo>
                    <a:lnTo>
                      <a:pt x="40" y="2"/>
                    </a:lnTo>
                    <a:lnTo>
                      <a:pt x="38" y="4"/>
                    </a:lnTo>
                    <a:lnTo>
                      <a:pt x="32" y="14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8" y="14"/>
                    </a:lnTo>
                    <a:lnTo>
                      <a:pt x="22" y="20"/>
                    </a:lnTo>
                    <a:lnTo>
                      <a:pt x="18" y="22"/>
                    </a:lnTo>
                    <a:lnTo>
                      <a:pt x="10" y="26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8" y="44"/>
                    </a:lnTo>
                    <a:lnTo>
                      <a:pt x="6" y="48"/>
                    </a:lnTo>
                    <a:lnTo>
                      <a:pt x="4" y="50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0" y="66"/>
                    </a:lnTo>
                    <a:lnTo>
                      <a:pt x="0" y="78"/>
                    </a:lnTo>
                    <a:lnTo>
                      <a:pt x="4" y="102"/>
                    </a:lnTo>
                    <a:lnTo>
                      <a:pt x="4" y="102"/>
                    </a:lnTo>
                    <a:lnTo>
                      <a:pt x="8" y="106"/>
                    </a:lnTo>
                    <a:lnTo>
                      <a:pt x="18" y="112"/>
                    </a:lnTo>
                    <a:lnTo>
                      <a:pt x="36" y="116"/>
                    </a:lnTo>
                    <a:lnTo>
                      <a:pt x="36" y="116"/>
                    </a:lnTo>
                    <a:lnTo>
                      <a:pt x="44" y="114"/>
                    </a:lnTo>
                    <a:lnTo>
                      <a:pt x="54" y="110"/>
                    </a:lnTo>
                    <a:lnTo>
                      <a:pt x="50" y="100"/>
                    </a:lnTo>
                    <a:lnTo>
                      <a:pt x="50" y="98"/>
                    </a:lnTo>
                    <a:lnTo>
                      <a:pt x="50" y="98"/>
                    </a:lnTo>
                    <a:lnTo>
                      <a:pt x="52" y="90"/>
                    </a:lnTo>
                    <a:lnTo>
                      <a:pt x="52" y="90"/>
                    </a:lnTo>
                    <a:lnTo>
                      <a:pt x="60" y="74"/>
                    </a:lnTo>
                    <a:lnTo>
                      <a:pt x="76" y="74"/>
                    </a:lnTo>
                    <a:lnTo>
                      <a:pt x="80" y="74"/>
                    </a:lnTo>
                    <a:lnTo>
                      <a:pt x="80" y="74"/>
                    </a:lnTo>
                    <a:lnTo>
                      <a:pt x="74" y="64"/>
                    </a:lnTo>
                    <a:lnTo>
                      <a:pt x="64" y="48"/>
                    </a:lnTo>
                    <a:lnTo>
                      <a:pt x="58" y="40"/>
                    </a:lnTo>
                    <a:lnTo>
                      <a:pt x="58" y="40"/>
                    </a:lnTo>
                    <a:lnTo>
                      <a:pt x="54" y="30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48" y="8"/>
                    </a:lnTo>
                    <a:lnTo>
                      <a:pt x="46" y="2"/>
                    </a:lnTo>
                    <a:lnTo>
                      <a:pt x="46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3" name="MH_Other_23">
                <a:extLst>
                  <a:ext uri="{FF2B5EF4-FFF2-40B4-BE49-F238E27FC236}">
                    <a16:creationId xmlns:a16="http://schemas.microsoft.com/office/drawing/2014/main" xmlns="" id="{1260DD20-AEB8-4010-A273-06457CA7EA6D}"/>
                  </a:ext>
                </a:extLst>
              </p:cNvPr>
              <p:cNvSpPr>
                <a:spLocks/>
              </p:cNvSpPr>
              <p:nvPr>
                <p:custDataLst>
                  <p:tags r:id="rId34"/>
                </p:custDataLst>
              </p:nvPr>
            </p:nvSpPr>
            <p:spPr bwMode="auto">
              <a:xfrm>
                <a:off x="7377604" y="2899570"/>
                <a:ext cx="142875" cy="153987"/>
              </a:xfrm>
              <a:custGeom>
                <a:avLst/>
                <a:gdLst>
                  <a:gd name="T0" fmla="*/ 52 w 106"/>
                  <a:gd name="T1" fmla="*/ 26 h 114"/>
                  <a:gd name="T2" fmla="*/ 38 w 106"/>
                  <a:gd name="T3" fmla="*/ 24 h 114"/>
                  <a:gd name="T4" fmla="*/ 38 w 106"/>
                  <a:gd name="T5" fmla="*/ 30 h 114"/>
                  <a:gd name="T6" fmla="*/ 18 w 106"/>
                  <a:gd name="T7" fmla="*/ 38 h 114"/>
                  <a:gd name="T8" fmla="*/ 18 w 106"/>
                  <a:gd name="T9" fmla="*/ 40 h 114"/>
                  <a:gd name="T10" fmla="*/ 18 w 106"/>
                  <a:gd name="T11" fmla="*/ 48 h 114"/>
                  <a:gd name="T12" fmla="*/ 24 w 106"/>
                  <a:gd name="T13" fmla="*/ 58 h 114"/>
                  <a:gd name="T14" fmla="*/ 24 w 106"/>
                  <a:gd name="T15" fmla="*/ 60 h 114"/>
                  <a:gd name="T16" fmla="*/ 4 w 106"/>
                  <a:gd name="T17" fmla="*/ 82 h 114"/>
                  <a:gd name="T18" fmla="*/ 0 w 106"/>
                  <a:gd name="T19" fmla="*/ 86 h 114"/>
                  <a:gd name="T20" fmla="*/ 4 w 106"/>
                  <a:gd name="T21" fmla="*/ 96 h 114"/>
                  <a:gd name="T22" fmla="*/ 20 w 106"/>
                  <a:gd name="T23" fmla="*/ 100 h 114"/>
                  <a:gd name="T24" fmla="*/ 32 w 106"/>
                  <a:gd name="T25" fmla="*/ 102 h 114"/>
                  <a:gd name="T26" fmla="*/ 40 w 106"/>
                  <a:gd name="T27" fmla="*/ 106 h 114"/>
                  <a:gd name="T28" fmla="*/ 48 w 106"/>
                  <a:gd name="T29" fmla="*/ 110 h 114"/>
                  <a:gd name="T30" fmla="*/ 62 w 106"/>
                  <a:gd name="T31" fmla="*/ 114 h 114"/>
                  <a:gd name="T32" fmla="*/ 66 w 106"/>
                  <a:gd name="T33" fmla="*/ 112 h 114"/>
                  <a:gd name="T34" fmla="*/ 78 w 106"/>
                  <a:gd name="T35" fmla="*/ 98 h 114"/>
                  <a:gd name="T36" fmla="*/ 80 w 106"/>
                  <a:gd name="T37" fmla="*/ 66 h 114"/>
                  <a:gd name="T38" fmla="*/ 96 w 106"/>
                  <a:gd name="T39" fmla="*/ 68 h 114"/>
                  <a:gd name="T40" fmla="*/ 102 w 106"/>
                  <a:gd name="T41" fmla="*/ 62 h 114"/>
                  <a:gd name="T42" fmla="*/ 96 w 106"/>
                  <a:gd name="T43" fmla="*/ 30 h 114"/>
                  <a:gd name="T44" fmla="*/ 102 w 106"/>
                  <a:gd name="T45" fmla="*/ 26 h 114"/>
                  <a:gd name="T46" fmla="*/ 106 w 106"/>
                  <a:gd name="T47" fmla="*/ 22 h 114"/>
                  <a:gd name="T48" fmla="*/ 86 w 106"/>
                  <a:gd name="T49" fmla="*/ 18 h 114"/>
                  <a:gd name="T50" fmla="*/ 68 w 106"/>
                  <a:gd name="T51" fmla="*/ 6 h 114"/>
                  <a:gd name="T52" fmla="*/ 62 w 106"/>
                  <a:gd name="T53" fmla="*/ 2 h 114"/>
                  <a:gd name="T54" fmla="*/ 48 w 106"/>
                  <a:gd name="T55" fmla="*/ 2 h 114"/>
                  <a:gd name="T56" fmla="*/ 44 w 106"/>
                  <a:gd name="T57" fmla="*/ 2 h 114"/>
                  <a:gd name="T58" fmla="*/ 50 w 106"/>
                  <a:gd name="T59" fmla="*/ 10 h 114"/>
                  <a:gd name="T60" fmla="*/ 54 w 106"/>
                  <a:gd name="T61" fmla="*/ 16 h 114"/>
                  <a:gd name="T62" fmla="*/ 52 w 106"/>
                  <a:gd name="T63" fmla="*/ 2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6" h="114">
                    <a:moveTo>
                      <a:pt x="52" y="24"/>
                    </a:moveTo>
                    <a:lnTo>
                      <a:pt x="52" y="26"/>
                    </a:lnTo>
                    <a:lnTo>
                      <a:pt x="48" y="26"/>
                    </a:lnTo>
                    <a:lnTo>
                      <a:pt x="38" y="24"/>
                    </a:lnTo>
                    <a:lnTo>
                      <a:pt x="38" y="28"/>
                    </a:lnTo>
                    <a:lnTo>
                      <a:pt x="38" y="30"/>
                    </a:lnTo>
                    <a:lnTo>
                      <a:pt x="36" y="30"/>
                    </a:lnTo>
                    <a:lnTo>
                      <a:pt x="18" y="38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6" y="44"/>
                    </a:lnTo>
                    <a:lnTo>
                      <a:pt x="18" y="48"/>
                    </a:lnTo>
                    <a:lnTo>
                      <a:pt x="24" y="56"/>
                    </a:lnTo>
                    <a:lnTo>
                      <a:pt x="24" y="58"/>
                    </a:lnTo>
                    <a:lnTo>
                      <a:pt x="24" y="60"/>
                    </a:lnTo>
                    <a:lnTo>
                      <a:pt x="24" y="60"/>
                    </a:lnTo>
                    <a:lnTo>
                      <a:pt x="14" y="72"/>
                    </a:lnTo>
                    <a:lnTo>
                      <a:pt x="4" y="82"/>
                    </a:lnTo>
                    <a:lnTo>
                      <a:pt x="4" y="82"/>
                    </a:lnTo>
                    <a:lnTo>
                      <a:pt x="0" y="86"/>
                    </a:lnTo>
                    <a:lnTo>
                      <a:pt x="0" y="90"/>
                    </a:lnTo>
                    <a:lnTo>
                      <a:pt x="4" y="96"/>
                    </a:lnTo>
                    <a:lnTo>
                      <a:pt x="14" y="100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32" y="102"/>
                    </a:lnTo>
                    <a:lnTo>
                      <a:pt x="36" y="102"/>
                    </a:lnTo>
                    <a:lnTo>
                      <a:pt x="40" y="106"/>
                    </a:lnTo>
                    <a:lnTo>
                      <a:pt x="48" y="110"/>
                    </a:lnTo>
                    <a:lnTo>
                      <a:pt x="48" y="110"/>
                    </a:lnTo>
                    <a:lnTo>
                      <a:pt x="56" y="114"/>
                    </a:lnTo>
                    <a:lnTo>
                      <a:pt x="62" y="114"/>
                    </a:lnTo>
                    <a:lnTo>
                      <a:pt x="62" y="114"/>
                    </a:lnTo>
                    <a:lnTo>
                      <a:pt x="66" y="112"/>
                    </a:lnTo>
                    <a:lnTo>
                      <a:pt x="72" y="106"/>
                    </a:lnTo>
                    <a:lnTo>
                      <a:pt x="78" y="98"/>
                    </a:lnTo>
                    <a:lnTo>
                      <a:pt x="84" y="84"/>
                    </a:lnTo>
                    <a:lnTo>
                      <a:pt x="80" y="66"/>
                    </a:lnTo>
                    <a:lnTo>
                      <a:pt x="86" y="68"/>
                    </a:lnTo>
                    <a:lnTo>
                      <a:pt x="96" y="68"/>
                    </a:lnTo>
                    <a:lnTo>
                      <a:pt x="100" y="66"/>
                    </a:lnTo>
                    <a:lnTo>
                      <a:pt x="102" y="62"/>
                    </a:lnTo>
                    <a:lnTo>
                      <a:pt x="94" y="38"/>
                    </a:lnTo>
                    <a:lnTo>
                      <a:pt x="96" y="30"/>
                    </a:lnTo>
                    <a:lnTo>
                      <a:pt x="96" y="30"/>
                    </a:lnTo>
                    <a:lnTo>
                      <a:pt x="102" y="26"/>
                    </a:lnTo>
                    <a:lnTo>
                      <a:pt x="106" y="22"/>
                    </a:lnTo>
                    <a:lnTo>
                      <a:pt x="106" y="22"/>
                    </a:lnTo>
                    <a:lnTo>
                      <a:pt x="104" y="18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68" y="6"/>
                    </a:lnTo>
                    <a:lnTo>
                      <a:pt x="68" y="6"/>
                    </a:lnTo>
                    <a:lnTo>
                      <a:pt x="62" y="2"/>
                    </a:lnTo>
                    <a:lnTo>
                      <a:pt x="58" y="0"/>
                    </a:lnTo>
                    <a:lnTo>
                      <a:pt x="48" y="2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4" y="8"/>
                    </a:lnTo>
                    <a:lnTo>
                      <a:pt x="50" y="10"/>
                    </a:lnTo>
                    <a:lnTo>
                      <a:pt x="50" y="10"/>
                    </a:lnTo>
                    <a:lnTo>
                      <a:pt x="54" y="16"/>
                    </a:lnTo>
                    <a:lnTo>
                      <a:pt x="54" y="20"/>
                    </a:lnTo>
                    <a:lnTo>
                      <a:pt x="52" y="24"/>
                    </a:lnTo>
                    <a:lnTo>
                      <a:pt x="52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4" name="MH_Other_24">
                <a:extLst>
                  <a:ext uri="{FF2B5EF4-FFF2-40B4-BE49-F238E27FC236}">
                    <a16:creationId xmlns:a16="http://schemas.microsoft.com/office/drawing/2014/main" xmlns="" id="{2D778AA7-3F36-4CDB-BAEE-3C012E1DC9F5}"/>
                  </a:ext>
                </a:extLst>
              </p:cNvPr>
              <p:cNvSpPr>
                <a:spLocks/>
              </p:cNvSpPr>
              <p:nvPr>
                <p:custDataLst>
                  <p:tags r:id="rId35"/>
                </p:custDataLst>
              </p:nvPr>
            </p:nvSpPr>
            <p:spPr bwMode="auto">
              <a:xfrm>
                <a:off x="7622079" y="2593182"/>
                <a:ext cx="509587" cy="485775"/>
              </a:xfrm>
              <a:custGeom>
                <a:avLst/>
                <a:gdLst>
                  <a:gd name="T0" fmla="*/ 162 w 376"/>
                  <a:gd name="T1" fmla="*/ 60 h 358"/>
                  <a:gd name="T2" fmla="*/ 160 w 376"/>
                  <a:gd name="T3" fmla="*/ 80 h 358"/>
                  <a:gd name="T4" fmla="*/ 140 w 376"/>
                  <a:gd name="T5" fmla="*/ 80 h 358"/>
                  <a:gd name="T6" fmla="*/ 116 w 376"/>
                  <a:gd name="T7" fmla="*/ 92 h 358"/>
                  <a:gd name="T8" fmla="*/ 92 w 376"/>
                  <a:gd name="T9" fmla="*/ 112 h 358"/>
                  <a:gd name="T10" fmla="*/ 70 w 376"/>
                  <a:gd name="T11" fmla="*/ 138 h 358"/>
                  <a:gd name="T12" fmla="*/ 54 w 376"/>
                  <a:gd name="T13" fmla="*/ 148 h 358"/>
                  <a:gd name="T14" fmla="*/ 42 w 376"/>
                  <a:gd name="T15" fmla="*/ 138 h 358"/>
                  <a:gd name="T16" fmla="*/ 24 w 376"/>
                  <a:gd name="T17" fmla="*/ 122 h 358"/>
                  <a:gd name="T18" fmla="*/ 22 w 376"/>
                  <a:gd name="T19" fmla="*/ 184 h 358"/>
                  <a:gd name="T20" fmla="*/ 4 w 376"/>
                  <a:gd name="T21" fmla="*/ 220 h 358"/>
                  <a:gd name="T22" fmla="*/ 2 w 376"/>
                  <a:gd name="T23" fmla="*/ 232 h 358"/>
                  <a:gd name="T24" fmla="*/ 32 w 376"/>
                  <a:gd name="T25" fmla="*/ 238 h 358"/>
                  <a:gd name="T26" fmla="*/ 34 w 376"/>
                  <a:gd name="T27" fmla="*/ 240 h 358"/>
                  <a:gd name="T28" fmla="*/ 46 w 376"/>
                  <a:gd name="T29" fmla="*/ 248 h 358"/>
                  <a:gd name="T30" fmla="*/ 48 w 376"/>
                  <a:gd name="T31" fmla="*/ 248 h 358"/>
                  <a:gd name="T32" fmla="*/ 54 w 376"/>
                  <a:gd name="T33" fmla="*/ 264 h 358"/>
                  <a:gd name="T34" fmla="*/ 92 w 376"/>
                  <a:gd name="T35" fmla="*/ 260 h 358"/>
                  <a:gd name="T36" fmla="*/ 112 w 376"/>
                  <a:gd name="T37" fmla="*/ 224 h 358"/>
                  <a:gd name="T38" fmla="*/ 138 w 376"/>
                  <a:gd name="T39" fmla="*/ 204 h 358"/>
                  <a:gd name="T40" fmla="*/ 154 w 376"/>
                  <a:gd name="T41" fmla="*/ 196 h 358"/>
                  <a:gd name="T42" fmla="*/ 164 w 376"/>
                  <a:gd name="T43" fmla="*/ 194 h 358"/>
                  <a:gd name="T44" fmla="*/ 174 w 376"/>
                  <a:gd name="T45" fmla="*/ 200 h 358"/>
                  <a:gd name="T46" fmla="*/ 188 w 376"/>
                  <a:gd name="T47" fmla="*/ 220 h 358"/>
                  <a:gd name="T48" fmla="*/ 188 w 376"/>
                  <a:gd name="T49" fmla="*/ 254 h 358"/>
                  <a:gd name="T50" fmla="*/ 184 w 376"/>
                  <a:gd name="T51" fmla="*/ 268 h 358"/>
                  <a:gd name="T52" fmla="*/ 174 w 376"/>
                  <a:gd name="T53" fmla="*/ 284 h 358"/>
                  <a:gd name="T54" fmla="*/ 172 w 376"/>
                  <a:gd name="T55" fmla="*/ 312 h 358"/>
                  <a:gd name="T56" fmla="*/ 184 w 376"/>
                  <a:gd name="T57" fmla="*/ 302 h 358"/>
                  <a:gd name="T58" fmla="*/ 194 w 376"/>
                  <a:gd name="T59" fmla="*/ 308 h 358"/>
                  <a:gd name="T60" fmla="*/ 186 w 376"/>
                  <a:gd name="T61" fmla="*/ 324 h 358"/>
                  <a:gd name="T62" fmla="*/ 182 w 376"/>
                  <a:gd name="T63" fmla="*/ 336 h 358"/>
                  <a:gd name="T64" fmla="*/ 176 w 376"/>
                  <a:gd name="T65" fmla="*/ 344 h 358"/>
                  <a:gd name="T66" fmla="*/ 162 w 376"/>
                  <a:gd name="T67" fmla="*/ 348 h 358"/>
                  <a:gd name="T68" fmla="*/ 184 w 376"/>
                  <a:gd name="T69" fmla="*/ 354 h 358"/>
                  <a:gd name="T70" fmla="*/ 198 w 376"/>
                  <a:gd name="T71" fmla="*/ 328 h 358"/>
                  <a:gd name="T72" fmla="*/ 272 w 376"/>
                  <a:gd name="T73" fmla="*/ 260 h 358"/>
                  <a:gd name="T74" fmla="*/ 284 w 376"/>
                  <a:gd name="T75" fmla="*/ 260 h 358"/>
                  <a:gd name="T76" fmla="*/ 312 w 376"/>
                  <a:gd name="T77" fmla="*/ 244 h 358"/>
                  <a:gd name="T78" fmla="*/ 326 w 376"/>
                  <a:gd name="T79" fmla="*/ 208 h 358"/>
                  <a:gd name="T80" fmla="*/ 372 w 376"/>
                  <a:gd name="T81" fmla="*/ 128 h 358"/>
                  <a:gd name="T82" fmla="*/ 364 w 376"/>
                  <a:gd name="T83" fmla="*/ 122 h 358"/>
                  <a:gd name="T84" fmla="*/ 356 w 376"/>
                  <a:gd name="T85" fmla="*/ 122 h 358"/>
                  <a:gd name="T86" fmla="*/ 346 w 376"/>
                  <a:gd name="T87" fmla="*/ 116 h 358"/>
                  <a:gd name="T88" fmla="*/ 342 w 376"/>
                  <a:gd name="T89" fmla="*/ 108 h 358"/>
                  <a:gd name="T90" fmla="*/ 336 w 376"/>
                  <a:gd name="T91" fmla="*/ 62 h 358"/>
                  <a:gd name="T92" fmla="*/ 308 w 376"/>
                  <a:gd name="T93" fmla="*/ 30 h 358"/>
                  <a:gd name="T94" fmla="*/ 306 w 376"/>
                  <a:gd name="T95" fmla="*/ 16 h 358"/>
                  <a:gd name="T96" fmla="*/ 300 w 376"/>
                  <a:gd name="T97" fmla="*/ 10 h 358"/>
                  <a:gd name="T98" fmla="*/ 292 w 376"/>
                  <a:gd name="T99" fmla="*/ 24 h 358"/>
                  <a:gd name="T100" fmla="*/ 274 w 376"/>
                  <a:gd name="T101" fmla="*/ 20 h 358"/>
                  <a:gd name="T102" fmla="*/ 268 w 376"/>
                  <a:gd name="T103" fmla="*/ 8 h 358"/>
                  <a:gd name="T104" fmla="*/ 236 w 376"/>
                  <a:gd name="T105" fmla="*/ 0 h 358"/>
                  <a:gd name="T106" fmla="*/ 234 w 376"/>
                  <a:gd name="T107" fmla="*/ 12 h 358"/>
                  <a:gd name="T108" fmla="*/ 226 w 376"/>
                  <a:gd name="T109" fmla="*/ 30 h 358"/>
                  <a:gd name="T110" fmla="*/ 212 w 376"/>
                  <a:gd name="T111" fmla="*/ 48 h 358"/>
                  <a:gd name="T112" fmla="*/ 186 w 376"/>
                  <a:gd name="T113" fmla="*/ 5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6" h="358">
                    <a:moveTo>
                      <a:pt x="172" y="46"/>
                    </a:moveTo>
                    <a:lnTo>
                      <a:pt x="162" y="60"/>
                    </a:lnTo>
                    <a:lnTo>
                      <a:pt x="162" y="60"/>
                    </a:lnTo>
                    <a:lnTo>
                      <a:pt x="160" y="64"/>
                    </a:lnTo>
                    <a:lnTo>
                      <a:pt x="160" y="74"/>
                    </a:lnTo>
                    <a:lnTo>
                      <a:pt x="160" y="80"/>
                    </a:lnTo>
                    <a:lnTo>
                      <a:pt x="142" y="80"/>
                    </a:lnTo>
                    <a:lnTo>
                      <a:pt x="140" y="80"/>
                    </a:lnTo>
                    <a:lnTo>
                      <a:pt x="140" y="80"/>
                    </a:lnTo>
                    <a:lnTo>
                      <a:pt x="128" y="76"/>
                    </a:lnTo>
                    <a:lnTo>
                      <a:pt x="116" y="92"/>
                    </a:lnTo>
                    <a:lnTo>
                      <a:pt x="116" y="92"/>
                    </a:lnTo>
                    <a:lnTo>
                      <a:pt x="102" y="100"/>
                    </a:lnTo>
                    <a:lnTo>
                      <a:pt x="92" y="112"/>
                    </a:lnTo>
                    <a:lnTo>
                      <a:pt x="92" y="112"/>
                    </a:lnTo>
                    <a:lnTo>
                      <a:pt x="90" y="116"/>
                    </a:lnTo>
                    <a:lnTo>
                      <a:pt x="90" y="116"/>
                    </a:lnTo>
                    <a:lnTo>
                      <a:pt x="70" y="138"/>
                    </a:lnTo>
                    <a:lnTo>
                      <a:pt x="70" y="140"/>
                    </a:lnTo>
                    <a:lnTo>
                      <a:pt x="68" y="140"/>
                    </a:lnTo>
                    <a:lnTo>
                      <a:pt x="54" y="148"/>
                    </a:lnTo>
                    <a:lnTo>
                      <a:pt x="42" y="140"/>
                    </a:lnTo>
                    <a:lnTo>
                      <a:pt x="42" y="138"/>
                    </a:lnTo>
                    <a:lnTo>
                      <a:pt x="42" y="138"/>
                    </a:lnTo>
                    <a:lnTo>
                      <a:pt x="42" y="138"/>
                    </a:lnTo>
                    <a:lnTo>
                      <a:pt x="30" y="126"/>
                    </a:lnTo>
                    <a:lnTo>
                      <a:pt x="24" y="122"/>
                    </a:lnTo>
                    <a:lnTo>
                      <a:pt x="28" y="156"/>
                    </a:lnTo>
                    <a:lnTo>
                      <a:pt x="34" y="172"/>
                    </a:lnTo>
                    <a:lnTo>
                      <a:pt x="22" y="184"/>
                    </a:lnTo>
                    <a:lnTo>
                      <a:pt x="4" y="208"/>
                    </a:lnTo>
                    <a:lnTo>
                      <a:pt x="4" y="220"/>
                    </a:lnTo>
                    <a:lnTo>
                      <a:pt x="4" y="220"/>
                    </a:lnTo>
                    <a:lnTo>
                      <a:pt x="4" y="220"/>
                    </a:lnTo>
                    <a:lnTo>
                      <a:pt x="0" y="226"/>
                    </a:lnTo>
                    <a:lnTo>
                      <a:pt x="2" y="232"/>
                    </a:lnTo>
                    <a:lnTo>
                      <a:pt x="8" y="232"/>
                    </a:lnTo>
                    <a:lnTo>
                      <a:pt x="32" y="238"/>
                    </a:lnTo>
                    <a:lnTo>
                      <a:pt x="32" y="238"/>
                    </a:lnTo>
                    <a:lnTo>
                      <a:pt x="34" y="238"/>
                    </a:lnTo>
                    <a:lnTo>
                      <a:pt x="34" y="240"/>
                    </a:lnTo>
                    <a:lnTo>
                      <a:pt x="34" y="240"/>
                    </a:lnTo>
                    <a:lnTo>
                      <a:pt x="40" y="244"/>
                    </a:lnTo>
                    <a:lnTo>
                      <a:pt x="46" y="248"/>
                    </a:lnTo>
                    <a:lnTo>
                      <a:pt x="46" y="248"/>
                    </a:lnTo>
                    <a:lnTo>
                      <a:pt x="48" y="248"/>
                    </a:lnTo>
                    <a:lnTo>
                      <a:pt x="48" y="248"/>
                    </a:lnTo>
                    <a:lnTo>
                      <a:pt x="48" y="248"/>
                    </a:lnTo>
                    <a:lnTo>
                      <a:pt x="50" y="252"/>
                    </a:lnTo>
                    <a:lnTo>
                      <a:pt x="52" y="258"/>
                    </a:lnTo>
                    <a:lnTo>
                      <a:pt x="54" y="264"/>
                    </a:lnTo>
                    <a:lnTo>
                      <a:pt x="78" y="272"/>
                    </a:lnTo>
                    <a:lnTo>
                      <a:pt x="86" y="270"/>
                    </a:lnTo>
                    <a:lnTo>
                      <a:pt x="92" y="260"/>
                    </a:lnTo>
                    <a:lnTo>
                      <a:pt x="112" y="224"/>
                    </a:lnTo>
                    <a:lnTo>
                      <a:pt x="112" y="224"/>
                    </a:lnTo>
                    <a:lnTo>
                      <a:pt x="112" y="224"/>
                    </a:lnTo>
                    <a:lnTo>
                      <a:pt x="122" y="212"/>
                    </a:lnTo>
                    <a:lnTo>
                      <a:pt x="122" y="210"/>
                    </a:lnTo>
                    <a:lnTo>
                      <a:pt x="138" y="204"/>
                    </a:lnTo>
                    <a:lnTo>
                      <a:pt x="148" y="202"/>
                    </a:lnTo>
                    <a:lnTo>
                      <a:pt x="148" y="202"/>
                    </a:lnTo>
                    <a:lnTo>
                      <a:pt x="154" y="196"/>
                    </a:lnTo>
                    <a:lnTo>
                      <a:pt x="160" y="192"/>
                    </a:lnTo>
                    <a:lnTo>
                      <a:pt x="160" y="192"/>
                    </a:lnTo>
                    <a:lnTo>
                      <a:pt x="164" y="194"/>
                    </a:lnTo>
                    <a:lnTo>
                      <a:pt x="172" y="198"/>
                    </a:lnTo>
                    <a:lnTo>
                      <a:pt x="174" y="198"/>
                    </a:lnTo>
                    <a:lnTo>
                      <a:pt x="174" y="200"/>
                    </a:lnTo>
                    <a:lnTo>
                      <a:pt x="188" y="220"/>
                    </a:lnTo>
                    <a:lnTo>
                      <a:pt x="188" y="220"/>
                    </a:lnTo>
                    <a:lnTo>
                      <a:pt x="188" y="220"/>
                    </a:lnTo>
                    <a:lnTo>
                      <a:pt x="188" y="222"/>
                    </a:lnTo>
                    <a:lnTo>
                      <a:pt x="190" y="238"/>
                    </a:lnTo>
                    <a:lnTo>
                      <a:pt x="188" y="254"/>
                    </a:lnTo>
                    <a:lnTo>
                      <a:pt x="188" y="254"/>
                    </a:lnTo>
                    <a:lnTo>
                      <a:pt x="184" y="268"/>
                    </a:lnTo>
                    <a:lnTo>
                      <a:pt x="184" y="268"/>
                    </a:lnTo>
                    <a:lnTo>
                      <a:pt x="184" y="270"/>
                    </a:lnTo>
                    <a:lnTo>
                      <a:pt x="184" y="270"/>
                    </a:lnTo>
                    <a:lnTo>
                      <a:pt x="174" y="284"/>
                    </a:lnTo>
                    <a:lnTo>
                      <a:pt x="168" y="294"/>
                    </a:lnTo>
                    <a:lnTo>
                      <a:pt x="170" y="312"/>
                    </a:lnTo>
                    <a:lnTo>
                      <a:pt x="172" y="312"/>
                    </a:lnTo>
                    <a:lnTo>
                      <a:pt x="176" y="308"/>
                    </a:lnTo>
                    <a:lnTo>
                      <a:pt x="184" y="304"/>
                    </a:lnTo>
                    <a:lnTo>
                      <a:pt x="184" y="302"/>
                    </a:lnTo>
                    <a:lnTo>
                      <a:pt x="186" y="300"/>
                    </a:lnTo>
                    <a:lnTo>
                      <a:pt x="194" y="308"/>
                    </a:lnTo>
                    <a:lnTo>
                      <a:pt x="194" y="308"/>
                    </a:lnTo>
                    <a:lnTo>
                      <a:pt x="194" y="320"/>
                    </a:lnTo>
                    <a:lnTo>
                      <a:pt x="192" y="320"/>
                    </a:lnTo>
                    <a:lnTo>
                      <a:pt x="186" y="324"/>
                    </a:lnTo>
                    <a:lnTo>
                      <a:pt x="184" y="328"/>
                    </a:lnTo>
                    <a:lnTo>
                      <a:pt x="184" y="334"/>
                    </a:lnTo>
                    <a:lnTo>
                      <a:pt x="182" y="336"/>
                    </a:lnTo>
                    <a:lnTo>
                      <a:pt x="182" y="336"/>
                    </a:lnTo>
                    <a:lnTo>
                      <a:pt x="178" y="344"/>
                    </a:lnTo>
                    <a:lnTo>
                      <a:pt x="176" y="344"/>
                    </a:lnTo>
                    <a:lnTo>
                      <a:pt x="176" y="344"/>
                    </a:lnTo>
                    <a:lnTo>
                      <a:pt x="168" y="346"/>
                    </a:lnTo>
                    <a:lnTo>
                      <a:pt x="162" y="348"/>
                    </a:lnTo>
                    <a:lnTo>
                      <a:pt x="158" y="356"/>
                    </a:lnTo>
                    <a:lnTo>
                      <a:pt x="158" y="358"/>
                    </a:lnTo>
                    <a:lnTo>
                      <a:pt x="184" y="354"/>
                    </a:lnTo>
                    <a:lnTo>
                      <a:pt x="190" y="350"/>
                    </a:lnTo>
                    <a:lnTo>
                      <a:pt x="198" y="328"/>
                    </a:lnTo>
                    <a:lnTo>
                      <a:pt x="198" y="328"/>
                    </a:lnTo>
                    <a:lnTo>
                      <a:pt x="258" y="266"/>
                    </a:lnTo>
                    <a:lnTo>
                      <a:pt x="260" y="266"/>
                    </a:lnTo>
                    <a:lnTo>
                      <a:pt x="272" y="260"/>
                    </a:lnTo>
                    <a:lnTo>
                      <a:pt x="272" y="260"/>
                    </a:lnTo>
                    <a:lnTo>
                      <a:pt x="272" y="260"/>
                    </a:lnTo>
                    <a:lnTo>
                      <a:pt x="284" y="260"/>
                    </a:lnTo>
                    <a:lnTo>
                      <a:pt x="294" y="258"/>
                    </a:lnTo>
                    <a:lnTo>
                      <a:pt x="304" y="252"/>
                    </a:lnTo>
                    <a:lnTo>
                      <a:pt x="312" y="244"/>
                    </a:lnTo>
                    <a:lnTo>
                      <a:pt x="326" y="208"/>
                    </a:lnTo>
                    <a:lnTo>
                      <a:pt x="326" y="208"/>
                    </a:lnTo>
                    <a:lnTo>
                      <a:pt x="326" y="208"/>
                    </a:lnTo>
                    <a:lnTo>
                      <a:pt x="376" y="156"/>
                    </a:lnTo>
                    <a:lnTo>
                      <a:pt x="376" y="156"/>
                    </a:lnTo>
                    <a:lnTo>
                      <a:pt x="372" y="128"/>
                    </a:lnTo>
                    <a:lnTo>
                      <a:pt x="372" y="128"/>
                    </a:lnTo>
                    <a:lnTo>
                      <a:pt x="368" y="126"/>
                    </a:lnTo>
                    <a:lnTo>
                      <a:pt x="364" y="122"/>
                    </a:lnTo>
                    <a:lnTo>
                      <a:pt x="364" y="120"/>
                    </a:lnTo>
                    <a:lnTo>
                      <a:pt x="364" y="122"/>
                    </a:lnTo>
                    <a:lnTo>
                      <a:pt x="356" y="122"/>
                    </a:lnTo>
                    <a:lnTo>
                      <a:pt x="356" y="122"/>
                    </a:lnTo>
                    <a:lnTo>
                      <a:pt x="350" y="120"/>
                    </a:lnTo>
                    <a:lnTo>
                      <a:pt x="346" y="116"/>
                    </a:lnTo>
                    <a:lnTo>
                      <a:pt x="344" y="110"/>
                    </a:lnTo>
                    <a:lnTo>
                      <a:pt x="344" y="110"/>
                    </a:lnTo>
                    <a:lnTo>
                      <a:pt x="342" y="108"/>
                    </a:lnTo>
                    <a:lnTo>
                      <a:pt x="342" y="66"/>
                    </a:lnTo>
                    <a:lnTo>
                      <a:pt x="342" y="66"/>
                    </a:lnTo>
                    <a:lnTo>
                      <a:pt x="336" y="62"/>
                    </a:lnTo>
                    <a:lnTo>
                      <a:pt x="328" y="56"/>
                    </a:lnTo>
                    <a:lnTo>
                      <a:pt x="316" y="44"/>
                    </a:lnTo>
                    <a:lnTo>
                      <a:pt x="308" y="30"/>
                    </a:lnTo>
                    <a:lnTo>
                      <a:pt x="308" y="30"/>
                    </a:lnTo>
                    <a:lnTo>
                      <a:pt x="306" y="24"/>
                    </a:lnTo>
                    <a:lnTo>
                      <a:pt x="306" y="16"/>
                    </a:lnTo>
                    <a:lnTo>
                      <a:pt x="308" y="12"/>
                    </a:lnTo>
                    <a:lnTo>
                      <a:pt x="302" y="4"/>
                    </a:lnTo>
                    <a:lnTo>
                      <a:pt x="300" y="10"/>
                    </a:lnTo>
                    <a:lnTo>
                      <a:pt x="294" y="24"/>
                    </a:lnTo>
                    <a:lnTo>
                      <a:pt x="292" y="24"/>
                    </a:lnTo>
                    <a:lnTo>
                      <a:pt x="292" y="24"/>
                    </a:lnTo>
                    <a:lnTo>
                      <a:pt x="282" y="24"/>
                    </a:lnTo>
                    <a:lnTo>
                      <a:pt x="274" y="20"/>
                    </a:lnTo>
                    <a:lnTo>
                      <a:pt x="274" y="20"/>
                    </a:lnTo>
                    <a:lnTo>
                      <a:pt x="270" y="16"/>
                    </a:lnTo>
                    <a:lnTo>
                      <a:pt x="268" y="10"/>
                    </a:lnTo>
                    <a:lnTo>
                      <a:pt x="268" y="8"/>
                    </a:lnTo>
                    <a:lnTo>
                      <a:pt x="264" y="8"/>
                    </a:lnTo>
                    <a:lnTo>
                      <a:pt x="248" y="12"/>
                    </a:lnTo>
                    <a:lnTo>
                      <a:pt x="236" y="0"/>
                    </a:lnTo>
                    <a:lnTo>
                      <a:pt x="232" y="0"/>
                    </a:lnTo>
                    <a:lnTo>
                      <a:pt x="228" y="4"/>
                    </a:lnTo>
                    <a:lnTo>
                      <a:pt x="234" y="12"/>
                    </a:lnTo>
                    <a:lnTo>
                      <a:pt x="236" y="14"/>
                    </a:lnTo>
                    <a:lnTo>
                      <a:pt x="228" y="30"/>
                    </a:lnTo>
                    <a:lnTo>
                      <a:pt x="226" y="30"/>
                    </a:lnTo>
                    <a:lnTo>
                      <a:pt x="226" y="32"/>
                    </a:lnTo>
                    <a:lnTo>
                      <a:pt x="226" y="32"/>
                    </a:lnTo>
                    <a:lnTo>
                      <a:pt x="212" y="48"/>
                    </a:lnTo>
                    <a:lnTo>
                      <a:pt x="210" y="48"/>
                    </a:lnTo>
                    <a:lnTo>
                      <a:pt x="208" y="48"/>
                    </a:lnTo>
                    <a:lnTo>
                      <a:pt x="186" y="50"/>
                    </a:lnTo>
                    <a:lnTo>
                      <a:pt x="172" y="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5" name="MH_Other_25">
                <a:extLst>
                  <a:ext uri="{FF2B5EF4-FFF2-40B4-BE49-F238E27FC236}">
                    <a16:creationId xmlns:a16="http://schemas.microsoft.com/office/drawing/2014/main" xmlns="" id="{01408226-ABD5-4107-A3CD-EB842A3A071F}"/>
                  </a:ext>
                </a:extLst>
              </p:cNvPr>
              <p:cNvSpPr>
                <a:spLocks/>
              </p:cNvSpPr>
              <p:nvPr>
                <p:custDataLst>
                  <p:tags r:id="rId36"/>
                </p:custDataLst>
              </p:nvPr>
            </p:nvSpPr>
            <p:spPr bwMode="auto">
              <a:xfrm>
                <a:off x="7734791" y="2299494"/>
                <a:ext cx="728663" cy="493712"/>
              </a:xfrm>
              <a:custGeom>
                <a:avLst/>
                <a:gdLst>
                  <a:gd name="T0" fmla="*/ 74 w 536"/>
                  <a:gd name="T1" fmla="*/ 12 h 364"/>
                  <a:gd name="T2" fmla="*/ 60 w 536"/>
                  <a:gd name="T3" fmla="*/ 34 h 364"/>
                  <a:gd name="T4" fmla="*/ 42 w 536"/>
                  <a:gd name="T5" fmla="*/ 48 h 364"/>
                  <a:gd name="T6" fmla="*/ 22 w 536"/>
                  <a:gd name="T7" fmla="*/ 34 h 364"/>
                  <a:gd name="T8" fmla="*/ 18 w 536"/>
                  <a:gd name="T9" fmla="*/ 54 h 364"/>
                  <a:gd name="T10" fmla="*/ 34 w 536"/>
                  <a:gd name="T11" fmla="*/ 64 h 364"/>
                  <a:gd name="T12" fmla="*/ 50 w 536"/>
                  <a:gd name="T13" fmla="*/ 140 h 364"/>
                  <a:gd name="T14" fmla="*/ 76 w 536"/>
                  <a:gd name="T15" fmla="*/ 136 h 364"/>
                  <a:gd name="T16" fmla="*/ 98 w 536"/>
                  <a:gd name="T17" fmla="*/ 132 h 364"/>
                  <a:gd name="T18" fmla="*/ 126 w 536"/>
                  <a:gd name="T19" fmla="*/ 176 h 364"/>
                  <a:gd name="T20" fmla="*/ 120 w 536"/>
                  <a:gd name="T21" fmla="*/ 212 h 364"/>
                  <a:gd name="T22" fmla="*/ 158 w 536"/>
                  <a:gd name="T23" fmla="*/ 208 h 364"/>
                  <a:gd name="T24" fmla="*/ 178 w 536"/>
                  <a:gd name="T25" fmla="*/ 216 h 364"/>
                  <a:gd name="T26" fmla="*/ 192 w 536"/>
                  <a:gd name="T27" fmla="*/ 228 h 364"/>
                  <a:gd name="T28" fmla="*/ 210 w 536"/>
                  <a:gd name="T29" fmla="*/ 218 h 364"/>
                  <a:gd name="T30" fmla="*/ 226 w 536"/>
                  <a:gd name="T31" fmla="*/ 214 h 364"/>
                  <a:gd name="T32" fmla="*/ 232 w 536"/>
                  <a:gd name="T33" fmla="*/ 242 h 364"/>
                  <a:gd name="T34" fmla="*/ 262 w 536"/>
                  <a:gd name="T35" fmla="*/ 274 h 364"/>
                  <a:gd name="T36" fmla="*/ 268 w 536"/>
                  <a:gd name="T37" fmla="*/ 324 h 364"/>
                  <a:gd name="T38" fmla="*/ 276 w 536"/>
                  <a:gd name="T39" fmla="*/ 330 h 364"/>
                  <a:gd name="T40" fmla="*/ 294 w 536"/>
                  <a:gd name="T41" fmla="*/ 338 h 364"/>
                  <a:gd name="T42" fmla="*/ 322 w 536"/>
                  <a:gd name="T43" fmla="*/ 314 h 364"/>
                  <a:gd name="T44" fmla="*/ 344 w 536"/>
                  <a:gd name="T45" fmla="*/ 294 h 364"/>
                  <a:gd name="T46" fmla="*/ 400 w 536"/>
                  <a:gd name="T47" fmla="*/ 272 h 364"/>
                  <a:gd name="T48" fmla="*/ 404 w 536"/>
                  <a:gd name="T49" fmla="*/ 260 h 364"/>
                  <a:gd name="T50" fmla="*/ 430 w 536"/>
                  <a:gd name="T51" fmla="*/ 256 h 364"/>
                  <a:gd name="T52" fmla="*/ 454 w 536"/>
                  <a:gd name="T53" fmla="*/ 228 h 364"/>
                  <a:gd name="T54" fmla="*/ 478 w 536"/>
                  <a:gd name="T55" fmla="*/ 170 h 364"/>
                  <a:gd name="T56" fmla="*/ 524 w 536"/>
                  <a:gd name="T57" fmla="*/ 198 h 364"/>
                  <a:gd name="T58" fmla="*/ 514 w 536"/>
                  <a:gd name="T59" fmla="*/ 172 h 364"/>
                  <a:gd name="T60" fmla="*/ 524 w 536"/>
                  <a:gd name="T61" fmla="*/ 126 h 364"/>
                  <a:gd name="T62" fmla="*/ 492 w 536"/>
                  <a:gd name="T63" fmla="*/ 110 h 364"/>
                  <a:gd name="T64" fmla="*/ 482 w 536"/>
                  <a:gd name="T65" fmla="*/ 108 h 364"/>
                  <a:gd name="T66" fmla="*/ 468 w 536"/>
                  <a:gd name="T67" fmla="*/ 112 h 364"/>
                  <a:gd name="T68" fmla="*/ 446 w 536"/>
                  <a:gd name="T69" fmla="*/ 110 h 364"/>
                  <a:gd name="T70" fmla="*/ 446 w 536"/>
                  <a:gd name="T71" fmla="*/ 136 h 364"/>
                  <a:gd name="T72" fmla="*/ 428 w 536"/>
                  <a:gd name="T73" fmla="*/ 146 h 364"/>
                  <a:gd name="T74" fmla="*/ 414 w 536"/>
                  <a:gd name="T75" fmla="*/ 140 h 364"/>
                  <a:gd name="T76" fmla="*/ 376 w 536"/>
                  <a:gd name="T77" fmla="*/ 108 h 364"/>
                  <a:gd name="T78" fmla="*/ 370 w 536"/>
                  <a:gd name="T79" fmla="*/ 86 h 364"/>
                  <a:gd name="T80" fmla="*/ 368 w 536"/>
                  <a:gd name="T81" fmla="*/ 98 h 364"/>
                  <a:gd name="T82" fmla="*/ 340 w 536"/>
                  <a:gd name="T83" fmla="*/ 116 h 364"/>
                  <a:gd name="T84" fmla="*/ 336 w 536"/>
                  <a:gd name="T85" fmla="*/ 106 h 364"/>
                  <a:gd name="T86" fmla="*/ 316 w 536"/>
                  <a:gd name="T87" fmla="*/ 82 h 364"/>
                  <a:gd name="T88" fmla="*/ 292 w 536"/>
                  <a:gd name="T89" fmla="*/ 82 h 364"/>
                  <a:gd name="T90" fmla="*/ 290 w 536"/>
                  <a:gd name="T91" fmla="*/ 68 h 364"/>
                  <a:gd name="T92" fmla="*/ 254 w 536"/>
                  <a:gd name="T93" fmla="*/ 68 h 364"/>
                  <a:gd name="T94" fmla="*/ 240 w 536"/>
                  <a:gd name="T95" fmla="*/ 72 h 364"/>
                  <a:gd name="T96" fmla="*/ 226 w 536"/>
                  <a:gd name="T97" fmla="*/ 56 h 364"/>
                  <a:gd name="T98" fmla="*/ 202 w 536"/>
                  <a:gd name="T99" fmla="*/ 50 h 364"/>
                  <a:gd name="T100" fmla="*/ 164 w 536"/>
                  <a:gd name="T101" fmla="*/ 54 h 364"/>
                  <a:gd name="T102" fmla="*/ 150 w 536"/>
                  <a:gd name="T103" fmla="*/ 58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36" h="364">
                    <a:moveTo>
                      <a:pt x="104" y="18"/>
                    </a:moveTo>
                    <a:lnTo>
                      <a:pt x="102" y="0"/>
                    </a:lnTo>
                    <a:lnTo>
                      <a:pt x="94" y="6"/>
                    </a:lnTo>
                    <a:lnTo>
                      <a:pt x="92" y="6"/>
                    </a:lnTo>
                    <a:lnTo>
                      <a:pt x="74" y="12"/>
                    </a:lnTo>
                    <a:lnTo>
                      <a:pt x="72" y="12"/>
                    </a:lnTo>
                    <a:lnTo>
                      <a:pt x="70" y="10"/>
                    </a:lnTo>
                    <a:lnTo>
                      <a:pt x="70" y="20"/>
                    </a:lnTo>
                    <a:lnTo>
                      <a:pt x="68" y="20"/>
                    </a:lnTo>
                    <a:lnTo>
                      <a:pt x="60" y="34"/>
                    </a:lnTo>
                    <a:lnTo>
                      <a:pt x="58" y="34"/>
                    </a:lnTo>
                    <a:lnTo>
                      <a:pt x="58" y="36"/>
                    </a:lnTo>
                    <a:lnTo>
                      <a:pt x="58" y="36"/>
                    </a:lnTo>
                    <a:lnTo>
                      <a:pt x="44" y="48"/>
                    </a:lnTo>
                    <a:lnTo>
                      <a:pt x="42" y="48"/>
                    </a:lnTo>
                    <a:lnTo>
                      <a:pt x="42" y="48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28" y="40"/>
                    </a:lnTo>
                    <a:lnTo>
                      <a:pt x="22" y="34"/>
                    </a:lnTo>
                    <a:lnTo>
                      <a:pt x="22" y="34"/>
                    </a:lnTo>
                    <a:lnTo>
                      <a:pt x="18" y="32"/>
                    </a:lnTo>
                    <a:lnTo>
                      <a:pt x="8" y="34"/>
                    </a:lnTo>
                    <a:lnTo>
                      <a:pt x="0" y="40"/>
                    </a:lnTo>
                    <a:lnTo>
                      <a:pt x="18" y="54"/>
                    </a:lnTo>
                    <a:lnTo>
                      <a:pt x="32" y="60"/>
                    </a:lnTo>
                    <a:lnTo>
                      <a:pt x="32" y="60"/>
                    </a:lnTo>
                    <a:lnTo>
                      <a:pt x="32" y="60"/>
                    </a:lnTo>
                    <a:lnTo>
                      <a:pt x="34" y="62"/>
                    </a:lnTo>
                    <a:lnTo>
                      <a:pt x="34" y="64"/>
                    </a:lnTo>
                    <a:lnTo>
                      <a:pt x="36" y="80"/>
                    </a:lnTo>
                    <a:lnTo>
                      <a:pt x="36" y="80"/>
                    </a:lnTo>
                    <a:lnTo>
                      <a:pt x="36" y="104"/>
                    </a:lnTo>
                    <a:lnTo>
                      <a:pt x="40" y="118"/>
                    </a:lnTo>
                    <a:lnTo>
                      <a:pt x="50" y="140"/>
                    </a:lnTo>
                    <a:lnTo>
                      <a:pt x="60" y="152"/>
                    </a:lnTo>
                    <a:lnTo>
                      <a:pt x="70" y="144"/>
                    </a:lnTo>
                    <a:lnTo>
                      <a:pt x="76" y="136"/>
                    </a:lnTo>
                    <a:lnTo>
                      <a:pt x="76" y="136"/>
                    </a:lnTo>
                    <a:lnTo>
                      <a:pt x="76" y="136"/>
                    </a:lnTo>
                    <a:lnTo>
                      <a:pt x="88" y="122"/>
                    </a:lnTo>
                    <a:lnTo>
                      <a:pt x="98" y="132"/>
                    </a:lnTo>
                    <a:lnTo>
                      <a:pt x="98" y="132"/>
                    </a:lnTo>
                    <a:lnTo>
                      <a:pt x="98" y="132"/>
                    </a:lnTo>
                    <a:lnTo>
                      <a:pt x="98" y="132"/>
                    </a:lnTo>
                    <a:lnTo>
                      <a:pt x="98" y="132"/>
                    </a:lnTo>
                    <a:lnTo>
                      <a:pt x="108" y="152"/>
                    </a:lnTo>
                    <a:lnTo>
                      <a:pt x="120" y="156"/>
                    </a:lnTo>
                    <a:lnTo>
                      <a:pt x="126" y="176"/>
                    </a:lnTo>
                    <a:lnTo>
                      <a:pt x="126" y="176"/>
                    </a:lnTo>
                    <a:lnTo>
                      <a:pt x="126" y="176"/>
                    </a:lnTo>
                    <a:lnTo>
                      <a:pt x="124" y="194"/>
                    </a:lnTo>
                    <a:lnTo>
                      <a:pt x="124" y="196"/>
                    </a:lnTo>
                    <a:lnTo>
                      <a:pt x="124" y="196"/>
                    </a:lnTo>
                    <a:lnTo>
                      <a:pt x="120" y="212"/>
                    </a:lnTo>
                    <a:lnTo>
                      <a:pt x="128" y="220"/>
                    </a:lnTo>
                    <a:lnTo>
                      <a:pt x="138" y="214"/>
                    </a:lnTo>
                    <a:lnTo>
                      <a:pt x="148" y="204"/>
                    </a:lnTo>
                    <a:lnTo>
                      <a:pt x="150" y="206"/>
                    </a:lnTo>
                    <a:lnTo>
                      <a:pt x="158" y="208"/>
                    </a:lnTo>
                    <a:lnTo>
                      <a:pt x="158" y="208"/>
                    </a:lnTo>
                    <a:lnTo>
                      <a:pt x="158" y="208"/>
                    </a:lnTo>
                    <a:lnTo>
                      <a:pt x="168" y="218"/>
                    </a:lnTo>
                    <a:lnTo>
                      <a:pt x="178" y="216"/>
                    </a:lnTo>
                    <a:lnTo>
                      <a:pt x="178" y="216"/>
                    </a:lnTo>
                    <a:lnTo>
                      <a:pt x="184" y="214"/>
                    </a:lnTo>
                    <a:lnTo>
                      <a:pt x="188" y="216"/>
                    </a:lnTo>
                    <a:lnTo>
                      <a:pt x="190" y="218"/>
                    </a:lnTo>
                    <a:lnTo>
                      <a:pt x="192" y="220"/>
                    </a:lnTo>
                    <a:lnTo>
                      <a:pt x="192" y="228"/>
                    </a:lnTo>
                    <a:lnTo>
                      <a:pt x="194" y="228"/>
                    </a:lnTo>
                    <a:lnTo>
                      <a:pt x="204" y="232"/>
                    </a:lnTo>
                    <a:lnTo>
                      <a:pt x="210" y="222"/>
                    </a:lnTo>
                    <a:lnTo>
                      <a:pt x="210" y="218"/>
                    </a:lnTo>
                    <a:lnTo>
                      <a:pt x="210" y="218"/>
                    </a:lnTo>
                    <a:lnTo>
                      <a:pt x="210" y="214"/>
                    </a:lnTo>
                    <a:lnTo>
                      <a:pt x="212" y="210"/>
                    </a:lnTo>
                    <a:lnTo>
                      <a:pt x="220" y="212"/>
                    </a:lnTo>
                    <a:lnTo>
                      <a:pt x="220" y="212"/>
                    </a:lnTo>
                    <a:lnTo>
                      <a:pt x="226" y="214"/>
                    </a:lnTo>
                    <a:lnTo>
                      <a:pt x="230" y="218"/>
                    </a:lnTo>
                    <a:lnTo>
                      <a:pt x="232" y="222"/>
                    </a:lnTo>
                    <a:lnTo>
                      <a:pt x="232" y="228"/>
                    </a:lnTo>
                    <a:lnTo>
                      <a:pt x="232" y="232"/>
                    </a:lnTo>
                    <a:lnTo>
                      <a:pt x="232" y="242"/>
                    </a:lnTo>
                    <a:lnTo>
                      <a:pt x="240" y="256"/>
                    </a:lnTo>
                    <a:lnTo>
                      <a:pt x="250" y="266"/>
                    </a:lnTo>
                    <a:lnTo>
                      <a:pt x="250" y="266"/>
                    </a:lnTo>
                    <a:lnTo>
                      <a:pt x="256" y="272"/>
                    </a:lnTo>
                    <a:lnTo>
                      <a:pt x="262" y="274"/>
                    </a:lnTo>
                    <a:lnTo>
                      <a:pt x="264" y="274"/>
                    </a:lnTo>
                    <a:lnTo>
                      <a:pt x="264" y="274"/>
                    </a:lnTo>
                    <a:lnTo>
                      <a:pt x="266" y="278"/>
                    </a:lnTo>
                    <a:lnTo>
                      <a:pt x="268" y="288"/>
                    </a:lnTo>
                    <a:lnTo>
                      <a:pt x="268" y="324"/>
                    </a:lnTo>
                    <a:lnTo>
                      <a:pt x="268" y="324"/>
                    </a:lnTo>
                    <a:lnTo>
                      <a:pt x="270" y="328"/>
                    </a:lnTo>
                    <a:lnTo>
                      <a:pt x="274" y="330"/>
                    </a:lnTo>
                    <a:lnTo>
                      <a:pt x="276" y="330"/>
                    </a:lnTo>
                    <a:lnTo>
                      <a:pt x="276" y="330"/>
                    </a:lnTo>
                    <a:lnTo>
                      <a:pt x="282" y="330"/>
                    </a:lnTo>
                    <a:lnTo>
                      <a:pt x="288" y="332"/>
                    </a:lnTo>
                    <a:lnTo>
                      <a:pt x="290" y="334"/>
                    </a:lnTo>
                    <a:lnTo>
                      <a:pt x="290" y="334"/>
                    </a:lnTo>
                    <a:lnTo>
                      <a:pt x="294" y="338"/>
                    </a:lnTo>
                    <a:lnTo>
                      <a:pt x="298" y="344"/>
                    </a:lnTo>
                    <a:lnTo>
                      <a:pt x="300" y="364"/>
                    </a:lnTo>
                    <a:lnTo>
                      <a:pt x="318" y="328"/>
                    </a:lnTo>
                    <a:lnTo>
                      <a:pt x="318" y="328"/>
                    </a:lnTo>
                    <a:lnTo>
                      <a:pt x="322" y="314"/>
                    </a:lnTo>
                    <a:lnTo>
                      <a:pt x="326" y="304"/>
                    </a:lnTo>
                    <a:lnTo>
                      <a:pt x="332" y="296"/>
                    </a:lnTo>
                    <a:lnTo>
                      <a:pt x="338" y="294"/>
                    </a:lnTo>
                    <a:lnTo>
                      <a:pt x="338" y="294"/>
                    </a:lnTo>
                    <a:lnTo>
                      <a:pt x="344" y="294"/>
                    </a:lnTo>
                    <a:lnTo>
                      <a:pt x="352" y="294"/>
                    </a:lnTo>
                    <a:lnTo>
                      <a:pt x="372" y="304"/>
                    </a:lnTo>
                    <a:lnTo>
                      <a:pt x="424" y="308"/>
                    </a:lnTo>
                    <a:lnTo>
                      <a:pt x="424" y="296"/>
                    </a:lnTo>
                    <a:lnTo>
                      <a:pt x="400" y="272"/>
                    </a:lnTo>
                    <a:lnTo>
                      <a:pt x="400" y="272"/>
                    </a:lnTo>
                    <a:lnTo>
                      <a:pt x="388" y="264"/>
                    </a:lnTo>
                    <a:lnTo>
                      <a:pt x="386" y="262"/>
                    </a:lnTo>
                    <a:lnTo>
                      <a:pt x="386" y="258"/>
                    </a:lnTo>
                    <a:lnTo>
                      <a:pt x="404" y="260"/>
                    </a:lnTo>
                    <a:lnTo>
                      <a:pt x="404" y="260"/>
                    </a:lnTo>
                    <a:lnTo>
                      <a:pt x="412" y="260"/>
                    </a:lnTo>
                    <a:lnTo>
                      <a:pt x="418" y="260"/>
                    </a:lnTo>
                    <a:lnTo>
                      <a:pt x="424" y="260"/>
                    </a:lnTo>
                    <a:lnTo>
                      <a:pt x="430" y="256"/>
                    </a:lnTo>
                    <a:lnTo>
                      <a:pt x="436" y="252"/>
                    </a:lnTo>
                    <a:lnTo>
                      <a:pt x="442" y="246"/>
                    </a:lnTo>
                    <a:lnTo>
                      <a:pt x="452" y="228"/>
                    </a:lnTo>
                    <a:lnTo>
                      <a:pt x="452" y="228"/>
                    </a:lnTo>
                    <a:lnTo>
                      <a:pt x="454" y="228"/>
                    </a:lnTo>
                    <a:lnTo>
                      <a:pt x="472" y="212"/>
                    </a:lnTo>
                    <a:lnTo>
                      <a:pt x="474" y="174"/>
                    </a:lnTo>
                    <a:lnTo>
                      <a:pt x="474" y="170"/>
                    </a:lnTo>
                    <a:lnTo>
                      <a:pt x="476" y="170"/>
                    </a:lnTo>
                    <a:lnTo>
                      <a:pt x="478" y="170"/>
                    </a:lnTo>
                    <a:lnTo>
                      <a:pt x="492" y="168"/>
                    </a:lnTo>
                    <a:lnTo>
                      <a:pt x="494" y="168"/>
                    </a:lnTo>
                    <a:lnTo>
                      <a:pt x="496" y="168"/>
                    </a:lnTo>
                    <a:lnTo>
                      <a:pt x="496" y="168"/>
                    </a:lnTo>
                    <a:lnTo>
                      <a:pt x="524" y="198"/>
                    </a:lnTo>
                    <a:lnTo>
                      <a:pt x="532" y="196"/>
                    </a:lnTo>
                    <a:lnTo>
                      <a:pt x="532" y="190"/>
                    </a:lnTo>
                    <a:lnTo>
                      <a:pt x="518" y="176"/>
                    </a:lnTo>
                    <a:lnTo>
                      <a:pt x="516" y="174"/>
                    </a:lnTo>
                    <a:lnTo>
                      <a:pt x="514" y="172"/>
                    </a:lnTo>
                    <a:lnTo>
                      <a:pt x="536" y="158"/>
                    </a:lnTo>
                    <a:lnTo>
                      <a:pt x="536" y="124"/>
                    </a:lnTo>
                    <a:lnTo>
                      <a:pt x="526" y="126"/>
                    </a:lnTo>
                    <a:lnTo>
                      <a:pt x="526" y="126"/>
                    </a:lnTo>
                    <a:lnTo>
                      <a:pt x="524" y="126"/>
                    </a:lnTo>
                    <a:lnTo>
                      <a:pt x="512" y="120"/>
                    </a:lnTo>
                    <a:lnTo>
                      <a:pt x="512" y="120"/>
                    </a:lnTo>
                    <a:lnTo>
                      <a:pt x="504" y="118"/>
                    </a:lnTo>
                    <a:lnTo>
                      <a:pt x="492" y="110"/>
                    </a:lnTo>
                    <a:lnTo>
                      <a:pt x="492" y="110"/>
                    </a:lnTo>
                    <a:lnTo>
                      <a:pt x="486" y="106"/>
                    </a:lnTo>
                    <a:lnTo>
                      <a:pt x="484" y="102"/>
                    </a:lnTo>
                    <a:lnTo>
                      <a:pt x="484" y="104"/>
                    </a:lnTo>
                    <a:lnTo>
                      <a:pt x="484" y="104"/>
                    </a:lnTo>
                    <a:lnTo>
                      <a:pt x="482" y="108"/>
                    </a:lnTo>
                    <a:lnTo>
                      <a:pt x="480" y="108"/>
                    </a:lnTo>
                    <a:lnTo>
                      <a:pt x="480" y="108"/>
                    </a:lnTo>
                    <a:lnTo>
                      <a:pt x="476" y="110"/>
                    </a:lnTo>
                    <a:lnTo>
                      <a:pt x="470" y="112"/>
                    </a:lnTo>
                    <a:lnTo>
                      <a:pt x="468" y="112"/>
                    </a:lnTo>
                    <a:lnTo>
                      <a:pt x="468" y="110"/>
                    </a:lnTo>
                    <a:lnTo>
                      <a:pt x="468" y="110"/>
                    </a:lnTo>
                    <a:lnTo>
                      <a:pt x="456" y="102"/>
                    </a:lnTo>
                    <a:lnTo>
                      <a:pt x="446" y="110"/>
                    </a:lnTo>
                    <a:lnTo>
                      <a:pt x="446" y="110"/>
                    </a:lnTo>
                    <a:lnTo>
                      <a:pt x="440" y="116"/>
                    </a:lnTo>
                    <a:lnTo>
                      <a:pt x="438" y="120"/>
                    </a:lnTo>
                    <a:lnTo>
                      <a:pt x="444" y="132"/>
                    </a:lnTo>
                    <a:lnTo>
                      <a:pt x="444" y="132"/>
                    </a:lnTo>
                    <a:lnTo>
                      <a:pt x="446" y="136"/>
                    </a:lnTo>
                    <a:lnTo>
                      <a:pt x="444" y="138"/>
                    </a:lnTo>
                    <a:lnTo>
                      <a:pt x="444" y="138"/>
                    </a:lnTo>
                    <a:lnTo>
                      <a:pt x="440" y="142"/>
                    </a:lnTo>
                    <a:lnTo>
                      <a:pt x="434" y="144"/>
                    </a:lnTo>
                    <a:lnTo>
                      <a:pt x="428" y="146"/>
                    </a:lnTo>
                    <a:lnTo>
                      <a:pt x="428" y="146"/>
                    </a:lnTo>
                    <a:lnTo>
                      <a:pt x="422" y="148"/>
                    </a:lnTo>
                    <a:lnTo>
                      <a:pt x="418" y="146"/>
                    </a:lnTo>
                    <a:lnTo>
                      <a:pt x="416" y="144"/>
                    </a:lnTo>
                    <a:lnTo>
                      <a:pt x="414" y="140"/>
                    </a:lnTo>
                    <a:lnTo>
                      <a:pt x="392" y="120"/>
                    </a:lnTo>
                    <a:lnTo>
                      <a:pt x="392" y="120"/>
                    </a:lnTo>
                    <a:lnTo>
                      <a:pt x="382" y="114"/>
                    </a:lnTo>
                    <a:lnTo>
                      <a:pt x="376" y="108"/>
                    </a:lnTo>
                    <a:lnTo>
                      <a:pt x="376" y="108"/>
                    </a:lnTo>
                    <a:lnTo>
                      <a:pt x="374" y="104"/>
                    </a:lnTo>
                    <a:lnTo>
                      <a:pt x="374" y="100"/>
                    </a:lnTo>
                    <a:lnTo>
                      <a:pt x="374" y="100"/>
                    </a:lnTo>
                    <a:lnTo>
                      <a:pt x="372" y="92"/>
                    </a:lnTo>
                    <a:lnTo>
                      <a:pt x="370" y="86"/>
                    </a:lnTo>
                    <a:lnTo>
                      <a:pt x="366" y="88"/>
                    </a:lnTo>
                    <a:lnTo>
                      <a:pt x="364" y="90"/>
                    </a:lnTo>
                    <a:lnTo>
                      <a:pt x="364" y="90"/>
                    </a:lnTo>
                    <a:lnTo>
                      <a:pt x="366" y="94"/>
                    </a:lnTo>
                    <a:lnTo>
                      <a:pt x="368" y="98"/>
                    </a:lnTo>
                    <a:lnTo>
                      <a:pt x="368" y="100"/>
                    </a:lnTo>
                    <a:lnTo>
                      <a:pt x="370" y="100"/>
                    </a:lnTo>
                    <a:lnTo>
                      <a:pt x="368" y="102"/>
                    </a:lnTo>
                    <a:lnTo>
                      <a:pt x="358" y="120"/>
                    </a:lnTo>
                    <a:lnTo>
                      <a:pt x="340" y="116"/>
                    </a:lnTo>
                    <a:lnTo>
                      <a:pt x="336" y="114"/>
                    </a:lnTo>
                    <a:lnTo>
                      <a:pt x="336" y="114"/>
                    </a:lnTo>
                    <a:lnTo>
                      <a:pt x="336" y="112"/>
                    </a:lnTo>
                    <a:lnTo>
                      <a:pt x="336" y="112"/>
                    </a:lnTo>
                    <a:lnTo>
                      <a:pt x="336" y="106"/>
                    </a:lnTo>
                    <a:lnTo>
                      <a:pt x="336" y="100"/>
                    </a:lnTo>
                    <a:lnTo>
                      <a:pt x="332" y="94"/>
                    </a:lnTo>
                    <a:lnTo>
                      <a:pt x="318" y="84"/>
                    </a:lnTo>
                    <a:lnTo>
                      <a:pt x="316" y="82"/>
                    </a:lnTo>
                    <a:lnTo>
                      <a:pt x="316" y="82"/>
                    </a:lnTo>
                    <a:lnTo>
                      <a:pt x="314" y="84"/>
                    </a:lnTo>
                    <a:lnTo>
                      <a:pt x="312" y="86"/>
                    </a:lnTo>
                    <a:lnTo>
                      <a:pt x="298" y="84"/>
                    </a:lnTo>
                    <a:lnTo>
                      <a:pt x="298" y="84"/>
                    </a:lnTo>
                    <a:lnTo>
                      <a:pt x="292" y="82"/>
                    </a:lnTo>
                    <a:lnTo>
                      <a:pt x="288" y="80"/>
                    </a:lnTo>
                    <a:lnTo>
                      <a:pt x="288" y="80"/>
                    </a:lnTo>
                    <a:lnTo>
                      <a:pt x="288" y="76"/>
                    </a:lnTo>
                    <a:lnTo>
                      <a:pt x="288" y="70"/>
                    </a:lnTo>
                    <a:lnTo>
                      <a:pt x="290" y="68"/>
                    </a:lnTo>
                    <a:lnTo>
                      <a:pt x="284" y="56"/>
                    </a:lnTo>
                    <a:lnTo>
                      <a:pt x="256" y="58"/>
                    </a:lnTo>
                    <a:lnTo>
                      <a:pt x="256" y="58"/>
                    </a:lnTo>
                    <a:lnTo>
                      <a:pt x="256" y="64"/>
                    </a:lnTo>
                    <a:lnTo>
                      <a:pt x="254" y="68"/>
                    </a:lnTo>
                    <a:lnTo>
                      <a:pt x="254" y="68"/>
                    </a:lnTo>
                    <a:lnTo>
                      <a:pt x="252" y="70"/>
                    </a:lnTo>
                    <a:lnTo>
                      <a:pt x="248" y="72"/>
                    </a:lnTo>
                    <a:lnTo>
                      <a:pt x="248" y="72"/>
                    </a:lnTo>
                    <a:lnTo>
                      <a:pt x="240" y="72"/>
                    </a:lnTo>
                    <a:lnTo>
                      <a:pt x="234" y="68"/>
                    </a:lnTo>
                    <a:lnTo>
                      <a:pt x="234" y="66"/>
                    </a:lnTo>
                    <a:lnTo>
                      <a:pt x="234" y="66"/>
                    </a:lnTo>
                    <a:lnTo>
                      <a:pt x="234" y="66"/>
                    </a:lnTo>
                    <a:lnTo>
                      <a:pt x="226" y="56"/>
                    </a:lnTo>
                    <a:lnTo>
                      <a:pt x="224" y="48"/>
                    </a:lnTo>
                    <a:lnTo>
                      <a:pt x="220" y="40"/>
                    </a:lnTo>
                    <a:lnTo>
                      <a:pt x="212" y="46"/>
                    </a:lnTo>
                    <a:lnTo>
                      <a:pt x="212" y="46"/>
                    </a:lnTo>
                    <a:lnTo>
                      <a:pt x="202" y="50"/>
                    </a:lnTo>
                    <a:lnTo>
                      <a:pt x="200" y="50"/>
                    </a:lnTo>
                    <a:lnTo>
                      <a:pt x="196" y="48"/>
                    </a:lnTo>
                    <a:lnTo>
                      <a:pt x="194" y="46"/>
                    </a:lnTo>
                    <a:lnTo>
                      <a:pt x="186" y="48"/>
                    </a:lnTo>
                    <a:lnTo>
                      <a:pt x="164" y="54"/>
                    </a:lnTo>
                    <a:lnTo>
                      <a:pt x="164" y="54"/>
                    </a:lnTo>
                    <a:lnTo>
                      <a:pt x="158" y="58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58"/>
                    </a:lnTo>
                    <a:lnTo>
                      <a:pt x="140" y="56"/>
                    </a:lnTo>
                    <a:lnTo>
                      <a:pt x="134" y="52"/>
                    </a:lnTo>
                    <a:lnTo>
                      <a:pt x="120" y="42"/>
                    </a:lnTo>
                    <a:lnTo>
                      <a:pt x="104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6" name="MH_Other_26">
                <a:extLst>
                  <a:ext uri="{FF2B5EF4-FFF2-40B4-BE49-F238E27FC236}">
                    <a16:creationId xmlns:a16="http://schemas.microsoft.com/office/drawing/2014/main" xmlns="" id="{81262ECE-4207-458E-938B-017477445A85}"/>
                  </a:ext>
                </a:extLst>
              </p:cNvPr>
              <p:cNvSpPr>
                <a:spLocks/>
              </p:cNvSpPr>
              <p:nvPr>
                <p:custDataLst>
                  <p:tags r:id="rId37"/>
                </p:custDataLst>
              </p:nvPr>
            </p:nvSpPr>
            <p:spPr bwMode="auto">
              <a:xfrm>
                <a:off x="7580804" y="1600995"/>
                <a:ext cx="974725" cy="885825"/>
              </a:xfrm>
              <a:custGeom>
                <a:avLst/>
                <a:gdLst>
                  <a:gd name="T0" fmla="*/ 706 w 718"/>
                  <a:gd name="T1" fmla="*/ 302 h 652"/>
                  <a:gd name="T2" fmla="*/ 710 w 718"/>
                  <a:gd name="T3" fmla="*/ 274 h 652"/>
                  <a:gd name="T4" fmla="*/ 692 w 718"/>
                  <a:gd name="T5" fmla="*/ 234 h 652"/>
                  <a:gd name="T6" fmla="*/ 666 w 718"/>
                  <a:gd name="T7" fmla="*/ 248 h 652"/>
                  <a:gd name="T8" fmla="*/ 644 w 718"/>
                  <a:gd name="T9" fmla="*/ 272 h 652"/>
                  <a:gd name="T10" fmla="*/ 618 w 718"/>
                  <a:gd name="T11" fmla="*/ 318 h 652"/>
                  <a:gd name="T12" fmla="*/ 536 w 718"/>
                  <a:gd name="T13" fmla="*/ 334 h 652"/>
                  <a:gd name="T14" fmla="*/ 508 w 718"/>
                  <a:gd name="T15" fmla="*/ 290 h 652"/>
                  <a:gd name="T16" fmla="*/ 496 w 718"/>
                  <a:gd name="T17" fmla="*/ 278 h 652"/>
                  <a:gd name="T18" fmla="*/ 388 w 718"/>
                  <a:gd name="T19" fmla="*/ 236 h 652"/>
                  <a:gd name="T20" fmla="*/ 330 w 718"/>
                  <a:gd name="T21" fmla="*/ 232 h 652"/>
                  <a:gd name="T22" fmla="*/ 258 w 718"/>
                  <a:gd name="T23" fmla="*/ 110 h 652"/>
                  <a:gd name="T24" fmla="*/ 108 w 718"/>
                  <a:gd name="T25" fmla="*/ 12 h 652"/>
                  <a:gd name="T26" fmla="*/ 80 w 718"/>
                  <a:gd name="T27" fmla="*/ 0 h 652"/>
                  <a:gd name="T28" fmla="*/ 34 w 718"/>
                  <a:gd name="T29" fmla="*/ 12 h 652"/>
                  <a:gd name="T30" fmla="*/ 8 w 718"/>
                  <a:gd name="T31" fmla="*/ 38 h 652"/>
                  <a:gd name="T32" fmla="*/ 0 w 718"/>
                  <a:gd name="T33" fmla="*/ 52 h 652"/>
                  <a:gd name="T34" fmla="*/ 10 w 718"/>
                  <a:gd name="T35" fmla="*/ 86 h 652"/>
                  <a:gd name="T36" fmla="*/ 38 w 718"/>
                  <a:gd name="T37" fmla="*/ 76 h 652"/>
                  <a:gd name="T38" fmla="*/ 74 w 718"/>
                  <a:gd name="T39" fmla="*/ 94 h 652"/>
                  <a:gd name="T40" fmla="*/ 96 w 718"/>
                  <a:gd name="T41" fmla="*/ 140 h 652"/>
                  <a:gd name="T42" fmla="*/ 124 w 718"/>
                  <a:gd name="T43" fmla="*/ 148 h 652"/>
                  <a:gd name="T44" fmla="*/ 170 w 718"/>
                  <a:gd name="T45" fmla="*/ 124 h 652"/>
                  <a:gd name="T46" fmla="*/ 214 w 718"/>
                  <a:gd name="T47" fmla="*/ 110 h 652"/>
                  <a:gd name="T48" fmla="*/ 238 w 718"/>
                  <a:gd name="T49" fmla="*/ 196 h 652"/>
                  <a:gd name="T50" fmla="*/ 240 w 718"/>
                  <a:gd name="T51" fmla="*/ 250 h 652"/>
                  <a:gd name="T52" fmla="*/ 232 w 718"/>
                  <a:gd name="T53" fmla="*/ 284 h 652"/>
                  <a:gd name="T54" fmla="*/ 222 w 718"/>
                  <a:gd name="T55" fmla="*/ 312 h 652"/>
                  <a:gd name="T56" fmla="*/ 228 w 718"/>
                  <a:gd name="T57" fmla="*/ 332 h 652"/>
                  <a:gd name="T58" fmla="*/ 206 w 718"/>
                  <a:gd name="T59" fmla="*/ 364 h 652"/>
                  <a:gd name="T60" fmla="*/ 168 w 718"/>
                  <a:gd name="T61" fmla="*/ 402 h 652"/>
                  <a:gd name="T62" fmla="*/ 148 w 718"/>
                  <a:gd name="T63" fmla="*/ 414 h 652"/>
                  <a:gd name="T64" fmla="*/ 160 w 718"/>
                  <a:gd name="T65" fmla="*/ 468 h 652"/>
                  <a:gd name="T66" fmla="*/ 182 w 718"/>
                  <a:gd name="T67" fmla="*/ 512 h 652"/>
                  <a:gd name="T68" fmla="*/ 226 w 718"/>
                  <a:gd name="T69" fmla="*/ 528 h 652"/>
                  <a:gd name="T70" fmla="*/ 254 w 718"/>
                  <a:gd name="T71" fmla="*/ 560 h 652"/>
                  <a:gd name="T72" fmla="*/ 274 w 718"/>
                  <a:gd name="T73" fmla="*/ 560 h 652"/>
                  <a:gd name="T74" fmla="*/ 308 w 718"/>
                  <a:gd name="T75" fmla="*/ 552 h 652"/>
                  <a:gd name="T76" fmla="*/ 334 w 718"/>
                  <a:gd name="T77" fmla="*/ 546 h 652"/>
                  <a:gd name="T78" fmla="*/ 346 w 718"/>
                  <a:gd name="T79" fmla="*/ 562 h 652"/>
                  <a:gd name="T80" fmla="*/ 360 w 718"/>
                  <a:gd name="T81" fmla="*/ 574 h 652"/>
                  <a:gd name="T82" fmla="*/ 364 w 718"/>
                  <a:gd name="T83" fmla="*/ 564 h 652"/>
                  <a:gd name="T84" fmla="*/ 402 w 718"/>
                  <a:gd name="T85" fmla="*/ 562 h 652"/>
                  <a:gd name="T86" fmla="*/ 422 w 718"/>
                  <a:gd name="T87" fmla="*/ 590 h 652"/>
                  <a:gd name="T88" fmla="*/ 426 w 718"/>
                  <a:gd name="T89" fmla="*/ 584 h 652"/>
                  <a:gd name="T90" fmla="*/ 458 w 718"/>
                  <a:gd name="T91" fmla="*/ 624 h 652"/>
                  <a:gd name="T92" fmla="*/ 470 w 718"/>
                  <a:gd name="T93" fmla="*/ 602 h 652"/>
                  <a:gd name="T94" fmla="*/ 478 w 718"/>
                  <a:gd name="T95" fmla="*/ 594 h 652"/>
                  <a:gd name="T96" fmla="*/ 490 w 718"/>
                  <a:gd name="T97" fmla="*/ 594 h 652"/>
                  <a:gd name="T98" fmla="*/ 498 w 718"/>
                  <a:gd name="T99" fmla="*/ 618 h 652"/>
                  <a:gd name="T100" fmla="*/ 538 w 718"/>
                  <a:gd name="T101" fmla="*/ 652 h 652"/>
                  <a:gd name="T102" fmla="*/ 544 w 718"/>
                  <a:gd name="T103" fmla="*/ 638 h 652"/>
                  <a:gd name="T104" fmla="*/ 556 w 718"/>
                  <a:gd name="T105" fmla="*/ 618 h 652"/>
                  <a:gd name="T106" fmla="*/ 592 w 718"/>
                  <a:gd name="T107" fmla="*/ 596 h 652"/>
                  <a:gd name="T108" fmla="*/ 612 w 718"/>
                  <a:gd name="T109" fmla="*/ 606 h 652"/>
                  <a:gd name="T110" fmla="*/ 610 w 718"/>
                  <a:gd name="T111" fmla="*/ 618 h 652"/>
                  <a:gd name="T112" fmla="*/ 640 w 718"/>
                  <a:gd name="T113" fmla="*/ 630 h 652"/>
                  <a:gd name="T114" fmla="*/ 624 w 718"/>
                  <a:gd name="T115" fmla="*/ 562 h 652"/>
                  <a:gd name="T116" fmla="*/ 616 w 718"/>
                  <a:gd name="T117" fmla="*/ 518 h 652"/>
                  <a:gd name="T118" fmla="*/ 650 w 718"/>
                  <a:gd name="T119" fmla="*/ 482 h 652"/>
                  <a:gd name="T120" fmla="*/ 692 w 718"/>
                  <a:gd name="T121" fmla="*/ 486 h 652"/>
                  <a:gd name="T122" fmla="*/ 714 w 718"/>
                  <a:gd name="T123" fmla="*/ 45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8" h="652">
                    <a:moveTo>
                      <a:pt x="716" y="382"/>
                    </a:moveTo>
                    <a:lnTo>
                      <a:pt x="704" y="302"/>
                    </a:lnTo>
                    <a:lnTo>
                      <a:pt x="706" y="302"/>
                    </a:lnTo>
                    <a:lnTo>
                      <a:pt x="706" y="302"/>
                    </a:lnTo>
                    <a:lnTo>
                      <a:pt x="706" y="302"/>
                    </a:lnTo>
                    <a:lnTo>
                      <a:pt x="712" y="290"/>
                    </a:lnTo>
                    <a:lnTo>
                      <a:pt x="714" y="284"/>
                    </a:lnTo>
                    <a:lnTo>
                      <a:pt x="714" y="280"/>
                    </a:lnTo>
                    <a:lnTo>
                      <a:pt x="710" y="274"/>
                    </a:lnTo>
                    <a:lnTo>
                      <a:pt x="710" y="274"/>
                    </a:lnTo>
                    <a:lnTo>
                      <a:pt x="704" y="270"/>
                    </a:lnTo>
                    <a:lnTo>
                      <a:pt x="700" y="260"/>
                    </a:lnTo>
                    <a:lnTo>
                      <a:pt x="700" y="250"/>
                    </a:lnTo>
                    <a:lnTo>
                      <a:pt x="700" y="234"/>
                    </a:lnTo>
                    <a:lnTo>
                      <a:pt x="692" y="234"/>
                    </a:lnTo>
                    <a:lnTo>
                      <a:pt x="692" y="234"/>
                    </a:lnTo>
                    <a:lnTo>
                      <a:pt x="684" y="236"/>
                    </a:lnTo>
                    <a:lnTo>
                      <a:pt x="674" y="240"/>
                    </a:lnTo>
                    <a:lnTo>
                      <a:pt x="674" y="240"/>
                    </a:lnTo>
                    <a:lnTo>
                      <a:pt x="666" y="248"/>
                    </a:lnTo>
                    <a:lnTo>
                      <a:pt x="662" y="254"/>
                    </a:lnTo>
                    <a:lnTo>
                      <a:pt x="662" y="254"/>
                    </a:lnTo>
                    <a:lnTo>
                      <a:pt x="660" y="262"/>
                    </a:lnTo>
                    <a:lnTo>
                      <a:pt x="652" y="268"/>
                    </a:lnTo>
                    <a:lnTo>
                      <a:pt x="644" y="272"/>
                    </a:lnTo>
                    <a:lnTo>
                      <a:pt x="632" y="276"/>
                    </a:lnTo>
                    <a:lnTo>
                      <a:pt x="628" y="302"/>
                    </a:lnTo>
                    <a:lnTo>
                      <a:pt x="628" y="302"/>
                    </a:lnTo>
                    <a:lnTo>
                      <a:pt x="626" y="302"/>
                    </a:lnTo>
                    <a:lnTo>
                      <a:pt x="618" y="318"/>
                    </a:lnTo>
                    <a:lnTo>
                      <a:pt x="618" y="320"/>
                    </a:lnTo>
                    <a:lnTo>
                      <a:pt x="616" y="320"/>
                    </a:lnTo>
                    <a:lnTo>
                      <a:pt x="616" y="320"/>
                    </a:lnTo>
                    <a:lnTo>
                      <a:pt x="536" y="334"/>
                    </a:lnTo>
                    <a:lnTo>
                      <a:pt x="536" y="334"/>
                    </a:lnTo>
                    <a:lnTo>
                      <a:pt x="534" y="334"/>
                    </a:lnTo>
                    <a:lnTo>
                      <a:pt x="534" y="334"/>
                    </a:lnTo>
                    <a:lnTo>
                      <a:pt x="510" y="308"/>
                    </a:lnTo>
                    <a:lnTo>
                      <a:pt x="518" y="302"/>
                    </a:lnTo>
                    <a:lnTo>
                      <a:pt x="508" y="290"/>
                    </a:lnTo>
                    <a:lnTo>
                      <a:pt x="498" y="282"/>
                    </a:lnTo>
                    <a:lnTo>
                      <a:pt x="496" y="280"/>
                    </a:lnTo>
                    <a:lnTo>
                      <a:pt x="496" y="280"/>
                    </a:lnTo>
                    <a:lnTo>
                      <a:pt x="496" y="280"/>
                    </a:lnTo>
                    <a:lnTo>
                      <a:pt x="496" y="278"/>
                    </a:lnTo>
                    <a:lnTo>
                      <a:pt x="492" y="258"/>
                    </a:lnTo>
                    <a:lnTo>
                      <a:pt x="470" y="258"/>
                    </a:lnTo>
                    <a:lnTo>
                      <a:pt x="470" y="258"/>
                    </a:lnTo>
                    <a:lnTo>
                      <a:pt x="452" y="246"/>
                    </a:lnTo>
                    <a:lnTo>
                      <a:pt x="388" y="236"/>
                    </a:lnTo>
                    <a:lnTo>
                      <a:pt x="336" y="234"/>
                    </a:lnTo>
                    <a:lnTo>
                      <a:pt x="334" y="234"/>
                    </a:lnTo>
                    <a:lnTo>
                      <a:pt x="334" y="234"/>
                    </a:lnTo>
                    <a:lnTo>
                      <a:pt x="332" y="234"/>
                    </a:lnTo>
                    <a:lnTo>
                      <a:pt x="330" y="232"/>
                    </a:lnTo>
                    <a:lnTo>
                      <a:pt x="298" y="164"/>
                    </a:lnTo>
                    <a:lnTo>
                      <a:pt x="298" y="164"/>
                    </a:lnTo>
                    <a:lnTo>
                      <a:pt x="286" y="146"/>
                    </a:lnTo>
                    <a:lnTo>
                      <a:pt x="258" y="110"/>
                    </a:lnTo>
                    <a:lnTo>
                      <a:pt x="258" y="110"/>
                    </a:lnTo>
                    <a:lnTo>
                      <a:pt x="230" y="76"/>
                    </a:lnTo>
                    <a:lnTo>
                      <a:pt x="216" y="62"/>
                    </a:lnTo>
                    <a:lnTo>
                      <a:pt x="170" y="18"/>
                    </a:lnTo>
                    <a:lnTo>
                      <a:pt x="164" y="14"/>
                    </a:lnTo>
                    <a:lnTo>
                      <a:pt x="108" y="12"/>
                    </a:lnTo>
                    <a:lnTo>
                      <a:pt x="106" y="12"/>
                    </a:lnTo>
                    <a:lnTo>
                      <a:pt x="106" y="10"/>
                    </a:lnTo>
                    <a:lnTo>
                      <a:pt x="106" y="10"/>
                    </a:lnTo>
                    <a:lnTo>
                      <a:pt x="94" y="6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54" y="4"/>
                    </a:lnTo>
                    <a:lnTo>
                      <a:pt x="34" y="12"/>
                    </a:lnTo>
                    <a:lnTo>
                      <a:pt x="8" y="24"/>
                    </a:lnTo>
                    <a:lnTo>
                      <a:pt x="6" y="26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2" y="52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72"/>
                    </a:lnTo>
                    <a:lnTo>
                      <a:pt x="4" y="82"/>
                    </a:lnTo>
                    <a:lnTo>
                      <a:pt x="10" y="86"/>
                    </a:lnTo>
                    <a:lnTo>
                      <a:pt x="22" y="86"/>
                    </a:lnTo>
                    <a:lnTo>
                      <a:pt x="32" y="88"/>
                    </a:lnTo>
                    <a:lnTo>
                      <a:pt x="36" y="86"/>
                    </a:lnTo>
                    <a:lnTo>
                      <a:pt x="36" y="86"/>
                    </a:lnTo>
                    <a:lnTo>
                      <a:pt x="38" y="76"/>
                    </a:lnTo>
                    <a:lnTo>
                      <a:pt x="42" y="70"/>
                    </a:lnTo>
                    <a:lnTo>
                      <a:pt x="50" y="70"/>
                    </a:lnTo>
                    <a:lnTo>
                      <a:pt x="78" y="78"/>
                    </a:lnTo>
                    <a:lnTo>
                      <a:pt x="84" y="80"/>
                    </a:lnTo>
                    <a:lnTo>
                      <a:pt x="74" y="94"/>
                    </a:lnTo>
                    <a:lnTo>
                      <a:pt x="74" y="114"/>
                    </a:lnTo>
                    <a:lnTo>
                      <a:pt x="74" y="114"/>
                    </a:lnTo>
                    <a:lnTo>
                      <a:pt x="76" y="118"/>
                    </a:lnTo>
                    <a:lnTo>
                      <a:pt x="80" y="124"/>
                    </a:lnTo>
                    <a:lnTo>
                      <a:pt x="96" y="140"/>
                    </a:lnTo>
                    <a:lnTo>
                      <a:pt x="96" y="140"/>
                    </a:lnTo>
                    <a:lnTo>
                      <a:pt x="108" y="148"/>
                    </a:lnTo>
                    <a:lnTo>
                      <a:pt x="116" y="150"/>
                    </a:lnTo>
                    <a:lnTo>
                      <a:pt x="120" y="150"/>
                    </a:lnTo>
                    <a:lnTo>
                      <a:pt x="124" y="148"/>
                    </a:lnTo>
                    <a:lnTo>
                      <a:pt x="138" y="134"/>
                    </a:lnTo>
                    <a:lnTo>
                      <a:pt x="148" y="128"/>
                    </a:lnTo>
                    <a:lnTo>
                      <a:pt x="148" y="128"/>
                    </a:lnTo>
                    <a:lnTo>
                      <a:pt x="148" y="128"/>
                    </a:lnTo>
                    <a:lnTo>
                      <a:pt x="170" y="124"/>
                    </a:lnTo>
                    <a:lnTo>
                      <a:pt x="176" y="110"/>
                    </a:lnTo>
                    <a:lnTo>
                      <a:pt x="194" y="100"/>
                    </a:lnTo>
                    <a:lnTo>
                      <a:pt x="212" y="110"/>
                    </a:lnTo>
                    <a:lnTo>
                      <a:pt x="212" y="110"/>
                    </a:lnTo>
                    <a:lnTo>
                      <a:pt x="214" y="110"/>
                    </a:lnTo>
                    <a:lnTo>
                      <a:pt x="230" y="138"/>
                    </a:lnTo>
                    <a:lnTo>
                      <a:pt x="236" y="156"/>
                    </a:lnTo>
                    <a:lnTo>
                      <a:pt x="236" y="158"/>
                    </a:lnTo>
                    <a:lnTo>
                      <a:pt x="232" y="182"/>
                    </a:lnTo>
                    <a:lnTo>
                      <a:pt x="238" y="196"/>
                    </a:lnTo>
                    <a:lnTo>
                      <a:pt x="238" y="198"/>
                    </a:lnTo>
                    <a:lnTo>
                      <a:pt x="234" y="216"/>
                    </a:lnTo>
                    <a:lnTo>
                      <a:pt x="234" y="232"/>
                    </a:lnTo>
                    <a:lnTo>
                      <a:pt x="234" y="232"/>
                    </a:lnTo>
                    <a:lnTo>
                      <a:pt x="240" y="250"/>
                    </a:lnTo>
                    <a:lnTo>
                      <a:pt x="242" y="258"/>
                    </a:lnTo>
                    <a:lnTo>
                      <a:pt x="240" y="272"/>
                    </a:lnTo>
                    <a:lnTo>
                      <a:pt x="240" y="272"/>
                    </a:lnTo>
                    <a:lnTo>
                      <a:pt x="240" y="274"/>
                    </a:lnTo>
                    <a:lnTo>
                      <a:pt x="232" y="284"/>
                    </a:lnTo>
                    <a:lnTo>
                      <a:pt x="232" y="286"/>
                    </a:lnTo>
                    <a:lnTo>
                      <a:pt x="232" y="286"/>
                    </a:lnTo>
                    <a:lnTo>
                      <a:pt x="232" y="286"/>
                    </a:lnTo>
                    <a:lnTo>
                      <a:pt x="224" y="294"/>
                    </a:lnTo>
                    <a:lnTo>
                      <a:pt x="222" y="312"/>
                    </a:lnTo>
                    <a:lnTo>
                      <a:pt x="228" y="330"/>
                    </a:lnTo>
                    <a:lnTo>
                      <a:pt x="228" y="330"/>
                    </a:lnTo>
                    <a:lnTo>
                      <a:pt x="228" y="332"/>
                    </a:lnTo>
                    <a:lnTo>
                      <a:pt x="228" y="332"/>
                    </a:lnTo>
                    <a:lnTo>
                      <a:pt x="228" y="332"/>
                    </a:lnTo>
                    <a:lnTo>
                      <a:pt x="222" y="360"/>
                    </a:lnTo>
                    <a:lnTo>
                      <a:pt x="218" y="364"/>
                    </a:lnTo>
                    <a:lnTo>
                      <a:pt x="218" y="364"/>
                    </a:lnTo>
                    <a:lnTo>
                      <a:pt x="214" y="366"/>
                    </a:lnTo>
                    <a:lnTo>
                      <a:pt x="206" y="364"/>
                    </a:lnTo>
                    <a:lnTo>
                      <a:pt x="206" y="364"/>
                    </a:lnTo>
                    <a:lnTo>
                      <a:pt x="198" y="356"/>
                    </a:lnTo>
                    <a:lnTo>
                      <a:pt x="190" y="358"/>
                    </a:lnTo>
                    <a:lnTo>
                      <a:pt x="180" y="370"/>
                    </a:lnTo>
                    <a:lnTo>
                      <a:pt x="168" y="402"/>
                    </a:lnTo>
                    <a:lnTo>
                      <a:pt x="168" y="404"/>
                    </a:lnTo>
                    <a:lnTo>
                      <a:pt x="168" y="404"/>
                    </a:lnTo>
                    <a:lnTo>
                      <a:pt x="156" y="414"/>
                    </a:lnTo>
                    <a:lnTo>
                      <a:pt x="154" y="414"/>
                    </a:lnTo>
                    <a:lnTo>
                      <a:pt x="148" y="414"/>
                    </a:lnTo>
                    <a:lnTo>
                      <a:pt x="136" y="434"/>
                    </a:lnTo>
                    <a:lnTo>
                      <a:pt x="142" y="446"/>
                    </a:lnTo>
                    <a:lnTo>
                      <a:pt x="144" y="446"/>
                    </a:lnTo>
                    <a:lnTo>
                      <a:pt x="160" y="466"/>
                    </a:lnTo>
                    <a:lnTo>
                      <a:pt x="160" y="468"/>
                    </a:lnTo>
                    <a:lnTo>
                      <a:pt x="160" y="474"/>
                    </a:lnTo>
                    <a:lnTo>
                      <a:pt x="178" y="476"/>
                    </a:lnTo>
                    <a:lnTo>
                      <a:pt x="180" y="492"/>
                    </a:lnTo>
                    <a:lnTo>
                      <a:pt x="180" y="494"/>
                    </a:lnTo>
                    <a:lnTo>
                      <a:pt x="182" y="512"/>
                    </a:lnTo>
                    <a:lnTo>
                      <a:pt x="188" y="516"/>
                    </a:lnTo>
                    <a:lnTo>
                      <a:pt x="204" y="512"/>
                    </a:lnTo>
                    <a:lnTo>
                      <a:pt x="218" y="502"/>
                    </a:lnTo>
                    <a:lnTo>
                      <a:pt x="222" y="502"/>
                    </a:lnTo>
                    <a:lnTo>
                      <a:pt x="226" y="528"/>
                    </a:lnTo>
                    <a:lnTo>
                      <a:pt x="234" y="538"/>
                    </a:lnTo>
                    <a:lnTo>
                      <a:pt x="236" y="540"/>
                    </a:lnTo>
                    <a:lnTo>
                      <a:pt x="242" y="550"/>
                    </a:lnTo>
                    <a:lnTo>
                      <a:pt x="254" y="560"/>
                    </a:lnTo>
                    <a:lnTo>
                      <a:pt x="254" y="560"/>
                    </a:lnTo>
                    <a:lnTo>
                      <a:pt x="258" y="562"/>
                    </a:lnTo>
                    <a:lnTo>
                      <a:pt x="262" y="562"/>
                    </a:lnTo>
                    <a:lnTo>
                      <a:pt x="266" y="564"/>
                    </a:lnTo>
                    <a:lnTo>
                      <a:pt x="274" y="560"/>
                    </a:lnTo>
                    <a:lnTo>
                      <a:pt x="274" y="560"/>
                    </a:lnTo>
                    <a:lnTo>
                      <a:pt x="282" y="558"/>
                    </a:lnTo>
                    <a:lnTo>
                      <a:pt x="292" y="554"/>
                    </a:lnTo>
                    <a:lnTo>
                      <a:pt x="296" y="552"/>
                    </a:lnTo>
                    <a:lnTo>
                      <a:pt x="308" y="552"/>
                    </a:lnTo>
                    <a:lnTo>
                      <a:pt x="308" y="552"/>
                    </a:lnTo>
                    <a:lnTo>
                      <a:pt x="312" y="552"/>
                    </a:lnTo>
                    <a:lnTo>
                      <a:pt x="316" y="554"/>
                    </a:lnTo>
                    <a:lnTo>
                      <a:pt x="332" y="544"/>
                    </a:lnTo>
                    <a:lnTo>
                      <a:pt x="334" y="544"/>
                    </a:lnTo>
                    <a:lnTo>
                      <a:pt x="334" y="546"/>
                    </a:lnTo>
                    <a:lnTo>
                      <a:pt x="336" y="544"/>
                    </a:lnTo>
                    <a:lnTo>
                      <a:pt x="338" y="546"/>
                    </a:lnTo>
                    <a:lnTo>
                      <a:pt x="338" y="546"/>
                    </a:lnTo>
                    <a:lnTo>
                      <a:pt x="344" y="556"/>
                    </a:lnTo>
                    <a:lnTo>
                      <a:pt x="346" y="562"/>
                    </a:lnTo>
                    <a:lnTo>
                      <a:pt x="354" y="574"/>
                    </a:lnTo>
                    <a:lnTo>
                      <a:pt x="360" y="576"/>
                    </a:lnTo>
                    <a:lnTo>
                      <a:pt x="360" y="576"/>
                    </a:lnTo>
                    <a:lnTo>
                      <a:pt x="362" y="576"/>
                    </a:lnTo>
                    <a:lnTo>
                      <a:pt x="360" y="574"/>
                    </a:lnTo>
                    <a:lnTo>
                      <a:pt x="360" y="574"/>
                    </a:lnTo>
                    <a:lnTo>
                      <a:pt x="360" y="570"/>
                    </a:lnTo>
                    <a:lnTo>
                      <a:pt x="360" y="566"/>
                    </a:lnTo>
                    <a:lnTo>
                      <a:pt x="360" y="566"/>
                    </a:lnTo>
                    <a:lnTo>
                      <a:pt x="364" y="564"/>
                    </a:lnTo>
                    <a:lnTo>
                      <a:pt x="370" y="562"/>
                    </a:lnTo>
                    <a:lnTo>
                      <a:pt x="398" y="562"/>
                    </a:lnTo>
                    <a:lnTo>
                      <a:pt x="400" y="562"/>
                    </a:lnTo>
                    <a:lnTo>
                      <a:pt x="402" y="562"/>
                    </a:lnTo>
                    <a:lnTo>
                      <a:pt x="402" y="562"/>
                    </a:lnTo>
                    <a:lnTo>
                      <a:pt x="402" y="562"/>
                    </a:lnTo>
                    <a:lnTo>
                      <a:pt x="412" y="580"/>
                    </a:lnTo>
                    <a:lnTo>
                      <a:pt x="410" y="588"/>
                    </a:lnTo>
                    <a:lnTo>
                      <a:pt x="410" y="588"/>
                    </a:lnTo>
                    <a:lnTo>
                      <a:pt x="422" y="590"/>
                    </a:lnTo>
                    <a:lnTo>
                      <a:pt x="422" y="590"/>
                    </a:lnTo>
                    <a:lnTo>
                      <a:pt x="422" y="590"/>
                    </a:lnTo>
                    <a:lnTo>
                      <a:pt x="422" y="588"/>
                    </a:lnTo>
                    <a:lnTo>
                      <a:pt x="422" y="586"/>
                    </a:lnTo>
                    <a:lnTo>
                      <a:pt x="426" y="584"/>
                    </a:lnTo>
                    <a:lnTo>
                      <a:pt x="454" y="602"/>
                    </a:lnTo>
                    <a:lnTo>
                      <a:pt x="454" y="602"/>
                    </a:lnTo>
                    <a:lnTo>
                      <a:pt x="456" y="608"/>
                    </a:lnTo>
                    <a:lnTo>
                      <a:pt x="458" y="612"/>
                    </a:lnTo>
                    <a:lnTo>
                      <a:pt x="458" y="624"/>
                    </a:lnTo>
                    <a:lnTo>
                      <a:pt x="468" y="626"/>
                    </a:lnTo>
                    <a:lnTo>
                      <a:pt x="474" y="616"/>
                    </a:lnTo>
                    <a:lnTo>
                      <a:pt x="474" y="616"/>
                    </a:lnTo>
                    <a:lnTo>
                      <a:pt x="470" y="608"/>
                    </a:lnTo>
                    <a:lnTo>
                      <a:pt x="470" y="602"/>
                    </a:lnTo>
                    <a:lnTo>
                      <a:pt x="470" y="602"/>
                    </a:lnTo>
                    <a:lnTo>
                      <a:pt x="472" y="598"/>
                    </a:lnTo>
                    <a:lnTo>
                      <a:pt x="474" y="596"/>
                    </a:lnTo>
                    <a:lnTo>
                      <a:pt x="478" y="594"/>
                    </a:lnTo>
                    <a:lnTo>
                      <a:pt x="478" y="594"/>
                    </a:lnTo>
                    <a:lnTo>
                      <a:pt x="478" y="592"/>
                    </a:lnTo>
                    <a:lnTo>
                      <a:pt x="480" y="590"/>
                    </a:lnTo>
                    <a:lnTo>
                      <a:pt x="486" y="590"/>
                    </a:lnTo>
                    <a:lnTo>
                      <a:pt x="486" y="590"/>
                    </a:lnTo>
                    <a:lnTo>
                      <a:pt x="490" y="594"/>
                    </a:lnTo>
                    <a:lnTo>
                      <a:pt x="492" y="598"/>
                    </a:lnTo>
                    <a:lnTo>
                      <a:pt x="496" y="614"/>
                    </a:lnTo>
                    <a:lnTo>
                      <a:pt x="496" y="616"/>
                    </a:lnTo>
                    <a:lnTo>
                      <a:pt x="498" y="618"/>
                    </a:lnTo>
                    <a:lnTo>
                      <a:pt x="498" y="618"/>
                    </a:lnTo>
                    <a:lnTo>
                      <a:pt x="502" y="622"/>
                    </a:lnTo>
                    <a:lnTo>
                      <a:pt x="510" y="626"/>
                    </a:lnTo>
                    <a:lnTo>
                      <a:pt x="510" y="626"/>
                    </a:lnTo>
                    <a:lnTo>
                      <a:pt x="512" y="626"/>
                    </a:lnTo>
                    <a:lnTo>
                      <a:pt x="538" y="652"/>
                    </a:lnTo>
                    <a:lnTo>
                      <a:pt x="538" y="652"/>
                    </a:lnTo>
                    <a:lnTo>
                      <a:pt x="550" y="648"/>
                    </a:lnTo>
                    <a:lnTo>
                      <a:pt x="548" y="644"/>
                    </a:lnTo>
                    <a:lnTo>
                      <a:pt x="548" y="644"/>
                    </a:lnTo>
                    <a:lnTo>
                      <a:pt x="544" y="638"/>
                    </a:lnTo>
                    <a:lnTo>
                      <a:pt x="544" y="634"/>
                    </a:lnTo>
                    <a:lnTo>
                      <a:pt x="544" y="634"/>
                    </a:lnTo>
                    <a:lnTo>
                      <a:pt x="544" y="630"/>
                    </a:lnTo>
                    <a:lnTo>
                      <a:pt x="546" y="626"/>
                    </a:lnTo>
                    <a:lnTo>
                      <a:pt x="556" y="618"/>
                    </a:lnTo>
                    <a:lnTo>
                      <a:pt x="570" y="606"/>
                    </a:lnTo>
                    <a:lnTo>
                      <a:pt x="586" y="616"/>
                    </a:lnTo>
                    <a:lnTo>
                      <a:pt x="588" y="616"/>
                    </a:lnTo>
                    <a:lnTo>
                      <a:pt x="592" y="598"/>
                    </a:lnTo>
                    <a:lnTo>
                      <a:pt x="592" y="596"/>
                    </a:lnTo>
                    <a:lnTo>
                      <a:pt x="594" y="594"/>
                    </a:lnTo>
                    <a:lnTo>
                      <a:pt x="608" y="596"/>
                    </a:lnTo>
                    <a:lnTo>
                      <a:pt x="608" y="596"/>
                    </a:lnTo>
                    <a:lnTo>
                      <a:pt x="610" y="600"/>
                    </a:lnTo>
                    <a:lnTo>
                      <a:pt x="612" y="606"/>
                    </a:lnTo>
                    <a:lnTo>
                      <a:pt x="612" y="606"/>
                    </a:lnTo>
                    <a:lnTo>
                      <a:pt x="610" y="610"/>
                    </a:lnTo>
                    <a:lnTo>
                      <a:pt x="606" y="616"/>
                    </a:lnTo>
                    <a:lnTo>
                      <a:pt x="610" y="618"/>
                    </a:lnTo>
                    <a:lnTo>
                      <a:pt x="610" y="618"/>
                    </a:lnTo>
                    <a:lnTo>
                      <a:pt x="620" y="622"/>
                    </a:lnTo>
                    <a:lnTo>
                      <a:pt x="628" y="626"/>
                    </a:lnTo>
                    <a:lnTo>
                      <a:pt x="630" y="626"/>
                    </a:lnTo>
                    <a:lnTo>
                      <a:pt x="630" y="626"/>
                    </a:lnTo>
                    <a:lnTo>
                      <a:pt x="640" y="630"/>
                    </a:lnTo>
                    <a:lnTo>
                      <a:pt x="648" y="630"/>
                    </a:lnTo>
                    <a:lnTo>
                      <a:pt x="636" y="572"/>
                    </a:lnTo>
                    <a:lnTo>
                      <a:pt x="636" y="572"/>
                    </a:lnTo>
                    <a:lnTo>
                      <a:pt x="630" y="568"/>
                    </a:lnTo>
                    <a:lnTo>
                      <a:pt x="624" y="562"/>
                    </a:lnTo>
                    <a:lnTo>
                      <a:pt x="614" y="546"/>
                    </a:lnTo>
                    <a:lnTo>
                      <a:pt x="614" y="546"/>
                    </a:lnTo>
                    <a:lnTo>
                      <a:pt x="610" y="538"/>
                    </a:lnTo>
                    <a:lnTo>
                      <a:pt x="612" y="528"/>
                    </a:lnTo>
                    <a:lnTo>
                      <a:pt x="616" y="518"/>
                    </a:lnTo>
                    <a:lnTo>
                      <a:pt x="624" y="506"/>
                    </a:lnTo>
                    <a:lnTo>
                      <a:pt x="624" y="506"/>
                    </a:lnTo>
                    <a:lnTo>
                      <a:pt x="636" y="494"/>
                    </a:lnTo>
                    <a:lnTo>
                      <a:pt x="650" y="482"/>
                    </a:lnTo>
                    <a:lnTo>
                      <a:pt x="650" y="482"/>
                    </a:lnTo>
                    <a:lnTo>
                      <a:pt x="650" y="482"/>
                    </a:lnTo>
                    <a:lnTo>
                      <a:pt x="662" y="482"/>
                    </a:lnTo>
                    <a:lnTo>
                      <a:pt x="662" y="482"/>
                    </a:lnTo>
                    <a:lnTo>
                      <a:pt x="672" y="486"/>
                    </a:lnTo>
                    <a:lnTo>
                      <a:pt x="692" y="486"/>
                    </a:lnTo>
                    <a:lnTo>
                      <a:pt x="692" y="486"/>
                    </a:lnTo>
                    <a:lnTo>
                      <a:pt x="698" y="482"/>
                    </a:lnTo>
                    <a:lnTo>
                      <a:pt x="704" y="476"/>
                    </a:lnTo>
                    <a:lnTo>
                      <a:pt x="714" y="452"/>
                    </a:lnTo>
                    <a:lnTo>
                      <a:pt x="714" y="452"/>
                    </a:lnTo>
                    <a:lnTo>
                      <a:pt x="718" y="442"/>
                    </a:lnTo>
                    <a:lnTo>
                      <a:pt x="718" y="426"/>
                    </a:lnTo>
                    <a:lnTo>
                      <a:pt x="716" y="382"/>
                    </a:lnTo>
                    <a:lnTo>
                      <a:pt x="716" y="38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7" name="MH_Other_27">
                <a:extLst>
                  <a:ext uri="{FF2B5EF4-FFF2-40B4-BE49-F238E27FC236}">
                    <a16:creationId xmlns:a16="http://schemas.microsoft.com/office/drawing/2014/main" xmlns="" id="{85BC59C9-BE41-4E6B-9789-9BE0BF2D53A7}"/>
                  </a:ext>
                </a:extLst>
              </p:cNvPr>
              <p:cNvSpPr>
                <a:spLocks/>
              </p:cNvSpPr>
              <p:nvPr>
                <p:custDataLst>
                  <p:tags r:id="rId38"/>
                </p:custDataLst>
              </p:nvPr>
            </p:nvSpPr>
            <p:spPr bwMode="auto">
              <a:xfrm>
                <a:off x="7387128" y="3190081"/>
                <a:ext cx="590550" cy="369888"/>
              </a:xfrm>
              <a:custGeom>
                <a:avLst/>
                <a:gdLst>
                  <a:gd name="T0" fmla="*/ 396 w 434"/>
                  <a:gd name="T1" fmla="*/ 8 h 272"/>
                  <a:gd name="T2" fmla="*/ 358 w 434"/>
                  <a:gd name="T3" fmla="*/ 12 h 272"/>
                  <a:gd name="T4" fmla="*/ 314 w 434"/>
                  <a:gd name="T5" fmla="*/ 0 h 272"/>
                  <a:gd name="T6" fmla="*/ 272 w 434"/>
                  <a:gd name="T7" fmla="*/ 60 h 272"/>
                  <a:gd name="T8" fmla="*/ 246 w 434"/>
                  <a:gd name="T9" fmla="*/ 64 h 272"/>
                  <a:gd name="T10" fmla="*/ 218 w 434"/>
                  <a:gd name="T11" fmla="*/ 60 h 272"/>
                  <a:gd name="T12" fmla="*/ 208 w 434"/>
                  <a:gd name="T13" fmla="*/ 2 h 272"/>
                  <a:gd name="T14" fmla="*/ 150 w 434"/>
                  <a:gd name="T15" fmla="*/ 20 h 272"/>
                  <a:gd name="T16" fmla="*/ 144 w 434"/>
                  <a:gd name="T17" fmla="*/ 0 h 272"/>
                  <a:gd name="T18" fmla="*/ 118 w 434"/>
                  <a:gd name="T19" fmla="*/ 20 h 272"/>
                  <a:gd name="T20" fmla="*/ 102 w 434"/>
                  <a:gd name="T21" fmla="*/ 24 h 272"/>
                  <a:gd name="T22" fmla="*/ 12 w 434"/>
                  <a:gd name="T23" fmla="*/ 128 h 272"/>
                  <a:gd name="T24" fmla="*/ 22 w 434"/>
                  <a:gd name="T25" fmla="*/ 152 h 272"/>
                  <a:gd name="T26" fmla="*/ 20 w 434"/>
                  <a:gd name="T27" fmla="*/ 156 h 272"/>
                  <a:gd name="T28" fmla="*/ 24 w 434"/>
                  <a:gd name="T29" fmla="*/ 172 h 272"/>
                  <a:gd name="T30" fmla="*/ 34 w 434"/>
                  <a:gd name="T31" fmla="*/ 206 h 272"/>
                  <a:gd name="T32" fmla="*/ 0 w 434"/>
                  <a:gd name="T33" fmla="*/ 236 h 272"/>
                  <a:gd name="T34" fmla="*/ 18 w 434"/>
                  <a:gd name="T35" fmla="*/ 248 h 272"/>
                  <a:gd name="T36" fmla="*/ 18 w 434"/>
                  <a:gd name="T37" fmla="*/ 252 h 272"/>
                  <a:gd name="T38" fmla="*/ 64 w 434"/>
                  <a:gd name="T39" fmla="*/ 272 h 272"/>
                  <a:gd name="T40" fmla="*/ 92 w 434"/>
                  <a:gd name="T41" fmla="*/ 230 h 272"/>
                  <a:gd name="T42" fmla="*/ 118 w 434"/>
                  <a:gd name="T43" fmla="*/ 242 h 272"/>
                  <a:gd name="T44" fmla="*/ 118 w 434"/>
                  <a:gd name="T45" fmla="*/ 244 h 272"/>
                  <a:gd name="T46" fmla="*/ 118 w 434"/>
                  <a:gd name="T47" fmla="*/ 260 h 272"/>
                  <a:gd name="T48" fmla="*/ 148 w 434"/>
                  <a:gd name="T49" fmla="*/ 264 h 272"/>
                  <a:gd name="T50" fmla="*/ 170 w 434"/>
                  <a:gd name="T51" fmla="*/ 256 h 272"/>
                  <a:gd name="T52" fmla="*/ 184 w 434"/>
                  <a:gd name="T53" fmla="*/ 252 h 272"/>
                  <a:gd name="T54" fmla="*/ 202 w 434"/>
                  <a:gd name="T55" fmla="*/ 258 h 272"/>
                  <a:gd name="T56" fmla="*/ 214 w 434"/>
                  <a:gd name="T57" fmla="*/ 248 h 272"/>
                  <a:gd name="T58" fmla="*/ 220 w 434"/>
                  <a:gd name="T59" fmla="*/ 242 h 272"/>
                  <a:gd name="T60" fmla="*/ 230 w 434"/>
                  <a:gd name="T61" fmla="*/ 228 h 272"/>
                  <a:gd name="T62" fmla="*/ 250 w 434"/>
                  <a:gd name="T63" fmla="*/ 212 h 272"/>
                  <a:gd name="T64" fmla="*/ 258 w 434"/>
                  <a:gd name="T65" fmla="*/ 216 h 272"/>
                  <a:gd name="T66" fmla="*/ 268 w 434"/>
                  <a:gd name="T67" fmla="*/ 176 h 272"/>
                  <a:gd name="T68" fmla="*/ 280 w 434"/>
                  <a:gd name="T69" fmla="*/ 172 h 272"/>
                  <a:gd name="T70" fmla="*/ 298 w 434"/>
                  <a:gd name="T71" fmla="*/ 156 h 272"/>
                  <a:gd name="T72" fmla="*/ 296 w 434"/>
                  <a:gd name="T73" fmla="*/ 138 h 272"/>
                  <a:gd name="T74" fmla="*/ 296 w 434"/>
                  <a:gd name="T75" fmla="*/ 122 h 272"/>
                  <a:gd name="T76" fmla="*/ 302 w 434"/>
                  <a:gd name="T77" fmla="*/ 120 h 272"/>
                  <a:gd name="T78" fmla="*/ 322 w 434"/>
                  <a:gd name="T79" fmla="*/ 112 h 272"/>
                  <a:gd name="T80" fmla="*/ 336 w 434"/>
                  <a:gd name="T81" fmla="*/ 102 h 272"/>
                  <a:gd name="T82" fmla="*/ 328 w 434"/>
                  <a:gd name="T83" fmla="*/ 94 h 272"/>
                  <a:gd name="T84" fmla="*/ 330 w 434"/>
                  <a:gd name="T85" fmla="*/ 86 h 272"/>
                  <a:gd name="T86" fmla="*/ 334 w 434"/>
                  <a:gd name="T87" fmla="*/ 86 h 272"/>
                  <a:gd name="T88" fmla="*/ 404 w 434"/>
                  <a:gd name="T89" fmla="*/ 40 h 272"/>
                  <a:gd name="T90" fmla="*/ 428 w 434"/>
                  <a:gd name="T91" fmla="*/ 48 h 272"/>
                  <a:gd name="T92" fmla="*/ 424 w 434"/>
                  <a:gd name="T93" fmla="*/ 28 h 272"/>
                  <a:gd name="T94" fmla="*/ 432 w 434"/>
                  <a:gd name="T95" fmla="*/ 12 h 272"/>
                  <a:gd name="T96" fmla="*/ 424 w 434"/>
                  <a:gd name="T97" fmla="*/ 14 h 272"/>
                  <a:gd name="T98" fmla="*/ 404 w 434"/>
                  <a:gd name="T99" fmla="*/ 16 h 272"/>
                  <a:gd name="T100" fmla="*/ 400 w 434"/>
                  <a:gd name="T101" fmla="*/ 8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4" h="272">
                    <a:moveTo>
                      <a:pt x="396" y="8"/>
                    </a:moveTo>
                    <a:lnTo>
                      <a:pt x="396" y="8"/>
                    </a:lnTo>
                    <a:lnTo>
                      <a:pt x="396" y="8"/>
                    </a:lnTo>
                    <a:lnTo>
                      <a:pt x="394" y="12"/>
                    </a:lnTo>
                    <a:lnTo>
                      <a:pt x="388" y="14"/>
                    </a:lnTo>
                    <a:lnTo>
                      <a:pt x="358" y="12"/>
                    </a:lnTo>
                    <a:lnTo>
                      <a:pt x="358" y="12"/>
                    </a:lnTo>
                    <a:lnTo>
                      <a:pt x="330" y="6"/>
                    </a:lnTo>
                    <a:lnTo>
                      <a:pt x="314" y="0"/>
                    </a:lnTo>
                    <a:lnTo>
                      <a:pt x="270" y="42"/>
                    </a:lnTo>
                    <a:lnTo>
                      <a:pt x="272" y="60"/>
                    </a:lnTo>
                    <a:lnTo>
                      <a:pt x="272" y="60"/>
                    </a:lnTo>
                    <a:lnTo>
                      <a:pt x="268" y="62"/>
                    </a:lnTo>
                    <a:lnTo>
                      <a:pt x="268" y="62"/>
                    </a:lnTo>
                    <a:lnTo>
                      <a:pt x="246" y="64"/>
                    </a:lnTo>
                    <a:lnTo>
                      <a:pt x="228" y="62"/>
                    </a:lnTo>
                    <a:lnTo>
                      <a:pt x="222" y="62"/>
                    </a:lnTo>
                    <a:lnTo>
                      <a:pt x="218" y="60"/>
                    </a:lnTo>
                    <a:lnTo>
                      <a:pt x="214" y="56"/>
                    </a:lnTo>
                    <a:lnTo>
                      <a:pt x="212" y="52"/>
                    </a:lnTo>
                    <a:lnTo>
                      <a:pt x="208" y="2"/>
                    </a:lnTo>
                    <a:lnTo>
                      <a:pt x="168" y="0"/>
                    </a:lnTo>
                    <a:lnTo>
                      <a:pt x="152" y="36"/>
                    </a:lnTo>
                    <a:lnTo>
                      <a:pt x="150" y="20"/>
                    </a:lnTo>
                    <a:lnTo>
                      <a:pt x="150" y="20"/>
                    </a:lnTo>
                    <a:lnTo>
                      <a:pt x="148" y="6"/>
                    </a:lnTo>
                    <a:lnTo>
                      <a:pt x="144" y="0"/>
                    </a:lnTo>
                    <a:lnTo>
                      <a:pt x="128" y="8"/>
                    </a:lnTo>
                    <a:lnTo>
                      <a:pt x="120" y="18"/>
                    </a:lnTo>
                    <a:lnTo>
                      <a:pt x="118" y="20"/>
                    </a:lnTo>
                    <a:lnTo>
                      <a:pt x="118" y="20"/>
                    </a:lnTo>
                    <a:lnTo>
                      <a:pt x="102" y="24"/>
                    </a:lnTo>
                    <a:lnTo>
                      <a:pt x="102" y="24"/>
                    </a:lnTo>
                    <a:lnTo>
                      <a:pt x="78" y="48"/>
                    </a:lnTo>
                    <a:lnTo>
                      <a:pt x="56" y="70"/>
                    </a:lnTo>
                    <a:lnTo>
                      <a:pt x="12" y="128"/>
                    </a:lnTo>
                    <a:lnTo>
                      <a:pt x="22" y="148"/>
                    </a:lnTo>
                    <a:lnTo>
                      <a:pt x="22" y="152"/>
                    </a:lnTo>
                    <a:lnTo>
                      <a:pt x="22" y="152"/>
                    </a:lnTo>
                    <a:lnTo>
                      <a:pt x="20" y="152"/>
                    </a:lnTo>
                    <a:lnTo>
                      <a:pt x="20" y="152"/>
                    </a:lnTo>
                    <a:lnTo>
                      <a:pt x="20" y="156"/>
                    </a:lnTo>
                    <a:lnTo>
                      <a:pt x="20" y="160"/>
                    </a:lnTo>
                    <a:lnTo>
                      <a:pt x="24" y="172"/>
                    </a:lnTo>
                    <a:lnTo>
                      <a:pt x="24" y="172"/>
                    </a:lnTo>
                    <a:lnTo>
                      <a:pt x="32" y="188"/>
                    </a:lnTo>
                    <a:lnTo>
                      <a:pt x="34" y="198"/>
                    </a:lnTo>
                    <a:lnTo>
                      <a:pt x="34" y="206"/>
                    </a:lnTo>
                    <a:lnTo>
                      <a:pt x="34" y="208"/>
                    </a:lnTo>
                    <a:lnTo>
                      <a:pt x="0" y="228"/>
                    </a:lnTo>
                    <a:lnTo>
                      <a:pt x="0" y="236"/>
                    </a:lnTo>
                    <a:lnTo>
                      <a:pt x="16" y="244"/>
                    </a:lnTo>
                    <a:lnTo>
                      <a:pt x="16" y="244"/>
                    </a:lnTo>
                    <a:lnTo>
                      <a:pt x="18" y="248"/>
                    </a:lnTo>
                    <a:lnTo>
                      <a:pt x="18" y="248"/>
                    </a:lnTo>
                    <a:lnTo>
                      <a:pt x="18" y="248"/>
                    </a:lnTo>
                    <a:lnTo>
                      <a:pt x="18" y="252"/>
                    </a:lnTo>
                    <a:lnTo>
                      <a:pt x="22" y="256"/>
                    </a:lnTo>
                    <a:lnTo>
                      <a:pt x="36" y="264"/>
                    </a:lnTo>
                    <a:lnTo>
                      <a:pt x="64" y="272"/>
                    </a:lnTo>
                    <a:lnTo>
                      <a:pt x="74" y="266"/>
                    </a:lnTo>
                    <a:lnTo>
                      <a:pt x="84" y="252"/>
                    </a:lnTo>
                    <a:lnTo>
                      <a:pt x="92" y="230"/>
                    </a:lnTo>
                    <a:lnTo>
                      <a:pt x="114" y="238"/>
                    </a:lnTo>
                    <a:lnTo>
                      <a:pt x="118" y="240"/>
                    </a:lnTo>
                    <a:lnTo>
                      <a:pt x="118" y="242"/>
                    </a:lnTo>
                    <a:lnTo>
                      <a:pt x="118" y="242"/>
                    </a:lnTo>
                    <a:lnTo>
                      <a:pt x="118" y="244"/>
                    </a:lnTo>
                    <a:lnTo>
                      <a:pt x="118" y="244"/>
                    </a:lnTo>
                    <a:lnTo>
                      <a:pt x="116" y="250"/>
                    </a:lnTo>
                    <a:lnTo>
                      <a:pt x="116" y="256"/>
                    </a:lnTo>
                    <a:lnTo>
                      <a:pt x="118" y="260"/>
                    </a:lnTo>
                    <a:lnTo>
                      <a:pt x="124" y="264"/>
                    </a:lnTo>
                    <a:lnTo>
                      <a:pt x="148" y="264"/>
                    </a:lnTo>
                    <a:lnTo>
                      <a:pt x="148" y="264"/>
                    </a:lnTo>
                    <a:lnTo>
                      <a:pt x="160" y="260"/>
                    </a:lnTo>
                    <a:lnTo>
                      <a:pt x="170" y="256"/>
                    </a:lnTo>
                    <a:lnTo>
                      <a:pt x="170" y="256"/>
                    </a:lnTo>
                    <a:lnTo>
                      <a:pt x="172" y="252"/>
                    </a:lnTo>
                    <a:lnTo>
                      <a:pt x="176" y="252"/>
                    </a:lnTo>
                    <a:lnTo>
                      <a:pt x="184" y="252"/>
                    </a:lnTo>
                    <a:lnTo>
                      <a:pt x="184" y="252"/>
                    </a:lnTo>
                    <a:lnTo>
                      <a:pt x="198" y="256"/>
                    </a:lnTo>
                    <a:lnTo>
                      <a:pt x="202" y="258"/>
                    </a:lnTo>
                    <a:lnTo>
                      <a:pt x="208" y="264"/>
                    </a:lnTo>
                    <a:lnTo>
                      <a:pt x="212" y="250"/>
                    </a:lnTo>
                    <a:lnTo>
                      <a:pt x="214" y="248"/>
                    </a:lnTo>
                    <a:lnTo>
                      <a:pt x="216" y="248"/>
                    </a:lnTo>
                    <a:lnTo>
                      <a:pt x="216" y="248"/>
                    </a:lnTo>
                    <a:lnTo>
                      <a:pt x="220" y="242"/>
                    </a:lnTo>
                    <a:lnTo>
                      <a:pt x="224" y="236"/>
                    </a:lnTo>
                    <a:lnTo>
                      <a:pt x="224" y="236"/>
                    </a:lnTo>
                    <a:lnTo>
                      <a:pt x="230" y="228"/>
                    </a:lnTo>
                    <a:lnTo>
                      <a:pt x="238" y="220"/>
                    </a:lnTo>
                    <a:lnTo>
                      <a:pt x="248" y="214"/>
                    </a:lnTo>
                    <a:lnTo>
                      <a:pt x="250" y="212"/>
                    </a:lnTo>
                    <a:lnTo>
                      <a:pt x="250" y="214"/>
                    </a:lnTo>
                    <a:lnTo>
                      <a:pt x="252" y="214"/>
                    </a:lnTo>
                    <a:lnTo>
                      <a:pt x="258" y="216"/>
                    </a:lnTo>
                    <a:lnTo>
                      <a:pt x="258" y="216"/>
                    </a:lnTo>
                    <a:lnTo>
                      <a:pt x="260" y="216"/>
                    </a:lnTo>
                    <a:lnTo>
                      <a:pt x="268" y="176"/>
                    </a:lnTo>
                    <a:lnTo>
                      <a:pt x="268" y="176"/>
                    </a:lnTo>
                    <a:lnTo>
                      <a:pt x="280" y="172"/>
                    </a:lnTo>
                    <a:lnTo>
                      <a:pt x="280" y="172"/>
                    </a:lnTo>
                    <a:lnTo>
                      <a:pt x="290" y="166"/>
                    </a:lnTo>
                    <a:lnTo>
                      <a:pt x="296" y="160"/>
                    </a:lnTo>
                    <a:lnTo>
                      <a:pt x="298" y="156"/>
                    </a:lnTo>
                    <a:lnTo>
                      <a:pt x="300" y="150"/>
                    </a:lnTo>
                    <a:lnTo>
                      <a:pt x="296" y="138"/>
                    </a:lnTo>
                    <a:lnTo>
                      <a:pt x="296" y="138"/>
                    </a:lnTo>
                    <a:lnTo>
                      <a:pt x="294" y="128"/>
                    </a:lnTo>
                    <a:lnTo>
                      <a:pt x="296" y="122"/>
                    </a:lnTo>
                    <a:lnTo>
                      <a:pt x="296" y="122"/>
                    </a:lnTo>
                    <a:lnTo>
                      <a:pt x="298" y="120"/>
                    </a:lnTo>
                    <a:lnTo>
                      <a:pt x="302" y="120"/>
                    </a:lnTo>
                    <a:lnTo>
                      <a:pt x="302" y="120"/>
                    </a:lnTo>
                    <a:lnTo>
                      <a:pt x="310" y="120"/>
                    </a:lnTo>
                    <a:lnTo>
                      <a:pt x="320" y="124"/>
                    </a:lnTo>
                    <a:lnTo>
                      <a:pt x="322" y="112"/>
                    </a:lnTo>
                    <a:lnTo>
                      <a:pt x="322" y="110"/>
                    </a:lnTo>
                    <a:lnTo>
                      <a:pt x="322" y="108"/>
                    </a:lnTo>
                    <a:lnTo>
                      <a:pt x="336" y="102"/>
                    </a:lnTo>
                    <a:lnTo>
                      <a:pt x="338" y="96"/>
                    </a:lnTo>
                    <a:lnTo>
                      <a:pt x="330" y="96"/>
                    </a:lnTo>
                    <a:lnTo>
                      <a:pt x="328" y="94"/>
                    </a:lnTo>
                    <a:lnTo>
                      <a:pt x="328" y="90"/>
                    </a:lnTo>
                    <a:lnTo>
                      <a:pt x="328" y="88"/>
                    </a:lnTo>
                    <a:lnTo>
                      <a:pt x="330" y="86"/>
                    </a:lnTo>
                    <a:lnTo>
                      <a:pt x="332" y="86"/>
                    </a:lnTo>
                    <a:lnTo>
                      <a:pt x="334" y="86"/>
                    </a:lnTo>
                    <a:lnTo>
                      <a:pt x="334" y="86"/>
                    </a:lnTo>
                    <a:lnTo>
                      <a:pt x="342" y="84"/>
                    </a:lnTo>
                    <a:lnTo>
                      <a:pt x="352" y="76"/>
                    </a:lnTo>
                    <a:lnTo>
                      <a:pt x="404" y="40"/>
                    </a:lnTo>
                    <a:lnTo>
                      <a:pt x="404" y="40"/>
                    </a:lnTo>
                    <a:lnTo>
                      <a:pt x="420" y="48"/>
                    </a:lnTo>
                    <a:lnTo>
                      <a:pt x="428" y="48"/>
                    </a:lnTo>
                    <a:lnTo>
                      <a:pt x="424" y="30"/>
                    </a:lnTo>
                    <a:lnTo>
                      <a:pt x="424" y="28"/>
                    </a:lnTo>
                    <a:lnTo>
                      <a:pt x="424" y="28"/>
                    </a:lnTo>
                    <a:lnTo>
                      <a:pt x="424" y="28"/>
                    </a:lnTo>
                    <a:lnTo>
                      <a:pt x="434" y="12"/>
                    </a:lnTo>
                    <a:lnTo>
                      <a:pt x="432" y="12"/>
                    </a:lnTo>
                    <a:lnTo>
                      <a:pt x="426" y="12"/>
                    </a:lnTo>
                    <a:lnTo>
                      <a:pt x="426" y="14"/>
                    </a:lnTo>
                    <a:lnTo>
                      <a:pt x="424" y="14"/>
                    </a:lnTo>
                    <a:lnTo>
                      <a:pt x="408" y="16"/>
                    </a:lnTo>
                    <a:lnTo>
                      <a:pt x="404" y="16"/>
                    </a:lnTo>
                    <a:lnTo>
                      <a:pt x="404" y="16"/>
                    </a:lnTo>
                    <a:lnTo>
                      <a:pt x="404" y="16"/>
                    </a:lnTo>
                    <a:lnTo>
                      <a:pt x="404" y="12"/>
                    </a:lnTo>
                    <a:lnTo>
                      <a:pt x="400" y="8"/>
                    </a:lnTo>
                    <a:lnTo>
                      <a:pt x="396" y="8"/>
                    </a:lnTo>
                    <a:close/>
                  </a:path>
                </a:pathLst>
              </a:custGeom>
              <a:solidFill>
                <a:srgbClr val="FC765B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8" name="MH_Other_29">
                <a:extLst>
                  <a:ext uri="{FF2B5EF4-FFF2-40B4-BE49-F238E27FC236}">
                    <a16:creationId xmlns:a16="http://schemas.microsoft.com/office/drawing/2014/main" xmlns="" id="{ED258D92-BE0A-4FA9-8186-CB88440C42EB}"/>
                  </a:ext>
                </a:extLst>
              </p:cNvPr>
              <p:cNvSpPr>
                <a:spLocks/>
              </p:cNvSpPr>
              <p:nvPr>
                <p:custDataLst>
                  <p:tags r:id="rId39"/>
                </p:custDataLst>
              </p:nvPr>
            </p:nvSpPr>
            <p:spPr bwMode="auto">
              <a:xfrm>
                <a:off x="7507778" y="3491707"/>
                <a:ext cx="512762" cy="396875"/>
              </a:xfrm>
              <a:custGeom>
                <a:avLst/>
                <a:gdLst>
                  <a:gd name="T0" fmla="*/ 258 w 378"/>
                  <a:gd name="T1" fmla="*/ 78 h 292"/>
                  <a:gd name="T2" fmla="*/ 240 w 378"/>
                  <a:gd name="T3" fmla="*/ 46 h 292"/>
                  <a:gd name="T4" fmla="*/ 204 w 378"/>
                  <a:gd name="T5" fmla="*/ 38 h 292"/>
                  <a:gd name="T6" fmla="*/ 194 w 378"/>
                  <a:gd name="T7" fmla="*/ 28 h 292"/>
                  <a:gd name="T8" fmla="*/ 166 w 378"/>
                  <a:gd name="T9" fmla="*/ 16 h 292"/>
                  <a:gd name="T10" fmla="*/ 164 w 378"/>
                  <a:gd name="T11" fmla="*/ 0 h 292"/>
                  <a:gd name="T12" fmla="*/ 148 w 378"/>
                  <a:gd name="T13" fmla="*/ 12 h 292"/>
                  <a:gd name="T14" fmla="*/ 140 w 378"/>
                  <a:gd name="T15" fmla="*/ 26 h 292"/>
                  <a:gd name="T16" fmla="*/ 126 w 378"/>
                  <a:gd name="T17" fmla="*/ 46 h 292"/>
                  <a:gd name="T18" fmla="*/ 120 w 378"/>
                  <a:gd name="T19" fmla="*/ 52 h 292"/>
                  <a:gd name="T20" fmla="*/ 108 w 378"/>
                  <a:gd name="T21" fmla="*/ 42 h 292"/>
                  <a:gd name="T22" fmla="*/ 96 w 378"/>
                  <a:gd name="T23" fmla="*/ 38 h 292"/>
                  <a:gd name="T24" fmla="*/ 76 w 378"/>
                  <a:gd name="T25" fmla="*/ 46 h 292"/>
                  <a:gd name="T26" fmla="*/ 32 w 378"/>
                  <a:gd name="T27" fmla="*/ 50 h 292"/>
                  <a:gd name="T28" fmla="*/ 20 w 378"/>
                  <a:gd name="T29" fmla="*/ 32 h 292"/>
                  <a:gd name="T30" fmla="*/ 4 w 378"/>
                  <a:gd name="T31" fmla="*/ 34 h 292"/>
                  <a:gd name="T32" fmla="*/ 2 w 378"/>
                  <a:gd name="T33" fmla="*/ 36 h 292"/>
                  <a:gd name="T34" fmla="*/ 8 w 378"/>
                  <a:gd name="T35" fmla="*/ 42 h 292"/>
                  <a:gd name="T36" fmla="*/ 10 w 378"/>
                  <a:gd name="T37" fmla="*/ 42 h 292"/>
                  <a:gd name="T38" fmla="*/ 40 w 378"/>
                  <a:gd name="T39" fmla="*/ 76 h 292"/>
                  <a:gd name="T40" fmla="*/ 98 w 378"/>
                  <a:gd name="T41" fmla="*/ 96 h 292"/>
                  <a:gd name="T42" fmla="*/ 118 w 378"/>
                  <a:gd name="T43" fmla="*/ 128 h 292"/>
                  <a:gd name="T44" fmla="*/ 140 w 378"/>
                  <a:gd name="T45" fmla="*/ 158 h 292"/>
                  <a:gd name="T46" fmla="*/ 152 w 378"/>
                  <a:gd name="T47" fmla="*/ 162 h 292"/>
                  <a:gd name="T48" fmla="*/ 182 w 378"/>
                  <a:gd name="T49" fmla="*/ 142 h 292"/>
                  <a:gd name="T50" fmla="*/ 200 w 378"/>
                  <a:gd name="T51" fmla="*/ 146 h 292"/>
                  <a:gd name="T52" fmla="*/ 198 w 378"/>
                  <a:gd name="T53" fmla="*/ 152 h 292"/>
                  <a:gd name="T54" fmla="*/ 168 w 378"/>
                  <a:gd name="T55" fmla="*/ 186 h 292"/>
                  <a:gd name="T56" fmla="*/ 166 w 378"/>
                  <a:gd name="T57" fmla="*/ 194 h 292"/>
                  <a:gd name="T58" fmla="*/ 152 w 378"/>
                  <a:gd name="T59" fmla="*/ 222 h 292"/>
                  <a:gd name="T60" fmla="*/ 166 w 378"/>
                  <a:gd name="T61" fmla="*/ 246 h 292"/>
                  <a:gd name="T62" fmla="*/ 178 w 378"/>
                  <a:gd name="T63" fmla="*/ 254 h 292"/>
                  <a:gd name="T64" fmla="*/ 194 w 378"/>
                  <a:gd name="T65" fmla="*/ 270 h 292"/>
                  <a:gd name="T66" fmla="*/ 204 w 378"/>
                  <a:gd name="T67" fmla="*/ 262 h 292"/>
                  <a:gd name="T68" fmla="*/ 214 w 378"/>
                  <a:gd name="T69" fmla="*/ 264 h 292"/>
                  <a:gd name="T70" fmla="*/ 230 w 378"/>
                  <a:gd name="T71" fmla="*/ 278 h 292"/>
                  <a:gd name="T72" fmla="*/ 238 w 378"/>
                  <a:gd name="T73" fmla="*/ 286 h 292"/>
                  <a:gd name="T74" fmla="*/ 248 w 378"/>
                  <a:gd name="T75" fmla="*/ 284 h 292"/>
                  <a:gd name="T76" fmla="*/ 304 w 378"/>
                  <a:gd name="T77" fmla="*/ 286 h 292"/>
                  <a:gd name="T78" fmla="*/ 312 w 378"/>
                  <a:gd name="T79" fmla="*/ 272 h 292"/>
                  <a:gd name="T80" fmla="*/ 316 w 378"/>
                  <a:gd name="T81" fmla="*/ 262 h 292"/>
                  <a:gd name="T82" fmla="*/ 324 w 378"/>
                  <a:gd name="T83" fmla="*/ 248 h 292"/>
                  <a:gd name="T84" fmla="*/ 324 w 378"/>
                  <a:gd name="T85" fmla="*/ 232 h 292"/>
                  <a:gd name="T86" fmla="*/ 330 w 378"/>
                  <a:gd name="T87" fmla="*/ 226 h 292"/>
                  <a:gd name="T88" fmla="*/ 348 w 378"/>
                  <a:gd name="T89" fmla="*/ 222 h 292"/>
                  <a:gd name="T90" fmla="*/ 378 w 378"/>
                  <a:gd name="T91" fmla="*/ 238 h 292"/>
                  <a:gd name="T92" fmla="*/ 362 w 378"/>
                  <a:gd name="T93" fmla="*/ 196 h 292"/>
                  <a:gd name="T94" fmla="*/ 348 w 378"/>
                  <a:gd name="T95" fmla="*/ 194 h 292"/>
                  <a:gd name="T96" fmla="*/ 312 w 378"/>
                  <a:gd name="T97" fmla="*/ 172 h 292"/>
                  <a:gd name="T98" fmla="*/ 292 w 378"/>
                  <a:gd name="T99" fmla="*/ 146 h 292"/>
                  <a:gd name="T100" fmla="*/ 270 w 378"/>
                  <a:gd name="T101" fmla="*/ 94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78" h="292">
                    <a:moveTo>
                      <a:pt x="264" y="86"/>
                    </a:moveTo>
                    <a:lnTo>
                      <a:pt x="264" y="86"/>
                    </a:lnTo>
                    <a:lnTo>
                      <a:pt x="258" y="78"/>
                    </a:lnTo>
                    <a:lnTo>
                      <a:pt x="252" y="70"/>
                    </a:lnTo>
                    <a:lnTo>
                      <a:pt x="240" y="46"/>
                    </a:lnTo>
                    <a:lnTo>
                      <a:pt x="240" y="46"/>
                    </a:lnTo>
                    <a:lnTo>
                      <a:pt x="226" y="44"/>
                    </a:lnTo>
                    <a:lnTo>
                      <a:pt x="214" y="42"/>
                    </a:lnTo>
                    <a:lnTo>
                      <a:pt x="204" y="38"/>
                    </a:lnTo>
                    <a:lnTo>
                      <a:pt x="198" y="34"/>
                    </a:lnTo>
                    <a:lnTo>
                      <a:pt x="198" y="34"/>
                    </a:lnTo>
                    <a:lnTo>
                      <a:pt x="194" y="28"/>
                    </a:lnTo>
                    <a:lnTo>
                      <a:pt x="188" y="24"/>
                    </a:lnTo>
                    <a:lnTo>
                      <a:pt x="170" y="18"/>
                    </a:lnTo>
                    <a:lnTo>
                      <a:pt x="166" y="16"/>
                    </a:lnTo>
                    <a:lnTo>
                      <a:pt x="170" y="2"/>
                    </a:lnTo>
                    <a:lnTo>
                      <a:pt x="168" y="2"/>
                    </a:lnTo>
                    <a:lnTo>
                      <a:pt x="164" y="0"/>
                    </a:lnTo>
                    <a:lnTo>
                      <a:pt x="164" y="0"/>
                    </a:lnTo>
                    <a:lnTo>
                      <a:pt x="152" y="8"/>
                    </a:lnTo>
                    <a:lnTo>
                      <a:pt x="148" y="12"/>
                    </a:lnTo>
                    <a:lnTo>
                      <a:pt x="144" y="16"/>
                    </a:lnTo>
                    <a:lnTo>
                      <a:pt x="144" y="16"/>
                    </a:lnTo>
                    <a:lnTo>
                      <a:pt x="140" y="26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26" y="46"/>
                    </a:lnTo>
                    <a:lnTo>
                      <a:pt x="124" y="50"/>
                    </a:lnTo>
                    <a:lnTo>
                      <a:pt x="120" y="52"/>
                    </a:lnTo>
                    <a:lnTo>
                      <a:pt x="120" y="52"/>
                    </a:lnTo>
                    <a:lnTo>
                      <a:pt x="118" y="52"/>
                    </a:lnTo>
                    <a:lnTo>
                      <a:pt x="116" y="48"/>
                    </a:lnTo>
                    <a:lnTo>
                      <a:pt x="108" y="42"/>
                    </a:lnTo>
                    <a:lnTo>
                      <a:pt x="108" y="42"/>
                    </a:lnTo>
                    <a:lnTo>
                      <a:pt x="102" y="40"/>
                    </a:lnTo>
                    <a:lnTo>
                      <a:pt x="96" y="38"/>
                    </a:lnTo>
                    <a:lnTo>
                      <a:pt x="88" y="40"/>
                    </a:lnTo>
                    <a:lnTo>
                      <a:pt x="88" y="40"/>
                    </a:lnTo>
                    <a:lnTo>
                      <a:pt x="76" y="46"/>
                    </a:lnTo>
                    <a:lnTo>
                      <a:pt x="62" y="50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26" y="44"/>
                    </a:lnTo>
                    <a:lnTo>
                      <a:pt x="22" y="38"/>
                    </a:lnTo>
                    <a:lnTo>
                      <a:pt x="20" y="32"/>
                    </a:lnTo>
                    <a:lnTo>
                      <a:pt x="20" y="22"/>
                    </a:lnTo>
                    <a:lnTo>
                      <a:pt x="8" y="18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4" y="36"/>
                    </a:lnTo>
                    <a:lnTo>
                      <a:pt x="2" y="36"/>
                    </a:lnTo>
                    <a:lnTo>
                      <a:pt x="0" y="40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10" y="42"/>
                    </a:lnTo>
                    <a:lnTo>
                      <a:pt x="10" y="42"/>
                    </a:lnTo>
                    <a:lnTo>
                      <a:pt x="10" y="42"/>
                    </a:lnTo>
                    <a:lnTo>
                      <a:pt x="28" y="66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68" y="86"/>
                    </a:lnTo>
                    <a:lnTo>
                      <a:pt x="98" y="96"/>
                    </a:lnTo>
                    <a:lnTo>
                      <a:pt x="98" y="96"/>
                    </a:lnTo>
                    <a:lnTo>
                      <a:pt x="104" y="102"/>
                    </a:lnTo>
                    <a:lnTo>
                      <a:pt x="112" y="112"/>
                    </a:lnTo>
                    <a:lnTo>
                      <a:pt x="118" y="128"/>
                    </a:lnTo>
                    <a:lnTo>
                      <a:pt x="124" y="150"/>
                    </a:lnTo>
                    <a:lnTo>
                      <a:pt x="124" y="150"/>
                    </a:lnTo>
                    <a:lnTo>
                      <a:pt x="140" y="158"/>
                    </a:lnTo>
                    <a:lnTo>
                      <a:pt x="146" y="162"/>
                    </a:lnTo>
                    <a:lnTo>
                      <a:pt x="152" y="162"/>
                    </a:lnTo>
                    <a:lnTo>
                      <a:pt x="152" y="162"/>
                    </a:lnTo>
                    <a:lnTo>
                      <a:pt x="180" y="144"/>
                    </a:lnTo>
                    <a:lnTo>
                      <a:pt x="180" y="144"/>
                    </a:lnTo>
                    <a:lnTo>
                      <a:pt x="182" y="142"/>
                    </a:lnTo>
                    <a:lnTo>
                      <a:pt x="184" y="144"/>
                    </a:lnTo>
                    <a:lnTo>
                      <a:pt x="198" y="146"/>
                    </a:lnTo>
                    <a:lnTo>
                      <a:pt x="200" y="146"/>
                    </a:lnTo>
                    <a:lnTo>
                      <a:pt x="200" y="150"/>
                    </a:lnTo>
                    <a:lnTo>
                      <a:pt x="198" y="152"/>
                    </a:lnTo>
                    <a:lnTo>
                      <a:pt x="198" y="152"/>
                    </a:lnTo>
                    <a:lnTo>
                      <a:pt x="192" y="174"/>
                    </a:lnTo>
                    <a:lnTo>
                      <a:pt x="186" y="186"/>
                    </a:lnTo>
                    <a:lnTo>
                      <a:pt x="168" y="186"/>
                    </a:lnTo>
                    <a:lnTo>
                      <a:pt x="168" y="186"/>
                    </a:lnTo>
                    <a:lnTo>
                      <a:pt x="168" y="186"/>
                    </a:lnTo>
                    <a:lnTo>
                      <a:pt x="166" y="194"/>
                    </a:lnTo>
                    <a:lnTo>
                      <a:pt x="164" y="202"/>
                    </a:lnTo>
                    <a:lnTo>
                      <a:pt x="152" y="222"/>
                    </a:lnTo>
                    <a:lnTo>
                      <a:pt x="152" y="222"/>
                    </a:lnTo>
                    <a:lnTo>
                      <a:pt x="148" y="228"/>
                    </a:lnTo>
                    <a:lnTo>
                      <a:pt x="148" y="234"/>
                    </a:lnTo>
                    <a:lnTo>
                      <a:pt x="166" y="246"/>
                    </a:lnTo>
                    <a:lnTo>
                      <a:pt x="166" y="246"/>
                    </a:lnTo>
                    <a:lnTo>
                      <a:pt x="172" y="252"/>
                    </a:lnTo>
                    <a:lnTo>
                      <a:pt x="178" y="254"/>
                    </a:lnTo>
                    <a:lnTo>
                      <a:pt x="182" y="254"/>
                    </a:lnTo>
                    <a:lnTo>
                      <a:pt x="186" y="266"/>
                    </a:lnTo>
                    <a:lnTo>
                      <a:pt x="194" y="270"/>
                    </a:lnTo>
                    <a:lnTo>
                      <a:pt x="200" y="266"/>
                    </a:lnTo>
                    <a:lnTo>
                      <a:pt x="200" y="266"/>
                    </a:lnTo>
                    <a:lnTo>
                      <a:pt x="204" y="262"/>
                    </a:lnTo>
                    <a:lnTo>
                      <a:pt x="208" y="262"/>
                    </a:lnTo>
                    <a:lnTo>
                      <a:pt x="208" y="262"/>
                    </a:lnTo>
                    <a:lnTo>
                      <a:pt x="214" y="264"/>
                    </a:lnTo>
                    <a:lnTo>
                      <a:pt x="218" y="266"/>
                    </a:lnTo>
                    <a:lnTo>
                      <a:pt x="224" y="270"/>
                    </a:lnTo>
                    <a:lnTo>
                      <a:pt x="230" y="278"/>
                    </a:lnTo>
                    <a:lnTo>
                      <a:pt x="230" y="278"/>
                    </a:lnTo>
                    <a:lnTo>
                      <a:pt x="236" y="286"/>
                    </a:lnTo>
                    <a:lnTo>
                      <a:pt x="238" y="286"/>
                    </a:lnTo>
                    <a:lnTo>
                      <a:pt x="238" y="286"/>
                    </a:lnTo>
                    <a:lnTo>
                      <a:pt x="242" y="284"/>
                    </a:lnTo>
                    <a:lnTo>
                      <a:pt x="248" y="284"/>
                    </a:lnTo>
                    <a:lnTo>
                      <a:pt x="264" y="288"/>
                    </a:lnTo>
                    <a:lnTo>
                      <a:pt x="284" y="292"/>
                    </a:lnTo>
                    <a:lnTo>
                      <a:pt x="304" y="286"/>
                    </a:lnTo>
                    <a:lnTo>
                      <a:pt x="312" y="282"/>
                    </a:lnTo>
                    <a:lnTo>
                      <a:pt x="318" y="278"/>
                    </a:lnTo>
                    <a:lnTo>
                      <a:pt x="312" y="272"/>
                    </a:lnTo>
                    <a:lnTo>
                      <a:pt x="312" y="272"/>
                    </a:lnTo>
                    <a:lnTo>
                      <a:pt x="312" y="268"/>
                    </a:lnTo>
                    <a:lnTo>
                      <a:pt x="316" y="262"/>
                    </a:lnTo>
                    <a:lnTo>
                      <a:pt x="316" y="262"/>
                    </a:lnTo>
                    <a:lnTo>
                      <a:pt x="322" y="256"/>
                    </a:lnTo>
                    <a:lnTo>
                      <a:pt x="324" y="248"/>
                    </a:lnTo>
                    <a:lnTo>
                      <a:pt x="324" y="238"/>
                    </a:lnTo>
                    <a:lnTo>
                      <a:pt x="324" y="238"/>
                    </a:lnTo>
                    <a:lnTo>
                      <a:pt x="324" y="232"/>
                    </a:lnTo>
                    <a:lnTo>
                      <a:pt x="326" y="230"/>
                    </a:lnTo>
                    <a:lnTo>
                      <a:pt x="326" y="230"/>
                    </a:lnTo>
                    <a:lnTo>
                      <a:pt x="330" y="226"/>
                    </a:lnTo>
                    <a:lnTo>
                      <a:pt x="340" y="222"/>
                    </a:lnTo>
                    <a:lnTo>
                      <a:pt x="340" y="222"/>
                    </a:lnTo>
                    <a:lnTo>
                      <a:pt x="348" y="222"/>
                    </a:lnTo>
                    <a:lnTo>
                      <a:pt x="356" y="226"/>
                    </a:lnTo>
                    <a:lnTo>
                      <a:pt x="366" y="230"/>
                    </a:lnTo>
                    <a:lnTo>
                      <a:pt x="378" y="238"/>
                    </a:lnTo>
                    <a:lnTo>
                      <a:pt x="372" y="222"/>
                    </a:lnTo>
                    <a:lnTo>
                      <a:pt x="364" y="210"/>
                    </a:lnTo>
                    <a:lnTo>
                      <a:pt x="362" y="196"/>
                    </a:lnTo>
                    <a:lnTo>
                      <a:pt x="348" y="194"/>
                    </a:lnTo>
                    <a:lnTo>
                      <a:pt x="348" y="194"/>
                    </a:lnTo>
                    <a:lnTo>
                      <a:pt x="348" y="194"/>
                    </a:lnTo>
                    <a:lnTo>
                      <a:pt x="348" y="194"/>
                    </a:lnTo>
                    <a:lnTo>
                      <a:pt x="348" y="194"/>
                    </a:lnTo>
                    <a:lnTo>
                      <a:pt x="312" y="172"/>
                    </a:lnTo>
                    <a:lnTo>
                      <a:pt x="294" y="170"/>
                    </a:lnTo>
                    <a:lnTo>
                      <a:pt x="294" y="166"/>
                    </a:lnTo>
                    <a:lnTo>
                      <a:pt x="292" y="146"/>
                    </a:lnTo>
                    <a:lnTo>
                      <a:pt x="292" y="146"/>
                    </a:lnTo>
                    <a:lnTo>
                      <a:pt x="276" y="106"/>
                    </a:lnTo>
                    <a:lnTo>
                      <a:pt x="270" y="94"/>
                    </a:lnTo>
                    <a:lnTo>
                      <a:pt x="264" y="86"/>
                    </a:lnTo>
                    <a:lnTo>
                      <a:pt x="264" y="8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9" name="MH_Other_30">
                <a:extLst>
                  <a:ext uri="{FF2B5EF4-FFF2-40B4-BE49-F238E27FC236}">
                    <a16:creationId xmlns:a16="http://schemas.microsoft.com/office/drawing/2014/main" xmlns="" id="{1F64B38F-F530-4BB9-8CED-06D7CC7ABFD0}"/>
                  </a:ext>
                </a:extLst>
              </p:cNvPr>
              <p:cNvSpPr>
                <a:spLocks/>
              </p:cNvSpPr>
              <p:nvPr>
                <p:custDataLst>
                  <p:tags r:id="rId40"/>
                </p:custDataLst>
              </p:nvPr>
            </p:nvSpPr>
            <p:spPr bwMode="auto">
              <a:xfrm>
                <a:off x="7237904" y="2732882"/>
                <a:ext cx="477837" cy="682625"/>
              </a:xfrm>
              <a:custGeom>
                <a:avLst/>
                <a:gdLst>
                  <a:gd name="T0" fmla="*/ 312 w 352"/>
                  <a:gd name="T1" fmla="*/ 144 h 502"/>
                  <a:gd name="T2" fmla="*/ 272 w 352"/>
                  <a:gd name="T3" fmla="*/ 120 h 502"/>
                  <a:gd name="T4" fmla="*/ 280 w 352"/>
                  <a:gd name="T5" fmla="*/ 94 h 502"/>
                  <a:gd name="T6" fmla="*/ 234 w 352"/>
                  <a:gd name="T7" fmla="*/ 76 h 502"/>
                  <a:gd name="T8" fmla="*/ 234 w 352"/>
                  <a:gd name="T9" fmla="*/ 36 h 502"/>
                  <a:gd name="T10" fmla="*/ 224 w 352"/>
                  <a:gd name="T11" fmla="*/ 40 h 502"/>
                  <a:gd name="T12" fmla="*/ 206 w 352"/>
                  <a:gd name="T13" fmla="*/ 8 h 502"/>
                  <a:gd name="T14" fmla="*/ 178 w 352"/>
                  <a:gd name="T15" fmla="*/ 16 h 502"/>
                  <a:gd name="T16" fmla="*/ 146 w 352"/>
                  <a:gd name="T17" fmla="*/ 64 h 502"/>
                  <a:gd name="T18" fmla="*/ 118 w 352"/>
                  <a:gd name="T19" fmla="*/ 76 h 502"/>
                  <a:gd name="T20" fmla="*/ 92 w 352"/>
                  <a:gd name="T21" fmla="*/ 70 h 502"/>
                  <a:gd name="T22" fmla="*/ 76 w 352"/>
                  <a:gd name="T23" fmla="*/ 100 h 502"/>
                  <a:gd name="T24" fmla="*/ 48 w 352"/>
                  <a:gd name="T25" fmla="*/ 92 h 502"/>
                  <a:gd name="T26" fmla="*/ 34 w 352"/>
                  <a:gd name="T27" fmla="*/ 64 h 502"/>
                  <a:gd name="T28" fmla="*/ 16 w 352"/>
                  <a:gd name="T29" fmla="*/ 96 h 502"/>
                  <a:gd name="T30" fmla="*/ 8 w 352"/>
                  <a:gd name="T31" fmla="*/ 108 h 502"/>
                  <a:gd name="T32" fmla="*/ 30 w 352"/>
                  <a:gd name="T33" fmla="*/ 168 h 502"/>
                  <a:gd name="T34" fmla="*/ 30 w 352"/>
                  <a:gd name="T35" fmla="*/ 196 h 502"/>
                  <a:gd name="T36" fmla="*/ 42 w 352"/>
                  <a:gd name="T37" fmla="*/ 224 h 502"/>
                  <a:gd name="T38" fmla="*/ 48 w 352"/>
                  <a:gd name="T39" fmla="*/ 240 h 502"/>
                  <a:gd name="T40" fmla="*/ 38 w 352"/>
                  <a:gd name="T41" fmla="*/ 284 h 502"/>
                  <a:gd name="T42" fmla="*/ 8 w 352"/>
                  <a:gd name="T43" fmla="*/ 332 h 502"/>
                  <a:gd name="T44" fmla="*/ 48 w 352"/>
                  <a:gd name="T45" fmla="*/ 378 h 502"/>
                  <a:gd name="T46" fmla="*/ 32 w 352"/>
                  <a:gd name="T47" fmla="*/ 416 h 502"/>
                  <a:gd name="T48" fmla="*/ 20 w 352"/>
                  <a:gd name="T49" fmla="*/ 450 h 502"/>
                  <a:gd name="T50" fmla="*/ 12 w 352"/>
                  <a:gd name="T51" fmla="*/ 466 h 502"/>
                  <a:gd name="T52" fmla="*/ 26 w 352"/>
                  <a:gd name="T53" fmla="*/ 482 h 502"/>
                  <a:gd name="T54" fmla="*/ 28 w 352"/>
                  <a:gd name="T55" fmla="*/ 488 h 502"/>
                  <a:gd name="T56" fmla="*/ 30 w 352"/>
                  <a:gd name="T57" fmla="*/ 492 h 502"/>
                  <a:gd name="T58" fmla="*/ 94 w 352"/>
                  <a:gd name="T59" fmla="*/ 496 h 502"/>
                  <a:gd name="T60" fmla="*/ 114 w 352"/>
                  <a:gd name="T61" fmla="*/ 464 h 502"/>
                  <a:gd name="T62" fmla="*/ 208 w 352"/>
                  <a:gd name="T63" fmla="*/ 352 h 502"/>
                  <a:gd name="T64" fmla="*/ 240 w 352"/>
                  <a:gd name="T65" fmla="*/ 332 h 502"/>
                  <a:gd name="T66" fmla="*/ 234 w 352"/>
                  <a:gd name="T67" fmla="*/ 312 h 502"/>
                  <a:gd name="T68" fmla="*/ 218 w 352"/>
                  <a:gd name="T69" fmla="*/ 296 h 502"/>
                  <a:gd name="T70" fmla="*/ 180 w 352"/>
                  <a:gd name="T71" fmla="*/ 276 h 502"/>
                  <a:gd name="T72" fmla="*/ 170 w 352"/>
                  <a:gd name="T73" fmla="*/ 242 h 502"/>
                  <a:gd name="T74" fmla="*/ 116 w 352"/>
                  <a:gd name="T75" fmla="*/ 228 h 502"/>
                  <a:gd name="T76" fmla="*/ 98 w 352"/>
                  <a:gd name="T77" fmla="*/ 218 h 502"/>
                  <a:gd name="T78" fmla="*/ 98 w 352"/>
                  <a:gd name="T79" fmla="*/ 202 h 502"/>
                  <a:gd name="T80" fmla="*/ 118 w 352"/>
                  <a:gd name="T81" fmla="*/ 180 h 502"/>
                  <a:gd name="T82" fmla="*/ 114 w 352"/>
                  <a:gd name="T83" fmla="*/ 158 h 502"/>
                  <a:gd name="T84" fmla="*/ 134 w 352"/>
                  <a:gd name="T85" fmla="*/ 148 h 502"/>
                  <a:gd name="T86" fmla="*/ 148 w 352"/>
                  <a:gd name="T87" fmla="*/ 140 h 502"/>
                  <a:gd name="T88" fmla="*/ 148 w 352"/>
                  <a:gd name="T89" fmla="*/ 118 h 502"/>
                  <a:gd name="T90" fmla="*/ 172 w 352"/>
                  <a:gd name="T91" fmla="*/ 120 h 502"/>
                  <a:gd name="T92" fmla="*/ 214 w 352"/>
                  <a:gd name="T93" fmla="*/ 144 h 502"/>
                  <a:gd name="T94" fmla="*/ 204 w 352"/>
                  <a:gd name="T95" fmla="*/ 154 h 502"/>
                  <a:gd name="T96" fmla="*/ 226 w 352"/>
                  <a:gd name="T97" fmla="*/ 168 h 502"/>
                  <a:gd name="T98" fmla="*/ 236 w 352"/>
                  <a:gd name="T99" fmla="*/ 180 h 502"/>
                  <a:gd name="T100" fmla="*/ 252 w 352"/>
                  <a:gd name="T101" fmla="*/ 220 h 502"/>
                  <a:gd name="T102" fmla="*/ 314 w 352"/>
                  <a:gd name="T103" fmla="*/ 236 h 502"/>
                  <a:gd name="T104" fmla="*/ 336 w 352"/>
                  <a:gd name="T105" fmla="*/ 188 h 502"/>
                  <a:gd name="T106" fmla="*/ 352 w 352"/>
                  <a:gd name="T107" fmla="*/ 176 h 502"/>
                  <a:gd name="T108" fmla="*/ 326 w 352"/>
                  <a:gd name="T109" fmla="*/ 156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52" h="502">
                    <a:moveTo>
                      <a:pt x="324" y="152"/>
                    </a:moveTo>
                    <a:lnTo>
                      <a:pt x="318" y="148"/>
                    </a:lnTo>
                    <a:lnTo>
                      <a:pt x="318" y="148"/>
                    </a:lnTo>
                    <a:lnTo>
                      <a:pt x="316" y="148"/>
                    </a:lnTo>
                    <a:lnTo>
                      <a:pt x="312" y="144"/>
                    </a:lnTo>
                    <a:lnTo>
                      <a:pt x="290" y="136"/>
                    </a:lnTo>
                    <a:lnTo>
                      <a:pt x="284" y="136"/>
                    </a:lnTo>
                    <a:lnTo>
                      <a:pt x="280" y="138"/>
                    </a:lnTo>
                    <a:lnTo>
                      <a:pt x="270" y="122"/>
                    </a:lnTo>
                    <a:lnTo>
                      <a:pt x="272" y="120"/>
                    </a:lnTo>
                    <a:lnTo>
                      <a:pt x="278" y="112"/>
                    </a:lnTo>
                    <a:lnTo>
                      <a:pt x="278" y="104"/>
                    </a:lnTo>
                    <a:lnTo>
                      <a:pt x="278" y="102"/>
                    </a:lnTo>
                    <a:lnTo>
                      <a:pt x="282" y="96"/>
                    </a:lnTo>
                    <a:lnTo>
                      <a:pt x="280" y="94"/>
                    </a:lnTo>
                    <a:lnTo>
                      <a:pt x="268" y="92"/>
                    </a:lnTo>
                    <a:lnTo>
                      <a:pt x="268" y="92"/>
                    </a:lnTo>
                    <a:lnTo>
                      <a:pt x="246" y="88"/>
                    </a:lnTo>
                    <a:lnTo>
                      <a:pt x="246" y="88"/>
                    </a:lnTo>
                    <a:lnTo>
                      <a:pt x="234" y="76"/>
                    </a:lnTo>
                    <a:lnTo>
                      <a:pt x="234" y="76"/>
                    </a:lnTo>
                    <a:lnTo>
                      <a:pt x="230" y="68"/>
                    </a:lnTo>
                    <a:lnTo>
                      <a:pt x="228" y="64"/>
                    </a:lnTo>
                    <a:lnTo>
                      <a:pt x="234" y="48"/>
                    </a:lnTo>
                    <a:lnTo>
                      <a:pt x="234" y="36"/>
                    </a:lnTo>
                    <a:lnTo>
                      <a:pt x="234" y="32"/>
                    </a:lnTo>
                    <a:lnTo>
                      <a:pt x="228" y="40"/>
                    </a:lnTo>
                    <a:lnTo>
                      <a:pt x="226" y="40"/>
                    </a:lnTo>
                    <a:lnTo>
                      <a:pt x="226" y="42"/>
                    </a:lnTo>
                    <a:lnTo>
                      <a:pt x="224" y="40"/>
                    </a:lnTo>
                    <a:lnTo>
                      <a:pt x="222" y="40"/>
                    </a:lnTo>
                    <a:lnTo>
                      <a:pt x="210" y="30"/>
                    </a:lnTo>
                    <a:lnTo>
                      <a:pt x="208" y="28"/>
                    </a:lnTo>
                    <a:lnTo>
                      <a:pt x="208" y="26"/>
                    </a:lnTo>
                    <a:lnTo>
                      <a:pt x="206" y="8"/>
                    </a:lnTo>
                    <a:lnTo>
                      <a:pt x="200" y="0"/>
                    </a:lnTo>
                    <a:lnTo>
                      <a:pt x="188" y="0"/>
                    </a:lnTo>
                    <a:lnTo>
                      <a:pt x="180" y="14"/>
                    </a:lnTo>
                    <a:lnTo>
                      <a:pt x="180" y="16"/>
                    </a:lnTo>
                    <a:lnTo>
                      <a:pt x="178" y="16"/>
                    </a:lnTo>
                    <a:lnTo>
                      <a:pt x="160" y="12"/>
                    </a:lnTo>
                    <a:lnTo>
                      <a:pt x="156" y="30"/>
                    </a:lnTo>
                    <a:lnTo>
                      <a:pt x="156" y="48"/>
                    </a:lnTo>
                    <a:lnTo>
                      <a:pt x="156" y="48"/>
                    </a:lnTo>
                    <a:lnTo>
                      <a:pt x="146" y="64"/>
                    </a:lnTo>
                    <a:lnTo>
                      <a:pt x="146" y="66"/>
                    </a:lnTo>
                    <a:lnTo>
                      <a:pt x="144" y="66"/>
                    </a:lnTo>
                    <a:lnTo>
                      <a:pt x="142" y="66"/>
                    </a:lnTo>
                    <a:lnTo>
                      <a:pt x="130" y="68"/>
                    </a:lnTo>
                    <a:lnTo>
                      <a:pt x="118" y="76"/>
                    </a:lnTo>
                    <a:lnTo>
                      <a:pt x="118" y="78"/>
                    </a:lnTo>
                    <a:lnTo>
                      <a:pt x="118" y="78"/>
                    </a:lnTo>
                    <a:lnTo>
                      <a:pt x="116" y="78"/>
                    </a:lnTo>
                    <a:lnTo>
                      <a:pt x="114" y="78"/>
                    </a:lnTo>
                    <a:lnTo>
                      <a:pt x="92" y="70"/>
                    </a:lnTo>
                    <a:lnTo>
                      <a:pt x="90" y="78"/>
                    </a:lnTo>
                    <a:lnTo>
                      <a:pt x="90" y="80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76" y="100"/>
                    </a:lnTo>
                    <a:lnTo>
                      <a:pt x="74" y="100"/>
                    </a:lnTo>
                    <a:lnTo>
                      <a:pt x="64" y="100"/>
                    </a:lnTo>
                    <a:lnTo>
                      <a:pt x="50" y="94"/>
                    </a:lnTo>
                    <a:lnTo>
                      <a:pt x="48" y="92"/>
                    </a:lnTo>
                    <a:lnTo>
                      <a:pt x="48" y="92"/>
                    </a:lnTo>
                    <a:lnTo>
                      <a:pt x="48" y="90"/>
                    </a:lnTo>
                    <a:lnTo>
                      <a:pt x="46" y="72"/>
                    </a:lnTo>
                    <a:lnTo>
                      <a:pt x="42" y="56"/>
                    </a:lnTo>
                    <a:lnTo>
                      <a:pt x="38" y="52"/>
                    </a:lnTo>
                    <a:lnTo>
                      <a:pt x="34" y="64"/>
                    </a:lnTo>
                    <a:lnTo>
                      <a:pt x="34" y="64"/>
                    </a:lnTo>
                    <a:lnTo>
                      <a:pt x="34" y="64"/>
                    </a:lnTo>
                    <a:lnTo>
                      <a:pt x="24" y="76"/>
                    </a:lnTo>
                    <a:lnTo>
                      <a:pt x="16" y="96"/>
                    </a:lnTo>
                    <a:lnTo>
                      <a:pt x="16" y="96"/>
                    </a:lnTo>
                    <a:lnTo>
                      <a:pt x="16" y="96"/>
                    </a:lnTo>
                    <a:lnTo>
                      <a:pt x="16" y="96"/>
                    </a:lnTo>
                    <a:lnTo>
                      <a:pt x="14" y="96"/>
                    </a:lnTo>
                    <a:lnTo>
                      <a:pt x="8" y="108"/>
                    </a:lnTo>
                    <a:lnTo>
                      <a:pt x="8" y="108"/>
                    </a:lnTo>
                    <a:lnTo>
                      <a:pt x="6" y="114"/>
                    </a:lnTo>
                    <a:lnTo>
                      <a:pt x="0" y="122"/>
                    </a:lnTo>
                    <a:lnTo>
                      <a:pt x="6" y="140"/>
                    </a:lnTo>
                    <a:lnTo>
                      <a:pt x="30" y="168"/>
                    </a:lnTo>
                    <a:lnTo>
                      <a:pt x="30" y="168"/>
                    </a:lnTo>
                    <a:lnTo>
                      <a:pt x="38" y="184"/>
                    </a:lnTo>
                    <a:lnTo>
                      <a:pt x="38" y="186"/>
                    </a:lnTo>
                    <a:lnTo>
                      <a:pt x="36" y="188"/>
                    </a:lnTo>
                    <a:lnTo>
                      <a:pt x="36" y="188"/>
                    </a:lnTo>
                    <a:lnTo>
                      <a:pt x="30" y="196"/>
                    </a:lnTo>
                    <a:lnTo>
                      <a:pt x="28" y="196"/>
                    </a:lnTo>
                    <a:lnTo>
                      <a:pt x="12" y="200"/>
                    </a:lnTo>
                    <a:lnTo>
                      <a:pt x="14" y="212"/>
                    </a:lnTo>
                    <a:lnTo>
                      <a:pt x="26" y="220"/>
                    </a:lnTo>
                    <a:lnTo>
                      <a:pt x="42" y="224"/>
                    </a:lnTo>
                    <a:lnTo>
                      <a:pt x="48" y="240"/>
                    </a:lnTo>
                    <a:lnTo>
                      <a:pt x="48" y="240"/>
                    </a:lnTo>
                    <a:lnTo>
                      <a:pt x="48" y="240"/>
                    </a:lnTo>
                    <a:lnTo>
                      <a:pt x="48" y="240"/>
                    </a:lnTo>
                    <a:lnTo>
                      <a:pt x="48" y="240"/>
                    </a:lnTo>
                    <a:lnTo>
                      <a:pt x="44" y="268"/>
                    </a:lnTo>
                    <a:lnTo>
                      <a:pt x="44" y="268"/>
                    </a:lnTo>
                    <a:lnTo>
                      <a:pt x="44" y="268"/>
                    </a:lnTo>
                    <a:lnTo>
                      <a:pt x="38" y="280"/>
                    </a:lnTo>
                    <a:lnTo>
                      <a:pt x="38" y="284"/>
                    </a:lnTo>
                    <a:lnTo>
                      <a:pt x="36" y="284"/>
                    </a:lnTo>
                    <a:lnTo>
                      <a:pt x="16" y="286"/>
                    </a:lnTo>
                    <a:lnTo>
                      <a:pt x="16" y="294"/>
                    </a:lnTo>
                    <a:lnTo>
                      <a:pt x="10" y="312"/>
                    </a:lnTo>
                    <a:lnTo>
                      <a:pt x="8" y="332"/>
                    </a:lnTo>
                    <a:lnTo>
                      <a:pt x="12" y="344"/>
                    </a:lnTo>
                    <a:lnTo>
                      <a:pt x="36" y="358"/>
                    </a:lnTo>
                    <a:lnTo>
                      <a:pt x="38" y="360"/>
                    </a:lnTo>
                    <a:lnTo>
                      <a:pt x="48" y="376"/>
                    </a:lnTo>
                    <a:lnTo>
                      <a:pt x="48" y="378"/>
                    </a:lnTo>
                    <a:lnTo>
                      <a:pt x="48" y="378"/>
                    </a:lnTo>
                    <a:lnTo>
                      <a:pt x="48" y="380"/>
                    </a:lnTo>
                    <a:lnTo>
                      <a:pt x="34" y="408"/>
                    </a:lnTo>
                    <a:lnTo>
                      <a:pt x="32" y="416"/>
                    </a:lnTo>
                    <a:lnTo>
                      <a:pt x="32" y="416"/>
                    </a:lnTo>
                    <a:lnTo>
                      <a:pt x="24" y="434"/>
                    </a:lnTo>
                    <a:lnTo>
                      <a:pt x="20" y="448"/>
                    </a:lnTo>
                    <a:lnTo>
                      <a:pt x="20" y="450"/>
                    </a:lnTo>
                    <a:lnTo>
                      <a:pt x="20" y="450"/>
                    </a:lnTo>
                    <a:lnTo>
                      <a:pt x="20" y="450"/>
                    </a:lnTo>
                    <a:lnTo>
                      <a:pt x="14" y="456"/>
                    </a:lnTo>
                    <a:lnTo>
                      <a:pt x="12" y="462"/>
                    </a:lnTo>
                    <a:lnTo>
                      <a:pt x="12" y="462"/>
                    </a:lnTo>
                    <a:lnTo>
                      <a:pt x="12" y="464"/>
                    </a:lnTo>
                    <a:lnTo>
                      <a:pt x="12" y="466"/>
                    </a:lnTo>
                    <a:lnTo>
                      <a:pt x="14" y="468"/>
                    </a:lnTo>
                    <a:lnTo>
                      <a:pt x="22" y="476"/>
                    </a:lnTo>
                    <a:lnTo>
                      <a:pt x="22" y="476"/>
                    </a:lnTo>
                    <a:lnTo>
                      <a:pt x="22" y="476"/>
                    </a:lnTo>
                    <a:lnTo>
                      <a:pt x="26" y="482"/>
                    </a:lnTo>
                    <a:lnTo>
                      <a:pt x="26" y="482"/>
                    </a:lnTo>
                    <a:lnTo>
                      <a:pt x="26" y="482"/>
                    </a:lnTo>
                    <a:lnTo>
                      <a:pt x="28" y="484"/>
                    </a:lnTo>
                    <a:lnTo>
                      <a:pt x="28" y="484"/>
                    </a:lnTo>
                    <a:lnTo>
                      <a:pt x="28" y="488"/>
                    </a:lnTo>
                    <a:lnTo>
                      <a:pt x="28" y="488"/>
                    </a:lnTo>
                    <a:lnTo>
                      <a:pt x="28" y="488"/>
                    </a:lnTo>
                    <a:lnTo>
                      <a:pt x="28" y="488"/>
                    </a:lnTo>
                    <a:lnTo>
                      <a:pt x="28" y="488"/>
                    </a:lnTo>
                    <a:lnTo>
                      <a:pt x="30" y="492"/>
                    </a:lnTo>
                    <a:lnTo>
                      <a:pt x="36" y="496"/>
                    </a:lnTo>
                    <a:lnTo>
                      <a:pt x="66" y="502"/>
                    </a:lnTo>
                    <a:lnTo>
                      <a:pt x="66" y="502"/>
                    </a:lnTo>
                    <a:lnTo>
                      <a:pt x="80" y="500"/>
                    </a:lnTo>
                    <a:lnTo>
                      <a:pt x="94" y="496"/>
                    </a:lnTo>
                    <a:lnTo>
                      <a:pt x="94" y="496"/>
                    </a:lnTo>
                    <a:lnTo>
                      <a:pt x="108" y="492"/>
                    </a:lnTo>
                    <a:lnTo>
                      <a:pt x="122" y="492"/>
                    </a:lnTo>
                    <a:lnTo>
                      <a:pt x="122" y="486"/>
                    </a:lnTo>
                    <a:lnTo>
                      <a:pt x="114" y="464"/>
                    </a:lnTo>
                    <a:lnTo>
                      <a:pt x="112" y="464"/>
                    </a:lnTo>
                    <a:lnTo>
                      <a:pt x="114" y="464"/>
                    </a:lnTo>
                    <a:lnTo>
                      <a:pt x="158" y="400"/>
                    </a:lnTo>
                    <a:lnTo>
                      <a:pt x="208" y="352"/>
                    </a:lnTo>
                    <a:lnTo>
                      <a:pt x="208" y="352"/>
                    </a:lnTo>
                    <a:lnTo>
                      <a:pt x="224" y="348"/>
                    </a:lnTo>
                    <a:lnTo>
                      <a:pt x="232" y="338"/>
                    </a:lnTo>
                    <a:lnTo>
                      <a:pt x="232" y="338"/>
                    </a:lnTo>
                    <a:lnTo>
                      <a:pt x="232" y="338"/>
                    </a:lnTo>
                    <a:lnTo>
                      <a:pt x="240" y="332"/>
                    </a:lnTo>
                    <a:lnTo>
                      <a:pt x="250" y="328"/>
                    </a:lnTo>
                    <a:lnTo>
                      <a:pt x="246" y="324"/>
                    </a:lnTo>
                    <a:lnTo>
                      <a:pt x="234" y="312"/>
                    </a:lnTo>
                    <a:lnTo>
                      <a:pt x="234" y="312"/>
                    </a:lnTo>
                    <a:lnTo>
                      <a:pt x="234" y="312"/>
                    </a:lnTo>
                    <a:lnTo>
                      <a:pt x="226" y="302"/>
                    </a:lnTo>
                    <a:lnTo>
                      <a:pt x="226" y="300"/>
                    </a:lnTo>
                    <a:lnTo>
                      <a:pt x="226" y="300"/>
                    </a:lnTo>
                    <a:lnTo>
                      <a:pt x="230" y="294"/>
                    </a:lnTo>
                    <a:lnTo>
                      <a:pt x="218" y="296"/>
                    </a:lnTo>
                    <a:lnTo>
                      <a:pt x="196" y="292"/>
                    </a:lnTo>
                    <a:lnTo>
                      <a:pt x="196" y="292"/>
                    </a:lnTo>
                    <a:lnTo>
                      <a:pt x="186" y="284"/>
                    </a:lnTo>
                    <a:lnTo>
                      <a:pt x="182" y="280"/>
                    </a:lnTo>
                    <a:lnTo>
                      <a:pt x="180" y="276"/>
                    </a:lnTo>
                    <a:lnTo>
                      <a:pt x="180" y="276"/>
                    </a:lnTo>
                    <a:lnTo>
                      <a:pt x="176" y="256"/>
                    </a:lnTo>
                    <a:lnTo>
                      <a:pt x="174" y="238"/>
                    </a:lnTo>
                    <a:lnTo>
                      <a:pt x="174" y="238"/>
                    </a:lnTo>
                    <a:lnTo>
                      <a:pt x="170" y="242"/>
                    </a:lnTo>
                    <a:lnTo>
                      <a:pt x="164" y="244"/>
                    </a:lnTo>
                    <a:lnTo>
                      <a:pt x="146" y="240"/>
                    </a:lnTo>
                    <a:lnTo>
                      <a:pt x="136" y="232"/>
                    </a:lnTo>
                    <a:lnTo>
                      <a:pt x="122" y="228"/>
                    </a:lnTo>
                    <a:lnTo>
                      <a:pt x="116" y="228"/>
                    </a:lnTo>
                    <a:lnTo>
                      <a:pt x="116" y="228"/>
                    </a:lnTo>
                    <a:lnTo>
                      <a:pt x="110" y="226"/>
                    </a:lnTo>
                    <a:lnTo>
                      <a:pt x="104" y="224"/>
                    </a:lnTo>
                    <a:lnTo>
                      <a:pt x="104" y="224"/>
                    </a:lnTo>
                    <a:lnTo>
                      <a:pt x="98" y="218"/>
                    </a:lnTo>
                    <a:lnTo>
                      <a:pt x="96" y="214"/>
                    </a:lnTo>
                    <a:lnTo>
                      <a:pt x="96" y="214"/>
                    </a:lnTo>
                    <a:lnTo>
                      <a:pt x="96" y="210"/>
                    </a:lnTo>
                    <a:lnTo>
                      <a:pt x="96" y="206"/>
                    </a:lnTo>
                    <a:lnTo>
                      <a:pt x="98" y="202"/>
                    </a:lnTo>
                    <a:lnTo>
                      <a:pt x="102" y="200"/>
                    </a:lnTo>
                    <a:lnTo>
                      <a:pt x="102" y="200"/>
                    </a:lnTo>
                    <a:lnTo>
                      <a:pt x="110" y="192"/>
                    </a:lnTo>
                    <a:lnTo>
                      <a:pt x="118" y="180"/>
                    </a:lnTo>
                    <a:lnTo>
                      <a:pt x="118" y="180"/>
                    </a:lnTo>
                    <a:lnTo>
                      <a:pt x="116" y="176"/>
                    </a:lnTo>
                    <a:lnTo>
                      <a:pt x="114" y="170"/>
                    </a:lnTo>
                    <a:lnTo>
                      <a:pt x="112" y="164"/>
                    </a:lnTo>
                    <a:lnTo>
                      <a:pt x="114" y="160"/>
                    </a:lnTo>
                    <a:lnTo>
                      <a:pt x="114" y="158"/>
                    </a:lnTo>
                    <a:lnTo>
                      <a:pt x="114" y="158"/>
                    </a:lnTo>
                    <a:lnTo>
                      <a:pt x="116" y="156"/>
                    </a:lnTo>
                    <a:lnTo>
                      <a:pt x="120" y="152"/>
                    </a:lnTo>
                    <a:lnTo>
                      <a:pt x="134" y="148"/>
                    </a:lnTo>
                    <a:lnTo>
                      <a:pt x="134" y="148"/>
                    </a:lnTo>
                    <a:lnTo>
                      <a:pt x="136" y="142"/>
                    </a:lnTo>
                    <a:lnTo>
                      <a:pt x="138" y="140"/>
                    </a:lnTo>
                    <a:lnTo>
                      <a:pt x="150" y="140"/>
                    </a:lnTo>
                    <a:lnTo>
                      <a:pt x="148" y="140"/>
                    </a:lnTo>
                    <a:lnTo>
                      <a:pt x="148" y="140"/>
                    </a:lnTo>
                    <a:lnTo>
                      <a:pt x="142" y="136"/>
                    </a:lnTo>
                    <a:lnTo>
                      <a:pt x="140" y="132"/>
                    </a:lnTo>
                    <a:lnTo>
                      <a:pt x="140" y="128"/>
                    </a:lnTo>
                    <a:lnTo>
                      <a:pt x="142" y="122"/>
                    </a:lnTo>
                    <a:lnTo>
                      <a:pt x="148" y="118"/>
                    </a:lnTo>
                    <a:lnTo>
                      <a:pt x="148" y="118"/>
                    </a:lnTo>
                    <a:lnTo>
                      <a:pt x="154" y="116"/>
                    </a:lnTo>
                    <a:lnTo>
                      <a:pt x="160" y="116"/>
                    </a:lnTo>
                    <a:lnTo>
                      <a:pt x="166" y="118"/>
                    </a:lnTo>
                    <a:lnTo>
                      <a:pt x="172" y="120"/>
                    </a:lnTo>
                    <a:lnTo>
                      <a:pt x="190" y="134"/>
                    </a:lnTo>
                    <a:lnTo>
                      <a:pt x="208" y="134"/>
                    </a:lnTo>
                    <a:lnTo>
                      <a:pt x="214" y="138"/>
                    </a:lnTo>
                    <a:lnTo>
                      <a:pt x="214" y="144"/>
                    </a:lnTo>
                    <a:lnTo>
                      <a:pt x="214" y="144"/>
                    </a:lnTo>
                    <a:lnTo>
                      <a:pt x="214" y="150"/>
                    </a:lnTo>
                    <a:lnTo>
                      <a:pt x="210" y="152"/>
                    </a:lnTo>
                    <a:lnTo>
                      <a:pt x="210" y="152"/>
                    </a:lnTo>
                    <a:lnTo>
                      <a:pt x="206" y="152"/>
                    </a:lnTo>
                    <a:lnTo>
                      <a:pt x="204" y="154"/>
                    </a:lnTo>
                    <a:lnTo>
                      <a:pt x="202" y="160"/>
                    </a:lnTo>
                    <a:lnTo>
                      <a:pt x="210" y="180"/>
                    </a:lnTo>
                    <a:lnTo>
                      <a:pt x="210" y="180"/>
                    </a:lnTo>
                    <a:lnTo>
                      <a:pt x="218" y="170"/>
                    </a:lnTo>
                    <a:lnTo>
                      <a:pt x="226" y="168"/>
                    </a:lnTo>
                    <a:lnTo>
                      <a:pt x="226" y="168"/>
                    </a:lnTo>
                    <a:lnTo>
                      <a:pt x="230" y="168"/>
                    </a:lnTo>
                    <a:lnTo>
                      <a:pt x="234" y="172"/>
                    </a:lnTo>
                    <a:lnTo>
                      <a:pt x="234" y="172"/>
                    </a:lnTo>
                    <a:lnTo>
                      <a:pt x="236" y="180"/>
                    </a:lnTo>
                    <a:lnTo>
                      <a:pt x="240" y="190"/>
                    </a:lnTo>
                    <a:lnTo>
                      <a:pt x="240" y="190"/>
                    </a:lnTo>
                    <a:lnTo>
                      <a:pt x="242" y="202"/>
                    </a:lnTo>
                    <a:lnTo>
                      <a:pt x="246" y="210"/>
                    </a:lnTo>
                    <a:lnTo>
                      <a:pt x="252" y="220"/>
                    </a:lnTo>
                    <a:lnTo>
                      <a:pt x="252" y="220"/>
                    </a:lnTo>
                    <a:lnTo>
                      <a:pt x="264" y="236"/>
                    </a:lnTo>
                    <a:lnTo>
                      <a:pt x="268" y="248"/>
                    </a:lnTo>
                    <a:lnTo>
                      <a:pt x="300" y="244"/>
                    </a:lnTo>
                    <a:lnTo>
                      <a:pt x="314" y="236"/>
                    </a:lnTo>
                    <a:lnTo>
                      <a:pt x="326" y="220"/>
                    </a:lnTo>
                    <a:lnTo>
                      <a:pt x="332" y="204"/>
                    </a:lnTo>
                    <a:lnTo>
                      <a:pt x="332" y="204"/>
                    </a:lnTo>
                    <a:lnTo>
                      <a:pt x="332" y="204"/>
                    </a:lnTo>
                    <a:lnTo>
                      <a:pt x="336" y="188"/>
                    </a:lnTo>
                    <a:lnTo>
                      <a:pt x="336" y="186"/>
                    </a:lnTo>
                    <a:lnTo>
                      <a:pt x="336" y="184"/>
                    </a:lnTo>
                    <a:lnTo>
                      <a:pt x="338" y="184"/>
                    </a:lnTo>
                    <a:lnTo>
                      <a:pt x="350" y="176"/>
                    </a:lnTo>
                    <a:lnTo>
                      <a:pt x="352" y="176"/>
                    </a:lnTo>
                    <a:lnTo>
                      <a:pt x="350" y="174"/>
                    </a:lnTo>
                    <a:lnTo>
                      <a:pt x="330" y="168"/>
                    </a:lnTo>
                    <a:lnTo>
                      <a:pt x="330" y="168"/>
                    </a:lnTo>
                    <a:lnTo>
                      <a:pt x="330" y="168"/>
                    </a:lnTo>
                    <a:lnTo>
                      <a:pt x="326" y="156"/>
                    </a:lnTo>
                    <a:lnTo>
                      <a:pt x="324" y="1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0" name="MH_Other_31">
                <a:extLst>
                  <a:ext uri="{FF2B5EF4-FFF2-40B4-BE49-F238E27FC236}">
                    <a16:creationId xmlns:a16="http://schemas.microsoft.com/office/drawing/2014/main" xmlns="" id="{61F66722-8237-4E6E-90AB-FEBFE7EE2E24}"/>
                  </a:ext>
                </a:extLst>
              </p:cNvPr>
              <p:cNvSpPr>
                <a:spLocks/>
              </p:cNvSpPr>
              <p:nvPr>
                <p:custDataLst>
                  <p:tags r:id="rId41"/>
                </p:custDataLst>
              </p:nvPr>
            </p:nvSpPr>
            <p:spPr bwMode="auto">
              <a:xfrm>
                <a:off x="7020415" y="3388520"/>
                <a:ext cx="503238" cy="496887"/>
              </a:xfrm>
              <a:custGeom>
                <a:avLst/>
                <a:gdLst>
                  <a:gd name="T0" fmla="*/ 20 w 370"/>
                  <a:gd name="T1" fmla="*/ 146 h 366"/>
                  <a:gd name="T2" fmla="*/ 0 w 370"/>
                  <a:gd name="T3" fmla="*/ 182 h 366"/>
                  <a:gd name="T4" fmla="*/ 10 w 370"/>
                  <a:gd name="T5" fmla="*/ 210 h 366"/>
                  <a:gd name="T6" fmla="*/ 30 w 370"/>
                  <a:gd name="T7" fmla="*/ 222 h 366"/>
                  <a:gd name="T8" fmla="*/ 54 w 370"/>
                  <a:gd name="T9" fmla="*/ 276 h 366"/>
                  <a:gd name="T10" fmla="*/ 82 w 370"/>
                  <a:gd name="T11" fmla="*/ 290 h 366"/>
                  <a:gd name="T12" fmla="*/ 86 w 370"/>
                  <a:gd name="T13" fmla="*/ 290 h 366"/>
                  <a:gd name="T14" fmla="*/ 152 w 370"/>
                  <a:gd name="T15" fmla="*/ 302 h 366"/>
                  <a:gd name="T16" fmla="*/ 204 w 370"/>
                  <a:gd name="T17" fmla="*/ 306 h 366"/>
                  <a:gd name="T18" fmla="*/ 214 w 370"/>
                  <a:gd name="T19" fmla="*/ 312 h 366"/>
                  <a:gd name="T20" fmla="*/ 214 w 370"/>
                  <a:gd name="T21" fmla="*/ 332 h 366"/>
                  <a:gd name="T22" fmla="*/ 234 w 370"/>
                  <a:gd name="T23" fmla="*/ 342 h 366"/>
                  <a:gd name="T24" fmla="*/ 250 w 370"/>
                  <a:gd name="T25" fmla="*/ 338 h 366"/>
                  <a:gd name="T26" fmla="*/ 266 w 370"/>
                  <a:gd name="T27" fmla="*/ 350 h 366"/>
                  <a:gd name="T28" fmla="*/ 280 w 370"/>
                  <a:gd name="T29" fmla="*/ 364 h 366"/>
                  <a:gd name="T30" fmla="*/ 290 w 370"/>
                  <a:gd name="T31" fmla="*/ 360 h 366"/>
                  <a:gd name="T32" fmla="*/ 314 w 370"/>
                  <a:gd name="T33" fmla="*/ 358 h 366"/>
                  <a:gd name="T34" fmla="*/ 326 w 370"/>
                  <a:gd name="T35" fmla="*/ 342 h 366"/>
                  <a:gd name="T36" fmla="*/ 342 w 370"/>
                  <a:gd name="T37" fmla="*/ 332 h 366"/>
                  <a:gd name="T38" fmla="*/ 342 w 370"/>
                  <a:gd name="T39" fmla="*/ 326 h 366"/>
                  <a:gd name="T40" fmla="*/ 344 w 370"/>
                  <a:gd name="T41" fmla="*/ 306 h 366"/>
                  <a:gd name="T42" fmla="*/ 328 w 370"/>
                  <a:gd name="T43" fmla="*/ 294 h 366"/>
                  <a:gd name="T44" fmla="*/ 310 w 370"/>
                  <a:gd name="T45" fmla="*/ 296 h 366"/>
                  <a:gd name="T46" fmla="*/ 302 w 370"/>
                  <a:gd name="T47" fmla="*/ 294 h 366"/>
                  <a:gd name="T48" fmla="*/ 302 w 370"/>
                  <a:gd name="T49" fmla="*/ 286 h 366"/>
                  <a:gd name="T50" fmla="*/ 282 w 370"/>
                  <a:gd name="T51" fmla="*/ 262 h 366"/>
                  <a:gd name="T52" fmla="*/ 272 w 370"/>
                  <a:gd name="T53" fmla="*/ 244 h 366"/>
                  <a:gd name="T54" fmla="*/ 298 w 370"/>
                  <a:gd name="T55" fmla="*/ 240 h 366"/>
                  <a:gd name="T56" fmla="*/ 296 w 370"/>
                  <a:gd name="T57" fmla="*/ 216 h 366"/>
                  <a:gd name="T58" fmla="*/ 300 w 370"/>
                  <a:gd name="T59" fmla="*/ 210 h 366"/>
                  <a:gd name="T60" fmla="*/ 318 w 370"/>
                  <a:gd name="T61" fmla="*/ 200 h 366"/>
                  <a:gd name="T62" fmla="*/ 312 w 370"/>
                  <a:gd name="T63" fmla="*/ 178 h 366"/>
                  <a:gd name="T64" fmla="*/ 318 w 370"/>
                  <a:gd name="T65" fmla="*/ 162 h 366"/>
                  <a:gd name="T66" fmla="*/ 338 w 370"/>
                  <a:gd name="T67" fmla="*/ 166 h 366"/>
                  <a:gd name="T68" fmla="*/ 340 w 370"/>
                  <a:gd name="T69" fmla="*/ 168 h 366"/>
                  <a:gd name="T70" fmla="*/ 370 w 370"/>
                  <a:gd name="T71" fmla="*/ 162 h 366"/>
                  <a:gd name="T72" fmla="*/ 348 w 370"/>
                  <a:gd name="T73" fmla="*/ 128 h 366"/>
                  <a:gd name="T74" fmla="*/ 302 w 370"/>
                  <a:gd name="T75" fmla="*/ 126 h 366"/>
                  <a:gd name="T76" fmla="*/ 302 w 370"/>
                  <a:gd name="T77" fmla="*/ 126 h 366"/>
                  <a:gd name="T78" fmla="*/ 280 w 370"/>
                  <a:gd name="T79" fmla="*/ 110 h 366"/>
                  <a:gd name="T80" fmla="*/ 260 w 370"/>
                  <a:gd name="T81" fmla="*/ 78 h 366"/>
                  <a:gd name="T82" fmla="*/ 292 w 370"/>
                  <a:gd name="T83" fmla="*/ 44 h 366"/>
                  <a:gd name="T84" fmla="*/ 258 w 370"/>
                  <a:gd name="T85" fmla="*/ 22 h 366"/>
                  <a:gd name="T86" fmla="*/ 226 w 370"/>
                  <a:gd name="T87" fmla="*/ 28 h 366"/>
                  <a:gd name="T88" fmla="*/ 196 w 370"/>
                  <a:gd name="T89" fmla="*/ 14 h 366"/>
                  <a:gd name="T90" fmla="*/ 188 w 370"/>
                  <a:gd name="T91" fmla="*/ 6 h 366"/>
                  <a:gd name="T92" fmla="*/ 188 w 370"/>
                  <a:gd name="T93" fmla="*/ 6 h 366"/>
                  <a:gd name="T94" fmla="*/ 186 w 370"/>
                  <a:gd name="T95" fmla="*/ 0 h 366"/>
                  <a:gd name="T96" fmla="*/ 182 w 370"/>
                  <a:gd name="T97" fmla="*/ 28 h 366"/>
                  <a:gd name="T98" fmla="*/ 182 w 370"/>
                  <a:gd name="T99" fmla="*/ 36 h 366"/>
                  <a:gd name="T100" fmla="*/ 184 w 370"/>
                  <a:gd name="T101" fmla="*/ 46 h 366"/>
                  <a:gd name="T102" fmla="*/ 184 w 370"/>
                  <a:gd name="T103" fmla="*/ 68 h 366"/>
                  <a:gd name="T104" fmla="*/ 172 w 370"/>
                  <a:gd name="T105" fmla="*/ 78 h 366"/>
                  <a:gd name="T106" fmla="*/ 170 w 370"/>
                  <a:gd name="T107" fmla="*/ 98 h 366"/>
                  <a:gd name="T108" fmla="*/ 98 w 370"/>
                  <a:gd name="T109" fmla="*/ 106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70" h="366">
                    <a:moveTo>
                      <a:pt x="82" y="120"/>
                    </a:moveTo>
                    <a:lnTo>
                      <a:pt x="80" y="120"/>
                    </a:lnTo>
                    <a:lnTo>
                      <a:pt x="20" y="146"/>
                    </a:lnTo>
                    <a:lnTo>
                      <a:pt x="2" y="162"/>
                    </a:lnTo>
                    <a:lnTo>
                      <a:pt x="2" y="162"/>
                    </a:lnTo>
                    <a:lnTo>
                      <a:pt x="0" y="182"/>
                    </a:lnTo>
                    <a:lnTo>
                      <a:pt x="2" y="196"/>
                    </a:lnTo>
                    <a:lnTo>
                      <a:pt x="4" y="206"/>
                    </a:lnTo>
                    <a:lnTo>
                      <a:pt x="10" y="210"/>
                    </a:lnTo>
                    <a:lnTo>
                      <a:pt x="28" y="222"/>
                    </a:lnTo>
                    <a:lnTo>
                      <a:pt x="30" y="222"/>
                    </a:lnTo>
                    <a:lnTo>
                      <a:pt x="30" y="222"/>
                    </a:lnTo>
                    <a:lnTo>
                      <a:pt x="34" y="252"/>
                    </a:lnTo>
                    <a:lnTo>
                      <a:pt x="34" y="252"/>
                    </a:lnTo>
                    <a:lnTo>
                      <a:pt x="54" y="276"/>
                    </a:lnTo>
                    <a:lnTo>
                      <a:pt x="60" y="282"/>
                    </a:lnTo>
                    <a:lnTo>
                      <a:pt x="66" y="286"/>
                    </a:lnTo>
                    <a:lnTo>
                      <a:pt x="82" y="290"/>
                    </a:lnTo>
                    <a:lnTo>
                      <a:pt x="86" y="290"/>
                    </a:lnTo>
                    <a:lnTo>
                      <a:pt x="86" y="290"/>
                    </a:lnTo>
                    <a:lnTo>
                      <a:pt x="86" y="290"/>
                    </a:lnTo>
                    <a:lnTo>
                      <a:pt x="92" y="296"/>
                    </a:lnTo>
                    <a:lnTo>
                      <a:pt x="104" y="300"/>
                    </a:lnTo>
                    <a:lnTo>
                      <a:pt x="152" y="302"/>
                    </a:lnTo>
                    <a:lnTo>
                      <a:pt x="152" y="302"/>
                    </a:lnTo>
                    <a:lnTo>
                      <a:pt x="194" y="304"/>
                    </a:lnTo>
                    <a:lnTo>
                      <a:pt x="204" y="306"/>
                    </a:lnTo>
                    <a:lnTo>
                      <a:pt x="210" y="310"/>
                    </a:lnTo>
                    <a:lnTo>
                      <a:pt x="210" y="310"/>
                    </a:lnTo>
                    <a:lnTo>
                      <a:pt x="214" y="312"/>
                    </a:lnTo>
                    <a:lnTo>
                      <a:pt x="214" y="318"/>
                    </a:lnTo>
                    <a:lnTo>
                      <a:pt x="214" y="332"/>
                    </a:lnTo>
                    <a:lnTo>
                      <a:pt x="214" y="332"/>
                    </a:lnTo>
                    <a:lnTo>
                      <a:pt x="214" y="342"/>
                    </a:lnTo>
                    <a:lnTo>
                      <a:pt x="216" y="346"/>
                    </a:lnTo>
                    <a:lnTo>
                      <a:pt x="234" y="342"/>
                    </a:lnTo>
                    <a:lnTo>
                      <a:pt x="234" y="342"/>
                    </a:lnTo>
                    <a:lnTo>
                      <a:pt x="242" y="340"/>
                    </a:lnTo>
                    <a:lnTo>
                      <a:pt x="250" y="338"/>
                    </a:lnTo>
                    <a:lnTo>
                      <a:pt x="256" y="340"/>
                    </a:lnTo>
                    <a:lnTo>
                      <a:pt x="258" y="342"/>
                    </a:lnTo>
                    <a:lnTo>
                      <a:pt x="266" y="350"/>
                    </a:lnTo>
                    <a:lnTo>
                      <a:pt x="266" y="350"/>
                    </a:lnTo>
                    <a:lnTo>
                      <a:pt x="278" y="362"/>
                    </a:lnTo>
                    <a:lnTo>
                      <a:pt x="280" y="364"/>
                    </a:lnTo>
                    <a:lnTo>
                      <a:pt x="282" y="366"/>
                    </a:lnTo>
                    <a:lnTo>
                      <a:pt x="282" y="366"/>
                    </a:lnTo>
                    <a:lnTo>
                      <a:pt x="290" y="360"/>
                    </a:lnTo>
                    <a:lnTo>
                      <a:pt x="298" y="350"/>
                    </a:lnTo>
                    <a:lnTo>
                      <a:pt x="300" y="348"/>
                    </a:lnTo>
                    <a:lnTo>
                      <a:pt x="314" y="358"/>
                    </a:lnTo>
                    <a:lnTo>
                      <a:pt x="324" y="350"/>
                    </a:lnTo>
                    <a:lnTo>
                      <a:pt x="324" y="350"/>
                    </a:lnTo>
                    <a:lnTo>
                      <a:pt x="326" y="342"/>
                    </a:lnTo>
                    <a:lnTo>
                      <a:pt x="330" y="338"/>
                    </a:lnTo>
                    <a:lnTo>
                      <a:pt x="334" y="334"/>
                    </a:lnTo>
                    <a:lnTo>
                      <a:pt x="342" y="332"/>
                    </a:lnTo>
                    <a:lnTo>
                      <a:pt x="346" y="330"/>
                    </a:lnTo>
                    <a:lnTo>
                      <a:pt x="344" y="328"/>
                    </a:lnTo>
                    <a:lnTo>
                      <a:pt x="342" y="326"/>
                    </a:lnTo>
                    <a:lnTo>
                      <a:pt x="342" y="326"/>
                    </a:lnTo>
                    <a:lnTo>
                      <a:pt x="344" y="306"/>
                    </a:lnTo>
                    <a:lnTo>
                      <a:pt x="344" y="306"/>
                    </a:lnTo>
                    <a:lnTo>
                      <a:pt x="338" y="300"/>
                    </a:lnTo>
                    <a:lnTo>
                      <a:pt x="334" y="296"/>
                    </a:lnTo>
                    <a:lnTo>
                      <a:pt x="328" y="294"/>
                    </a:lnTo>
                    <a:lnTo>
                      <a:pt x="320" y="294"/>
                    </a:lnTo>
                    <a:lnTo>
                      <a:pt x="320" y="294"/>
                    </a:lnTo>
                    <a:lnTo>
                      <a:pt x="310" y="296"/>
                    </a:lnTo>
                    <a:lnTo>
                      <a:pt x="306" y="296"/>
                    </a:lnTo>
                    <a:lnTo>
                      <a:pt x="302" y="294"/>
                    </a:lnTo>
                    <a:lnTo>
                      <a:pt x="302" y="294"/>
                    </a:lnTo>
                    <a:lnTo>
                      <a:pt x="302" y="290"/>
                    </a:lnTo>
                    <a:lnTo>
                      <a:pt x="302" y="286"/>
                    </a:lnTo>
                    <a:lnTo>
                      <a:pt x="302" y="286"/>
                    </a:lnTo>
                    <a:lnTo>
                      <a:pt x="292" y="272"/>
                    </a:lnTo>
                    <a:lnTo>
                      <a:pt x="282" y="262"/>
                    </a:lnTo>
                    <a:lnTo>
                      <a:pt x="282" y="262"/>
                    </a:lnTo>
                    <a:lnTo>
                      <a:pt x="278" y="256"/>
                    </a:lnTo>
                    <a:lnTo>
                      <a:pt x="274" y="250"/>
                    </a:lnTo>
                    <a:lnTo>
                      <a:pt x="272" y="244"/>
                    </a:lnTo>
                    <a:lnTo>
                      <a:pt x="274" y="238"/>
                    </a:lnTo>
                    <a:lnTo>
                      <a:pt x="274" y="236"/>
                    </a:lnTo>
                    <a:lnTo>
                      <a:pt x="298" y="240"/>
                    </a:lnTo>
                    <a:lnTo>
                      <a:pt x="296" y="226"/>
                    </a:lnTo>
                    <a:lnTo>
                      <a:pt x="296" y="226"/>
                    </a:lnTo>
                    <a:lnTo>
                      <a:pt x="296" y="216"/>
                    </a:lnTo>
                    <a:lnTo>
                      <a:pt x="298" y="212"/>
                    </a:lnTo>
                    <a:lnTo>
                      <a:pt x="300" y="210"/>
                    </a:lnTo>
                    <a:lnTo>
                      <a:pt x="300" y="210"/>
                    </a:lnTo>
                    <a:lnTo>
                      <a:pt x="304" y="206"/>
                    </a:lnTo>
                    <a:lnTo>
                      <a:pt x="310" y="204"/>
                    </a:lnTo>
                    <a:lnTo>
                      <a:pt x="318" y="200"/>
                    </a:lnTo>
                    <a:lnTo>
                      <a:pt x="318" y="196"/>
                    </a:lnTo>
                    <a:lnTo>
                      <a:pt x="318" y="196"/>
                    </a:lnTo>
                    <a:lnTo>
                      <a:pt x="312" y="178"/>
                    </a:lnTo>
                    <a:lnTo>
                      <a:pt x="312" y="170"/>
                    </a:lnTo>
                    <a:lnTo>
                      <a:pt x="312" y="166"/>
                    </a:lnTo>
                    <a:lnTo>
                      <a:pt x="318" y="162"/>
                    </a:lnTo>
                    <a:lnTo>
                      <a:pt x="318" y="162"/>
                    </a:lnTo>
                    <a:lnTo>
                      <a:pt x="324" y="162"/>
                    </a:lnTo>
                    <a:lnTo>
                      <a:pt x="338" y="166"/>
                    </a:lnTo>
                    <a:lnTo>
                      <a:pt x="338" y="166"/>
                    </a:lnTo>
                    <a:lnTo>
                      <a:pt x="340" y="166"/>
                    </a:lnTo>
                    <a:lnTo>
                      <a:pt x="340" y="168"/>
                    </a:lnTo>
                    <a:lnTo>
                      <a:pt x="340" y="168"/>
                    </a:lnTo>
                    <a:lnTo>
                      <a:pt x="356" y="186"/>
                    </a:lnTo>
                    <a:lnTo>
                      <a:pt x="370" y="162"/>
                    </a:lnTo>
                    <a:lnTo>
                      <a:pt x="370" y="162"/>
                    </a:lnTo>
                    <a:lnTo>
                      <a:pt x="356" y="140"/>
                    </a:lnTo>
                    <a:lnTo>
                      <a:pt x="348" y="128"/>
                    </a:lnTo>
                    <a:lnTo>
                      <a:pt x="336" y="136"/>
                    </a:lnTo>
                    <a:lnTo>
                      <a:pt x="334" y="134"/>
                    </a:lnTo>
                    <a:lnTo>
                      <a:pt x="302" y="126"/>
                    </a:lnTo>
                    <a:lnTo>
                      <a:pt x="302" y="126"/>
                    </a:lnTo>
                    <a:lnTo>
                      <a:pt x="302" y="126"/>
                    </a:lnTo>
                    <a:lnTo>
                      <a:pt x="302" y="126"/>
                    </a:lnTo>
                    <a:lnTo>
                      <a:pt x="292" y="122"/>
                    </a:lnTo>
                    <a:lnTo>
                      <a:pt x="286" y="116"/>
                    </a:lnTo>
                    <a:lnTo>
                      <a:pt x="280" y="110"/>
                    </a:lnTo>
                    <a:lnTo>
                      <a:pt x="278" y="106"/>
                    </a:lnTo>
                    <a:lnTo>
                      <a:pt x="260" y="96"/>
                    </a:lnTo>
                    <a:lnTo>
                      <a:pt x="260" y="78"/>
                    </a:lnTo>
                    <a:lnTo>
                      <a:pt x="294" y="58"/>
                    </a:lnTo>
                    <a:lnTo>
                      <a:pt x="294" y="58"/>
                    </a:lnTo>
                    <a:lnTo>
                      <a:pt x="292" y="44"/>
                    </a:lnTo>
                    <a:lnTo>
                      <a:pt x="286" y="30"/>
                    </a:lnTo>
                    <a:lnTo>
                      <a:pt x="282" y="18"/>
                    </a:lnTo>
                    <a:lnTo>
                      <a:pt x="258" y="22"/>
                    </a:lnTo>
                    <a:lnTo>
                      <a:pt x="258" y="22"/>
                    </a:lnTo>
                    <a:lnTo>
                      <a:pt x="242" y="26"/>
                    </a:lnTo>
                    <a:lnTo>
                      <a:pt x="226" y="28"/>
                    </a:lnTo>
                    <a:lnTo>
                      <a:pt x="200" y="22"/>
                    </a:lnTo>
                    <a:lnTo>
                      <a:pt x="200" y="14"/>
                    </a:lnTo>
                    <a:lnTo>
                      <a:pt x="196" y="14"/>
                    </a:lnTo>
                    <a:lnTo>
                      <a:pt x="190" y="10"/>
                    </a:lnTo>
                    <a:lnTo>
                      <a:pt x="188" y="6"/>
                    </a:lnTo>
                    <a:lnTo>
                      <a:pt x="188" y="6"/>
                    </a:lnTo>
                    <a:lnTo>
                      <a:pt x="188" y="6"/>
                    </a:lnTo>
                    <a:lnTo>
                      <a:pt x="188" y="6"/>
                    </a:lnTo>
                    <a:lnTo>
                      <a:pt x="188" y="6"/>
                    </a:lnTo>
                    <a:lnTo>
                      <a:pt x="186" y="2"/>
                    </a:lnTo>
                    <a:lnTo>
                      <a:pt x="186" y="2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184" y="22"/>
                    </a:lnTo>
                    <a:lnTo>
                      <a:pt x="182" y="28"/>
                    </a:lnTo>
                    <a:lnTo>
                      <a:pt x="182" y="28"/>
                    </a:lnTo>
                    <a:lnTo>
                      <a:pt x="180" y="34"/>
                    </a:lnTo>
                    <a:lnTo>
                      <a:pt x="182" y="36"/>
                    </a:lnTo>
                    <a:lnTo>
                      <a:pt x="182" y="36"/>
                    </a:lnTo>
                    <a:lnTo>
                      <a:pt x="184" y="40"/>
                    </a:lnTo>
                    <a:lnTo>
                      <a:pt x="184" y="46"/>
                    </a:lnTo>
                    <a:lnTo>
                      <a:pt x="182" y="50"/>
                    </a:lnTo>
                    <a:lnTo>
                      <a:pt x="180" y="54"/>
                    </a:lnTo>
                    <a:lnTo>
                      <a:pt x="184" y="68"/>
                    </a:lnTo>
                    <a:lnTo>
                      <a:pt x="182" y="68"/>
                    </a:lnTo>
                    <a:lnTo>
                      <a:pt x="182" y="70"/>
                    </a:lnTo>
                    <a:lnTo>
                      <a:pt x="172" y="78"/>
                    </a:lnTo>
                    <a:lnTo>
                      <a:pt x="172" y="96"/>
                    </a:lnTo>
                    <a:lnTo>
                      <a:pt x="170" y="98"/>
                    </a:lnTo>
                    <a:lnTo>
                      <a:pt x="170" y="98"/>
                    </a:lnTo>
                    <a:lnTo>
                      <a:pt x="148" y="106"/>
                    </a:lnTo>
                    <a:lnTo>
                      <a:pt x="132" y="110"/>
                    </a:lnTo>
                    <a:lnTo>
                      <a:pt x="98" y="106"/>
                    </a:lnTo>
                    <a:lnTo>
                      <a:pt x="82" y="120"/>
                    </a:lnTo>
                    <a:lnTo>
                      <a:pt x="82" y="12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1" name="MH_Other_32">
                <a:extLst>
                  <a:ext uri="{FF2B5EF4-FFF2-40B4-BE49-F238E27FC236}">
                    <a16:creationId xmlns:a16="http://schemas.microsoft.com/office/drawing/2014/main" xmlns="" id="{97476678-56AF-41CD-B927-96E467DDAF6E}"/>
                  </a:ext>
                </a:extLst>
              </p:cNvPr>
              <p:cNvSpPr>
                <a:spLocks/>
              </p:cNvSpPr>
              <p:nvPr>
                <p:custDataLst>
                  <p:tags r:id="rId42"/>
                </p:custDataLst>
              </p:nvPr>
            </p:nvSpPr>
            <p:spPr bwMode="auto">
              <a:xfrm>
                <a:off x="7966566" y="4450557"/>
                <a:ext cx="144463" cy="347663"/>
              </a:xfrm>
              <a:custGeom>
                <a:avLst/>
                <a:gdLst>
                  <a:gd name="T0" fmla="*/ 80 w 106"/>
                  <a:gd name="T1" fmla="*/ 0 h 256"/>
                  <a:gd name="T2" fmla="*/ 80 w 106"/>
                  <a:gd name="T3" fmla="*/ 0 h 256"/>
                  <a:gd name="T4" fmla="*/ 62 w 106"/>
                  <a:gd name="T5" fmla="*/ 14 h 256"/>
                  <a:gd name="T6" fmla="*/ 46 w 106"/>
                  <a:gd name="T7" fmla="*/ 32 h 256"/>
                  <a:gd name="T8" fmla="*/ 34 w 106"/>
                  <a:gd name="T9" fmla="*/ 50 h 256"/>
                  <a:gd name="T10" fmla="*/ 24 w 106"/>
                  <a:gd name="T11" fmla="*/ 70 h 256"/>
                  <a:gd name="T12" fmla="*/ 24 w 106"/>
                  <a:gd name="T13" fmla="*/ 70 h 256"/>
                  <a:gd name="T14" fmla="*/ 10 w 106"/>
                  <a:gd name="T15" fmla="*/ 98 h 256"/>
                  <a:gd name="T16" fmla="*/ 4 w 106"/>
                  <a:gd name="T17" fmla="*/ 104 h 256"/>
                  <a:gd name="T18" fmla="*/ 0 w 106"/>
                  <a:gd name="T19" fmla="*/ 108 h 256"/>
                  <a:gd name="T20" fmla="*/ 6 w 106"/>
                  <a:gd name="T21" fmla="*/ 152 h 256"/>
                  <a:gd name="T22" fmla="*/ 6 w 106"/>
                  <a:gd name="T23" fmla="*/ 154 h 256"/>
                  <a:gd name="T24" fmla="*/ 6 w 106"/>
                  <a:gd name="T25" fmla="*/ 154 h 256"/>
                  <a:gd name="T26" fmla="*/ 2 w 106"/>
                  <a:gd name="T27" fmla="*/ 184 h 256"/>
                  <a:gd name="T28" fmla="*/ 2 w 106"/>
                  <a:gd name="T29" fmla="*/ 184 h 256"/>
                  <a:gd name="T30" fmla="*/ 2 w 106"/>
                  <a:gd name="T31" fmla="*/ 196 h 256"/>
                  <a:gd name="T32" fmla="*/ 2 w 106"/>
                  <a:gd name="T33" fmla="*/ 200 h 256"/>
                  <a:gd name="T34" fmla="*/ 4 w 106"/>
                  <a:gd name="T35" fmla="*/ 202 h 256"/>
                  <a:gd name="T36" fmla="*/ 36 w 106"/>
                  <a:gd name="T37" fmla="*/ 224 h 256"/>
                  <a:gd name="T38" fmla="*/ 36 w 106"/>
                  <a:gd name="T39" fmla="*/ 224 h 256"/>
                  <a:gd name="T40" fmla="*/ 38 w 106"/>
                  <a:gd name="T41" fmla="*/ 224 h 256"/>
                  <a:gd name="T42" fmla="*/ 38 w 106"/>
                  <a:gd name="T43" fmla="*/ 226 h 256"/>
                  <a:gd name="T44" fmla="*/ 38 w 106"/>
                  <a:gd name="T45" fmla="*/ 226 h 256"/>
                  <a:gd name="T46" fmla="*/ 38 w 106"/>
                  <a:gd name="T47" fmla="*/ 226 h 256"/>
                  <a:gd name="T48" fmla="*/ 42 w 106"/>
                  <a:gd name="T49" fmla="*/ 236 h 256"/>
                  <a:gd name="T50" fmla="*/ 50 w 106"/>
                  <a:gd name="T51" fmla="*/ 248 h 256"/>
                  <a:gd name="T52" fmla="*/ 50 w 106"/>
                  <a:gd name="T53" fmla="*/ 248 h 256"/>
                  <a:gd name="T54" fmla="*/ 56 w 106"/>
                  <a:gd name="T55" fmla="*/ 252 h 256"/>
                  <a:gd name="T56" fmla="*/ 62 w 106"/>
                  <a:gd name="T57" fmla="*/ 256 h 256"/>
                  <a:gd name="T58" fmla="*/ 66 w 106"/>
                  <a:gd name="T59" fmla="*/ 204 h 256"/>
                  <a:gd name="T60" fmla="*/ 66 w 106"/>
                  <a:gd name="T61" fmla="*/ 202 h 256"/>
                  <a:gd name="T62" fmla="*/ 90 w 106"/>
                  <a:gd name="T63" fmla="*/ 146 h 256"/>
                  <a:gd name="T64" fmla="*/ 98 w 106"/>
                  <a:gd name="T65" fmla="*/ 80 h 256"/>
                  <a:gd name="T66" fmla="*/ 98 w 106"/>
                  <a:gd name="T67" fmla="*/ 78 h 256"/>
                  <a:gd name="T68" fmla="*/ 98 w 106"/>
                  <a:gd name="T69" fmla="*/ 78 h 256"/>
                  <a:gd name="T70" fmla="*/ 106 w 106"/>
                  <a:gd name="T71" fmla="*/ 60 h 256"/>
                  <a:gd name="T72" fmla="*/ 100 w 106"/>
                  <a:gd name="T73" fmla="*/ 44 h 256"/>
                  <a:gd name="T74" fmla="*/ 100 w 106"/>
                  <a:gd name="T75" fmla="*/ 44 h 256"/>
                  <a:gd name="T76" fmla="*/ 98 w 106"/>
                  <a:gd name="T77" fmla="*/ 44 h 256"/>
                  <a:gd name="T78" fmla="*/ 98 w 106"/>
                  <a:gd name="T79" fmla="*/ 24 h 256"/>
                  <a:gd name="T80" fmla="*/ 98 w 106"/>
                  <a:gd name="T81" fmla="*/ 22 h 256"/>
                  <a:gd name="T82" fmla="*/ 98 w 106"/>
                  <a:gd name="T83" fmla="*/ 22 h 256"/>
                  <a:gd name="T84" fmla="*/ 102 w 106"/>
                  <a:gd name="T85" fmla="*/ 16 h 256"/>
                  <a:gd name="T86" fmla="*/ 106 w 106"/>
                  <a:gd name="T87" fmla="*/ 12 h 256"/>
                  <a:gd name="T88" fmla="*/ 80 w 106"/>
                  <a:gd name="T89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6" h="256">
                    <a:moveTo>
                      <a:pt x="80" y="0"/>
                    </a:moveTo>
                    <a:lnTo>
                      <a:pt x="80" y="0"/>
                    </a:lnTo>
                    <a:lnTo>
                      <a:pt x="62" y="14"/>
                    </a:lnTo>
                    <a:lnTo>
                      <a:pt x="46" y="32"/>
                    </a:lnTo>
                    <a:lnTo>
                      <a:pt x="34" y="50"/>
                    </a:lnTo>
                    <a:lnTo>
                      <a:pt x="24" y="70"/>
                    </a:lnTo>
                    <a:lnTo>
                      <a:pt x="24" y="70"/>
                    </a:lnTo>
                    <a:lnTo>
                      <a:pt x="10" y="98"/>
                    </a:lnTo>
                    <a:lnTo>
                      <a:pt x="4" y="104"/>
                    </a:lnTo>
                    <a:lnTo>
                      <a:pt x="0" y="108"/>
                    </a:lnTo>
                    <a:lnTo>
                      <a:pt x="6" y="152"/>
                    </a:lnTo>
                    <a:lnTo>
                      <a:pt x="6" y="154"/>
                    </a:lnTo>
                    <a:lnTo>
                      <a:pt x="6" y="154"/>
                    </a:lnTo>
                    <a:lnTo>
                      <a:pt x="2" y="184"/>
                    </a:lnTo>
                    <a:lnTo>
                      <a:pt x="2" y="184"/>
                    </a:lnTo>
                    <a:lnTo>
                      <a:pt x="2" y="196"/>
                    </a:lnTo>
                    <a:lnTo>
                      <a:pt x="2" y="200"/>
                    </a:lnTo>
                    <a:lnTo>
                      <a:pt x="4" y="202"/>
                    </a:lnTo>
                    <a:lnTo>
                      <a:pt x="36" y="224"/>
                    </a:lnTo>
                    <a:lnTo>
                      <a:pt x="36" y="224"/>
                    </a:lnTo>
                    <a:lnTo>
                      <a:pt x="38" y="224"/>
                    </a:lnTo>
                    <a:lnTo>
                      <a:pt x="38" y="226"/>
                    </a:lnTo>
                    <a:lnTo>
                      <a:pt x="38" y="226"/>
                    </a:lnTo>
                    <a:lnTo>
                      <a:pt x="38" y="226"/>
                    </a:lnTo>
                    <a:lnTo>
                      <a:pt x="42" y="236"/>
                    </a:lnTo>
                    <a:lnTo>
                      <a:pt x="50" y="248"/>
                    </a:lnTo>
                    <a:lnTo>
                      <a:pt x="50" y="248"/>
                    </a:lnTo>
                    <a:lnTo>
                      <a:pt x="56" y="252"/>
                    </a:lnTo>
                    <a:lnTo>
                      <a:pt x="62" y="256"/>
                    </a:lnTo>
                    <a:lnTo>
                      <a:pt x="66" y="204"/>
                    </a:lnTo>
                    <a:lnTo>
                      <a:pt x="66" y="202"/>
                    </a:lnTo>
                    <a:lnTo>
                      <a:pt x="90" y="146"/>
                    </a:lnTo>
                    <a:lnTo>
                      <a:pt x="98" y="80"/>
                    </a:lnTo>
                    <a:lnTo>
                      <a:pt x="98" y="78"/>
                    </a:lnTo>
                    <a:lnTo>
                      <a:pt x="98" y="78"/>
                    </a:lnTo>
                    <a:lnTo>
                      <a:pt x="106" y="60"/>
                    </a:lnTo>
                    <a:lnTo>
                      <a:pt x="100" y="44"/>
                    </a:lnTo>
                    <a:lnTo>
                      <a:pt x="100" y="44"/>
                    </a:lnTo>
                    <a:lnTo>
                      <a:pt x="98" y="44"/>
                    </a:lnTo>
                    <a:lnTo>
                      <a:pt x="98" y="24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102" y="16"/>
                    </a:lnTo>
                    <a:lnTo>
                      <a:pt x="106" y="12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2" name="MH_Other_33">
                <a:extLst>
                  <a:ext uri="{FF2B5EF4-FFF2-40B4-BE49-F238E27FC236}">
                    <a16:creationId xmlns:a16="http://schemas.microsoft.com/office/drawing/2014/main" xmlns="" id="{DFA835AC-09CA-4AC1-A6DC-291DAF187EA4}"/>
                  </a:ext>
                </a:extLst>
              </p:cNvPr>
              <p:cNvSpPr>
                <a:spLocks/>
              </p:cNvSpPr>
              <p:nvPr>
                <p:custDataLst>
                  <p:tags r:id="rId43"/>
                </p:custDataLst>
              </p:nvPr>
            </p:nvSpPr>
            <p:spPr bwMode="auto">
              <a:xfrm>
                <a:off x="6907704" y="5066506"/>
                <a:ext cx="217487" cy="190500"/>
              </a:xfrm>
              <a:custGeom>
                <a:avLst/>
                <a:gdLst>
                  <a:gd name="T0" fmla="*/ 72 w 160"/>
                  <a:gd name="T1" fmla="*/ 14 h 140"/>
                  <a:gd name="T2" fmla="*/ 70 w 160"/>
                  <a:gd name="T3" fmla="*/ 18 h 140"/>
                  <a:gd name="T4" fmla="*/ 70 w 160"/>
                  <a:gd name="T5" fmla="*/ 18 h 140"/>
                  <a:gd name="T6" fmla="*/ 68 w 160"/>
                  <a:gd name="T7" fmla="*/ 20 h 140"/>
                  <a:gd name="T8" fmla="*/ 36 w 160"/>
                  <a:gd name="T9" fmla="*/ 28 h 140"/>
                  <a:gd name="T10" fmla="*/ 38 w 160"/>
                  <a:gd name="T11" fmla="*/ 32 h 140"/>
                  <a:gd name="T12" fmla="*/ 48 w 160"/>
                  <a:gd name="T13" fmla="*/ 44 h 140"/>
                  <a:gd name="T14" fmla="*/ 48 w 160"/>
                  <a:gd name="T15" fmla="*/ 44 h 140"/>
                  <a:gd name="T16" fmla="*/ 44 w 160"/>
                  <a:gd name="T17" fmla="*/ 46 h 140"/>
                  <a:gd name="T18" fmla="*/ 30 w 160"/>
                  <a:gd name="T19" fmla="*/ 54 h 140"/>
                  <a:gd name="T20" fmla="*/ 6 w 160"/>
                  <a:gd name="T21" fmla="*/ 72 h 140"/>
                  <a:gd name="T22" fmla="*/ 6 w 160"/>
                  <a:gd name="T23" fmla="*/ 72 h 140"/>
                  <a:gd name="T24" fmla="*/ 2 w 160"/>
                  <a:gd name="T25" fmla="*/ 80 h 140"/>
                  <a:gd name="T26" fmla="*/ 0 w 160"/>
                  <a:gd name="T27" fmla="*/ 92 h 140"/>
                  <a:gd name="T28" fmla="*/ 4 w 160"/>
                  <a:gd name="T29" fmla="*/ 108 h 140"/>
                  <a:gd name="T30" fmla="*/ 10 w 160"/>
                  <a:gd name="T31" fmla="*/ 126 h 140"/>
                  <a:gd name="T32" fmla="*/ 34 w 160"/>
                  <a:gd name="T33" fmla="*/ 128 h 140"/>
                  <a:gd name="T34" fmla="*/ 36 w 160"/>
                  <a:gd name="T35" fmla="*/ 128 h 140"/>
                  <a:gd name="T36" fmla="*/ 36 w 160"/>
                  <a:gd name="T37" fmla="*/ 128 h 140"/>
                  <a:gd name="T38" fmla="*/ 60 w 160"/>
                  <a:gd name="T39" fmla="*/ 140 h 140"/>
                  <a:gd name="T40" fmla="*/ 86 w 160"/>
                  <a:gd name="T41" fmla="*/ 136 h 140"/>
                  <a:gd name="T42" fmla="*/ 86 w 160"/>
                  <a:gd name="T43" fmla="*/ 136 h 140"/>
                  <a:gd name="T44" fmla="*/ 94 w 160"/>
                  <a:gd name="T45" fmla="*/ 132 h 140"/>
                  <a:gd name="T46" fmla="*/ 102 w 160"/>
                  <a:gd name="T47" fmla="*/ 126 h 140"/>
                  <a:gd name="T48" fmla="*/ 112 w 160"/>
                  <a:gd name="T49" fmla="*/ 118 h 140"/>
                  <a:gd name="T50" fmla="*/ 122 w 160"/>
                  <a:gd name="T51" fmla="*/ 106 h 140"/>
                  <a:gd name="T52" fmla="*/ 124 w 160"/>
                  <a:gd name="T53" fmla="*/ 106 h 140"/>
                  <a:gd name="T54" fmla="*/ 126 w 160"/>
                  <a:gd name="T55" fmla="*/ 104 h 140"/>
                  <a:gd name="T56" fmla="*/ 136 w 160"/>
                  <a:gd name="T57" fmla="*/ 100 h 140"/>
                  <a:gd name="T58" fmla="*/ 134 w 160"/>
                  <a:gd name="T59" fmla="*/ 66 h 140"/>
                  <a:gd name="T60" fmla="*/ 134 w 160"/>
                  <a:gd name="T61" fmla="*/ 66 h 140"/>
                  <a:gd name="T62" fmla="*/ 148 w 160"/>
                  <a:gd name="T63" fmla="*/ 44 h 140"/>
                  <a:gd name="T64" fmla="*/ 148 w 160"/>
                  <a:gd name="T65" fmla="*/ 44 h 140"/>
                  <a:gd name="T66" fmla="*/ 148 w 160"/>
                  <a:gd name="T67" fmla="*/ 44 h 140"/>
                  <a:gd name="T68" fmla="*/ 160 w 160"/>
                  <a:gd name="T69" fmla="*/ 34 h 140"/>
                  <a:gd name="T70" fmla="*/ 160 w 160"/>
                  <a:gd name="T71" fmla="*/ 34 h 140"/>
                  <a:gd name="T72" fmla="*/ 160 w 160"/>
                  <a:gd name="T73" fmla="*/ 22 h 140"/>
                  <a:gd name="T74" fmla="*/ 158 w 160"/>
                  <a:gd name="T75" fmla="*/ 14 h 140"/>
                  <a:gd name="T76" fmla="*/ 156 w 160"/>
                  <a:gd name="T77" fmla="*/ 10 h 140"/>
                  <a:gd name="T78" fmla="*/ 156 w 160"/>
                  <a:gd name="T79" fmla="*/ 10 h 140"/>
                  <a:gd name="T80" fmla="*/ 152 w 160"/>
                  <a:gd name="T81" fmla="*/ 2 h 140"/>
                  <a:gd name="T82" fmla="*/ 146 w 160"/>
                  <a:gd name="T83" fmla="*/ 0 h 140"/>
                  <a:gd name="T84" fmla="*/ 146 w 160"/>
                  <a:gd name="T85" fmla="*/ 12 h 140"/>
                  <a:gd name="T86" fmla="*/ 126 w 160"/>
                  <a:gd name="T87" fmla="*/ 8 h 140"/>
                  <a:gd name="T88" fmla="*/ 116 w 160"/>
                  <a:gd name="T89" fmla="*/ 14 h 140"/>
                  <a:gd name="T90" fmla="*/ 114 w 160"/>
                  <a:gd name="T91" fmla="*/ 14 h 140"/>
                  <a:gd name="T92" fmla="*/ 114 w 160"/>
                  <a:gd name="T93" fmla="*/ 14 h 140"/>
                  <a:gd name="T94" fmla="*/ 72 w 160"/>
                  <a:gd name="T95" fmla="*/ 1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0" h="140">
                    <a:moveTo>
                      <a:pt x="72" y="14"/>
                    </a:moveTo>
                    <a:lnTo>
                      <a:pt x="70" y="18"/>
                    </a:lnTo>
                    <a:lnTo>
                      <a:pt x="70" y="18"/>
                    </a:lnTo>
                    <a:lnTo>
                      <a:pt x="68" y="20"/>
                    </a:lnTo>
                    <a:lnTo>
                      <a:pt x="36" y="28"/>
                    </a:lnTo>
                    <a:lnTo>
                      <a:pt x="38" y="32"/>
                    </a:lnTo>
                    <a:lnTo>
                      <a:pt x="48" y="44"/>
                    </a:lnTo>
                    <a:lnTo>
                      <a:pt x="48" y="44"/>
                    </a:lnTo>
                    <a:lnTo>
                      <a:pt x="44" y="46"/>
                    </a:lnTo>
                    <a:lnTo>
                      <a:pt x="30" y="54"/>
                    </a:lnTo>
                    <a:lnTo>
                      <a:pt x="6" y="72"/>
                    </a:lnTo>
                    <a:lnTo>
                      <a:pt x="6" y="72"/>
                    </a:lnTo>
                    <a:lnTo>
                      <a:pt x="2" y="80"/>
                    </a:lnTo>
                    <a:lnTo>
                      <a:pt x="0" y="92"/>
                    </a:lnTo>
                    <a:lnTo>
                      <a:pt x="4" y="108"/>
                    </a:lnTo>
                    <a:lnTo>
                      <a:pt x="10" y="126"/>
                    </a:lnTo>
                    <a:lnTo>
                      <a:pt x="34" y="128"/>
                    </a:lnTo>
                    <a:lnTo>
                      <a:pt x="36" y="128"/>
                    </a:lnTo>
                    <a:lnTo>
                      <a:pt x="36" y="128"/>
                    </a:lnTo>
                    <a:lnTo>
                      <a:pt x="60" y="140"/>
                    </a:lnTo>
                    <a:lnTo>
                      <a:pt x="86" y="136"/>
                    </a:lnTo>
                    <a:lnTo>
                      <a:pt x="86" y="136"/>
                    </a:lnTo>
                    <a:lnTo>
                      <a:pt x="94" y="132"/>
                    </a:lnTo>
                    <a:lnTo>
                      <a:pt x="102" y="126"/>
                    </a:lnTo>
                    <a:lnTo>
                      <a:pt x="112" y="118"/>
                    </a:lnTo>
                    <a:lnTo>
                      <a:pt x="122" y="106"/>
                    </a:lnTo>
                    <a:lnTo>
                      <a:pt x="124" y="106"/>
                    </a:lnTo>
                    <a:lnTo>
                      <a:pt x="126" y="104"/>
                    </a:lnTo>
                    <a:lnTo>
                      <a:pt x="136" y="100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48" y="44"/>
                    </a:lnTo>
                    <a:lnTo>
                      <a:pt x="148" y="44"/>
                    </a:lnTo>
                    <a:lnTo>
                      <a:pt x="148" y="44"/>
                    </a:lnTo>
                    <a:lnTo>
                      <a:pt x="160" y="34"/>
                    </a:lnTo>
                    <a:lnTo>
                      <a:pt x="160" y="34"/>
                    </a:lnTo>
                    <a:lnTo>
                      <a:pt x="160" y="22"/>
                    </a:lnTo>
                    <a:lnTo>
                      <a:pt x="158" y="14"/>
                    </a:lnTo>
                    <a:lnTo>
                      <a:pt x="156" y="10"/>
                    </a:lnTo>
                    <a:lnTo>
                      <a:pt x="156" y="10"/>
                    </a:lnTo>
                    <a:lnTo>
                      <a:pt x="152" y="2"/>
                    </a:lnTo>
                    <a:lnTo>
                      <a:pt x="146" y="0"/>
                    </a:lnTo>
                    <a:lnTo>
                      <a:pt x="146" y="12"/>
                    </a:lnTo>
                    <a:lnTo>
                      <a:pt x="126" y="8"/>
                    </a:lnTo>
                    <a:lnTo>
                      <a:pt x="116" y="14"/>
                    </a:lnTo>
                    <a:lnTo>
                      <a:pt x="114" y="14"/>
                    </a:lnTo>
                    <a:lnTo>
                      <a:pt x="114" y="14"/>
                    </a:lnTo>
                    <a:lnTo>
                      <a:pt x="72" y="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E5CD16D6-1603-425C-95F3-FF51EFD7ADE1}"/>
                </a:ext>
              </a:extLst>
            </p:cNvPr>
            <p:cNvGrpSpPr/>
            <p:nvPr/>
          </p:nvGrpSpPr>
          <p:grpSpPr>
            <a:xfrm>
              <a:off x="2003933" y="3274777"/>
              <a:ext cx="2476081" cy="532643"/>
              <a:chOff x="2003933" y="3274777"/>
              <a:chExt cx="2476081" cy="532643"/>
            </a:xfrm>
          </p:grpSpPr>
          <p:sp>
            <p:nvSpPr>
              <p:cNvPr id="45" name="MH_SubTitle_1">
                <a:extLst>
                  <a:ext uri="{FF2B5EF4-FFF2-40B4-BE49-F238E27FC236}">
                    <a16:creationId xmlns:a16="http://schemas.microsoft.com/office/drawing/2014/main" xmlns="" id="{ECCC546D-75C2-4AAD-B879-A554CF795887}"/>
                  </a:ext>
                </a:extLst>
              </p:cNvPr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2003933" y="3345755"/>
                <a:ext cx="96813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思源黑体 Regular" panose="020B0500000000000000" pitchFamily="34" charset="-122"/>
                    <a:cs typeface="Calibri" panose="020F0502020204030204" pitchFamily="34" charset="0"/>
                  </a:rPr>
                  <a:t>TEXT</a:t>
                </a:r>
                <a:endParaRPr lang="zh-CN" altLang="en-US" sz="2400" b="1" dirty="0">
                  <a:solidFill>
                    <a:schemeClr val="bg1"/>
                  </a:solidFill>
                  <a:latin typeface="Calibri" panose="020F0502020204030204" pitchFamily="34" charset="0"/>
                  <a:ea typeface="思源黑体 Regular" panose="020B0500000000000000" pitchFamily="34" charset="-122"/>
                  <a:cs typeface="Calibri" panose="020F0502020204030204" pitchFamily="34" charset="0"/>
                </a:endParaRPr>
              </a:p>
            </p:txBody>
          </p:sp>
          <p:cxnSp>
            <p:nvCxnSpPr>
              <p:cNvPr id="51" name="MH_Other_40">
                <a:extLst>
                  <a:ext uri="{FF2B5EF4-FFF2-40B4-BE49-F238E27FC236}">
                    <a16:creationId xmlns:a16="http://schemas.microsoft.com/office/drawing/2014/main" xmlns="" id="{4D1D504D-5905-44ED-8295-D0A86B272200}"/>
                  </a:ext>
                </a:extLst>
              </p:cNvPr>
              <p:cNvCxnSpPr>
                <a:cxnSpLocks/>
              </p:cNvCxnSpPr>
              <p:nvPr>
                <p:custDataLst>
                  <p:tags r:id="rId11"/>
                </p:custDataLst>
              </p:nvPr>
            </p:nvCxnSpPr>
            <p:spPr>
              <a:xfrm>
                <a:off x="2933700" y="3576588"/>
                <a:ext cx="1546314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MH_SubTitle_3">
                <a:extLst>
                  <a:ext uri="{FF2B5EF4-FFF2-40B4-BE49-F238E27FC236}">
                    <a16:creationId xmlns:a16="http://schemas.microsoft.com/office/drawing/2014/main" xmlns="" id="{E5526190-D93F-4C52-8974-385BE6AA3920}"/>
                  </a:ext>
                </a:extLst>
              </p:cNvPr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3138485" y="3274777"/>
                <a:ext cx="576261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solidFill>
                      <a:schemeClr val="bg1"/>
                    </a:solidFill>
                    <a:latin typeface="Calibri" panose="020F0502020204030204" pitchFamily="34" charset="0"/>
                    <a:ea typeface="思源黑体 Light" panose="020B0300000000000000" pitchFamily="34" charset="-122"/>
                    <a:cs typeface="Calibri" panose="020F0502020204030204" pitchFamily="34" charset="0"/>
                  </a:rPr>
                  <a:t>4345</a:t>
                </a:r>
                <a:endParaRPr lang="zh-CN" altLang="en-US" sz="1400" dirty="0">
                  <a:solidFill>
                    <a:schemeClr val="bg1"/>
                  </a:solidFill>
                  <a:latin typeface="Calibri" panose="020F0502020204030204" pitchFamily="34" charset="0"/>
                  <a:ea typeface="思源黑体 Light" panose="020B0300000000000000" pitchFamily="34" charset="-122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D9B3E000-0855-4A5A-BDF3-DA0B0D3A94F1}"/>
                </a:ext>
              </a:extLst>
            </p:cNvPr>
            <p:cNvGrpSpPr/>
            <p:nvPr/>
          </p:nvGrpSpPr>
          <p:grpSpPr>
            <a:xfrm>
              <a:off x="3447675" y="4888555"/>
              <a:ext cx="2476081" cy="532643"/>
              <a:chOff x="2003933" y="3274777"/>
              <a:chExt cx="2476081" cy="532643"/>
            </a:xfrm>
          </p:grpSpPr>
          <p:sp>
            <p:nvSpPr>
              <p:cNvPr id="61" name="MH_SubTitle_1">
                <a:extLst>
                  <a:ext uri="{FF2B5EF4-FFF2-40B4-BE49-F238E27FC236}">
                    <a16:creationId xmlns:a16="http://schemas.microsoft.com/office/drawing/2014/main" xmlns="" id="{86A06253-DDDD-4BA7-ADF0-BBC4046C0371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2003933" y="3345755"/>
                <a:ext cx="96813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思源黑体 Regular" panose="020B0500000000000000" pitchFamily="34" charset="-122"/>
                    <a:cs typeface="Calibri" panose="020F0502020204030204" pitchFamily="34" charset="0"/>
                  </a:rPr>
                  <a:t>TEXT</a:t>
                </a:r>
                <a:endParaRPr lang="zh-CN" altLang="en-US" sz="2400" b="1" dirty="0">
                  <a:solidFill>
                    <a:schemeClr val="bg1"/>
                  </a:solidFill>
                  <a:latin typeface="Calibri" panose="020F0502020204030204" pitchFamily="34" charset="0"/>
                  <a:ea typeface="思源黑体 Regular" panose="020B0500000000000000" pitchFamily="34" charset="-122"/>
                  <a:cs typeface="Calibri" panose="020F0502020204030204" pitchFamily="34" charset="0"/>
                </a:endParaRPr>
              </a:p>
            </p:txBody>
          </p:sp>
          <p:cxnSp>
            <p:nvCxnSpPr>
              <p:cNvPr id="62" name="MH_Other_40">
                <a:extLst>
                  <a:ext uri="{FF2B5EF4-FFF2-40B4-BE49-F238E27FC236}">
                    <a16:creationId xmlns:a16="http://schemas.microsoft.com/office/drawing/2014/main" xmlns="" id="{004069F4-A633-40FF-BB9D-9DD31BCC37ED}"/>
                  </a:ext>
                </a:extLst>
              </p:cNvPr>
              <p:cNvCxnSpPr>
                <a:cxnSpLocks/>
              </p:cNvCxnSpPr>
              <p:nvPr>
                <p:custDataLst>
                  <p:tags r:id="rId8"/>
                </p:custDataLst>
              </p:nvPr>
            </p:nvCxnSpPr>
            <p:spPr>
              <a:xfrm>
                <a:off x="2933700" y="3576588"/>
                <a:ext cx="1546314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MH_SubTitle_3">
                <a:extLst>
                  <a:ext uri="{FF2B5EF4-FFF2-40B4-BE49-F238E27FC236}">
                    <a16:creationId xmlns:a16="http://schemas.microsoft.com/office/drawing/2014/main" xmlns="" id="{E5809A98-36EA-41D3-820D-DE3DAAFBBE2A}"/>
                  </a:ext>
                </a:extLst>
              </p:cNvPr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3138485" y="3274777"/>
                <a:ext cx="576261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solidFill>
                      <a:schemeClr val="bg1"/>
                    </a:solidFill>
                    <a:latin typeface="Calibri" panose="020F0502020204030204" pitchFamily="34" charset="0"/>
                    <a:ea typeface="思源黑体 Light" panose="020B0300000000000000" pitchFamily="34" charset="-122"/>
                    <a:cs typeface="Calibri" panose="020F0502020204030204" pitchFamily="34" charset="0"/>
                  </a:rPr>
                  <a:t>3864</a:t>
                </a:r>
                <a:endParaRPr lang="zh-CN" altLang="en-US" sz="1400" dirty="0">
                  <a:solidFill>
                    <a:schemeClr val="bg1"/>
                  </a:solidFill>
                  <a:latin typeface="Calibri" panose="020F0502020204030204" pitchFamily="34" charset="0"/>
                  <a:ea typeface="思源黑体 Light" panose="020B0300000000000000" pitchFamily="34" charset="-122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D60C87F3-13BD-4A57-9AE6-26E122BD48E2}"/>
                </a:ext>
              </a:extLst>
            </p:cNvPr>
            <p:cNvGrpSpPr/>
            <p:nvPr/>
          </p:nvGrpSpPr>
          <p:grpSpPr>
            <a:xfrm flipH="1">
              <a:off x="7411672" y="3589716"/>
              <a:ext cx="2476081" cy="532643"/>
              <a:chOff x="2003933" y="3274777"/>
              <a:chExt cx="2476081" cy="532643"/>
            </a:xfrm>
          </p:grpSpPr>
          <p:sp>
            <p:nvSpPr>
              <p:cNvPr id="65" name="MH_SubTitle_1">
                <a:extLst>
                  <a:ext uri="{FF2B5EF4-FFF2-40B4-BE49-F238E27FC236}">
                    <a16:creationId xmlns:a16="http://schemas.microsoft.com/office/drawing/2014/main" xmlns="" id="{E28628B5-6C7F-40DA-B96A-3D6E51055F20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2003933" y="3345755"/>
                <a:ext cx="96813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思源黑体 Regular" panose="020B0500000000000000" pitchFamily="34" charset="-122"/>
                    <a:cs typeface="Calibri" panose="020F0502020204030204" pitchFamily="34" charset="0"/>
                  </a:rPr>
                  <a:t>TEXT</a:t>
                </a:r>
                <a:endParaRPr lang="zh-CN" altLang="en-US" sz="2400" b="1" dirty="0">
                  <a:solidFill>
                    <a:schemeClr val="bg1"/>
                  </a:solidFill>
                  <a:latin typeface="Calibri" panose="020F0502020204030204" pitchFamily="34" charset="0"/>
                  <a:ea typeface="思源黑体 Regular" panose="020B0500000000000000" pitchFamily="34" charset="-122"/>
                  <a:cs typeface="Calibri" panose="020F0502020204030204" pitchFamily="34" charset="0"/>
                </a:endParaRPr>
              </a:p>
            </p:txBody>
          </p:sp>
          <p:cxnSp>
            <p:nvCxnSpPr>
              <p:cNvPr id="66" name="MH_Other_40">
                <a:extLst>
                  <a:ext uri="{FF2B5EF4-FFF2-40B4-BE49-F238E27FC236}">
                    <a16:creationId xmlns:a16="http://schemas.microsoft.com/office/drawing/2014/main" xmlns="" id="{E627D2B7-9264-4219-8579-1A05385EEEF5}"/>
                  </a:ext>
                </a:extLst>
              </p:cNvPr>
              <p:cNvCxnSpPr>
                <a:cxnSpLocks/>
              </p:cNvCxnSpPr>
              <p:nvPr>
                <p:custDataLst>
                  <p:tags r:id="rId5"/>
                </p:custDataLst>
              </p:nvPr>
            </p:nvCxnSpPr>
            <p:spPr>
              <a:xfrm>
                <a:off x="2933700" y="3576588"/>
                <a:ext cx="1546314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MH_SubTitle_3">
                <a:extLst>
                  <a:ext uri="{FF2B5EF4-FFF2-40B4-BE49-F238E27FC236}">
                    <a16:creationId xmlns:a16="http://schemas.microsoft.com/office/drawing/2014/main" xmlns="" id="{017375BA-BE27-4D1D-9004-5D3A4F40D372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3138485" y="3274777"/>
                <a:ext cx="576261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solidFill>
                      <a:schemeClr val="bg1"/>
                    </a:solidFill>
                    <a:latin typeface="Calibri" panose="020F0502020204030204" pitchFamily="34" charset="0"/>
                    <a:ea typeface="思源黑体 Light" panose="020B0300000000000000" pitchFamily="34" charset="-122"/>
                    <a:cs typeface="Calibri" panose="020F0502020204030204" pitchFamily="34" charset="0"/>
                  </a:rPr>
                  <a:t>2688</a:t>
                </a:r>
                <a:endParaRPr lang="zh-CN" altLang="en-US" sz="1400" dirty="0">
                  <a:solidFill>
                    <a:schemeClr val="bg1"/>
                  </a:solidFill>
                  <a:latin typeface="Calibri" panose="020F0502020204030204" pitchFamily="34" charset="0"/>
                  <a:ea typeface="思源黑体 Light" panose="020B0300000000000000" pitchFamily="34" charset="-122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F76EAA16-0691-4C3B-AA79-7D6739F647AB}"/>
                </a:ext>
              </a:extLst>
            </p:cNvPr>
            <p:cNvGrpSpPr/>
            <p:nvPr/>
          </p:nvGrpSpPr>
          <p:grpSpPr>
            <a:xfrm flipH="1">
              <a:off x="7291150" y="4962642"/>
              <a:ext cx="2476081" cy="532643"/>
              <a:chOff x="2003933" y="3274777"/>
              <a:chExt cx="2476081" cy="532643"/>
            </a:xfrm>
          </p:grpSpPr>
          <p:sp>
            <p:nvSpPr>
              <p:cNvPr id="69" name="MH_SubTitle_1">
                <a:extLst>
                  <a:ext uri="{FF2B5EF4-FFF2-40B4-BE49-F238E27FC236}">
                    <a16:creationId xmlns:a16="http://schemas.microsoft.com/office/drawing/2014/main" xmlns="" id="{D7A441DC-CDCA-437C-B90C-56B0F07E7C0D}"/>
                  </a:ext>
                </a:extLst>
              </p:cNvPr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2003933" y="3345755"/>
                <a:ext cx="96813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思源黑体 Regular" panose="020B0500000000000000" pitchFamily="34" charset="-122"/>
                    <a:cs typeface="Calibri" panose="020F0502020204030204" pitchFamily="34" charset="0"/>
                  </a:rPr>
                  <a:t>TEXT</a:t>
                </a:r>
                <a:endParaRPr lang="zh-CN" altLang="en-US" sz="2400" b="1" dirty="0">
                  <a:solidFill>
                    <a:schemeClr val="bg1"/>
                  </a:solidFill>
                  <a:latin typeface="Calibri" panose="020F0502020204030204" pitchFamily="34" charset="0"/>
                  <a:ea typeface="思源黑体 Regular" panose="020B0500000000000000" pitchFamily="34" charset="-122"/>
                  <a:cs typeface="Calibri" panose="020F0502020204030204" pitchFamily="34" charset="0"/>
                </a:endParaRPr>
              </a:p>
            </p:txBody>
          </p:sp>
          <p:cxnSp>
            <p:nvCxnSpPr>
              <p:cNvPr id="70" name="MH_Other_40">
                <a:extLst>
                  <a:ext uri="{FF2B5EF4-FFF2-40B4-BE49-F238E27FC236}">
                    <a16:creationId xmlns:a16="http://schemas.microsoft.com/office/drawing/2014/main" xmlns="" id="{4BE0CFDB-DBB1-41DB-A148-62A672A5E0B3}"/>
                  </a:ext>
                </a:extLst>
              </p:cNvPr>
              <p:cNvCxnSpPr>
                <a:cxnSpLocks/>
              </p:cNvCxnSpPr>
              <p:nvPr>
                <p:custDataLst>
                  <p:tags r:id="rId2"/>
                </p:custDataLst>
              </p:nvPr>
            </p:nvCxnSpPr>
            <p:spPr>
              <a:xfrm>
                <a:off x="2933700" y="3576588"/>
                <a:ext cx="1546314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MH_SubTitle_3">
                <a:extLst>
                  <a:ext uri="{FF2B5EF4-FFF2-40B4-BE49-F238E27FC236}">
                    <a16:creationId xmlns:a16="http://schemas.microsoft.com/office/drawing/2014/main" xmlns="" id="{5DEA0B1B-4562-4663-B500-ECADAAA69D77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3138485" y="3274777"/>
                <a:ext cx="576261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sz="1400" dirty="0">
                    <a:solidFill>
                      <a:schemeClr val="bg1"/>
                    </a:solidFill>
                    <a:latin typeface="Calibri" panose="020F0502020204030204" pitchFamily="34" charset="0"/>
                    <a:ea typeface="思源黑体 Light" panose="020B0300000000000000" pitchFamily="34" charset="-122"/>
                    <a:cs typeface="Calibri" panose="020F0502020204030204" pitchFamily="34" charset="0"/>
                  </a:rPr>
                  <a:t>3981</a:t>
                </a:r>
                <a:endParaRPr lang="zh-CN" altLang="en-US" sz="1400" dirty="0">
                  <a:solidFill>
                    <a:schemeClr val="bg1"/>
                  </a:solidFill>
                  <a:latin typeface="Calibri" panose="020F0502020204030204" pitchFamily="34" charset="0"/>
                  <a:ea typeface="思源黑体 Light" panose="020B0300000000000000" pitchFamily="34" charset="-122"/>
                  <a:cs typeface="Calibri" panose="020F0502020204030204" pitchFamily="34" charset="0"/>
                </a:endParaRPr>
              </a:p>
            </p:txBody>
          </p:sp>
        </p:grpSp>
      </p:grpSp>
      <p:sp>
        <p:nvSpPr>
          <p:cNvPr id="84" name="圆: 空心 83">
            <a:extLst>
              <a:ext uri="{FF2B5EF4-FFF2-40B4-BE49-F238E27FC236}">
                <a16:creationId xmlns:a16="http://schemas.microsoft.com/office/drawing/2014/main" xmlns="" id="{C44872B6-8E52-4B31-BDF2-B5576E9CC637}"/>
              </a:ext>
            </a:extLst>
          </p:cNvPr>
          <p:cNvSpPr/>
          <p:nvPr/>
        </p:nvSpPr>
        <p:spPr>
          <a:xfrm>
            <a:off x="-734418" y="2141733"/>
            <a:ext cx="1556475" cy="1556475"/>
          </a:xfrm>
          <a:prstGeom prst="donut">
            <a:avLst>
              <a:gd name="adj" fmla="val 20796"/>
            </a:avLst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5" name="圆: 空心 84">
            <a:extLst>
              <a:ext uri="{FF2B5EF4-FFF2-40B4-BE49-F238E27FC236}">
                <a16:creationId xmlns:a16="http://schemas.microsoft.com/office/drawing/2014/main" xmlns="" id="{8C9630DC-E2A2-4584-B7F8-E917A12465F1}"/>
              </a:ext>
            </a:extLst>
          </p:cNvPr>
          <p:cNvSpPr/>
          <p:nvPr/>
        </p:nvSpPr>
        <p:spPr>
          <a:xfrm>
            <a:off x="11557483" y="3214892"/>
            <a:ext cx="966635" cy="966632"/>
          </a:xfrm>
          <a:prstGeom prst="donut">
            <a:avLst>
              <a:gd name="adj" fmla="val 37297"/>
            </a:avLst>
          </a:prstGeom>
          <a:solidFill>
            <a:srgbClr val="FDF5FD">
              <a:alpha val="60000"/>
            </a:srgb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6" name="圆: 空心 85">
            <a:extLst>
              <a:ext uri="{FF2B5EF4-FFF2-40B4-BE49-F238E27FC236}">
                <a16:creationId xmlns:a16="http://schemas.microsoft.com/office/drawing/2014/main" xmlns="" id="{462517C0-C73C-4003-89B0-3D3C4EDCBA05}"/>
              </a:ext>
            </a:extLst>
          </p:cNvPr>
          <p:cNvSpPr/>
          <p:nvPr/>
        </p:nvSpPr>
        <p:spPr>
          <a:xfrm>
            <a:off x="10646912" y="-624776"/>
            <a:ext cx="2604394" cy="2604394"/>
          </a:xfrm>
          <a:prstGeom prst="donut">
            <a:avLst>
              <a:gd name="adj" fmla="val 14129"/>
            </a:avLst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7" name="圆: 空心 86">
            <a:extLst>
              <a:ext uri="{FF2B5EF4-FFF2-40B4-BE49-F238E27FC236}">
                <a16:creationId xmlns:a16="http://schemas.microsoft.com/office/drawing/2014/main" xmlns="" id="{D1D50221-A60B-4A2B-A14C-092DD075410E}"/>
              </a:ext>
            </a:extLst>
          </p:cNvPr>
          <p:cNvSpPr/>
          <p:nvPr/>
        </p:nvSpPr>
        <p:spPr>
          <a:xfrm>
            <a:off x="2429020" y="-735532"/>
            <a:ext cx="1556475" cy="1556475"/>
          </a:xfrm>
          <a:prstGeom prst="donut">
            <a:avLst>
              <a:gd name="adj" fmla="val 20796"/>
            </a:avLst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9" name="图片 88">
            <a:extLst>
              <a:ext uri="{FF2B5EF4-FFF2-40B4-BE49-F238E27FC236}">
                <a16:creationId xmlns:a16="http://schemas.microsoft.com/office/drawing/2014/main" xmlns="" id="{AA763921-E68D-4565-B050-AAD07744EE7A}"/>
              </a:ext>
            </a:extLst>
          </p:cNvPr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9" y="225378"/>
            <a:ext cx="1983613" cy="268155"/>
          </a:xfrm>
          <a:prstGeom prst="rect">
            <a:avLst/>
          </a:prstGeom>
          <a:effectLst>
            <a:outerShdw blurRad="12700" dist="12700" dir="2700000" algn="tl" rotWithShape="0">
              <a:srgbClr val="0D0371">
                <a:alpha val="2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015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E81B9">
                <a:alpha val="78000"/>
              </a:srgbClr>
            </a:gs>
            <a:gs pos="100000">
              <a:srgbClr val="8089FD">
                <a:alpha val="78000"/>
              </a:srgbClr>
            </a:gs>
            <a:gs pos="23000">
              <a:srgbClr val="DD60E2">
                <a:alpha val="78000"/>
              </a:srgbClr>
            </a:gs>
            <a:gs pos="78000">
              <a:srgbClr val="A472F9">
                <a:alpha val="78000"/>
              </a:srgb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D196DC1-55A9-4E1B-AF95-551E525D1877}"/>
              </a:ext>
            </a:extLst>
          </p:cNvPr>
          <p:cNvSpPr txBox="1"/>
          <p:nvPr/>
        </p:nvSpPr>
        <p:spPr>
          <a:xfrm>
            <a:off x="1982541" y="840740"/>
            <a:ext cx="826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12700" dist="63500" dir="2700000" algn="tl" rotWithShape="0">
                    <a:srgbClr val="C764AA">
                      <a:alpha val="20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LOREM IPSUM DOLOR SIT AMET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12700" dist="63500" dir="2700000" algn="tl" rotWithShape="0">
                  <a:srgbClr val="C764AA">
                    <a:alpha val="20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思源黑体 CN ExtraLight" panose="020B02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3035522-8ACB-45DB-B690-316DCB66A6EF}"/>
              </a:ext>
            </a:extLst>
          </p:cNvPr>
          <p:cNvSpPr txBox="1"/>
          <p:nvPr/>
        </p:nvSpPr>
        <p:spPr>
          <a:xfrm>
            <a:off x="1982541" y="682955"/>
            <a:ext cx="826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LOREM IPSUM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思源黑体 CN ExtraLight" panose="020B02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4278B347-F113-4C47-8FD0-EB66FAFA252A}"/>
              </a:ext>
            </a:extLst>
          </p:cNvPr>
          <p:cNvSpPr/>
          <p:nvPr/>
        </p:nvSpPr>
        <p:spPr>
          <a:xfrm>
            <a:off x="-2659940" y="4792923"/>
            <a:ext cx="18399315" cy="5823436"/>
          </a:xfrm>
          <a:custGeom>
            <a:avLst/>
            <a:gdLst>
              <a:gd name="connsiteX0" fmla="*/ 1934629 w 18007315"/>
              <a:gd name="connsiteY0" fmla="*/ 579505 h 4850308"/>
              <a:gd name="connsiteX1" fmla="*/ 1995589 w 18007315"/>
              <a:gd name="connsiteY1" fmla="*/ 518545 h 4850308"/>
              <a:gd name="connsiteX2" fmla="*/ 2666149 w 18007315"/>
              <a:gd name="connsiteY2" fmla="*/ 385 h 4850308"/>
              <a:gd name="connsiteX3" fmla="*/ 4403509 w 18007315"/>
              <a:gd name="connsiteY3" fmla="*/ 427105 h 4850308"/>
              <a:gd name="connsiteX4" fmla="*/ 6323749 w 18007315"/>
              <a:gd name="connsiteY4" fmla="*/ 385 h 4850308"/>
              <a:gd name="connsiteX5" fmla="*/ 9707029 w 18007315"/>
              <a:gd name="connsiteY5" fmla="*/ 457585 h 4850308"/>
              <a:gd name="connsiteX6" fmla="*/ 16016389 w 18007315"/>
              <a:gd name="connsiteY6" fmla="*/ 853825 h 4850308"/>
              <a:gd name="connsiteX7" fmla="*/ 17205109 w 18007315"/>
              <a:gd name="connsiteY7" fmla="*/ 3993265 h 4850308"/>
              <a:gd name="connsiteX8" fmla="*/ 4830229 w 18007315"/>
              <a:gd name="connsiteY8" fmla="*/ 4846705 h 4850308"/>
              <a:gd name="connsiteX9" fmla="*/ 75349 w 18007315"/>
              <a:gd name="connsiteY9" fmla="*/ 3779905 h 4850308"/>
              <a:gd name="connsiteX10" fmla="*/ 1934629 w 18007315"/>
              <a:gd name="connsiteY10" fmla="*/ 579505 h 4850308"/>
              <a:gd name="connsiteX0" fmla="*/ 1934629 w 18007315"/>
              <a:gd name="connsiteY0" fmla="*/ 579505 h 4850308"/>
              <a:gd name="connsiteX1" fmla="*/ 1995589 w 18007315"/>
              <a:gd name="connsiteY1" fmla="*/ 518545 h 4850308"/>
              <a:gd name="connsiteX2" fmla="*/ 2666149 w 18007315"/>
              <a:gd name="connsiteY2" fmla="*/ 385 h 4850308"/>
              <a:gd name="connsiteX3" fmla="*/ 4403509 w 18007315"/>
              <a:gd name="connsiteY3" fmla="*/ 427105 h 4850308"/>
              <a:gd name="connsiteX4" fmla="*/ 6323749 w 18007315"/>
              <a:gd name="connsiteY4" fmla="*/ 385 h 4850308"/>
              <a:gd name="connsiteX5" fmla="*/ 9707029 w 18007315"/>
              <a:gd name="connsiteY5" fmla="*/ 457585 h 4850308"/>
              <a:gd name="connsiteX6" fmla="*/ 16016389 w 18007315"/>
              <a:gd name="connsiteY6" fmla="*/ 853825 h 4850308"/>
              <a:gd name="connsiteX7" fmla="*/ 17205109 w 18007315"/>
              <a:gd name="connsiteY7" fmla="*/ 3993265 h 4850308"/>
              <a:gd name="connsiteX8" fmla="*/ 4830229 w 18007315"/>
              <a:gd name="connsiteY8" fmla="*/ 4846705 h 4850308"/>
              <a:gd name="connsiteX9" fmla="*/ 75349 w 18007315"/>
              <a:gd name="connsiteY9" fmla="*/ 3779905 h 4850308"/>
              <a:gd name="connsiteX10" fmla="*/ 1934629 w 18007315"/>
              <a:gd name="connsiteY10" fmla="*/ 579505 h 4850308"/>
              <a:gd name="connsiteX0" fmla="*/ 1934629 w 18007315"/>
              <a:gd name="connsiteY0" fmla="*/ 579505 h 4850308"/>
              <a:gd name="connsiteX1" fmla="*/ 1995589 w 18007315"/>
              <a:gd name="connsiteY1" fmla="*/ 518545 h 4850308"/>
              <a:gd name="connsiteX2" fmla="*/ 2666149 w 18007315"/>
              <a:gd name="connsiteY2" fmla="*/ 385 h 4850308"/>
              <a:gd name="connsiteX3" fmla="*/ 4403509 w 18007315"/>
              <a:gd name="connsiteY3" fmla="*/ 427105 h 4850308"/>
              <a:gd name="connsiteX4" fmla="*/ 6323749 w 18007315"/>
              <a:gd name="connsiteY4" fmla="*/ 385 h 4850308"/>
              <a:gd name="connsiteX5" fmla="*/ 9707029 w 18007315"/>
              <a:gd name="connsiteY5" fmla="*/ 457585 h 4850308"/>
              <a:gd name="connsiteX6" fmla="*/ 16016389 w 18007315"/>
              <a:gd name="connsiteY6" fmla="*/ 853825 h 4850308"/>
              <a:gd name="connsiteX7" fmla="*/ 17205109 w 18007315"/>
              <a:gd name="connsiteY7" fmla="*/ 3993265 h 4850308"/>
              <a:gd name="connsiteX8" fmla="*/ 4830229 w 18007315"/>
              <a:gd name="connsiteY8" fmla="*/ 4846705 h 4850308"/>
              <a:gd name="connsiteX9" fmla="*/ 75349 w 18007315"/>
              <a:gd name="connsiteY9" fmla="*/ 3779905 h 4850308"/>
              <a:gd name="connsiteX10" fmla="*/ 1934629 w 18007315"/>
              <a:gd name="connsiteY10" fmla="*/ 579505 h 4850308"/>
              <a:gd name="connsiteX0" fmla="*/ 1934629 w 18007315"/>
              <a:gd name="connsiteY0" fmla="*/ 579505 h 4850308"/>
              <a:gd name="connsiteX1" fmla="*/ 1995589 w 18007315"/>
              <a:gd name="connsiteY1" fmla="*/ 518545 h 4850308"/>
              <a:gd name="connsiteX2" fmla="*/ 2666149 w 18007315"/>
              <a:gd name="connsiteY2" fmla="*/ 385 h 4850308"/>
              <a:gd name="connsiteX3" fmla="*/ 4403509 w 18007315"/>
              <a:gd name="connsiteY3" fmla="*/ 427105 h 4850308"/>
              <a:gd name="connsiteX4" fmla="*/ 6323749 w 18007315"/>
              <a:gd name="connsiteY4" fmla="*/ 385 h 4850308"/>
              <a:gd name="connsiteX5" fmla="*/ 9707029 w 18007315"/>
              <a:gd name="connsiteY5" fmla="*/ 457585 h 4850308"/>
              <a:gd name="connsiteX6" fmla="*/ 16016389 w 18007315"/>
              <a:gd name="connsiteY6" fmla="*/ 853825 h 4850308"/>
              <a:gd name="connsiteX7" fmla="*/ 17205109 w 18007315"/>
              <a:gd name="connsiteY7" fmla="*/ 3993265 h 4850308"/>
              <a:gd name="connsiteX8" fmla="*/ 4830229 w 18007315"/>
              <a:gd name="connsiteY8" fmla="*/ 4846705 h 4850308"/>
              <a:gd name="connsiteX9" fmla="*/ 75349 w 18007315"/>
              <a:gd name="connsiteY9" fmla="*/ 3779905 h 4850308"/>
              <a:gd name="connsiteX10" fmla="*/ 1934629 w 18007315"/>
              <a:gd name="connsiteY10" fmla="*/ 579505 h 4850308"/>
              <a:gd name="connsiteX0" fmla="*/ 1934629 w 18007315"/>
              <a:gd name="connsiteY0" fmla="*/ 581071 h 4851874"/>
              <a:gd name="connsiteX1" fmla="*/ 1995589 w 18007315"/>
              <a:gd name="connsiteY1" fmla="*/ 520111 h 4851874"/>
              <a:gd name="connsiteX2" fmla="*/ 2666149 w 18007315"/>
              <a:gd name="connsiteY2" fmla="*/ 1951 h 4851874"/>
              <a:gd name="connsiteX3" fmla="*/ 4403509 w 18007315"/>
              <a:gd name="connsiteY3" fmla="*/ 428671 h 4851874"/>
              <a:gd name="connsiteX4" fmla="*/ 6323749 w 18007315"/>
              <a:gd name="connsiteY4" fmla="*/ 1951 h 4851874"/>
              <a:gd name="connsiteX5" fmla="*/ 9707029 w 18007315"/>
              <a:gd name="connsiteY5" fmla="*/ 459151 h 4851874"/>
              <a:gd name="connsiteX6" fmla="*/ 16016389 w 18007315"/>
              <a:gd name="connsiteY6" fmla="*/ 855391 h 4851874"/>
              <a:gd name="connsiteX7" fmla="*/ 17205109 w 18007315"/>
              <a:gd name="connsiteY7" fmla="*/ 3994831 h 4851874"/>
              <a:gd name="connsiteX8" fmla="*/ 4830229 w 18007315"/>
              <a:gd name="connsiteY8" fmla="*/ 4848271 h 4851874"/>
              <a:gd name="connsiteX9" fmla="*/ 75349 w 18007315"/>
              <a:gd name="connsiteY9" fmla="*/ 3781471 h 4851874"/>
              <a:gd name="connsiteX10" fmla="*/ 1934629 w 18007315"/>
              <a:gd name="connsiteY10" fmla="*/ 581071 h 4851874"/>
              <a:gd name="connsiteX0" fmla="*/ 1934629 w 18007315"/>
              <a:gd name="connsiteY0" fmla="*/ 581071 h 4851874"/>
              <a:gd name="connsiteX1" fmla="*/ 1995589 w 18007315"/>
              <a:gd name="connsiteY1" fmla="*/ 520111 h 4851874"/>
              <a:gd name="connsiteX2" fmla="*/ 2666149 w 18007315"/>
              <a:gd name="connsiteY2" fmla="*/ 1951 h 4851874"/>
              <a:gd name="connsiteX3" fmla="*/ 4403509 w 18007315"/>
              <a:gd name="connsiteY3" fmla="*/ 428671 h 4851874"/>
              <a:gd name="connsiteX4" fmla="*/ 6323749 w 18007315"/>
              <a:gd name="connsiteY4" fmla="*/ 1951 h 4851874"/>
              <a:gd name="connsiteX5" fmla="*/ 9707029 w 18007315"/>
              <a:gd name="connsiteY5" fmla="*/ 459151 h 4851874"/>
              <a:gd name="connsiteX6" fmla="*/ 16016389 w 18007315"/>
              <a:gd name="connsiteY6" fmla="*/ 855391 h 4851874"/>
              <a:gd name="connsiteX7" fmla="*/ 17205109 w 18007315"/>
              <a:gd name="connsiteY7" fmla="*/ 3994831 h 4851874"/>
              <a:gd name="connsiteX8" fmla="*/ 4830229 w 18007315"/>
              <a:gd name="connsiteY8" fmla="*/ 4848271 h 4851874"/>
              <a:gd name="connsiteX9" fmla="*/ 75349 w 18007315"/>
              <a:gd name="connsiteY9" fmla="*/ 3781471 h 4851874"/>
              <a:gd name="connsiteX10" fmla="*/ 1934629 w 18007315"/>
              <a:gd name="connsiteY10" fmla="*/ 581071 h 4851874"/>
              <a:gd name="connsiteX0" fmla="*/ 1934629 w 18007315"/>
              <a:gd name="connsiteY0" fmla="*/ 582236 h 4853039"/>
              <a:gd name="connsiteX1" fmla="*/ 1995589 w 18007315"/>
              <a:gd name="connsiteY1" fmla="*/ 521276 h 4853039"/>
              <a:gd name="connsiteX2" fmla="*/ 2666149 w 18007315"/>
              <a:gd name="connsiteY2" fmla="*/ 3116 h 4853039"/>
              <a:gd name="connsiteX3" fmla="*/ 4403509 w 18007315"/>
              <a:gd name="connsiteY3" fmla="*/ 429836 h 4853039"/>
              <a:gd name="connsiteX4" fmla="*/ 6323749 w 18007315"/>
              <a:gd name="connsiteY4" fmla="*/ 3116 h 4853039"/>
              <a:gd name="connsiteX5" fmla="*/ 9707029 w 18007315"/>
              <a:gd name="connsiteY5" fmla="*/ 460316 h 4853039"/>
              <a:gd name="connsiteX6" fmla="*/ 16016389 w 18007315"/>
              <a:gd name="connsiteY6" fmla="*/ 856556 h 4853039"/>
              <a:gd name="connsiteX7" fmla="*/ 17205109 w 18007315"/>
              <a:gd name="connsiteY7" fmla="*/ 3995996 h 4853039"/>
              <a:gd name="connsiteX8" fmla="*/ 4830229 w 18007315"/>
              <a:gd name="connsiteY8" fmla="*/ 4849436 h 4853039"/>
              <a:gd name="connsiteX9" fmla="*/ 75349 w 18007315"/>
              <a:gd name="connsiteY9" fmla="*/ 3782636 h 4853039"/>
              <a:gd name="connsiteX10" fmla="*/ 1934629 w 18007315"/>
              <a:gd name="connsiteY10" fmla="*/ 582236 h 4853039"/>
              <a:gd name="connsiteX0" fmla="*/ 1934629 w 18007315"/>
              <a:gd name="connsiteY0" fmla="*/ 584807 h 4855610"/>
              <a:gd name="connsiteX1" fmla="*/ 1995589 w 18007315"/>
              <a:gd name="connsiteY1" fmla="*/ 523847 h 4855610"/>
              <a:gd name="connsiteX2" fmla="*/ 2666149 w 18007315"/>
              <a:gd name="connsiteY2" fmla="*/ 5687 h 4855610"/>
              <a:gd name="connsiteX3" fmla="*/ 4403509 w 18007315"/>
              <a:gd name="connsiteY3" fmla="*/ 432407 h 4855610"/>
              <a:gd name="connsiteX4" fmla="*/ 6323749 w 18007315"/>
              <a:gd name="connsiteY4" fmla="*/ 5687 h 4855610"/>
              <a:gd name="connsiteX5" fmla="*/ 9707029 w 18007315"/>
              <a:gd name="connsiteY5" fmla="*/ 462887 h 4855610"/>
              <a:gd name="connsiteX6" fmla="*/ 16016389 w 18007315"/>
              <a:gd name="connsiteY6" fmla="*/ 859127 h 4855610"/>
              <a:gd name="connsiteX7" fmla="*/ 17205109 w 18007315"/>
              <a:gd name="connsiteY7" fmla="*/ 3998567 h 4855610"/>
              <a:gd name="connsiteX8" fmla="*/ 4830229 w 18007315"/>
              <a:gd name="connsiteY8" fmla="*/ 4852007 h 4855610"/>
              <a:gd name="connsiteX9" fmla="*/ 75349 w 18007315"/>
              <a:gd name="connsiteY9" fmla="*/ 3785207 h 4855610"/>
              <a:gd name="connsiteX10" fmla="*/ 1934629 w 18007315"/>
              <a:gd name="connsiteY10" fmla="*/ 584807 h 4855610"/>
              <a:gd name="connsiteX0" fmla="*/ 1934629 w 18007315"/>
              <a:gd name="connsiteY0" fmla="*/ 584807 h 4855610"/>
              <a:gd name="connsiteX1" fmla="*/ 1995589 w 18007315"/>
              <a:gd name="connsiteY1" fmla="*/ 523847 h 4855610"/>
              <a:gd name="connsiteX2" fmla="*/ 2666149 w 18007315"/>
              <a:gd name="connsiteY2" fmla="*/ 5687 h 4855610"/>
              <a:gd name="connsiteX3" fmla="*/ 4403509 w 18007315"/>
              <a:gd name="connsiteY3" fmla="*/ 432407 h 4855610"/>
              <a:gd name="connsiteX4" fmla="*/ 6323749 w 18007315"/>
              <a:gd name="connsiteY4" fmla="*/ 5687 h 4855610"/>
              <a:gd name="connsiteX5" fmla="*/ 9707029 w 18007315"/>
              <a:gd name="connsiteY5" fmla="*/ 462887 h 4855610"/>
              <a:gd name="connsiteX6" fmla="*/ 16016389 w 18007315"/>
              <a:gd name="connsiteY6" fmla="*/ 859127 h 4855610"/>
              <a:gd name="connsiteX7" fmla="*/ 17205109 w 18007315"/>
              <a:gd name="connsiteY7" fmla="*/ 3998567 h 4855610"/>
              <a:gd name="connsiteX8" fmla="*/ 4830229 w 18007315"/>
              <a:gd name="connsiteY8" fmla="*/ 4852007 h 4855610"/>
              <a:gd name="connsiteX9" fmla="*/ 75349 w 18007315"/>
              <a:gd name="connsiteY9" fmla="*/ 3785207 h 4855610"/>
              <a:gd name="connsiteX10" fmla="*/ 1934629 w 18007315"/>
              <a:gd name="connsiteY10" fmla="*/ 584807 h 4855610"/>
              <a:gd name="connsiteX0" fmla="*/ 1934629 w 18007315"/>
              <a:gd name="connsiteY0" fmla="*/ 1822784 h 6093587"/>
              <a:gd name="connsiteX1" fmla="*/ 1995589 w 18007315"/>
              <a:gd name="connsiteY1" fmla="*/ 1761824 h 6093587"/>
              <a:gd name="connsiteX2" fmla="*/ 2069536 w 18007315"/>
              <a:gd name="connsiteY2" fmla="*/ 1018 h 6093587"/>
              <a:gd name="connsiteX3" fmla="*/ 4403509 w 18007315"/>
              <a:gd name="connsiteY3" fmla="*/ 1670384 h 6093587"/>
              <a:gd name="connsiteX4" fmla="*/ 6323749 w 18007315"/>
              <a:gd name="connsiteY4" fmla="*/ 1243664 h 6093587"/>
              <a:gd name="connsiteX5" fmla="*/ 9707029 w 18007315"/>
              <a:gd name="connsiteY5" fmla="*/ 1700864 h 6093587"/>
              <a:gd name="connsiteX6" fmla="*/ 16016389 w 18007315"/>
              <a:gd name="connsiteY6" fmla="*/ 2097104 h 6093587"/>
              <a:gd name="connsiteX7" fmla="*/ 17205109 w 18007315"/>
              <a:gd name="connsiteY7" fmla="*/ 5236544 h 6093587"/>
              <a:gd name="connsiteX8" fmla="*/ 4830229 w 18007315"/>
              <a:gd name="connsiteY8" fmla="*/ 6089984 h 6093587"/>
              <a:gd name="connsiteX9" fmla="*/ 75349 w 18007315"/>
              <a:gd name="connsiteY9" fmla="*/ 5023184 h 6093587"/>
              <a:gd name="connsiteX10" fmla="*/ 1934629 w 18007315"/>
              <a:gd name="connsiteY10" fmla="*/ 1822784 h 6093587"/>
              <a:gd name="connsiteX0" fmla="*/ 1934629 w 18007315"/>
              <a:gd name="connsiteY0" fmla="*/ 1872429 h 6143232"/>
              <a:gd name="connsiteX1" fmla="*/ 1995589 w 18007315"/>
              <a:gd name="connsiteY1" fmla="*/ 1811469 h 6143232"/>
              <a:gd name="connsiteX2" fmla="*/ 2069536 w 18007315"/>
              <a:gd name="connsiteY2" fmla="*/ 50663 h 6143232"/>
              <a:gd name="connsiteX3" fmla="*/ 4403509 w 18007315"/>
              <a:gd name="connsiteY3" fmla="*/ 1720029 h 6143232"/>
              <a:gd name="connsiteX4" fmla="*/ 6323749 w 18007315"/>
              <a:gd name="connsiteY4" fmla="*/ 1293309 h 6143232"/>
              <a:gd name="connsiteX5" fmla="*/ 9707029 w 18007315"/>
              <a:gd name="connsiteY5" fmla="*/ 1750509 h 6143232"/>
              <a:gd name="connsiteX6" fmla="*/ 16016389 w 18007315"/>
              <a:gd name="connsiteY6" fmla="*/ 2146749 h 6143232"/>
              <a:gd name="connsiteX7" fmla="*/ 17205109 w 18007315"/>
              <a:gd name="connsiteY7" fmla="*/ 5286189 h 6143232"/>
              <a:gd name="connsiteX8" fmla="*/ 4830229 w 18007315"/>
              <a:gd name="connsiteY8" fmla="*/ 6139629 h 6143232"/>
              <a:gd name="connsiteX9" fmla="*/ 75349 w 18007315"/>
              <a:gd name="connsiteY9" fmla="*/ 5072829 h 6143232"/>
              <a:gd name="connsiteX10" fmla="*/ 1934629 w 18007315"/>
              <a:gd name="connsiteY10" fmla="*/ 1872429 h 6143232"/>
              <a:gd name="connsiteX0" fmla="*/ 1934629 w 18007315"/>
              <a:gd name="connsiteY0" fmla="*/ 1483389 h 5754192"/>
              <a:gd name="connsiteX1" fmla="*/ 1995589 w 18007315"/>
              <a:gd name="connsiteY1" fmla="*/ 1422429 h 5754192"/>
              <a:gd name="connsiteX2" fmla="*/ 1908910 w 18007315"/>
              <a:gd name="connsiteY2" fmla="*/ 60207 h 5754192"/>
              <a:gd name="connsiteX3" fmla="*/ 4403509 w 18007315"/>
              <a:gd name="connsiteY3" fmla="*/ 1330989 h 5754192"/>
              <a:gd name="connsiteX4" fmla="*/ 6323749 w 18007315"/>
              <a:gd name="connsiteY4" fmla="*/ 904269 h 5754192"/>
              <a:gd name="connsiteX5" fmla="*/ 9707029 w 18007315"/>
              <a:gd name="connsiteY5" fmla="*/ 1361469 h 5754192"/>
              <a:gd name="connsiteX6" fmla="*/ 16016389 w 18007315"/>
              <a:gd name="connsiteY6" fmla="*/ 1757709 h 5754192"/>
              <a:gd name="connsiteX7" fmla="*/ 17205109 w 18007315"/>
              <a:gd name="connsiteY7" fmla="*/ 4897149 h 5754192"/>
              <a:gd name="connsiteX8" fmla="*/ 4830229 w 18007315"/>
              <a:gd name="connsiteY8" fmla="*/ 5750589 h 5754192"/>
              <a:gd name="connsiteX9" fmla="*/ 75349 w 18007315"/>
              <a:gd name="connsiteY9" fmla="*/ 4683789 h 5754192"/>
              <a:gd name="connsiteX10" fmla="*/ 1934629 w 18007315"/>
              <a:gd name="connsiteY10" fmla="*/ 1483389 h 5754192"/>
              <a:gd name="connsiteX0" fmla="*/ 1934629 w 18007315"/>
              <a:gd name="connsiteY0" fmla="*/ 1470879 h 5741682"/>
              <a:gd name="connsiteX1" fmla="*/ 1995589 w 18007315"/>
              <a:gd name="connsiteY1" fmla="*/ 1409919 h 5741682"/>
              <a:gd name="connsiteX2" fmla="*/ 1908910 w 18007315"/>
              <a:gd name="connsiteY2" fmla="*/ 47697 h 5741682"/>
              <a:gd name="connsiteX3" fmla="*/ 4403509 w 18007315"/>
              <a:gd name="connsiteY3" fmla="*/ 1318479 h 5741682"/>
              <a:gd name="connsiteX4" fmla="*/ 6323749 w 18007315"/>
              <a:gd name="connsiteY4" fmla="*/ 891759 h 5741682"/>
              <a:gd name="connsiteX5" fmla="*/ 9707029 w 18007315"/>
              <a:gd name="connsiteY5" fmla="*/ 1348959 h 5741682"/>
              <a:gd name="connsiteX6" fmla="*/ 16016389 w 18007315"/>
              <a:gd name="connsiteY6" fmla="*/ 1745199 h 5741682"/>
              <a:gd name="connsiteX7" fmla="*/ 17205109 w 18007315"/>
              <a:gd name="connsiteY7" fmla="*/ 4884639 h 5741682"/>
              <a:gd name="connsiteX8" fmla="*/ 4830229 w 18007315"/>
              <a:gd name="connsiteY8" fmla="*/ 5738079 h 5741682"/>
              <a:gd name="connsiteX9" fmla="*/ 75349 w 18007315"/>
              <a:gd name="connsiteY9" fmla="*/ 4671279 h 5741682"/>
              <a:gd name="connsiteX10" fmla="*/ 1934629 w 18007315"/>
              <a:gd name="connsiteY10" fmla="*/ 1470879 h 5741682"/>
              <a:gd name="connsiteX0" fmla="*/ 1934629 w 18007315"/>
              <a:gd name="connsiteY0" fmla="*/ 1710217 h 5981020"/>
              <a:gd name="connsiteX1" fmla="*/ 1995589 w 18007315"/>
              <a:gd name="connsiteY1" fmla="*/ 1649257 h 5981020"/>
              <a:gd name="connsiteX2" fmla="*/ 1908910 w 18007315"/>
              <a:gd name="connsiteY2" fmla="*/ 287035 h 5981020"/>
              <a:gd name="connsiteX3" fmla="*/ 4403509 w 18007315"/>
              <a:gd name="connsiteY3" fmla="*/ 1557817 h 5981020"/>
              <a:gd name="connsiteX4" fmla="*/ 6323749 w 18007315"/>
              <a:gd name="connsiteY4" fmla="*/ 1131097 h 5981020"/>
              <a:gd name="connsiteX5" fmla="*/ 9707029 w 18007315"/>
              <a:gd name="connsiteY5" fmla="*/ 1588297 h 5981020"/>
              <a:gd name="connsiteX6" fmla="*/ 16016389 w 18007315"/>
              <a:gd name="connsiteY6" fmla="*/ 1984537 h 5981020"/>
              <a:gd name="connsiteX7" fmla="*/ 17205109 w 18007315"/>
              <a:gd name="connsiteY7" fmla="*/ 5123977 h 5981020"/>
              <a:gd name="connsiteX8" fmla="*/ 4830229 w 18007315"/>
              <a:gd name="connsiteY8" fmla="*/ 5977417 h 5981020"/>
              <a:gd name="connsiteX9" fmla="*/ 75349 w 18007315"/>
              <a:gd name="connsiteY9" fmla="*/ 4910617 h 5981020"/>
              <a:gd name="connsiteX10" fmla="*/ 1934629 w 18007315"/>
              <a:gd name="connsiteY10" fmla="*/ 1710217 h 5981020"/>
              <a:gd name="connsiteX0" fmla="*/ 1934629 w 18007315"/>
              <a:gd name="connsiteY0" fmla="*/ 1710217 h 5981020"/>
              <a:gd name="connsiteX1" fmla="*/ 1995589 w 18007315"/>
              <a:gd name="connsiteY1" fmla="*/ 1649257 h 5981020"/>
              <a:gd name="connsiteX2" fmla="*/ 1908910 w 18007315"/>
              <a:gd name="connsiteY2" fmla="*/ 287035 h 5981020"/>
              <a:gd name="connsiteX3" fmla="*/ 4403509 w 18007315"/>
              <a:gd name="connsiteY3" fmla="*/ 1557817 h 5981020"/>
              <a:gd name="connsiteX4" fmla="*/ 6323749 w 18007315"/>
              <a:gd name="connsiteY4" fmla="*/ 1131097 h 5981020"/>
              <a:gd name="connsiteX5" fmla="*/ 9707029 w 18007315"/>
              <a:gd name="connsiteY5" fmla="*/ 1588297 h 5981020"/>
              <a:gd name="connsiteX6" fmla="*/ 16016389 w 18007315"/>
              <a:gd name="connsiteY6" fmla="*/ 1984537 h 5981020"/>
              <a:gd name="connsiteX7" fmla="*/ 17205109 w 18007315"/>
              <a:gd name="connsiteY7" fmla="*/ 5123977 h 5981020"/>
              <a:gd name="connsiteX8" fmla="*/ 4830229 w 18007315"/>
              <a:gd name="connsiteY8" fmla="*/ 5977417 h 5981020"/>
              <a:gd name="connsiteX9" fmla="*/ 75349 w 18007315"/>
              <a:gd name="connsiteY9" fmla="*/ 4910617 h 5981020"/>
              <a:gd name="connsiteX10" fmla="*/ 1934629 w 18007315"/>
              <a:gd name="connsiteY10" fmla="*/ 1710217 h 5981020"/>
              <a:gd name="connsiteX0" fmla="*/ 1934629 w 18007315"/>
              <a:gd name="connsiteY0" fmla="*/ 1710217 h 5981020"/>
              <a:gd name="connsiteX1" fmla="*/ 1995589 w 18007315"/>
              <a:gd name="connsiteY1" fmla="*/ 1649257 h 5981020"/>
              <a:gd name="connsiteX2" fmla="*/ 1908910 w 18007315"/>
              <a:gd name="connsiteY2" fmla="*/ 287035 h 5981020"/>
              <a:gd name="connsiteX3" fmla="*/ 4403509 w 18007315"/>
              <a:gd name="connsiteY3" fmla="*/ 1557817 h 5981020"/>
              <a:gd name="connsiteX4" fmla="*/ 6346696 w 18007315"/>
              <a:gd name="connsiteY4" fmla="*/ 1271773 h 5981020"/>
              <a:gd name="connsiteX5" fmla="*/ 9707029 w 18007315"/>
              <a:gd name="connsiteY5" fmla="*/ 1588297 h 5981020"/>
              <a:gd name="connsiteX6" fmla="*/ 16016389 w 18007315"/>
              <a:gd name="connsiteY6" fmla="*/ 1984537 h 5981020"/>
              <a:gd name="connsiteX7" fmla="*/ 17205109 w 18007315"/>
              <a:gd name="connsiteY7" fmla="*/ 5123977 h 5981020"/>
              <a:gd name="connsiteX8" fmla="*/ 4830229 w 18007315"/>
              <a:gd name="connsiteY8" fmla="*/ 5977417 h 5981020"/>
              <a:gd name="connsiteX9" fmla="*/ 75349 w 18007315"/>
              <a:gd name="connsiteY9" fmla="*/ 4910617 h 5981020"/>
              <a:gd name="connsiteX10" fmla="*/ 1934629 w 18007315"/>
              <a:gd name="connsiteY10" fmla="*/ 1710217 h 5981020"/>
              <a:gd name="connsiteX0" fmla="*/ 1934629 w 18007315"/>
              <a:gd name="connsiteY0" fmla="*/ 1710217 h 5981020"/>
              <a:gd name="connsiteX1" fmla="*/ 1995589 w 18007315"/>
              <a:gd name="connsiteY1" fmla="*/ 1649257 h 5981020"/>
              <a:gd name="connsiteX2" fmla="*/ 1908910 w 18007315"/>
              <a:gd name="connsiteY2" fmla="*/ 287035 h 5981020"/>
              <a:gd name="connsiteX3" fmla="*/ 4403509 w 18007315"/>
              <a:gd name="connsiteY3" fmla="*/ 1557817 h 5981020"/>
              <a:gd name="connsiteX4" fmla="*/ 6346696 w 18007315"/>
              <a:gd name="connsiteY4" fmla="*/ 1271773 h 5981020"/>
              <a:gd name="connsiteX5" fmla="*/ 9707029 w 18007315"/>
              <a:gd name="connsiteY5" fmla="*/ 1588297 h 5981020"/>
              <a:gd name="connsiteX6" fmla="*/ 16016389 w 18007315"/>
              <a:gd name="connsiteY6" fmla="*/ 1984537 h 5981020"/>
              <a:gd name="connsiteX7" fmla="*/ 17205109 w 18007315"/>
              <a:gd name="connsiteY7" fmla="*/ 5123977 h 5981020"/>
              <a:gd name="connsiteX8" fmla="*/ 4830229 w 18007315"/>
              <a:gd name="connsiteY8" fmla="*/ 5977417 h 5981020"/>
              <a:gd name="connsiteX9" fmla="*/ 75349 w 18007315"/>
              <a:gd name="connsiteY9" fmla="*/ 4910617 h 5981020"/>
              <a:gd name="connsiteX10" fmla="*/ 1934629 w 18007315"/>
              <a:gd name="connsiteY10" fmla="*/ 1710217 h 5981020"/>
              <a:gd name="connsiteX0" fmla="*/ 1934629 w 18007315"/>
              <a:gd name="connsiteY0" fmla="*/ 1710217 h 5981020"/>
              <a:gd name="connsiteX1" fmla="*/ 1995589 w 18007315"/>
              <a:gd name="connsiteY1" fmla="*/ 1649257 h 5981020"/>
              <a:gd name="connsiteX2" fmla="*/ 1908910 w 18007315"/>
              <a:gd name="connsiteY2" fmla="*/ 287035 h 5981020"/>
              <a:gd name="connsiteX3" fmla="*/ 4403509 w 18007315"/>
              <a:gd name="connsiteY3" fmla="*/ 1557817 h 5981020"/>
              <a:gd name="connsiteX4" fmla="*/ 6346696 w 18007315"/>
              <a:gd name="connsiteY4" fmla="*/ 1271773 h 5981020"/>
              <a:gd name="connsiteX5" fmla="*/ 9707029 w 18007315"/>
              <a:gd name="connsiteY5" fmla="*/ 1588297 h 5981020"/>
              <a:gd name="connsiteX6" fmla="*/ 16016389 w 18007315"/>
              <a:gd name="connsiteY6" fmla="*/ 1984537 h 5981020"/>
              <a:gd name="connsiteX7" fmla="*/ 17205109 w 18007315"/>
              <a:gd name="connsiteY7" fmla="*/ 5123977 h 5981020"/>
              <a:gd name="connsiteX8" fmla="*/ 4830229 w 18007315"/>
              <a:gd name="connsiteY8" fmla="*/ 5977417 h 5981020"/>
              <a:gd name="connsiteX9" fmla="*/ 75349 w 18007315"/>
              <a:gd name="connsiteY9" fmla="*/ 4910617 h 5981020"/>
              <a:gd name="connsiteX10" fmla="*/ 1934629 w 18007315"/>
              <a:gd name="connsiteY10" fmla="*/ 1710217 h 5981020"/>
              <a:gd name="connsiteX0" fmla="*/ 1934629 w 18007315"/>
              <a:gd name="connsiteY0" fmla="*/ 1552633 h 5823436"/>
              <a:gd name="connsiteX1" fmla="*/ 1995589 w 18007315"/>
              <a:gd name="connsiteY1" fmla="*/ 1491673 h 5823436"/>
              <a:gd name="connsiteX2" fmla="*/ 1908910 w 18007315"/>
              <a:gd name="connsiteY2" fmla="*/ 129451 h 5823436"/>
              <a:gd name="connsiteX3" fmla="*/ 4403509 w 18007315"/>
              <a:gd name="connsiteY3" fmla="*/ 1400233 h 5823436"/>
              <a:gd name="connsiteX4" fmla="*/ 6346696 w 18007315"/>
              <a:gd name="connsiteY4" fmla="*/ 1114189 h 5823436"/>
              <a:gd name="connsiteX5" fmla="*/ 9707029 w 18007315"/>
              <a:gd name="connsiteY5" fmla="*/ 1430713 h 5823436"/>
              <a:gd name="connsiteX6" fmla="*/ 16016389 w 18007315"/>
              <a:gd name="connsiteY6" fmla="*/ 1826953 h 5823436"/>
              <a:gd name="connsiteX7" fmla="*/ 17205109 w 18007315"/>
              <a:gd name="connsiteY7" fmla="*/ 4966393 h 5823436"/>
              <a:gd name="connsiteX8" fmla="*/ 4830229 w 18007315"/>
              <a:gd name="connsiteY8" fmla="*/ 5819833 h 5823436"/>
              <a:gd name="connsiteX9" fmla="*/ 75349 w 18007315"/>
              <a:gd name="connsiteY9" fmla="*/ 4753033 h 5823436"/>
              <a:gd name="connsiteX10" fmla="*/ 1934629 w 18007315"/>
              <a:gd name="connsiteY10" fmla="*/ 1552633 h 5823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007315" h="5823436">
                <a:moveTo>
                  <a:pt x="1934629" y="1552633"/>
                </a:moveTo>
                <a:cubicBezTo>
                  <a:pt x="2254669" y="1009073"/>
                  <a:pt x="1999876" y="1728870"/>
                  <a:pt x="1995589" y="1491673"/>
                </a:cubicBezTo>
                <a:cubicBezTo>
                  <a:pt x="1991302" y="1254476"/>
                  <a:pt x="301031" y="-481320"/>
                  <a:pt x="1908910" y="129451"/>
                </a:cubicBezTo>
                <a:cubicBezTo>
                  <a:pt x="3516789" y="740222"/>
                  <a:pt x="3663878" y="1236110"/>
                  <a:pt x="4403509" y="1400233"/>
                </a:cubicBezTo>
                <a:cubicBezTo>
                  <a:pt x="5143140" y="1564356"/>
                  <a:pt x="4707269" y="1170069"/>
                  <a:pt x="6346696" y="1114189"/>
                </a:cubicBezTo>
                <a:cubicBezTo>
                  <a:pt x="7986123" y="1058309"/>
                  <a:pt x="7980680" y="1405703"/>
                  <a:pt x="9707029" y="1430713"/>
                </a:cubicBezTo>
                <a:cubicBezTo>
                  <a:pt x="11433378" y="1455723"/>
                  <a:pt x="14766709" y="1237673"/>
                  <a:pt x="16016389" y="1826953"/>
                </a:cubicBezTo>
                <a:cubicBezTo>
                  <a:pt x="17266069" y="2416233"/>
                  <a:pt x="19069469" y="4300913"/>
                  <a:pt x="17205109" y="4966393"/>
                </a:cubicBezTo>
                <a:cubicBezTo>
                  <a:pt x="15340749" y="5631873"/>
                  <a:pt x="7685189" y="5855393"/>
                  <a:pt x="4830229" y="5819833"/>
                </a:cubicBezTo>
                <a:cubicBezTo>
                  <a:pt x="1975269" y="5784273"/>
                  <a:pt x="563029" y="5469313"/>
                  <a:pt x="75349" y="4753033"/>
                </a:cubicBezTo>
                <a:cubicBezTo>
                  <a:pt x="-412331" y="4036753"/>
                  <a:pt x="1614589" y="2096193"/>
                  <a:pt x="1934629" y="15526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7A95AE9-972D-43F5-916E-6F2233281197}"/>
              </a:ext>
            </a:extLst>
          </p:cNvPr>
          <p:cNvSpPr txBox="1"/>
          <p:nvPr/>
        </p:nvSpPr>
        <p:spPr>
          <a:xfrm>
            <a:off x="1158240" y="6400448"/>
            <a:ext cx="9875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Lorem ipsum dolor sit amet, consectetuer adipiscing elit. Maecenas porttitor congue massa.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Fusce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posuere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, magna sed pulvinar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ultricie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微软雅黑" panose="020B0503020204020204" pitchFamily="34" charset="-122"/>
                <a:cs typeface="Calibri Light" panose="020F0302020204030204" pitchFamily="34" charset="0"/>
              </a:rPr>
              <a:t>.</a:t>
            </a:r>
          </a:p>
        </p:txBody>
      </p:sp>
      <p:sp>
        <p:nvSpPr>
          <p:cNvPr id="84" name="圆: 空心 83">
            <a:extLst>
              <a:ext uri="{FF2B5EF4-FFF2-40B4-BE49-F238E27FC236}">
                <a16:creationId xmlns:a16="http://schemas.microsoft.com/office/drawing/2014/main" xmlns="" id="{C44872B6-8E52-4B31-BDF2-B5576E9CC637}"/>
              </a:ext>
            </a:extLst>
          </p:cNvPr>
          <p:cNvSpPr/>
          <p:nvPr/>
        </p:nvSpPr>
        <p:spPr>
          <a:xfrm>
            <a:off x="-734418" y="2141733"/>
            <a:ext cx="1556475" cy="1556475"/>
          </a:xfrm>
          <a:prstGeom prst="donut">
            <a:avLst>
              <a:gd name="adj" fmla="val 20796"/>
            </a:avLst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5" name="圆: 空心 84">
            <a:extLst>
              <a:ext uri="{FF2B5EF4-FFF2-40B4-BE49-F238E27FC236}">
                <a16:creationId xmlns:a16="http://schemas.microsoft.com/office/drawing/2014/main" xmlns="" id="{8C9630DC-E2A2-4584-B7F8-E917A12465F1}"/>
              </a:ext>
            </a:extLst>
          </p:cNvPr>
          <p:cNvSpPr/>
          <p:nvPr/>
        </p:nvSpPr>
        <p:spPr>
          <a:xfrm>
            <a:off x="11557483" y="3214892"/>
            <a:ext cx="966635" cy="966632"/>
          </a:xfrm>
          <a:prstGeom prst="donut">
            <a:avLst>
              <a:gd name="adj" fmla="val 37297"/>
            </a:avLst>
          </a:prstGeom>
          <a:solidFill>
            <a:srgbClr val="FDF5FD">
              <a:alpha val="60000"/>
            </a:srgb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6" name="圆: 空心 85">
            <a:extLst>
              <a:ext uri="{FF2B5EF4-FFF2-40B4-BE49-F238E27FC236}">
                <a16:creationId xmlns:a16="http://schemas.microsoft.com/office/drawing/2014/main" xmlns="" id="{462517C0-C73C-4003-89B0-3D3C4EDCBA05}"/>
              </a:ext>
            </a:extLst>
          </p:cNvPr>
          <p:cNvSpPr/>
          <p:nvPr/>
        </p:nvSpPr>
        <p:spPr>
          <a:xfrm>
            <a:off x="10646912" y="-624776"/>
            <a:ext cx="2604394" cy="2604394"/>
          </a:xfrm>
          <a:prstGeom prst="donut">
            <a:avLst>
              <a:gd name="adj" fmla="val 14129"/>
            </a:avLst>
          </a:prstGeom>
          <a:solidFill>
            <a:schemeClr val="bg1">
              <a:alpha val="23000"/>
            </a:scheme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7" name="圆: 空心 86">
            <a:extLst>
              <a:ext uri="{FF2B5EF4-FFF2-40B4-BE49-F238E27FC236}">
                <a16:creationId xmlns:a16="http://schemas.microsoft.com/office/drawing/2014/main" xmlns="" id="{D1D50221-A60B-4A2B-A14C-092DD075410E}"/>
              </a:ext>
            </a:extLst>
          </p:cNvPr>
          <p:cNvSpPr/>
          <p:nvPr/>
        </p:nvSpPr>
        <p:spPr>
          <a:xfrm>
            <a:off x="2429020" y="-735532"/>
            <a:ext cx="1556475" cy="1556475"/>
          </a:xfrm>
          <a:prstGeom prst="donut">
            <a:avLst>
              <a:gd name="adj" fmla="val 20796"/>
            </a:avLst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2E83897-5722-4F91-9BB4-F99827289B13}"/>
              </a:ext>
            </a:extLst>
          </p:cNvPr>
          <p:cNvGrpSpPr/>
          <p:nvPr/>
        </p:nvGrpSpPr>
        <p:grpSpPr>
          <a:xfrm>
            <a:off x="832345" y="1598522"/>
            <a:ext cx="10527310" cy="2904744"/>
            <a:chOff x="1134261" y="2101442"/>
            <a:chExt cx="10527310" cy="2904744"/>
          </a:xfrm>
        </p:grpSpPr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xmlns="" id="{E897F55F-8AED-4210-9C7B-A404A4B98ACE}"/>
                </a:ext>
              </a:extLst>
            </p:cNvPr>
            <p:cNvGrpSpPr/>
            <p:nvPr/>
          </p:nvGrpSpPr>
          <p:grpSpPr>
            <a:xfrm>
              <a:off x="1134261" y="2101442"/>
              <a:ext cx="3307826" cy="2904744"/>
              <a:chOff x="1822911" y="2115922"/>
              <a:chExt cx="3307826" cy="2904744"/>
            </a:xfrm>
          </p:grpSpPr>
          <p:graphicFrame>
            <p:nvGraphicFramePr>
              <p:cNvPr id="122" name="图表 121">
                <a:extLst>
                  <a:ext uri="{FF2B5EF4-FFF2-40B4-BE49-F238E27FC236}">
                    <a16:creationId xmlns:a16="http://schemas.microsoft.com/office/drawing/2014/main" xmlns="" id="{20108452-9987-49E8-A1BB-09A9DEFA785B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956601179"/>
                  </p:ext>
                </p:extLst>
              </p:nvPr>
            </p:nvGraphicFramePr>
            <p:xfrm>
              <a:off x="1822911" y="2115922"/>
              <a:ext cx="3307826" cy="290474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xmlns="" id="{33FCE227-EA10-4E8D-9212-EC8731F7E382}"/>
                  </a:ext>
                </a:extLst>
              </p:cNvPr>
              <p:cNvSpPr txBox="1"/>
              <p:nvPr/>
            </p:nvSpPr>
            <p:spPr>
              <a:xfrm>
                <a:off x="2609496" y="3002588"/>
                <a:ext cx="178095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6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101600" dist="38100" dir="2700000" algn="tl" rotWithShape="0">
                        <a:srgbClr val="BE0826">
                          <a:alpha val="23000"/>
                        </a:srgbClr>
                      </a:outerShdw>
                    </a:effectLst>
                    <a:uLnTx/>
                    <a:uFillTx/>
                    <a:latin typeface="Calibri" panose="020F0502020204030204" pitchFamily="34" charset="0"/>
                    <a:ea typeface="思源黑体 CN ExtraLight" panose="020B0200000000000000" pitchFamily="34" charset="-122"/>
                    <a:cs typeface="Calibri" panose="020F0502020204030204" pitchFamily="34" charset="0"/>
                  </a:rPr>
                  <a:t>30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101600" dist="38100" dir="2700000" algn="tl" rotWithShape="0">
                        <a:srgbClr val="BE0826">
                          <a:alpha val="23000"/>
                        </a:srgbClr>
                      </a:outerShdw>
                    </a:effectLst>
                    <a:uLnTx/>
                    <a:uFillTx/>
                    <a:latin typeface="Calibri" panose="020F0502020204030204" pitchFamily="34" charset="0"/>
                    <a:ea typeface="思源黑体 CN ExtraLight" panose="020B0200000000000000" pitchFamily="34" charset="-122"/>
                    <a:cs typeface="Calibri" panose="020F0502020204030204" pitchFamily="34" charset="0"/>
                  </a:rPr>
                  <a:t>%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101600" dist="38100" dir="2700000" algn="tl" rotWithShape="0">
                      <a:srgbClr val="BE0826">
                        <a:alpha val="23000"/>
                      </a:srgbClr>
                    </a:outerShdw>
                  </a:effectLst>
                  <a:uLnTx/>
                  <a:uFillTx/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xmlns="" id="{09827590-E4B3-47B8-B077-5F315D1EA74C}"/>
                </a:ext>
              </a:extLst>
            </p:cNvPr>
            <p:cNvGrpSpPr/>
            <p:nvPr/>
          </p:nvGrpSpPr>
          <p:grpSpPr>
            <a:xfrm>
              <a:off x="4744003" y="2101442"/>
              <a:ext cx="3307826" cy="2904744"/>
              <a:chOff x="1822911" y="2115922"/>
              <a:chExt cx="3307826" cy="2904744"/>
            </a:xfrm>
          </p:grpSpPr>
          <p:graphicFrame>
            <p:nvGraphicFramePr>
              <p:cNvPr id="128" name="图表 127">
                <a:extLst>
                  <a:ext uri="{FF2B5EF4-FFF2-40B4-BE49-F238E27FC236}">
                    <a16:creationId xmlns:a16="http://schemas.microsoft.com/office/drawing/2014/main" xmlns="" id="{EEB3A106-A3B6-4205-A531-87F2140014D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073276822"/>
                  </p:ext>
                </p:extLst>
              </p:nvPr>
            </p:nvGraphicFramePr>
            <p:xfrm>
              <a:off x="1822911" y="2115922"/>
              <a:ext cx="3307826" cy="290474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xmlns="" id="{9B282118-7FA2-4BB3-B261-795547BB7A16}"/>
                  </a:ext>
                </a:extLst>
              </p:cNvPr>
              <p:cNvSpPr txBox="1"/>
              <p:nvPr/>
            </p:nvSpPr>
            <p:spPr>
              <a:xfrm>
                <a:off x="2609496" y="3002588"/>
                <a:ext cx="178095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6000" b="1" dirty="0">
                    <a:solidFill>
                      <a:schemeClr val="bg1"/>
                    </a:solidFill>
                    <a:effectLst>
                      <a:outerShdw blurRad="101600" dist="38100" dir="2700000" algn="tl" rotWithShape="0">
                        <a:srgbClr val="BE0826">
                          <a:alpha val="23000"/>
                        </a:srgbClr>
                      </a:outerShdw>
                    </a:effectLst>
                    <a:latin typeface="Calibri" panose="020F0502020204030204" pitchFamily="34" charset="0"/>
                    <a:ea typeface="思源黑体 CN ExtraLight" panose="020B0200000000000000" pitchFamily="34" charset="-122"/>
                    <a:cs typeface="Calibri" panose="020F0502020204030204" pitchFamily="34" charset="0"/>
                  </a:rPr>
                  <a:t>45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101600" dist="38100" dir="2700000" algn="tl" rotWithShape="0">
                        <a:srgbClr val="BE0826">
                          <a:alpha val="23000"/>
                        </a:srgbClr>
                      </a:outerShdw>
                    </a:effectLst>
                    <a:uLnTx/>
                    <a:uFillTx/>
                    <a:latin typeface="Calibri" panose="020F0502020204030204" pitchFamily="34" charset="0"/>
                    <a:ea typeface="思源黑体 CN ExtraLight" panose="020B0200000000000000" pitchFamily="34" charset="-122"/>
                    <a:cs typeface="Calibri" panose="020F0502020204030204" pitchFamily="34" charset="0"/>
                  </a:rPr>
                  <a:t>%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101600" dist="38100" dir="2700000" algn="tl" rotWithShape="0">
                      <a:srgbClr val="BE0826">
                        <a:alpha val="23000"/>
                      </a:srgbClr>
                    </a:outerShdw>
                  </a:effectLst>
                  <a:uLnTx/>
                  <a:uFillTx/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xmlns="" id="{29EF1BF5-15B5-47F2-BFEE-8556CEFF5167}"/>
                </a:ext>
              </a:extLst>
            </p:cNvPr>
            <p:cNvGrpSpPr/>
            <p:nvPr/>
          </p:nvGrpSpPr>
          <p:grpSpPr>
            <a:xfrm>
              <a:off x="8353745" y="2101442"/>
              <a:ext cx="3307826" cy="2904744"/>
              <a:chOff x="1822911" y="2115922"/>
              <a:chExt cx="3307826" cy="2904744"/>
            </a:xfrm>
          </p:grpSpPr>
          <p:graphicFrame>
            <p:nvGraphicFramePr>
              <p:cNvPr id="131" name="图表 130">
                <a:extLst>
                  <a:ext uri="{FF2B5EF4-FFF2-40B4-BE49-F238E27FC236}">
                    <a16:creationId xmlns:a16="http://schemas.microsoft.com/office/drawing/2014/main" xmlns="" id="{5FF658B9-5DFF-4736-93E0-3B7002BE3808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908690343"/>
                  </p:ext>
                </p:extLst>
              </p:nvPr>
            </p:nvGraphicFramePr>
            <p:xfrm>
              <a:off x="1822911" y="2115922"/>
              <a:ext cx="3307826" cy="290474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7"/>
              </a:graphicData>
            </a:graphic>
          </p:graphicFrame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xmlns="" id="{39D00646-8E1B-4D60-8A3C-073412BC2534}"/>
                  </a:ext>
                </a:extLst>
              </p:cNvPr>
              <p:cNvSpPr txBox="1"/>
              <p:nvPr/>
            </p:nvSpPr>
            <p:spPr>
              <a:xfrm>
                <a:off x="2609496" y="3002588"/>
                <a:ext cx="1780956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6000" b="1" dirty="0">
                    <a:solidFill>
                      <a:schemeClr val="bg1"/>
                    </a:solidFill>
                    <a:effectLst>
                      <a:outerShdw blurRad="101600" dist="38100" dir="2700000" algn="tl" rotWithShape="0">
                        <a:srgbClr val="BE0826">
                          <a:alpha val="23000"/>
                        </a:srgbClr>
                      </a:outerShdw>
                    </a:effectLst>
                    <a:latin typeface="Calibri" panose="020F0502020204030204" pitchFamily="34" charset="0"/>
                    <a:ea typeface="思源黑体 CN ExtraLight" panose="020B0200000000000000" pitchFamily="34" charset="-122"/>
                    <a:cs typeface="Calibri" panose="020F0502020204030204" pitchFamily="34" charset="0"/>
                  </a:rPr>
                  <a:t>64</a:t>
                </a: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101600" dist="38100" dir="2700000" algn="tl" rotWithShape="0">
                        <a:srgbClr val="BE0826">
                          <a:alpha val="23000"/>
                        </a:srgbClr>
                      </a:outerShdw>
                    </a:effectLst>
                    <a:uLnTx/>
                    <a:uFillTx/>
                    <a:latin typeface="Calibri" panose="020F0502020204030204" pitchFamily="34" charset="0"/>
                    <a:ea typeface="思源黑体 CN ExtraLight" panose="020B0200000000000000" pitchFamily="34" charset="-122"/>
                    <a:cs typeface="Calibri" panose="020F0502020204030204" pitchFamily="34" charset="0"/>
                  </a:rPr>
                  <a:t>%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101600" dist="38100" dir="2700000" algn="tl" rotWithShape="0">
                      <a:srgbClr val="BE0826">
                        <a:alpha val="23000"/>
                      </a:srgbClr>
                    </a:outerShdw>
                  </a:effectLst>
                  <a:uLnTx/>
                  <a:uFillTx/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E2D6E6C-6844-4B42-B5AD-6FD919A5AC96}"/>
              </a:ext>
            </a:extLst>
          </p:cNvPr>
          <p:cNvGrpSpPr/>
          <p:nvPr/>
        </p:nvGrpSpPr>
        <p:grpSpPr>
          <a:xfrm>
            <a:off x="772434" y="4427770"/>
            <a:ext cx="3473948" cy="938721"/>
            <a:chOff x="772434" y="4427770"/>
            <a:chExt cx="3473948" cy="938721"/>
          </a:xfrm>
        </p:grpSpPr>
        <p:sp>
          <p:nvSpPr>
            <p:cNvPr id="34" name="MH_SubTitle_1">
              <a:extLst>
                <a:ext uri="{FF2B5EF4-FFF2-40B4-BE49-F238E27FC236}">
                  <a16:creationId xmlns:a16="http://schemas.microsoft.com/office/drawing/2014/main" xmlns="" id="{2369F74A-471C-42C2-84D3-7D578BA27624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188097" y="4427770"/>
              <a:ext cx="264262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Calibri" panose="020F0502020204030204" pitchFamily="34" charset="0"/>
                  <a:ea typeface="思源黑体 Regular" panose="020B0500000000000000" pitchFamily="34" charset="-122"/>
                  <a:cs typeface="Calibri" panose="020F0502020204030204" pitchFamily="34" charset="0"/>
                </a:rPr>
                <a:t>TEXT HERE</a:t>
              </a:r>
              <a:endParaRPr lang="zh-CN" alt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思源黑体 Regular" panose="020B0500000000000000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A464C5C4-A9D9-45BC-8563-0DFEFB2C9CA8}"/>
                </a:ext>
              </a:extLst>
            </p:cNvPr>
            <p:cNvSpPr txBox="1"/>
            <p:nvPr/>
          </p:nvSpPr>
          <p:spPr>
            <a:xfrm>
              <a:off x="772434" y="4843271"/>
              <a:ext cx="34739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Lorem ipsum dolor sit amet, consectetuer </a:t>
              </a:r>
              <a:r>
                <a:rPr lang="en-US" altLang="zh-CN" sz="1400" dirty="0" err="1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 </a:t>
              </a:r>
              <a:r>
                <a:rPr lang="en-US" altLang="zh-CN" sz="1400" dirty="0" err="1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Fusce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posuere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 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7E2D4027-9D64-4FE2-A743-E62A8486A693}"/>
              </a:ext>
            </a:extLst>
          </p:cNvPr>
          <p:cNvGrpSpPr/>
          <p:nvPr/>
        </p:nvGrpSpPr>
        <p:grpSpPr>
          <a:xfrm>
            <a:off x="4382176" y="4427770"/>
            <a:ext cx="3473948" cy="938721"/>
            <a:chOff x="772434" y="4427770"/>
            <a:chExt cx="3473948" cy="938721"/>
          </a:xfrm>
        </p:grpSpPr>
        <p:sp>
          <p:nvSpPr>
            <p:cNvPr id="47" name="MH_SubTitle_1">
              <a:extLst>
                <a:ext uri="{FF2B5EF4-FFF2-40B4-BE49-F238E27FC236}">
                  <a16:creationId xmlns:a16="http://schemas.microsoft.com/office/drawing/2014/main" xmlns="" id="{6A842A10-AA09-446F-8174-1EFC959C9950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188097" y="4427770"/>
              <a:ext cx="264262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Calibri" panose="020F0502020204030204" pitchFamily="34" charset="0"/>
                  <a:ea typeface="思源黑体 Regular" panose="020B0500000000000000" pitchFamily="34" charset="-122"/>
                  <a:cs typeface="Calibri" panose="020F0502020204030204" pitchFamily="34" charset="0"/>
                </a:rPr>
                <a:t>TEXT HERE</a:t>
              </a:r>
              <a:endParaRPr lang="zh-CN" alt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思源黑体 Regular" panose="020B0500000000000000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82700545-7E5E-477C-8E9C-72BE736603D1}"/>
                </a:ext>
              </a:extLst>
            </p:cNvPr>
            <p:cNvSpPr txBox="1"/>
            <p:nvPr/>
          </p:nvSpPr>
          <p:spPr>
            <a:xfrm>
              <a:off x="772434" y="4843271"/>
              <a:ext cx="34739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Lorem ipsum dolor sit amet, consectetuer </a:t>
              </a:r>
              <a:r>
                <a:rPr lang="en-US" altLang="zh-CN" sz="1400" dirty="0" err="1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 </a:t>
              </a:r>
              <a:r>
                <a:rPr lang="en-US" altLang="zh-CN" sz="1400" dirty="0" err="1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Fusce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posuere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 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6836DFCA-C623-4377-9287-F7BAB0009B35}"/>
              </a:ext>
            </a:extLst>
          </p:cNvPr>
          <p:cNvGrpSpPr/>
          <p:nvPr/>
        </p:nvGrpSpPr>
        <p:grpSpPr>
          <a:xfrm>
            <a:off x="7968768" y="4427770"/>
            <a:ext cx="3473948" cy="938721"/>
            <a:chOff x="772434" y="4427770"/>
            <a:chExt cx="3473948" cy="938721"/>
          </a:xfrm>
        </p:grpSpPr>
        <p:sp>
          <p:nvSpPr>
            <p:cNvPr id="50" name="MH_SubTitle_1">
              <a:extLst>
                <a:ext uri="{FF2B5EF4-FFF2-40B4-BE49-F238E27FC236}">
                  <a16:creationId xmlns:a16="http://schemas.microsoft.com/office/drawing/2014/main" xmlns="" id="{2E464F3D-269A-4F94-91CD-BD4CF5F7E2CB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1188097" y="4427770"/>
              <a:ext cx="264262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Calibri" panose="020F0502020204030204" pitchFamily="34" charset="0"/>
                  <a:ea typeface="思源黑体 Regular" panose="020B0500000000000000" pitchFamily="34" charset="-122"/>
                  <a:cs typeface="Calibri" panose="020F0502020204030204" pitchFamily="34" charset="0"/>
                </a:rPr>
                <a:t>TEXT HERE</a:t>
              </a:r>
              <a:endParaRPr lang="zh-CN" alt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思源黑体 Regular" panose="020B0500000000000000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42515466-5C17-42BF-9915-73BB4E3D0494}"/>
                </a:ext>
              </a:extLst>
            </p:cNvPr>
            <p:cNvSpPr txBox="1"/>
            <p:nvPr/>
          </p:nvSpPr>
          <p:spPr>
            <a:xfrm>
              <a:off x="772434" y="4843271"/>
              <a:ext cx="34739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Lorem ipsum dolor sit amet, consectetuer </a:t>
              </a:r>
              <a:r>
                <a:rPr lang="en-US" altLang="zh-CN" sz="1400" dirty="0" err="1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adipiscing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elit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 </a:t>
              </a:r>
              <a:r>
                <a:rPr lang="en-US" altLang="zh-CN" sz="1400" dirty="0" err="1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Fusce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altLang="zh-CN" sz="1400" dirty="0" err="1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posuere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. </a:t>
              </a:r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30E72F32-D149-46F5-A053-4EDDE8E43F7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9" y="225378"/>
            <a:ext cx="1983613" cy="268155"/>
          </a:xfrm>
          <a:prstGeom prst="rect">
            <a:avLst/>
          </a:prstGeom>
          <a:effectLst>
            <a:outerShdw blurRad="12700" dist="12700" dir="2700000" algn="tl" rotWithShape="0">
              <a:srgbClr val="0D0371">
                <a:alpha val="2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7525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089FD"/>
            </a:gs>
            <a:gs pos="31000">
              <a:srgbClr val="A472F9"/>
            </a:gs>
            <a:gs pos="89000">
              <a:srgbClr val="FE81B9"/>
            </a:gs>
            <a:gs pos="66000">
              <a:srgbClr val="DD60E2"/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FFE9F16-407D-40B3-8F5F-5CCBEC979F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2637"/>
          <a:stretch/>
        </p:blipFill>
        <p:spPr>
          <a:xfrm>
            <a:off x="0" y="-132956"/>
            <a:ext cx="12192000" cy="708239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6F8ACE3-F2E8-4C7F-B396-D9ECB7908821}"/>
              </a:ext>
            </a:extLst>
          </p:cNvPr>
          <p:cNvSpPr/>
          <p:nvPr/>
        </p:nvSpPr>
        <p:spPr>
          <a:xfrm>
            <a:off x="1" y="-89971"/>
            <a:ext cx="12192000" cy="7082396"/>
          </a:xfrm>
          <a:prstGeom prst="rect">
            <a:avLst/>
          </a:prstGeom>
          <a:gradFill>
            <a:gsLst>
              <a:gs pos="0">
                <a:srgbClr val="8089FD">
                  <a:alpha val="80000"/>
                </a:srgbClr>
              </a:gs>
              <a:gs pos="31000">
                <a:srgbClr val="A472F9">
                  <a:alpha val="80000"/>
                </a:srgbClr>
              </a:gs>
              <a:gs pos="89000">
                <a:srgbClr val="FE81B9">
                  <a:alpha val="80000"/>
                </a:srgbClr>
              </a:gs>
              <a:gs pos="66000">
                <a:srgbClr val="DD60E2">
                  <a:alpha val="80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57" name="图表 56">
            <a:extLst>
              <a:ext uri="{FF2B5EF4-FFF2-40B4-BE49-F238E27FC236}">
                <a16:creationId xmlns:a16="http://schemas.microsoft.com/office/drawing/2014/main" xmlns="" id="{BE314455-75F4-4A3E-B197-D5A152612D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3344186"/>
              </p:ext>
            </p:extLst>
          </p:nvPr>
        </p:nvGraphicFramePr>
        <p:xfrm>
          <a:off x="-647728" y="404764"/>
          <a:ext cx="14455168" cy="5875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0FA042D3-9995-4212-8E62-FC48038B78B0}"/>
              </a:ext>
            </a:extLst>
          </p:cNvPr>
          <p:cNvSpPr txBox="1"/>
          <p:nvPr/>
        </p:nvSpPr>
        <p:spPr>
          <a:xfrm>
            <a:off x="1965960" y="6278435"/>
            <a:ext cx="826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urna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 Light" panose="020F0302020204030204" pitchFamily="34" charset="0"/>
              <a:ea typeface="思源黑体 CN ExtraLight" panose="020B0200000000000000" pitchFamily="34" charset="-122"/>
              <a:cs typeface="Calibri Light" panose="020F0302020204030204" pitchFamily="34" charset="0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F15DFD2E-B73E-425C-8A21-C6D887CF61AB}"/>
              </a:ext>
            </a:extLst>
          </p:cNvPr>
          <p:cNvSpPr/>
          <p:nvPr/>
        </p:nvSpPr>
        <p:spPr>
          <a:xfrm>
            <a:off x="5095694" y="1291628"/>
            <a:ext cx="2000612" cy="2000612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54A4DE1F-E130-4927-B7FF-38C23B2862D2}"/>
              </a:ext>
            </a:extLst>
          </p:cNvPr>
          <p:cNvSpPr/>
          <p:nvPr/>
        </p:nvSpPr>
        <p:spPr>
          <a:xfrm>
            <a:off x="4814195" y="1010129"/>
            <a:ext cx="2563610" cy="2563610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ECEB3074-D8EB-4B8C-8992-AC71E96BEC1C}"/>
              </a:ext>
            </a:extLst>
          </p:cNvPr>
          <p:cNvSpPr/>
          <p:nvPr/>
        </p:nvSpPr>
        <p:spPr>
          <a:xfrm>
            <a:off x="4586616" y="782550"/>
            <a:ext cx="3018769" cy="3018769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157D1D54-8E79-4B68-8A6E-731C6E8CB53D}"/>
              </a:ext>
            </a:extLst>
          </p:cNvPr>
          <p:cNvSpPr/>
          <p:nvPr/>
        </p:nvSpPr>
        <p:spPr>
          <a:xfrm>
            <a:off x="4297680" y="493614"/>
            <a:ext cx="3596640" cy="3596640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C5919DCA-991E-4C17-8F16-170C8E493ED6}"/>
              </a:ext>
            </a:extLst>
          </p:cNvPr>
          <p:cNvSpPr txBox="1"/>
          <p:nvPr/>
        </p:nvSpPr>
        <p:spPr>
          <a:xfrm>
            <a:off x="1982541" y="4074189"/>
            <a:ext cx="826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TITLE HERE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思源黑体 CN ExtraLight" panose="020B02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D014CC94-3781-468B-89F6-54AC1DA6F4CB}"/>
              </a:ext>
            </a:extLst>
          </p:cNvPr>
          <p:cNvSpPr txBox="1"/>
          <p:nvPr/>
        </p:nvSpPr>
        <p:spPr>
          <a:xfrm>
            <a:off x="4261780" y="4651270"/>
            <a:ext cx="370160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1300" dirty="0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LOREM IPSUM DOLOR SIT AMET</a:t>
            </a:r>
            <a:endParaRPr lang="zh-CN" altLang="en-US" sz="1300" dirty="0">
              <a:solidFill>
                <a:prstClr val="white">
                  <a:lumMod val="95000"/>
                </a:prstClr>
              </a:solidFill>
              <a:latin typeface="Calibri" panose="020F0502020204030204" pitchFamily="34" charset="0"/>
              <a:ea typeface="思源黑体 CN ExtraLight" panose="020B02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BEC09492-2D07-4806-9A59-4FF9C6EFF7D6}"/>
              </a:ext>
            </a:extLst>
          </p:cNvPr>
          <p:cNvSpPr txBox="1"/>
          <p:nvPr/>
        </p:nvSpPr>
        <p:spPr>
          <a:xfrm>
            <a:off x="4767670" y="1148606"/>
            <a:ext cx="26109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600" normalizeH="0" noProof="0" dirty="0">
                <a:ln>
                  <a:noFill/>
                </a:ln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outerShdw blurRad="12700" dist="38100" dir="1800000" sx="101000" sy="101000" algn="tl" rotWithShape="0">
                    <a:srgbClr val="F9637C">
                      <a:alpha val="70000"/>
                    </a:srgbClr>
                  </a:outerShdw>
                </a:effectLst>
                <a:uLnTx/>
                <a:uFillTx/>
                <a:latin typeface="Agency FB" panose="020B0503020202020204" pitchFamily="34" charset="0"/>
                <a:ea typeface="思源黑体 CN Bold" panose="020B0800000000000000" pitchFamily="34" charset="-122"/>
                <a:cs typeface="Calibri" panose="020F0502020204030204" pitchFamily="34" charset="0"/>
              </a:rPr>
              <a:t>04</a:t>
            </a:r>
            <a:endParaRPr kumimoji="0" lang="zh-CN" altLang="en-US" sz="13800" b="1" i="0" u="none" strike="noStrike" kern="1200" cap="none" spc="600" normalizeH="0" noProof="0" dirty="0">
              <a:ln>
                <a:noFill/>
              </a:ln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outerShdw blurRad="12700" dist="38100" dir="1800000" sx="101000" sy="101000" algn="tl" rotWithShape="0">
                  <a:srgbClr val="F9637C">
                    <a:alpha val="70000"/>
                  </a:srgbClr>
                </a:outerShdw>
              </a:effectLst>
              <a:uLnTx/>
              <a:uFillTx/>
              <a:latin typeface="Agency FB" panose="020B0503020202020204" pitchFamily="34" charset="0"/>
              <a:ea typeface="思源黑体 CN Bold" panose="020B0800000000000000" pitchFamily="34" charset="-122"/>
              <a:cs typeface="Calibri" panose="020F0502020204030204" pitchFamily="34" charset="0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7101E0C7-2BDC-4AA5-A0A4-3E0398D134C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9" y="225378"/>
            <a:ext cx="1983613" cy="268155"/>
          </a:xfrm>
          <a:prstGeom prst="rect">
            <a:avLst/>
          </a:prstGeom>
          <a:effectLst>
            <a:outerShdw blurRad="12700" dist="12700" dir="2700000" algn="tl" rotWithShape="0">
              <a:srgbClr val="0D0371">
                <a:alpha val="2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527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089FD"/>
            </a:gs>
            <a:gs pos="41000">
              <a:srgbClr val="A472F9"/>
            </a:gs>
            <a:gs pos="81000">
              <a:srgbClr val="DD60E2"/>
            </a:gs>
            <a:gs pos="100000">
              <a:srgbClr val="FE81B9"/>
            </a:gs>
          </a:gsLst>
          <a:lin ang="13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: 圆角 47">
            <a:extLst>
              <a:ext uri="{FF2B5EF4-FFF2-40B4-BE49-F238E27FC236}">
                <a16:creationId xmlns:a16="http://schemas.microsoft.com/office/drawing/2014/main" xmlns="" id="{E99B2BA4-E35D-4888-A02F-7F0EC86FCF92}"/>
              </a:ext>
            </a:extLst>
          </p:cNvPr>
          <p:cNvSpPr/>
          <p:nvPr/>
        </p:nvSpPr>
        <p:spPr>
          <a:xfrm>
            <a:off x="685800" y="1369317"/>
            <a:ext cx="10820400" cy="4557234"/>
          </a:xfrm>
          <a:prstGeom prst="roundRect">
            <a:avLst>
              <a:gd name="adj" fmla="val 3420"/>
            </a:avLst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>
            <a:outerShdw blurRad="101600" dist="38100" dir="13200000" sx="101000" sy="101000" algn="tl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991F5A51-9E03-4F88-BA77-A2052F4F4657}"/>
              </a:ext>
            </a:extLst>
          </p:cNvPr>
          <p:cNvSpPr/>
          <p:nvPr/>
        </p:nvSpPr>
        <p:spPr>
          <a:xfrm>
            <a:off x="685800" y="1369317"/>
            <a:ext cx="10820400" cy="4557234"/>
          </a:xfrm>
          <a:prstGeom prst="roundRect">
            <a:avLst>
              <a:gd name="adj" fmla="val 3420"/>
            </a:avLst>
          </a:prstGeom>
          <a:gradFill flip="none" rotWithShape="1">
            <a:gsLst>
              <a:gs pos="56000">
                <a:srgbClr val="DB73E8">
                  <a:alpha val="85000"/>
                </a:srgbClr>
              </a:gs>
              <a:gs pos="32000">
                <a:srgbClr val="D974E9"/>
              </a:gs>
              <a:gs pos="70000">
                <a:srgbClr val="DD60E2">
                  <a:lumMod val="89000"/>
                  <a:lumOff val="11000"/>
                  <a:alpha val="85000"/>
                </a:srgbClr>
              </a:gs>
              <a:gs pos="0">
                <a:srgbClr val="A472F9">
                  <a:lumMod val="89000"/>
                  <a:lumOff val="11000"/>
                </a:srgbClr>
              </a:gs>
              <a:gs pos="100000">
                <a:srgbClr val="FE81B9">
                  <a:lumMod val="60000"/>
                  <a:lumOff val="40000"/>
                  <a:alpha val="85000"/>
                </a:srgbClr>
              </a:gs>
            </a:gsLst>
            <a:lin ang="198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47C5F038-E495-4D00-A46C-95AD6EADE69B}"/>
              </a:ext>
            </a:extLst>
          </p:cNvPr>
          <p:cNvSpPr/>
          <p:nvPr/>
        </p:nvSpPr>
        <p:spPr>
          <a:xfrm>
            <a:off x="685800" y="1365507"/>
            <a:ext cx="2529105" cy="2752562"/>
          </a:xfrm>
          <a:custGeom>
            <a:avLst/>
            <a:gdLst>
              <a:gd name="connsiteX0" fmla="*/ 155857 w 2104290"/>
              <a:gd name="connsiteY0" fmla="*/ 0 h 2748752"/>
              <a:gd name="connsiteX1" fmla="*/ 2104290 w 2104290"/>
              <a:gd name="connsiteY1" fmla="*/ 0 h 2748752"/>
              <a:gd name="connsiteX2" fmla="*/ 0 w 2104290"/>
              <a:gd name="connsiteY2" fmla="*/ 2748752 h 2748752"/>
              <a:gd name="connsiteX3" fmla="*/ 0 w 2104290"/>
              <a:gd name="connsiteY3" fmla="*/ 155857 h 2748752"/>
              <a:gd name="connsiteX4" fmla="*/ 155857 w 2104290"/>
              <a:gd name="connsiteY4" fmla="*/ 0 h 2748752"/>
              <a:gd name="connsiteX0" fmla="*/ 155857 w 2477670"/>
              <a:gd name="connsiteY0" fmla="*/ 0 h 2748752"/>
              <a:gd name="connsiteX1" fmla="*/ 2477670 w 2477670"/>
              <a:gd name="connsiteY1" fmla="*/ 7620 h 2748752"/>
              <a:gd name="connsiteX2" fmla="*/ 0 w 2477670"/>
              <a:gd name="connsiteY2" fmla="*/ 2748752 h 2748752"/>
              <a:gd name="connsiteX3" fmla="*/ 0 w 2477670"/>
              <a:gd name="connsiteY3" fmla="*/ 155857 h 2748752"/>
              <a:gd name="connsiteX4" fmla="*/ 155857 w 2477670"/>
              <a:gd name="connsiteY4" fmla="*/ 0 h 2748752"/>
              <a:gd name="connsiteX0" fmla="*/ 155857 w 2477670"/>
              <a:gd name="connsiteY0" fmla="*/ 7620 h 2756372"/>
              <a:gd name="connsiteX1" fmla="*/ 2477670 w 2477670"/>
              <a:gd name="connsiteY1" fmla="*/ 0 h 2756372"/>
              <a:gd name="connsiteX2" fmla="*/ 0 w 2477670"/>
              <a:gd name="connsiteY2" fmla="*/ 2756372 h 2756372"/>
              <a:gd name="connsiteX3" fmla="*/ 0 w 2477670"/>
              <a:gd name="connsiteY3" fmla="*/ 163477 h 2756372"/>
              <a:gd name="connsiteX4" fmla="*/ 155857 w 2477670"/>
              <a:gd name="connsiteY4" fmla="*/ 7620 h 2756372"/>
              <a:gd name="connsiteX0" fmla="*/ 155857 w 2508150"/>
              <a:gd name="connsiteY0" fmla="*/ 7620 h 2756372"/>
              <a:gd name="connsiteX1" fmla="*/ 2508150 w 2508150"/>
              <a:gd name="connsiteY1" fmla="*/ 0 h 2756372"/>
              <a:gd name="connsiteX2" fmla="*/ 0 w 2508150"/>
              <a:gd name="connsiteY2" fmla="*/ 2756372 h 2756372"/>
              <a:gd name="connsiteX3" fmla="*/ 0 w 2508150"/>
              <a:gd name="connsiteY3" fmla="*/ 163477 h 2756372"/>
              <a:gd name="connsiteX4" fmla="*/ 155857 w 2508150"/>
              <a:gd name="connsiteY4" fmla="*/ 7620 h 2756372"/>
              <a:gd name="connsiteX0" fmla="*/ 155857 w 2517675"/>
              <a:gd name="connsiteY0" fmla="*/ 0 h 2748752"/>
              <a:gd name="connsiteX1" fmla="*/ 2517675 w 2517675"/>
              <a:gd name="connsiteY1" fmla="*/ 1905 h 2748752"/>
              <a:gd name="connsiteX2" fmla="*/ 0 w 2517675"/>
              <a:gd name="connsiteY2" fmla="*/ 2748752 h 2748752"/>
              <a:gd name="connsiteX3" fmla="*/ 0 w 2517675"/>
              <a:gd name="connsiteY3" fmla="*/ 155857 h 2748752"/>
              <a:gd name="connsiteX4" fmla="*/ 155857 w 2517675"/>
              <a:gd name="connsiteY4" fmla="*/ 0 h 2748752"/>
              <a:gd name="connsiteX0" fmla="*/ 155857 w 2515770"/>
              <a:gd name="connsiteY0" fmla="*/ 0 h 2748752"/>
              <a:gd name="connsiteX1" fmla="*/ 2515770 w 2515770"/>
              <a:gd name="connsiteY1" fmla="*/ 0 h 2748752"/>
              <a:gd name="connsiteX2" fmla="*/ 0 w 2515770"/>
              <a:gd name="connsiteY2" fmla="*/ 2748752 h 2748752"/>
              <a:gd name="connsiteX3" fmla="*/ 0 w 2515770"/>
              <a:gd name="connsiteY3" fmla="*/ 155857 h 2748752"/>
              <a:gd name="connsiteX4" fmla="*/ 155857 w 2515770"/>
              <a:gd name="connsiteY4" fmla="*/ 0 h 2748752"/>
              <a:gd name="connsiteX0" fmla="*/ 155857 w 2523390"/>
              <a:gd name="connsiteY0" fmla="*/ 3810 h 2752562"/>
              <a:gd name="connsiteX1" fmla="*/ 2523390 w 2523390"/>
              <a:gd name="connsiteY1" fmla="*/ 0 h 2752562"/>
              <a:gd name="connsiteX2" fmla="*/ 0 w 2523390"/>
              <a:gd name="connsiteY2" fmla="*/ 2752562 h 2752562"/>
              <a:gd name="connsiteX3" fmla="*/ 0 w 2523390"/>
              <a:gd name="connsiteY3" fmla="*/ 159667 h 2752562"/>
              <a:gd name="connsiteX4" fmla="*/ 155857 w 2523390"/>
              <a:gd name="connsiteY4" fmla="*/ 3810 h 2752562"/>
              <a:gd name="connsiteX0" fmla="*/ 155857 w 2529105"/>
              <a:gd name="connsiteY0" fmla="*/ 3810 h 2752562"/>
              <a:gd name="connsiteX1" fmla="*/ 2529105 w 2529105"/>
              <a:gd name="connsiteY1" fmla="*/ 0 h 2752562"/>
              <a:gd name="connsiteX2" fmla="*/ 0 w 2529105"/>
              <a:gd name="connsiteY2" fmla="*/ 2752562 h 2752562"/>
              <a:gd name="connsiteX3" fmla="*/ 0 w 2529105"/>
              <a:gd name="connsiteY3" fmla="*/ 159667 h 2752562"/>
              <a:gd name="connsiteX4" fmla="*/ 155857 w 2529105"/>
              <a:gd name="connsiteY4" fmla="*/ 3810 h 275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9105" h="2752562">
                <a:moveTo>
                  <a:pt x="155857" y="3810"/>
                </a:moveTo>
                <a:lnTo>
                  <a:pt x="2529105" y="0"/>
                </a:lnTo>
                <a:lnTo>
                  <a:pt x="0" y="2752562"/>
                </a:lnTo>
                <a:lnTo>
                  <a:pt x="0" y="159667"/>
                </a:lnTo>
                <a:cubicBezTo>
                  <a:pt x="0" y="73590"/>
                  <a:pt x="69780" y="3810"/>
                  <a:pt x="155857" y="3810"/>
                </a:cubicBezTo>
                <a:close/>
              </a:path>
            </a:pathLst>
          </a:custGeom>
          <a:solidFill>
            <a:srgbClr val="FC765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15D27E97-CED6-4CE6-A0B4-48BA9D34DBC4}"/>
              </a:ext>
            </a:extLst>
          </p:cNvPr>
          <p:cNvSpPr/>
          <p:nvPr/>
        </p:nvSpPr>
        <p:spPr>
          <a:xfrm rot="5400000">
            <a:off x="3805854" y="826822"/>
            <a:ext cx="1979677" cy="8219783"/>
          </a:xfrm>
          <a:custGeom>
            <a:avLst/>
            <a:gdLst>
              <a:gd name="connsiteX0" fmla="*/ 0 w 1979677"/>
              <a:gd name="connsiteY0" fmla="*/ 8219783 h 8219783"/>
              <a:gd name="connsiteX1" fmla="*/ 1979677 w 1979677"/>
              <a:gd name="connsiteY1" fmla="*/ 0 h 8219783"/>
              <a:gd name="connsiteX2" fmla="*/ 1979676 w 1979677"/>
              <a:gd name="connsiteY2" fmla="*/ 8063926 h 8219783"/>
              <a:gd name="connsiteX3" fmla="*/ 1823819 w 1979677"/>
              <a:gd name="connsiteY3" fmla="*/ 8219783 h 821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9677" h="8219783">
                <a:moveTo>
                  <a:pt x="0" y="8219783"/>
                </a:moveTo>
                <a:lnTo>
                  <a:pt x="1979677" y="0"/>
                </a:lnTo>
                <a:lnTo>
                  <a:pt x="1979676" y="8063926"/>
                </a:lnTo>
                <a:cubicBezTo>
                  <a:pt x="1979676" y="8150003"/>
                  <a:pt x="1909896" y="8219783"/>
                  <a:pt x="1823819" y="8219783"/>
                </a:cubicBezTo>
                <a:close/>
              </a:path>
            </a:pathLst>
          </a:custGeom>
          <a:solidFill>
            <a:srgbClr val="FE81B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7EE7CAE2-0B82-4B67-8246-0B07E395E1D9}"/>
              </a:ext>
            </a:extLst>
          </p:cNvPr>
          <p:cNvSpPr txBox="1"/>
          <p:nvPr/>
        </p:nvSpPr>
        <p:spPr>
          <a:xfrm>
            <a:off x="1250487" y="2709168"/>
            <a:ext cx="63594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effectLst>
                  <a:outerShdw dist="63500" dir="2700000" algn="tl" rotWithShape="0">
                    <a:srgbClr val="F84E6B">
                      <a:alpha val="20000"/>
                    </a:srgbClr>
                  </a:outerShdw>
                </a:effectLst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TITLE HERE</a:t>
            </a:r>
            <a:endParaRPr lang="zh-CN" altLang="en-US" sz="6000" b="1" dirty="0">
              <a:solidFill>
                <a:schemeClr val="bg1"/>
              </a:solidFill>
              <a:effectLst>
                <a:outerShdw dist="63500" dir="2700000" algn="tl" rotWithShape="0">
                  <a:srgbClr val="F84E6B">
                    <a:alpha val="20000"/>
                  </a:srgbClr>
                </a:outerShdw>
              </a:effectLst>
              <a:latin typeface="Calibri" panose="020F0502020204030204" pitchFamily="34" charset="0"/>
              <a:ea typeface="Gen Jyuu Gothic Bold" panose="020B0602020203020207" pitchFamily="34" charset="-128"/>
              <a:cs typeface="Calibri" panose="020F050202020403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7AA1FBC7-9A67-402C-BAF9-526F18B3EF69}"/>
              </a:ext>
            </a:extLst>
          </p:cNvPr>
          <p:cNvSpPr txBox="1"/>
          <p:nvPr/>
        </p:nvSpPr>
        <p:spPr>
          <a:xfrm>
            <a:off x="1293637" y="3627995"/>
            <a:ext cx="401384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95000"/>
                    <a:alpha val="90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chemeClr val="bg1">
                    <a:lumMod val="95000"/>
                    <a:alpha val="90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Fusce</a:t>
            </a:r>
            <a:r>
              <a:rPr lang="en-US" altLang="zh-CN" sz="1400" dirty="0">
                <a:solidFill>
                  <a:schemeClr val="bg1">
                    <a:lumMod val="95000"/>
                    <a:alpha val="90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  <a:alpha val="90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nouris</a:t>
            </a:r>
            <a:r>
              <a:rPr lang="en-US" altLang="zh-CN" sz="1400" dirty="0">
                <a:solidFill>
                  <a:schemeClr val="bg1">
                    <a:lumMod val="95000"/>
                    <a:alpha val="90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 posuere, magna sed pulvinar ultricies, purus lectus malesuada libero, sit amet commodo magna </a:t>
            </a:r>
            <a:r>
              <a:rPr lang="en-US" altLang="zh-CN" sz="1400" dirty="0" err="1">
                <a:solidFill>
                  <a:schemeClr val="bg1">
                    <a:lumMod val="95000"/>
                    <a:alpha val="90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waeros</a:t>
            </a:r>
            <a:r>
              <a:rPr lang="en-US" altLang="zh-CN" sz="1400" dirty="0">
                <a:solidFill>
                  <a:schemeClr val="bg1">
                    <a:lumMod val="95000"/>
                    <a:alpha val="90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  <a:alpha val="90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quis</a:t>
            </a:r>
            <a:r>
              <a:rPr lang="en-US" altLang="zh-CN" sz="1400" dirty="0">
                <a:solidFill>
                  <a:schemeClr val="bg1">
                    <a:lumMod val="95000"/>
                    <a:alpha val="90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  <a:alpha val="90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urna</a:t>
            </a:r>
            <a:r>
              <a:rPr lang="en-US" altLang="zh-CN" sz="1400" dirty="0">
                <a:solidFill>
                  <a:schemeClr val="bg1">
                    <a:lumMod val="95000"/>
                    <a:alpha val="90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  <a:alpha val="90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loremous</a:t>
            </a:r>
            <a:r>
              <a:rPr lang="en-US" altLang="zh-CN" sz="1400" dirty="0">
                <a:solidFill>
                  <a:schemeClr val="bg1">
                    <a:lumMod val="95000"/>
                    <a:alpha val="90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 </a:t>
            </a:r>
            <a:r>
              <a:rPr lang="en-US" altLang="zh-CN" sz="1400" dirty="0" err="1">
                <a:solidFill>
                  <a:schemeClr val="bg1">
                    <a:lumMod val="95000"/>
                    <a:alpha val="90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pourit</a:t>
            </a:r>
            <a:r>
              <a:rPr lang="en-US" altLang="zh-CN" sz="1400" dirty="0">
                <a:solidFill>
                  <a:schemeClr val="bg1">
                    <a:lumMod val="95000"/>
                    <a:alpha val="90000"/>
                  </a:schemeClr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.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3E113B21-2602-463C-B7B0-AD2036FD4882}"/>
              </a:ext>
            </a:extLst>
          </p:cNvPr>
          <p:cNvGrpSpPr/>
          <p:nvPr/>
        </p:nvGrpSpPr>
        <p:grpSpPr>
          <a:xfrm>
            <a:off x="9981642" y="4490838"/>
            <a:ext cx="1314554" cy="1385338"/>
            <a:chOff x="10200071" y="4230257"/>
            <a:chExt cx="1314554" cy="138533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363BC466-671E-4C37-97C3-B348D3854D63}"/>
                </a:ext>
              </a:extLst>
            </p:cNvPr>
            <p:cNvSpPr txBox="1"/>
            <p:nvPr/>
          </p:nvSpPr>
          <p:spPr>
            <a:xfrm>
              <a:off x="10200071" y="4831017"/>
              <a:ext cx="12901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cs typeface="Calibri" panose="020F0502020204030204" pitchFamily="34" charset="0"/>
                </a:rPr>
                <a:t> 07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BE570C2A-2221-49F9-81C1-15B3FADC914E}"/>
                </a:ext>
              </a:extLst>
            </p:cNvPr>
            <p:cNvSpPr txBox="1"/>
            <p:nvPr/>
          </p:nvSpPr>
          <p:spPr>
            <a:xfrm>
              <a:off x="10947389" y="5215485"/>
              <a:ext cx="5184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cs typeface="Calibri" panose="020F0502020204030204" pitchFamily="34" charset="0"/>
                </a:rPr>
                <a:t>05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32FA2F26-289A-4BFF-BC34-64B0CD794D28}"/>
                </a:ext>
              </a:extLst>
            </p:cNvPr>
            <p:cNvSpPr txBox="1"/>
            <p:nvPr/>
          </p:nvSpPr>
          <p:spPr>
            <a:xfrm>
              <a:off x="10533716" y="4230257"/>
              <a:ext cx="9809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48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cs typeface="Calibri" panose="020F0502020204030204" pitchFamily="34" charset="0"/>
                </a:rPr>
                <a:t>18</a:t>
              </a:r>
              <a:endParaRPr lang="zh-CN" altLang="en-US" sz="48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cs typeface="Calibri" panose="020F0502020204030204" pitchFamily="34" charset="0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xmlns="" id="{8466F31C-154F-436D-81A3-60F04DC17C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5905085"/>
              </p:ext>
            </p:extLst>
          </p:nvPr>
        </p:nvGraphicFramePr>
        <p:xfrm>
          <a:off x="-6003810" y="6968445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D4A7C7F5-0566-4E32-8D42-937927726D20}"/>
              </a:ext>
            </a:extLst>
          </p:cNvPr>
          <p:cNvSpPr/>
          <p:nvPr/>
        </p:nvSpPr>
        <p:spPr>
          <a:xfrm>
            <a:off x="9540856" y="645653"/>
            <a:ext cx="2308244" cy="2308244"/>
          </a:xfrm>
          <a:prstGeom prst="ellipse">
            <a:avLst/>
          </a:prstGeom>
          <a:gradFill>
            <a:gsLst>
              <a:gs pos="0">
                <a:srgbClr val="FC765B"/>
              </a:gs>
              <a:gs pos="89000">
                <a:srgbClr val="F84E6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B622898-AA8F-48CB-B3B9-CA0D293AE352}"/>
              </a:ext>
            </a:extLst>
          </p:cNvPr>
          <p:cNvSpPr txBox="1"/>
          <p:nvPr/>
        </p:nvSpPr>
        <p:spPr>
          <a:xfrm>
            <a:off x="9760415" y="1380561"/>
            <a:ext cx="1869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TITLE HERE</a:t>
            </a:r>
            <a:endParaRPr lang="zh-CN" altLang="en-US" sz="2400" b="1" dirty="0">
              <a:solidFill>
                <a:schemeClr val="bg1"/>
              </a:solidFill>
              <a:latin typeface="Calibri" panose="020F0502020204030204" pitchFamily="34" charset="0"/>
              <a:ea typeface="Gen Jyuu Gothic Bold" panose="020B0602020203020207" pitchFamily="34" charset="-128"/>
              <a:cs typeface="Calibri" panose="020F0502020204030204" pitchFamily="34" charset="0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AE096FCF-E2D9-47B2-83EA-F9301A176A2D}"/>
              </a:ext>
            </a:extLst>
          </p:cNvPr>
          <p:cNvSpPr txBox="1"/>
          <p:nvPr/>
        </p:nvSpPr>
        <p:spPr>
          <a:xfrm>
            <a:off x="9613117" y="1822395"/>
            <a:ext cx="216372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>
                    <a:lumMod val="95000"/>
                    <a:alpha val="90000"/>
                  </a:schemeClr>
                </a:solidFill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Maecenas </a:t>
            </a:r>
            <a:r>
              <a:rPr lang="en-US" altLang="zh-CN" sz="1100" dirty="0" err="1">
                <a:solidFill>
                  <a:schemeClr val="bg1">
                    <a:lumMod val="95000"/>
                    <a:alpha val="90000"/>
                  </a:schemeClr>
                </a:solidFill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porttitor</a:t>
            </a:r>
            <a:r>
              <a:rPr lang="en-US" altLang="zh-CN" sz="1100" dirty="0">
                <a:solidFill>
                  <a:schemeClr val="bg1">
                    <a:lumMod val="95000"/>
                    <a:alpha val="90000"/>
                  </a:schemeClr>
                </a:solidFill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95000"/>
                    <a:alpha val="90000"/>
                  </a:schemeClr>
                </a:solidFill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congue</a:t>
            </a:r>
            <a:r>
              <a:rPr lang="en-US" altLang="zh-CN" sz="1100" dirty="0">
                <a:solidFill>
                  <a:schemeClr val="bg1">
                    <a:lumMod val="95000"/>
                    <a:alpha val="90000"/>
                  </a:schemeClr>
                </a:solidFill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95000"/>
                    <a:alpha val="90000"/>
                  </a:schemeClr>
                </a:solidFill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massa</a:t>
            </a:r>
            <a:r>
              <a:rPr lang="en-US" altLang="zh-CN" sz="1100" dirty="0">
                <a:solidFill>
                  <a:schemeClr val="bg1">
                    <a:lumMod val="95000"/>
                    <a:alpha val="90000"/>
                  </a:schemeClr>
                </a:solidFill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. </a:t>
            </a:r>
          </a:p>
          <a:p>
            <a:pPr algn="ctr"/>
            <a:r>
              <a:rPr lang="en-US" altLang="zh-CN" sz="1100" dirty="0" err="1">
                <a:solidFill>
                  <a:schemeClr val="bg1">
                    <a:lumMod val="95000"/>
                    <a:alpha val="90000"/>
                  </a:schemeClr>
                </a:solidFill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Fusce</a:t>
            </a:r>
            <a:r>
              <a:rPr lang="en-US" altLang="zh-CN" sz="1100" dirty="0">
                <a:solidFill>
                  <a:schemeClr val="bg1">
                    <a:lumMod val="95000"/>
                    <a:alpha val="90000"/>
                  </a:schemeClr>
                </a:solidFill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95000"/>
                    <a:alpha val="90000"/>
                  </a:schemeClr>
                </a:solidFill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posuere</a:t>
            </a:r>
            <a:r>
              <a:rPr lang="en-US" altLang="zh-CN" sz="1100" dirty="0">
                <a:solidFill>
                  <a:schemeClr val="bg1">
                    <a:lumMod val="95000"/>
                    <a:alpha val="90000"/>
                  </a:schemeClr>
                </a:solidFill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, </a:t>
            </a:r>
            <a:r>
              <a:rPr lang="en-US" altLang="zh-CN" sz="1100" dirty="0" err="1">
                <a:solidFill>
                  <a:schemeClr val="bg1">
                    <a:lumMod val="95000"/>
                    <a:alpha val="90000"/>
                  </a:schemeClr>
                </a:solidFill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admagna</a:t>
            </a:r>
            <a:r>
              <a:rPr lang="en-US" altLang="zh-CN" sz="1100" dirty="0">
                <a:solidFill>
                  <a:schemeClr val="bg1">
                    <a:lumMod val="95000"/>
                    <a:alpha val="90000"/>
                  </a:schemeClr>
                </a:solidFill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 sed </a:t>
            </a:r>
          </a:p>
          <a:p>
            <a:pPr algn="ctr"/>
            <a:r>
              <a:rPr lang="en-US" altLang="zh-CN" sz="1100" dirty="0" err="1">
                <a:solidFill>
                  <a:schemeClr val="bg1">
                    <a:lumMod val="95000"/>
                    <a:alpha val="90000"/>
                  </a:schemeClr>
                </a:solidFill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puorlvinar</a:t>
            </a:r>
            <a:r>
              <a:rPr lang="en-US" altLang="zh-CN" sz="1100" dirty="0">
                <a:solidFill>
                  <a:schemeClr val="bg1">
                    <a:lumMod val="95000"/>
                    <a:alpha val="90000"/>
                  </a:schemeClr>
                </a:solidFill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 </a:t>
            </a:r>
            <a:r>
              <a:rPr lang="en-US" altLang="zh-CN" sz="1100" dirty="0" err="1">
                <a:solidFill>
                  <a:schemeClr val="bg1">
                    <a:lumMod val="95000"/>
                    <a:alpha val="90000"/>
                  </a:schemeClr>
                </a:solidFill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ultricies</a:t>
            </a:r>
            <a:r>
              <a:rPr lang="en-US" altLang="zh-CN" sz="1100" dirty="0">
                <a:solidFill>
                  <a:schemeClr val="bg1">
                    <a:lumMod val="95000"/>
                    <a:alpha val="90000"/>
                  </a:schemeClr>
                </a:solidFill>
                <a:latin typeface="Calibri" panose="020F0502020204030204" pitchFamily="34" charset="0"/>
                <a:ea typeface="Gen Jyuu Gothic Bold" panose="020B0602020203020207" pitchFamily="34" charset="-128"/>
                <a:cs typeface="Calibri" panose="020F0502020204030204" pitchFamily="34" charset="0"/>
              </a:rPr>
              <a:t>.</a:t>
            </a:r>
            <a:endParaRPr lang="zh-CN" altLang="en-US" sz="1100" dirty="0">
              <a:solidFill>
                <a:schemeClr val="bg1">
                  <a:lumMod val="95000"/>
                  <a:alpha val="90000"/>
                </a:schemeClr>
              </a:solidFill>
              <a:latin typeface="Calibri" panose="020F0502020204030204" pitchFamily="34" charset="0"/>
              <a:ea typeface="Gen Jyuu Gothic Bold" panose="020B0602020203020207" pitchFamily="34" charset="-128"/>
              <a:cs typeface="Calibri" panose="020F0502020204030204" pitchFamily="34" charset="0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D7B2714F-7C92-4F1E-AC87-0CC9172B6C7B}"/>
              </a:ext>
            </a:extLst>
          </p:cNvPr>
          <p:cNvGrpSpPr/>
          <p:nvPr/>
        </p:nvGrpSpPr>
        <p:grpSpPr>
          <a:xfrm>
            <a:off x="10526763" y="984759"/>
            <a:ext cx="336430" cy="336430"/>
            <a:chOff x="10560745" y="765825"/>
            <a:chExt cx="336430" cy="336430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7B302683-0E43-4699-A4DB-A2213B071AB0}"/>
                </a:ext>
              </a:extLst>
            </p:cNvPr>
            <p:cNvSpPr/>
            <p:nvPr/>
          </p:nvSpPr>
          <p:spPr>
            <a:xfrm>
              <a:off x="10560745" y="765825"/>
              <a:ext cx="336430" cy="33643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157D07C3-9A0A-4D16-8A8F-5319214587C3}"/>
                </a:ext>
              </a:extLst>
            </p:cNvPr>
            <p:cNvSpPr/>
            <p:nvPr/>
          </p:nvSpPr>
          <p:spPr>
            <a:xfrm>
              <a:off x="10622308" y="800156"/>
              <a:ext cx="213304" cy="213304"/>
            </a:xfrm>
            <a:prstGeom prst="ellipse">
              <a:avLst/>
            </a:prstGeom>
            <a:solidFill>
              <a:srgbClr val="FC765B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84E6B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EED6B5CD-62FD-475B-ABC2-33F595AC3545}"/>
              </a:ext>
            </a:extLst>
          </p:cNvPr>
          <p:cNvSpPr txBox="1"/>
          <p:nvPr/>
        </p:nvSpPr>
        <p:spPr>
          <a:xfrm>
            <a:off x="1965960" y="6391324"/>
            <a:ext cx="826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Lorem ipsum dolor sit amet, consectetuer adipiscing elit. Maecenas porttitor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congue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massa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.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Amet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 commodo magna eros quis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urna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 Light" panose="020F0302020204030204" pitchFamily="34" charset="0"/>
              <a:ea typeface="思源黑体 CN ExtraLight" panose="020B0200000000000000" pitchFamily="34" charset="-122"/>
              <a:cs typeface="Calibri Light" panose="020F0302020204030204" pitchFamily="34" charset="0"/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91D8614E-28A5-46BB-ABEC-BC56FCA8AC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9" y="225378"/>
            <a:ext cx="1983613" cy="268155"/>
          </a:xfrm>
          <a:prstGeom prst="rect">
            <a:avLst/>
          </a:prstGeom>
          <a:effectLst>
            <a:outerShdw blurRad="12700" dist="12700" dir="2700000" algn="tl" rotWithShape="0">
              <a:srgbClr val="0D0371">
                <a:alpha val="2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997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7000">
              <a:srgbClr val="DD60E2">
                <a:alpha val="78000"/>
              </a:srgbClr>
            </a:gs>
            <a:gs pos="100000">
              <a:srgbClr val="A472F9">
                <a:alpha val="56000"/>
              </a:srgb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圆: 空心 79">
            <a:extLst>
              <a:ext uri="{FF2B5EF4-FFF2-40B4-BE49-F238E27FC236}">
                <a16:creationId xmlns:a16="http://schemas.microsoft.com/office/drawing/2014/main" xmlns="" id="{1BF2619F-C2CE-4808-B640-3EDB69FB9D83}"/>
              </a:ext>
            </a:extLst>
          </p:cNvPr>
          <p:cNvSpPr/>
          <p:nvPr/>
        </p:nvSpPr>
        <p:spPr>
          <a:xfrm>
            <a:off x="-823109" y="1930638"/>
            <a:ext cx="1869859" cy="1869859"/>
          </a:xfrm>
          <a:prstGeom prst="donut">
            <a:avLst>
              <a:gd name="adj" fmla="val 5001"/>
            </a:avLst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圆: 空心 77">
            <a:extLst>
              <a:ext uri="{FF2B5EF4-FFF2-40B4-BE49-F238E27FC236}">
                <a16:creationId xmlns:a16="http://schemas.microsoft.com/office/drawing/2014/main" xmlns="" id="{9A7764FB-EE33-4413-B729-2DEC2F4873FF}"/>
              </a:ext>
            </a:extLst>
          </p:cNvPr>
          <p:cNvSpPr/>
          <p:nvPr/>
        </p:nvSpPr>
        <p:spPr>
          <a:xfrm>
            <a:off x="10129735" y="326554"/>
            <a:ext cx="1364752" cy="1364752"/>
          </a:xfrm>
          <a:prstGeom prst="donut">
            <a:avLst>
              <a:gd name="adj" fmla="val 5001"/>
            </a:avLst>
          </a:pr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圆: 空心 78">
            <a:extLst>
              <a:ext uri="{FF2B5EF4-FFF2-40B4-BE49-F238E27FC236}">
                <a16:creationId xmlns:a16="http://schemas.microsoft.com/office/drawing/2014/main" xmlns="" id="{098762CE-83CB-4A77-936E-49550A7FF43F}"/>
              </a:ext>
            </a:extLst>
          </p:cNvPr>
          <p:cNvSpPr/>
          <p:nvPr/>
        </p:nvSpPr>
        <p:spPr>
          <a:xfrm>
            <a:off x="11040848" y="326554"/>
            <a:ext cx="713194" cy="713194"/>
          </a:xfrm>
          <a:prstGeom prst="donut">
            <a:avLst>
              <a:gd name="adj" fmla="val 9502"/>
            </a:avLst>
          </a:pr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090455A2-CB6C-4413-86FB-A26DB3C78B5D}"/>
              </a:ext>
            </a:extLst>
          </p:cNvPr>
          <p:cNvGrpSpPr/>
          <p:nvPr/>
        </p:nvGrpSpPr>
        <p:grpSpPr>
          <a:xfrm>
            <a:off x="1260932" y="909046"/>
            <a:ext cx="9670137" cy="2517271"/>
            <a:chOff x="1209182" y="779585"/>
            <a:chExt cx="9670137" cy="2517271"/>
          </a:xfrm>
          <a:effectLst/>
        </p:grpSpPr>
        <p:sp>
          <p:nvSpPr>
            <p:cNvPr id="31" name="矩形 1">
              <a:extLst>
                <a:ext uri="{FF2B5EF4-FFF2-40B4-BE49-F238E27FC236}">
                  <a16:creationId xmlns:a16="http://schemas.microsoft.com/office/drawing/2014/main" xmlns="" id="{38D8A02C-6460-4627-94C1-CBA387F2A054}"/>
                </a:ext>
              </a:extLst>
            </p:cNvPr>
            <p:cNvSpPr/>
            <p:nvPr/>
          </p:nvSpPr>
          <p:spPr>
            <a:xfrm>
              <a:off x="1209182" y="779585"/>
              <a:ext cx="4727553" cy="2517271"/>
            </a:xfrm>
            <a:prstGeom prst="roundRect">
              <a:avLst>
                <a:gd name="adj" fmla="val 6551"/>
              </a:avLst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solidFill>
                <a:schemeClr val="bg1">
                  <a:alpha val="40000"/>
                </a:schemeClr>
              </a:solidFill>
            </a:ln>
            <a:effectLst>
              <a:outerShdw blurRad="101600" dist="12700" dir="2700000" sx="101000" sy="101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18">
              <a:extLst>
                <a:ext uri="{FF2B5EF4-FFF2-40B4-BE49-F238E27FC236}">
                  <a16:creationId xmlns:a16="http://schemas.microsoft.com/office/drawing/2014/main" xmlns="" id="{4B5A725F-3B35-4863-843A-F09C3217A582}"/>
                </a:ext>
              </a:extLst>
            </p:cNvPr>
            <p:cNvSpPr/>
            <p:nvPr/>
          </p:nvSpPr>
          <p:spPr>
            <a:xfrm>
              <a:off x="6256743" y="779585"/>
              <a:ext cx="4622576" cy="2517271"/>
            </a:xfrm>
            <a:prstGeom prst="roundRect">
              <a:avLst>
                <a:gd name="adj" fmla="val 5171"/>
              </a:avLst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solidFill>
                <a:schemeClr val="bg1">
                  <a:alpha val="40000"/>
                </a:schemeClr>
              </a:solidFill>
            </a:ln>
            <a:effectLst>
              <a:outerShdw blurRad="101600" dist="12700" dir="2700000" sx="101000" sy="101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54AD4426-CCD8-40BA-9FBF-92060FD5892C}"/>
              </a:ext>
            </a:extLst>
          </p:cNvPr>
          <p:cNvGrpSpPr/>
          <p:nvPr/>
        </p:nvGrpSpPr>
        <p:grpSpPr>
          <a:xfrm>
            <a:off x="880894" y="3793454"/>
            <a:ext cx="10430212" cy="2204529"/>
            <a:chOff x="947702" y="3557243"/>
            <a:chExt cx="10430212" cy="2204529"/>
          </a:xfrm>
          <a:effectLst/>
        </p:grpSpPr>
        <p:sp>
          <p:nvSpPr>
            <p:cNvPr id="29" name="矩形 19">
              <a:extLst>
                <a:ext uri="{FF2B5EF4-FFF2-40B4-BE49-F238E27FC236}">
                  <a16:creationId xmlns:a16="http://schemas.microsoft.com/office/drawing/2014/main" xmlns="" id="{F43CB544-3B14-457F-AF58-60CBC59070B6}"/>
                </a:ext>
              </a:extLst>
            </p:cNvPr>
            <p:cNvSpPr/>
            <p:nvPr/>
          </p:nvSpPr>
          <p:spPr>
            <a:xfrm>
              <a:off x="947702" y="3557243"/>
              <a:ext cx="3439660" cy="2204529"/>
            </a:xfrm>
            <a:prstGeom prst="roundRect">
              <a:avLst>
                <a:gd name="adj" fmla="val 6290"/>
              </a:avLst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solidFill>
                <a:schemeClr val="bg1">
                  <a:alpha val="40000"/>
                </a:schemeClr>
              </a:solidFill>
            </a:ln>
            <a:effectLst>
              <a:outerShdw blurRad="101600" dist="12700" dir="2700000" sx="101000" sy="101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0">
              <a:extLst>
                <a:ext uri="{FF2B5EF4-FFF2-40B4-BE49-F238E27FC236}">
                  <a16:creationId xmlns:a16="http://schemas.microsoft.com/office/drawing/2014/main" xmlns="" id="{174DBC92-BE8E-4328-8B20-C2E02918E0D4}"/>
                </a:ext>
              </a:extLst>
            </p:cNvPr>
            <p:cNvSpPr/>
            <p:nvPr/>
          </p:nvSpPr>
          <p:spPr>
            <a:xfrm>
              <a:off x="4636340" y="3557243"/>
              <a:ext cx="3246298" cy="2204529"/>
            </a:xfrm>
            <a:prstGeom prst="roundRect">
              <a:avLst>
                <a:gd name="adj" fmla="val 6750"/>
              </a:avLst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solidFill>
                <a:schemeClr val="bg1">
                  <a:alpha val="40000"/>
                </a:schemeClr>
              </a:solidFill>
            </a:ln>
            <a:effectLst>
              <a:outerShdw blurRad="101600" dist="12700" dir="2700000" sx="101000" sy="101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20">
              <a:extLst>
                <a:ext uri="{FF2B5EF4-FFF2-40B4-BE49-F238E27FC236}">
                  <a16:creationId xmlns:a16="http://schemas.microsoft.com/office/drawing/2014/main" xmlns="" id="{32AAC6B1-201A-49B7-B900-73BB08A4349D}"/>
                </a:ext>
              </a:extLst>
            </p:cNvPr>
            <p:cNvSpPr/>
            <p:nvPr/>
          </p:nvSpPr>
          <p:spPr>
            <a:xfrm>
              <a:off x="8131616" y="3557243"/>
              <a:ext cx="3246298" cy="2204529"/>
            </a:xfrm>
            <a:prstGeom prst="roundRect">
              <a:avLst>
                <a:gd name="adj" fmla="val 7742"/>
              </a:avLst>
            </a:prstGeom>
            <a:blipFill>
              <a:blip r:embed="rId6"/>
              <a:stretch>
                <a:fillRect/>
              </a:stretch>
            </a:blipFill>
            <a:ln w="34925">
              <a:solidFill>
                <a:schemeClr val="bg1">
                  <a:alpha val="40000"/>
                </a:schemeClr>
              </a:solidFill>
            </a:ln>
            <a:effectLst>
              <a:outerShdw blurRad="101600" dist="12700" dir="2700000" sx="101000" sy="101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矩形 19">
            <a:extLst>
              <a:ext uri="{FF2B5EF4-FFF2-40B4-BE49-F238E27FC236}">
                <a16:creationId xmlns:a16="http://schemas.microsoft.com/office/drawing/2014/main" xmlns="" id="{0D29E6F8-CE04-4E98-9ACD-1CF05EB5C39F}"/>
              </a:ext>
            </a:extLst>
          </p:cNvPr>
          <p:cNvSpPr/>
          <p:nvPr/>
        </p:nvSpPr>
        <p:spPr>
          <a:xfrm>
            <a:off x="880894" y="3793454"/>
            <a:ext cx="3439660" cy="2204529"/>
          </a:xfrm>
          <a:prstGeom prst="roundRect">
            <a:avLst>
              <a:gd name="adj" fmla="val 6290"/>
            </a:avLst>
          </a:prstGeom>
          <a:gradFill>
            <a:gsLst>
              <a:gs pos="11000">
                <a:srgbClr val="8B93FD">
                  <a:alpha val="97000"/>
                </a:srgbClr>
              </a:gs>
              <a:gs pos="100000">
                <a:srgbClr val="8089FD">
                  <a:alpha val="80000"/>
                </a:srgb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20">
            <a:extLst>
              <a:ext uri="{FF2B5EF4-FFF2-40B4-BE49-F238E27FC236}">
                <a16:creationId xmlns:a16="http://schemas.microsoft.com/office/drawing/2014/main" xmlns="" id="{102B0078-4F76-4004-A17A-DBD5A1A77EC8}"/>
              </a:ext>
            </a:extLst>
          </p:cNvPr>
          <p:cNvSpPr/>
          <p:nvPr/>
        </p:nvSpPr>
        <p:spPr>
          <a:xfrm>
            <a:off x="4569532" y="3793454"/>
            <a:ext cx="3246298" cy="2204529"/>
          </a:xfrm>
          <a:prstGeom prst="roundRect">
            <a:avLst>
              <a:gd name="adj" fmla="val 6750"/>
            </a:avLst>
          </a:prstGeom>
          <a:gradFill>
            <a:gsLst>
              <a:gs pos="11000">
                <a:srgbClr val="A472F9">
                  <a:alpha val="97000"/>
                </a:srgbClr>
              </a:gs>
              <a:gs pos="100000">
                <a:srgbClr val="A472F9">
                  <a:alpha val="80000"/>
                </a:srgb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矩形 20">
            <a:extLst>
              <a:ext uri="{FF2B5EF4-FFF2-40B4-BE49-F238E27FC236}">
                <a16:creationId xmlns:a16="http://schemas.microsoft.com/office/drawing/2014/main" xmlns="" id="{58F8EE80-6227-4430-A32E-FD35DC857CBB}"/>
              </a:ext>
            </a:extLst>
          </p:cNvPr>
          <p:cNvSpPr/>
          <p:nvPr/>
        </p:nvSpPr>
        <p:spPr>
          <a:xfrm>
            <a:off x="8064808" y="3793454"/>
            <a:ext cx="3246298" cy="2204529"/>
          </a:xfrm>
          <a:prstGeom prst="roundRect">
            <a:avLst>
              <a:gd name="adj" fmla="val 7742"/>
            </a:avLst>
          </a:prstGeom>
          <a:gradFill>
            <a:gsLst>
              <a:gs pos="11000">
                <a:srgbClr val="FE81B9">
                  <a:alpha val="97000"/>
                </a:srgbClr>
              </a:gs>
              <a:gs pos="100000">
                <a:srgbClr val="FE81B9">
                  <a:alpha val="80000"/>
                </a:srgb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1">
            <a:extLst>
              <a:ext uri="{FF2B5EF4-FFF2-40B4-BE49-F238E27FC236}">
                <a16:creationId xmlns:a16="http://schemas.microsoft.com/office/drawing/2014/main" xmlns="" id="{319C16DE-5369-4E82-87CF-63816BA5C829}"/>
              </a:ext>
            </a:extLst>
          </p:cNvPr>
          <p:cNvSpPr/>
          <p:nvPr/>
        </p:nvSpPr>
        <p:spPr>
          <a:xfrm>
            <a:off x="1260932" y="909046"/>
            <a:ext cx="4727553" cy="2517271"/>
          </a:xfrm>
          <a:prstGeom prst="roundRect">
            <a:avLst>
              <a:gd name="adj" fmla="val 6551"/>
            </a:avLst>
          </a:prstGeom>
          <a:gradFill>
            <a:gsLst>
              <a:gs pos="11000">
                <a:srgbClr val="DD60E2">
                  <a:alpha val="97000"/>
                </a:srgbClr>
              </a:gs>
              <a:gs pos="100000">
                <a:srgbClr val="DD60E2">
                  <a:alpha val="80000"/>
                </a:srgb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18">
            <a:extLst>
              <a:ext uri="{FF2B5EF4-FFF2-40B4-BE49-F238E27FC236}">
                <a16:creationId xmlns:a16="http://schemas.microsoft.com/office/drawing/2014/main" xmlns="" id="{EF082282-3252-4F00-8473-98D22AB20583}"/>
              </a:ext>
            </a:extLst>
          </p:cNvPr>
          <p:cNvSpPr/>
          <p:nvPr/>
        </p:nvSpPr>
        <p:spPr>
          <a:xfrm>
            <a:off x="6308493" y="909046"/>
            <a:ext cx="4622576" cy="2517271"/>
          </a:xfrm>
          <a:prstGeom prst="roundRect">
            <a:avLst>
              <a:gd name="adj" fmla="val 5171"/>
            </a:avLst>
          </a:prstGeom>
          <a:gradFill>
            <a:gsLst>
              <a:gs pos="11000">
                <a:srgbClr val="F9637C">
                  <a:alpha val="97000"/>
                </a:srgbClr>
              </a:gs>
              <a:gs pos="100000">
                <a:srgbClr val="F9637C">
                  <a:alpha val="80000"/>
                </a:srgb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5B00BE34-197E-45F3-82FE-FED7742138E3}"/>
              </a:ext>
            </a:extLst>
          </p:cNvPr>
          <p:cNvGrpSpPr/>
          <p:nvPr/>
        </p:nvGrpSpPr>
        <p:grpSpPr>
          <a:xfrm>
            <a:off x="1442972" y="1250258"/>
            <a:ext cx="1693301" cy="1895963"/>
            <a:chOff x="1442972" y="1120797"/>
            <a:chExt cx="1693301" cy="1895963"/>
          </a:xfrm>
          <a:effectLst/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813FD1CB-1089-4E16-8F0D-58147BF1C460}"/>
                </a:ext>
              </a:extLst>
            </p:cNvPr>
            <p:cNvSpPr txBox="1"/>
            <p:nvPr/>
          </p:nvSpPr>
          <p:spPr>
            <a:xfrm>
              <a:off x="1442972" y="1607786"/>
              <a:ext cx="12581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</a:rPr>
                <a:t>TEXT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</a:rPr>
                <a:t>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32D78F82-F85A-4250-A0A5-4527A0FB1FDB}"/>
                </a:ext>
              </a:extLst>
            </p:cNvPr>
            <p:cNvSpPr txBox="1"/>
            <p:nvPr/>
          </p:nvSpPr>
          <p:spPr>
            <a:xfrm>
              <a:off x="1464857" y="2001097"/>
              <a:ext cx="167141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Lorem ipsum dolor sit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buamet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,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consectetuer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adscing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elit. Maecenas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portitor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congue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masa.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Fuourecasce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posuere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.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5EAC6E5D-9D2C-4B28-A011-816B92C5B91E}"/>
                </a:ext>
              </a:extLst>
            </p:cNvPr>
            <p:cNvSpPr txBox="1"/>
            <p:nvPr/>
          </p:nvSpPr>
          <p:spPr>
            <a:xfrm>
              <a:off x="1456634" y="1120797"/>
              <a:ext cx="125816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等线" panose="02010600030101010101" pitchFamily="2" charset="-122"/>
                  <a:cs typeface="Calibri" panose="020F0502020204030204" pitchFamily="34" charset="0"/>
                </a:rPr>
                <a:t>01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2E1DEB88-D24F-4C50-B2A8-C7D018B212C5}"/>
              </a:ext>
            </a:extLst>
          </p:cNvPr>
          <p:cNvSpPr txBox="1"/>
          <p:nvPr/>
        </p:nvSpPr>
        <p:spPr>
          <a:xfrm>
            <a:off x="6527560" y="1737247"/>
            <a:ext cx="125816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91CDC8F5-9997-43B0-A7BA-0049A051C3B2}"/>
              </a:ext>
            </a:extLst>
          </p:cNvPr>
          <p:cNvSpPr txBox="1"/>
          <p:nvPr/>
        </p:nvSpPr>
        <p:spPr>
          <a:xfrm>
            <a:off x="6549445" y="2130558"/>
            <a:ext cx="1671416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rPr>
              <a:t>Lorem ipsum dolor sit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rPr>
              <a:t>buamet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rPr>
              <a:t>,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rPr>
              <a:t>consectetuer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rPr>
              <a:t>adscing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rPr>
              <a:t> elit. Maecenas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rPr>
              <a:t>portitor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rPr>
              <a:t>congue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rPr>
              <a:t> masa.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rPr>
              <a:t>Fuourecasce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rPr>
              <a:t>posuere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rPr>
              <a:t>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Calibri Light" panose="020F0302020204030204" pitchFamily="34" charset="0"/>
              <a:ea typeface="等线" panose="02010600030101010101" pitchFamily="2" charset="-122"/>
              <a:cs typeface="Calibri Light" panose="020F0302020204030204" pitchFamily="34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EB6D3FA1-C04F-4D61-ACF1-CF0C176DFDF4}"/>
              </a:ext>
            </a:extLst>
          </p:cNvPr>
          <p:cNvSpPr txBox="1"/>
          <p:nvPr/>
        </p:nvSpPr>
        <p:spPr>
          <a:xfrm>
            <a:off x="6541222" y="1250258"/>
            <a:ext cx="125816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02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ency FB" panose="020B050302020202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BFC81812-7CBE-4934-88D6-EE1B83A7DB37}"/>
              </a:ext>
            </a:extLst>
          </p:cNvPr>
          <p:cNvGrpSpPr/>
          <p:nvPr/>
        </p:nvGrpSpPr>
        <p:grpSpPr>
          <a:xfrm>
            <a:off x="1024865" y="4027882"/>
            <a:ext cx="1693301" cy="1655417"/>
            <a:chOff x="1442972" y="1176677"/>
            <a:chExt cx="1693301" cy="1655417"/>
          </a:xfrm>
          <a:effectLst/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2121E047-011A-47AA-A420-5CAD5181FB9F}"/>
                </a:ext>
              </a:extLst>
            </p:cNvPr>
            <p:cNvSpPr txBox="1"/>
            <p:nvPr/>
          </p:nvSpPr>
          <p:spPr>
            <a:xfrm>
              <a:off x="1442972" y="1628106"/>
              <a:ext cx="12581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TEXT HERE</a:t>
              </a:r>
              <a:endParaRPr lang="zh-CN" altLang="en-US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FDE29C9F-6105-40B4-832A-355FE949901B}"/>
                </a:ext>
              </a:extLst>
            </p:cNvPr>
            <p:cNvSpPr txBox="1"/>
            <p:nvPr/>
          </p:nvSpPr>
          <p:spPr>
            <a:xfrm>
              <a:off x="1464857" y="2001097"/>
              <a:ext cx="16714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Lorem ipsum dolor sit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buamet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,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consectetuer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adscing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elit. Maecenas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portitor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congue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masa. 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C0CC4802-2919-413B-B8FB-822E4ECA039D}"/>
                </a:ext>
              </a:extLst>
            </p:cNvPr>
            <p:cNvSpPr txBox="1"/>
            <p:nvPr/>
          </p:nvSpPr>
          <p:spPr>
            <a:xfrm>
              <a:off x="1456634" y="1176677"/>
              <a:ext cx="125816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等线" panose="02010600030101010101" pitchFamily="2" charset="-122"/>
                  <a:cs typeface="Calibri" panose="020F0502020204030204" pitchFamily="34" charset="0"/>
                </a:rPr>
                <a:t>03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7C7A4B3C-FF58-40FF-B753-17EF7F4D76D4}"/>
              </a:ext>
            </a:extLst>
          </p:cNvPr>
          <p:cNvGrpSpPr/>
          <p:nvPr/>
        </p:nvGrpSpPr>
        <p:grpSpPr>
          <a:xfrm>
            <a:off x="4708306" y="4027882"/>
            <a:ext cx="1693301" cy="1655417"/>
            <a:chOff x="1442972" y="1176677"/>
            <a:chExt cx="1693301" cy="1655417"/>
          </a:xfrm>
          <a:effectLst/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7542702E-F623-46E4-8A4B-9AF6EB52419F}"/>
                </a:ext>
              </a:extLst>
            </p:cNvPr>
            <p:cNvSpPr txBox="1"/>
            <p:nvPr/>
          </p:nvSpPr>
          <p:spPr>
            <a:xfrm>
              <a:off x="1442972" y="1628106"/>
              <a:ext cx="12581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TEXT HERE</a:t>
              </a:r>
              <a:endParaRPr lang="zh-CN" altLang="en-US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AD716285-D19D-40D4-B58F-DDBCFBE15D70}"/>
                </a:ext>
              </a:extLst>
            </p:cNvPr>
            <p:cNvSpPr txBox="1"/>
            <p:nvPr/>
          </p:nvSpPr>
          <p:spPr>
            <a:xfrm>
              <a:off x="1464857" y="2001097"/>
              <a:ext cx="16714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Lorem ipsum dolor sit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buamet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,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consectetuer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adscing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elit. Maecenas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portitor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congue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masa. 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91A511FB-0F40-40E0-8BD7-D8D31E42719D}"/>
                </a:ext>
              </a:extLst>
            </p:cNvPr>
            <p:cNvSpPr txBox="1"/>
            <p:nvPr/>
          </p:nvSpPr>
          <p:spPr>
            <a:xfrm>
              <a:off x="1456634" y="1176677"/>
              <a:ext cx="125816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等线" panose="02010600030101010101" pitchFamily="2" charset="-122"/>
                  <a:cs typeface="Calibri" panose="020F0502020204030204" pitchFamily="34" charset="0"/>
                </a:rPr>
                <a:t>04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63C97121-4142-4E1A-8F7C-49C69C543B31}"/>
              </a:ext>
            </a:extLst>
          </p:cNvPr>
          <p:cNvGrpSpPr/>
          <p:nvPr/>
        </p:nvGrpSpPr>
        <p:grpSpPr>
          <a:xfrm>
            <a:off x="8220861" y="4027882"/>
            <a:ext cx="1693301" cy="1655417"/>
            <a:chOff x="1442972" y="1176677"/>
            <a:chExt cx="1693301" cy="1655417"/>
          </a:xfrm>
          <a:effectLst/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3C079269-887A-406D-8783-0B9F9F20898B}"/>
                </a:ext>
              </a:extLst>
            </p:cNvPr>
            <p:cNvSpPr txBox="1"/>
            <p:nvPr/>
          </p:nvSpPr>
          <p:spPr>
            <a:xfrm>
              <a:off x="1442972" y="1628106"/>
              <a:ext cx="12581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TEXT HERE</a:t>
              </a:r>
              <a:endParaRPr lang="zh-CN" altLang="en-US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B5CCC86E-1470-443F-B426-DB2653015579}"/>
                </a:ext>
              </a:extLst>
            </p:cNvPr>
            <p:cNvSpPr txBox="1"/>
            <p:nvPr/>
          </p:nvSpPr>
          <p:spPr>
            <a:xfrm>
              <a:off x="1464857" y="2001097"/>
              <a:ext cx="16714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Lorem ipsum dolor sit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buamet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,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consectetuer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adscing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elit. Maecenas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portitor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kumimoji="0" lang="en-US" altLang="zh-C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congue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masa. 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xmlns="" id="{A490AC61-4960-4E3D-8C27-1F4B372474AD}"/>
                </a:ext>
              </a:extLst>
            </p:cNvPr>
            <p:cNvSpPr txBox="1"/>
            <p:nvPr/>
          </p:nvSpPr>
          <p:spPr>
            <a:xfrm>
              <a:off x="1456634" y="1176677"/>
              <a:ext cx="125816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等线" panose="02010600030101010101" pitchFamily="2" charset="-122"/>
                  <a:cs typeface="Calibri" panose="020F0502020204030204" pitchFamily="34" charset="0"/>
                </a:rPr>
                <a:t>05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82" name="圆: 空心 81">
            <a:extLst>
              <a:ext uri="{FF2B5EF4-FFF2-40B4-BE49-F238E27FC236}">
                <a16:creationId xmlns:a16="http://schemas.microsoft.com/office/drawing/2014/main" xmlns="" id="{BC29878C-E870-46EF-9E74-7EB01B237936}"/>
              </a:ext>
            </a:extLst>
          </p:cNvPr>
          <p:cNvSpPr/>
          <p:nvPr/>
        </p:nvSpPr>
        <p:spPr>
          <a:xfrm>
            <a:off x="10974465" y="5910111"/>
            <a:ext cx="2197628" cy="2197628"/>
          </a:xfrm>
          <a:prstGeom prst="donut">
            <a:avLst>
              <a:gd name="adj" fmla="val 5001"/>
            </a:avLst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E7CCE60F-98A2-4CA8-BCEA-134950960275}"/>
              </a:ext>
            </a:extLst>
          </p:cNvPr>
          <p:cNvSpPr txBox="1"/>
          <p:nvPr/>
        </p:nvSpPr>
        <p:spPr>
          <a:xfrm>
            <a:off x="1965960" y="6391324"/>
            <a:ext cx="826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Lorem ipsum dolor sit amet, consectetuer adipiscing elit. Maecenas porttitor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congue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massa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.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Amet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 commodo magna eros quis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urna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 Light" panose="020F0302020204030204" pitchFamily="34" charset="0"/>
              <a:ea typeface="思源黑体 CN ExtraLight" panose="020B0200000000000000" pitchFamily="34" charset="-122"/>
              <a:cs typeface="Calibri Light" panose="020F0302020204030204" pitchFamily="34" charset="0"/>
            </a:endParaRPr>
          </a:p>
        </p:txBody>
      </p:sp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991FC3FF-B6FA-4785-963F-E8AE0E15E5C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9" y="225378"/>
            <a:ext cx="1983613" cy="268155"/>
          </a:xfrm>
          <a:prstGeom prst="rect">
            <a:avLst/>
          </a:prstGeom>
          <a:effectLst>
            <a:outerShdw blurRad="12700" dist="12700" dir="2700000" algn="tl" rotWithShape="0">
              <a:srgbClr val="0D0371">
                <a:alpha val="2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9900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7DF3947-6AB5-4CAB-9134-E09A36E8DD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44A006D-E284-44E8-A892-04A28E23747A}"/>
              </a:ext>
            </a:extLst>
          </p:cNvPr>
          <p:cNvSpPr/>
          <p:nvPr/>
        </p:nvSpPr>
        <p:spPr>
          <a:xfrm>
            <a:off x="1" y="-89971"/>
            <a:ext cx="12192000" cy="6947971"/>
          </a:xfrm>
          <a:prstGeom prst="rect">
            <a:avLst/>
          </a:prstGeom>
          <a:gradFill>
            <a:gsLst>
              <a:gs pos="0">
                <a:srgbClr val="8089FD">
                  <a:alpha val="75000"/>
                </a:srgbClr>
              </a:gs>
              <a:gs pos="31000">
                <a:srgbClr val="A472F9">
                  <a:alpha val="75000"/>
                </a:srgbClr>
              </a:gs>
              <a:gs pos="89000">
                <a:srgbClr val="FE81B9">
                  <a:alpha val="82000"/>
                </a:srgbClr>
              </a:gs>
              <a:gs pos="66000">
                <a:srgbClr val="DD60E2">
                  <a:alpha val="82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5AA304F9-CBA9-42DF-A595-7C6150D46D06}"/>
              </a:ext>
            </a:extLst>
          </p:cNvPr>
          <p:cNvGrpSpPr/>
          <p:nvPr/>
        </p:nvGrpSpPr>
        <p:grpSpPr>
          <a:xfrm>
            <a:off x="1889950" y="-1407530"/>
            <a:ext cx="2634702" cy="9941812"/>
            <a:chOff x="2302476" y="-1422770"/>
            <a:chExt cx="2634702" cy="9941812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xmlns="" id="{50E7D5C8-A534-4335-9977-C5C8FEFEEDA7}"/>
                </a:ext>
              </a:extLst>
            </p:cNvPr>
            <p:cNvSpPr/>
            <p:nvPr/>
          </p:nvSpPr>
          <p:spPr>
            <a:xfrm rot="18000000">
              <a:off x="-1351079" y="2230785"/>
              <a:ext cx="9941812" cy="2634702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B7F70D61-46C8-4160-8E5D-20C5F07340E5}"/>
                </a:ext>
              </a:extLst>
            </p:cNvPr>
            <p:cNvSpPr txBox="1"/>
            <p:nvPr/>
          </p:nvSpPr>
          <p:spPr>
            <a:xfrm rot="18000000">
              <a:off x="-997327" y="2281211"/>
              <a:ext cx="9324622" cy="23132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Lorem ipsum dolor sit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amet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,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consectetuer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adipiscing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elit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. Maecenas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porttitor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congue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massa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.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Fusce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posuere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, magna sed pulvinar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ultricies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,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purus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lectus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malesuada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libero, sit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amet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commodo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magna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eros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quis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urna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.</a:t>
              </a:r>
            </a:p>
            <a:p>
              <a:pPr lvl="0" algn="ctr">
                <a:lnSpc>
                  <a:spcPct val="120000"/>
                </a:lnSpc>
                <a:defRPr/>
              </a:pP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Nunc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viverra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imperdiet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enim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.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Fusce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est.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Vivamus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a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tellus.Pellentesque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habitant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morbi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tristique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senectus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et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netus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et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malesuada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fames ac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turpis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egestas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.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Proin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pharetra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nonummy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pede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.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Mauris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et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orci.Lorem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ipsum dolor sit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amet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,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consectetuer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adipiscing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elit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. Maecenas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porttitor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congue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massa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.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Fusce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posuere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, magna sed pulvinar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ultricies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,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purus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lectus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malesuada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libero, sit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amet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commodo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magna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eros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quis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urna.Nunc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viverra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imperdiet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enim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.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Fusce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est.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Vivamus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a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tellus.Pellentesque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habitant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morbi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tristique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senectus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et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netus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et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malesuada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fames ac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turpis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egestas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.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Proin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pharetra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nonummy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pede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.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Mauris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et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orci.Lorem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ipsum dolor sit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amet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,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consectetuer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adipiscing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elit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. Maecenas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porttitor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congue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massa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.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Fusce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posuere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, magna sed pulvinar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ultricies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,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purus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lectus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malesuada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libero, sit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amet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commodo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magna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eros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quis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urna.Nunc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viverra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imperdiet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enim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.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Fusce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est.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Vivamus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a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tellus.Pellentesque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habitant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morbi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tristique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senectus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et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netus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et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malesuada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fames ac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turpis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egestas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. </a:t>
              </a:r>
              <a:r>
                <a:rPr lang="en-US" altLang="zh-CN" sz="1100" spc="200" dirty="0" err="1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Proin</a:t>
              </a:r>
              <a:r>
                <a:rPr lang="en-US" altLang="zh-CN" sz="1100" spc="200" dirty="0">
                  <a:solidFill>
                    <a:schemeClr val="bg1">
                      <a:lumMod val="95000"/>
                      <a:alpha val="40000"/>
                    </a:schemeClr>
                  </a:solidFill>
                  <a:latin typeface="Calibri" panose="020F0502020204030204" pitchFamily="34" charset="0"/>
                  <a:ea typeface="思源黑体 CN ExtraLight" panose="020B0200000000000000" pitchFamily="34" charset="-122"/>
                  <a:cs typeface="Calibri" panose="020F0502020204030204" pitchFamily="34" charset="0"/>
                </a:rPr>
                <a:t>.</a:t>
              </a:r>
              <a:endParaRPr lang="zh-CN" altLang="en-US" sz="1100" spc="200" dirty="0">
                <a:solidFill>
                  <a:schemeClr val="bg1">
                    <a:lumMod val="95000"/>
                    <a:alpha val="40000"/>
                  </a:schemeClr>
                </a:solidFill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34D055C-395B-4400-9AF7-C6BF56980109}"/>
              </a:ext>
            </a:extLst>
          </p:cNvPr>
          <p:cNvSpPr txBox="1"/>
          <p:nvPr/>
        </p:nvSpPr>
        <p:spPr>
          <a:xfrm>
            <a:off x="2718260" y="2445848"/>
            <a:ext cx="67554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600" b="1" dirty="0">
                <a:blipFill dpi="0" rotWithShape="1">
                  <a:blip r:embed="rId4"/>
                  <a:srcRect/>
                  <a:stretch>
                    <a:fillRect/>
                  </a:stretch>
                </a:blipFill>
                <a:effectLst>
                  <a:outerShdw blurRad="12700" dist="25400" dir="1800000" sx="103000" sy="103000" algn="tl" rotWithShape="0">
                    <a:srgbClr val="F9637C">
                      <a:alpha val="70000"/>
                    </a:srgbClr>
                  </a:outerShdw>
                </a:effectLst>
                <a:latin typeface="Agency FB" panose="020B0503020202020204" pitchFamily="34" charset="0"/>
                <a:ea typeface="思源黑体 CN Bold" panose="020B0800000000000000" pitchFamily="34" charset="-122"/>
                <a:cs typeface="Calibri" panose="020F0502020204030204" pitchFamily="34" charset="0"/>
              </a:rPr>
              <a:t>THANKS</a:t>
            </a:r>
            <a:r>
              <a:rPr kumimoji="0" lang="en-US" altLang="zh-CN" sz="6600" i="0" u="none" strike="noStrike" kern="1200" cap="none" normalizeH="0" noProof="0" dirty="0">
                <a:ln>
                  <a:noFill/>
                </a:ln>
                <a:blipFill dpi="0" rotWithShape="1">
                  <a:blip r:embed="rId4">
                    <a:alphaModFix amt="95000"/>
                  </a:blip>
                  <a:srcRect/>
                  <a:stretch>
                    <a:fillRect/>
                  </a:stretch>
                </a:blipFill>
                <a:effectLst>
                  <a:outerShdw blurRad="12700" dist="25400" dir="1800000" algn="tl" rotWithShape="0">
                    <a:srgbClr val="F9637C">
                      <a:alpha val="70000"/>
                    </a:srgbClr>
                  </a:outerShdw>
                </a:effectLst>
                <a:uLnTx/>
                <a:uFillTx/>
                <a:latin typeface="Agency FB" panose="020B0503020202020204" pitchFamily="34" charset="0"/>
                <a:ea typeface="思源黑体 CN Bold" panose="020B0800000000000000" pitchFamily="34" charset="-122"/>
                <a:cs typeface="Calibri" panose="020F0502020204030204" pitchFamily="34" charset="0"/>
              </a:rPr>
              <a:t> </a:t>
            </a:r>
            <a:r>
              <a:rPr kumimoji="0" lang="en-US" altLang="zh-CN" sz="6600" i="0" u="none" strike="noStrike" kern="1200" cap="none" normalizeH="0" noProof="0" dirty="0">
                <a:ln>
                  <a:noFill/>
                </a:ln>
                <a:blipFill dpi="0" rotWithShape="1">
                  <a:blip r:embed="rId4">
                    <a:alphaModFix amt="95000"/>
                  </a:blip>
                  <a:srcRect/>
                  <a:stretch>
                    <a:fillRect/>
                  </a:stretch>
                </a:blipFill>
                <a:effectLst>
                  <a:outerShdw blurRad="12700" dist="25400" dir="1800000" algn="tl" rotWithShape="0">
                    <a:srgbClr val="F9637C">
                      <a:alpha val="74000"/>
                    </a:srgbClr>
                  </a:outerShdw>
                </a:effectLst>
                <a:uLnTx/>
                <a:uFillTx/>
                <a:latin typeface="Agency FB" panose="020B0503020202020204" pitchFamily="34" charset="0"/>
                <a:ea typeface="思源黑体 CN Bold" panose="020B0800000000000000" pitchFamily="34" charset="-122"/>
                <a:cs typeface="Calibri" panose="020F0502020204030204" pitchFamily="34" charset="0"/>
              </a:rPr>
              <a:t>FOR WATCHING</a:t>
            </a:r>
            <a:endParaRPr kumimoji="0" lang="zh-CN" altLang="en-US" sz="6600" i="0" u="none" strike="noStrike" kern="1200" cap="none" normalizeH="0" noProof="0" dirty="0">
              <a:ln>
                <a:noFill/>
              </a:ln>
              <a:blipFill dpi="0" rotWithShape="1">
                <a:blip r:embed="rId4">
                  <a:alphaModFix amt="95000"/>
                </a:blip>
                <a:srcRect/>
                <a:stretch>
                  <a:fillRect/>
                </a:stretch>
              </a:blipFill>
              <a:effectLst>
                <a:outerShdw blurRad="12700" dist="25400" dir="1800000" algn="tl" rotWithShape="0">
                  <a:srgbClr val="F9637C">
                    <a:alpha val="74000"/>
                  </a:srgbClr>
                </a:outerShdw>
              </a:effectLst>
              <a:uLnTx/>
              <a:uFillTx/>
              <a:latin typeface="Agency FB" panose="020B0503020202020204" pitchFamily="34" charset="0"/>
              <a:ea typeface="思源黑体 CN Bold" panose="020B08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C5E66331-A36C-4C0D-989B-CE511901D503}"/>
              </a:ext>
            </a:extLst>
          </p:cNvPr>
          <p:cNvSpPr/>
          <p:nvPr/>
        </p:nvSpPr>
        <p:spPr>
          <a:xfrm>
            <a:off x="4806847" y="3985231"/>
            <a:ext cx="2578306" cy="442181"/>
          </a:xfrm>
          <a:prstGeom prst="roundRect">
            <a:avLst/>
          </a:prstGeom>
          <a:gradFill>
            <a:gsLst>
              <a:gs pos="14000">
                <a:srgbClr val="F84E6B">
                  <a:alpha val="78000"/>
                </a:srgbClr>
              </a:gs>
              <a:gs pos="100000">
                <a:srgbClr val="FC765B">
                  <a:alpha val="78000"/>
                </a:srgbClr>
              </a:gs>
            </a:gsLst>
            <a:lin ang="0" scaled="0"/>
          </a:gradFill>
          <a:ln w="9525">
            <a:solidFill>
              <a:schemeClr val="bg1">
                <a:alpha val="20000"/>
              </a:schemeClr>
            </a:solidFill>
            <a:prstDash val="solid"/>
          </a:ln>
          <a:effectLst>
            <a:outerShdw blurRad="76200" dist="635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10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思源黑体 CN Bold" panose="020B0800000000000000" pitchFamily="34" charset="-122"/>
                <a:cs typeface="Calibri" panose="020F0502020204030204" pitchFamily="34" charset="0"/>
              </a:rPr>
              <a:t>DUSHUXUESHENG PPT</a:t>
            </a:r>
            <a:endParaRPr kumimoji="0" lang="zh-CN" altLang="en-US" sz="1600" b="1" i="0" u="none" strike="noStrike" kern="1200" cap="none" spc="100" normalizeH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思源黑体 CN Bold" panose="020B08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72E847E-D3AF-49B9-BA28-CBACD9154C8A}"/>
              </a:ext>
            </a:extLst>
          </p:cNvPr>
          <p:cNvSpPr txBox="1"/>
          <p:nvPr/>
        </p:nvSpPr>
        <p:spPr>
          <a:xfrm>
            <a:off x="4782962" y="3477790"/>
            <a:ext cx="265923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300" dirty="0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2018/07/05 POWERPOINT</a:t>
            </a:r>
            <a:endParaRPr lang="zh-CN" altLang="en-US" sz="1300" dirty="0">
              <a:solidFill>
                <a:prstClr val="white">
                  <a:lumMod val="95000"/>
                </a:prstClr>
              </a:solidFill>
              <a:latin typeface="Calibri" panose="020F0502020204030204" pitchFamily="34" charset="0"/>
              <a:ea typeface="思源黑体 CN ExtraLight" panose="020B02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8849EB96-3275-45ED-8891-EFAD03BD6C69}"/>
              </a:ext>
            </a:extLst>
          </p:cNvPr>
          <p:cNvSpPr txBox="1"/>
          <p:nvPr/>
        </p:nvSpPr>
        <p:spPr>
          <a:xfrm>
            <a:off x="1965960" y="6391324"/>
            <a:ext cx="826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Lorem ipsum dolor sit amet, consectetuer adipiscing elit. Maecenas porttitor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congue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massa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.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Amet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 commodo magna eros quis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urna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 Light" panose="020F0302020204030204" pitchFamily="34" charset="0"/>
              <a:ea typeface="思源黑体 CN ExtraLight" panose="020B0200000000000000" pitchFamily="34" charset="-122"/>
              <a:cs typeface="Calibri Light" panose="020F0302020204030204" pitchFamily="34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5C663A8-5D3A-4F44-BB73-F8AB62C53B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9" y="225378"/>
            <a:ext cx="1983613" cy="268155"/>
          </a:xfrm>
          <a:prstGeom prst="rect">
            <a:avLst/>
          </a:prstGeom>
          <a:effectLst>
            <a:outerShdw blurRad="12700" dist="12700" dir="2700000" algn="tl" rotWithShape="0">
              <a:srgbClr val="0D0371">
                <a:alpha val="2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01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A1DB"/>
            </a:gs>
            <a:gs pos="100000">
              <a:srgbClr val="A8A4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63A1466-1D74-47DB-A9B1-5FC23E7CFE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6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3">
            <a:extLst>
              <a:ext uri="{FF2B5EF4-FFF2-40B4-BE49-F238E27FC236}">
                <a16:creationId xmlns:a16="http://schemas.microsoft.com/office/drawing/2014/main" xmlns="" id="{3322B5C9-76A2-4177-8913-32D49C592E7B}"/>
              </a:ext>
            </a:extLst>
          </p:cNvPr>
          <p:cNvSpPr txBox="1"/>
          <p:nvPr/>
        </p:nvSpPr>
        <p:spPr>
          <a:xfrm>
            <a:off x="872093" y="3449988"/>
            <a:ext cx="1241685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rPr>
              <a:t>配色</a:t>
            </a:r>
            <a:endParaRPr lang="en-US" altLang="zh-CN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989F2336-FEE9-4782-A504-0EE7D5BC93D7}"/>
              </a:ext>
            </a:extLst>
          </p:cNvPr>
          <p:cNvSpPr/>
          <p:nvPr/>
        </p:nvSpPr>
        <p:spPr>
          <a:xfrm>
            <a:off x="874719" y="4327617"/>
            <a:ext cx="792000" cy="790136"/>
          </a:xfrm>
          <a:prstGeom prst="ellipse">
            <a:avLst/>
          </a:prstGeom>
          <a:solidFill>
            <a:srgbClr val="808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408C3440-C145-4DE1-B955-2E8A91B6B65F}"/>
              </a:ext>
            </a:extLst>
          </p:cNvPr>
          <p:cNvSpPr/>
          <p:nvPr/>
        </p:nvSpPr>
        <p:spPr>
          <a:xfrm>
            <a:off x="1935816" y="4327617"/>
            <a:ext cx="792000" cy="790136"/>
          </a:xfrm>
          <a:prstGeom prst="ellipse">
            <a:avLst/>
          </a:prstGeom>
          <a:solidFill>
            <a:srgbClr val="A472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C4F3D2DD-5624-4378-84E0-DB01467467D6}"/>
              </a:ext>
            </a:extLst>
          </p:cNvPr>
          <p:cNvSpPr/>
          <p:nvPr/>
        </p:nvSpPr>
        <p:spPr>
          <a:xfrm>
            <a:off x="2996913" y="4327617"/>
            <a:ext cx="792000" cy="790136"/>
          </a:xfrm>
          <a:prstGeom prst="ellipse">
            <a:avLst/>
          </a:prstGeom>
          <a:solidFill>
            <a:srgbClr val="DD60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7A5A8C52-1528-4D1B-A24B-8599EA568C57}"/>
              </a:ext>
            </a:extLst>
          </p:cNvPr>
          <p:cNvSpPr/>
          <p:nvPr/>
        </p:nvSpPr>
        <p:spPr>
          <a:xfrm>
            <a:off x="4058010" y="4327617"/>
            <a:ext cx="792000" cy="790136"/>
          </a:xfrm>
          <a:prstGeom prst="ellipse">
            <a:avLst/>
          </a:prstGeom>
          <a:solidFill>
            <a:srgbClr val="FE81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1215D907-5F4E-406B-9B78-251E9EA218A6}"/>
              </a:ext>
            </a:extLst>
          </p:cNvPr>
          <p:cNvSpPr/>
          <p:nvPr/>
        </p:nvSpPr>
        <p:spPr>
          <a:xfrm>
            <a:off x="5119107" y="4327617"/>
            <a:ext cx="792000" cy="790136"/>
          </a:xfrm>
          <a:prstGeom prst="ellipse">
            <a:avLst/>
          </a:prstGeom>
          <a:solidFill>
            <a:srgbClr val="FC76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FDE5939C-013B-4000-B923-10BEDB0FD2D8}"/>
              </a:ext>
            </a:extLst>
          </p:cNvPr>
          <p:cNvSpPr/>
          <p:nvPr/>
        </p:nvSpPr>
        <p:spPr>
          <a:xfrm>
            <a:off x="10424592" y="4327617"/>
            <a:ext cx="792000" cy="7901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0AC62B6-FAA4-4409-A178-1BF78D74474F}"/>
              </a:ext>
            </a:extLst>
          </p:cNvPr>
          <p:cNvSpPr/>
          <p:nvPr/>
        </p:nvSpPr>
        <p:spPr>
          <a:xfrm>
            <a:off x="6180204" y="4327617"/>
            <a:ext cx="792000" cy="790136"/>
          </a:xfrm>
          <a:prstGeom prst="ellipse">
            <a:avLst/>
          </a:prstGeom>
          <a:solidFill>
            <a:srgbClr val="F84E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DDA12B49-8B44-4B86-B7B6-C0A704CBEC05}"/>
              </a:ext>
            </a:extLst>
          </p:cNvPr>
          <p:cNvSpPr/>
          <p:nvPr/>
        </p:nvSpPr>
        <p:spPr>
          <a:xfrm>
            <a:off x="7241301" y="4327617"/>
            <a:ext cx="792000" cy="790136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F7D3EE61-5757-4DAD-A70F-DABA0579AC19}"/>
              </a:ext>
            </a:extLst>
          </p:cNvPr>
          <p:cNvSpPr/>
          <p:nvPr/>
        </p:nvSpPr>
        <p:spPr>
          <a:xfrm>
            <a:off x="8302398" y="4327617"/>
            <a:ext cx="792000" cy="790136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603191B-1807-415D-9074-4D830E956856}"/>
              </a:ext>
            </a:extLst>
          </p:cNvPr>
          <p:cNvSpPr txBox="1"/>
          <p:nvPr/>
        </p:nvSpPr>
        <p:spPr>
          <a:xfrm>
            <a:off x="874719" y="1796102"/>
            <a:ext cx="1388956" cy="578882"/>
          </a:xfrm>
          <a:prstGeom prst="roundRect">
            <a:avLst/>
          </a:prstGeom>
          <a:noFill/>
          <a:ln w="25400" cmpd="sng">
            <a:noFill/>
            <a:prstDash val="dash"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</a:rPr>
              <a:t>Agency FB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688E1EF-AD5B-4C59-8290-48A656888E41}"/>
              </a:ext>
            </a:extLst>
          </p:cNvPr>
          <p:cNvSpPr txBox="1"/>
          <p:nvPr/>
        </p:nvSpPr>
        <p:spPr>
          <a:xfrm>
            <a:off x="872093" y="2333604"/>
            <a:ext cx="1159893" cy="578882"/>
          </a:xfrm>
          <a:prstGeom prst="roundRect">
            <a:avLst/>
          </a:prstGeom>
          <a:noFill/>
          <a:ln w="25400">
            <a:noFill/>
            <a:prstDash val="dash"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Calibri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E1F201A-47CB-49BD-8FF3-78C427DFEF31}"/>
              </a:ext>
            </a:extLst>
          </p:cNvPr>
          <p:cNvSpPr txBox="1"/>
          <p:nvPr/>
        </p:nvSpPr>
        <p:spPr>
          <a:xfrm>
            <a:off x="2244038" y="2333604"/>
            <a:ext cx="1924980" cy="578882"/>
          </a:xfrm>
          <a:prstGeom prst="roundRect">
            <a:avLst/>
          </a:prstGeom>
          <a:noFill/>
          <a:ln w="25400">
            <a:noFill/>
            <a:prstDash val="dash"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Calibri Light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3" name="TextBox 53">
            <a:extLst>
              <a:ext uri="{FF2B5EF4-FFF2-40B4-BE49-F238E27FC236}">
                <a16:creationId xmlns:a16="http://schemas.microsoft.com/office/drawing/2014/main" xmlns="" id="{F2F02821-D510-43E6-A32F-0A7992DF63E2}"/>
              </a:ext>
            </a:extLst>
          </p:cNvPr>
          <p:cNvSpPr txBox="1"/>
          <p:nvPr/>
        </p:nvSpPr>
        <p:spPr>
          <a:xfrm>
            <a:off x="872093" y="775322"/>
            <a:ext cx="1241685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rPr>
              <a:t>字体</a:t>
            </a:r>
            <a:endParaRPr lang="en-US" altLang="zh-CN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E7AAEC2E-1550-46D5-B779-9736C06F33D9}"/>
              </a:ext>
            </a:extLst>
          </p:cNvPr>
          <p:cNvSpPr/>
          <p:nvPr/>
        </p:nvSpPr>
        <p:spPr>
          <a:xfrm>
            <a:off x="874719" y="5405651"/>
            <a:ext cx="6366582" cy="7868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089FD"/>
              </a:gs>
              <a:gs pos="34000">
                <a:srgbClr val="A472F9"/>
              </a:gs>
              <a:gs pos="73000">
                <a:srgbClr val="DD60E2"/>
              </a:gs>
              <a:gs pos="100000">
                <a:srgbClr val="FE81B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9F6CF4B6-85D6-44C5-92C0-19CE47C6FBB9}"/>
              </a:ext>
            </a:extLst>
          </p:cNvPr>
          <p:cNvSpPr/>
          <p:nvPr/>
        </p:nvSpPr>
        <p:spPr>
          <a:xfrm>
            <a:off x="7488820" y="5405651"/>
            <a:ext cx="3727772" cy="78680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C765B"/>
              </a:gs>
              <a:gs pos="100000">
                <a:srgbClr val="F84E6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9A02EF1B-3AF7-433D-AE71-C317684B91F5}"/>
              </a:ext>
            </a:extLst>
          </p:cNvPr>
          <p:cNvSpPr/>
          <p:nvPr/>
        </p:nvSpPr>
        <p:spPr>
          <a:xfrm>
            <a:off x="9363495" y="4327617"/>
            <a:ext cx="792000" cy="79013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TextBox 53">
            <a:extLst>
              <a:ext uri="{FF2B5EF4-FFF2-40B4-BE49-F238E27FC236}">
                <a16:creationId xmlns:a16="http://schemas.microsoft.com/office/drawing/2014/main" xmlns="" id="{29FE8635-C8AC-4ABA-84FA-C430FB6E92CA}"/>
              </a:ext>
            </a:extLst>
          </p:cNvPr>
          <p:cNvSpPr txBox="1"/>
          <p:nvPr/>
        </p:nvSpPr>
        <p:spPr>
          <a:xfrm>
            <a:off x="6075942" y="1810384"/>
            <a:ext cx="282575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QQ : 2897638488</a:t>
            </a:r>
          </a:p>
        </p:txBody>
      </p:sp>
      <p:sp>
        <p:nvSpPr>
          <p:cNvPr id="30" name="TextBox 53">
            <a:extLst>
              <a:ext uri="{FF2B5EF4-FFF2-40B4-BE49-F238E27FC236}">
                <a16:creationId xmlns:a16="http://schemas.microsoft.com/office/drawing/2014/main" xmlns="" id="{FC6002B0-5DA7-4513-BA46-8B7962D2956D}"/>
              </a:ext>
            </a:extLst>
          </p:cNvPr>
          <p:cNvSpPr txBox="1"/>
          <p:nvPr/>
        </p:nvSpPr>
        <p:spPr>
          <a:xfrm>
            <a:off x="6096000" y="2359892"/>
            <a:ext cx="487706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Email : dushuxuesheng@qq.com</a:t>
            </a:r>
          </a:p>
        </p:txBody>
      </p:sp>
      <p:sp>
        <p:nvSpPr>
          <p:cNvPr id="32" name="TextBox 53">
            <a:extLst>
              <a:ext uri="{FF2B5EF4-FFF2-40B4-BE49-F238E27FC236}">
                <a16:creationId xmlns:a16="http://schemas.microsoft.com/office/drawing/2014/main" xmlns="" id="{270DE711-B037-452D-B716-1180F607C128}"/>
              </a:ext>
            </a:extLst>
          </p:cNvPr>
          <p:cNvSpPr txBox="1"/>
          <p:nvPr/>
        </p:nvSpPr>
        <p:spPr>
          <a:xfrm>
            <a:off x="8945998" y="1887328"/>
            <a:ext cx="2270594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rPr>
              <a:t>加好友注明来意</a:t>
            </a:r>
            <a:endParaRPr lang="en-US" altLang="zh-CN" spc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</a:endParaRPr>
          </a:p>
        </p:txBody>
      </p:sp>
      <p:sp>
        <p:nvSpPr>
          <p:cNvPr id="33" name="TextBox 53">
            <a:extLst>
              <a:ext uri="{FF2B5EF4-FFF2-40B4-BE49-F238E27FC236}">
                <a16:creationId xmlns:a16="http://schemas.microsoft.com/office/drawing/2014/main" xmlns="" id="{3C76231F-A3C3-43DF-8DB7-D3B76768227D}"/>
              </a:ext>
            </a:extLst>
          </p:cNvPr>
          <p:cNvSpPr txBox="1"/>
          <p:nvPr/>
        </p:nvSpPr>
        <p:spPr>
          <a:xfrm>
            <a:off x="6189224" y="775322"/>
            <a:ext cx="2905173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 Light" panose="020F0302020204030204" pitchFamily="34" charset="0"/>
              </a:rPr>
              <a:t>联系方式</a:t>
            </a:r>
            <a:endParaRPr lang="en-US" altLang="zh-CN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80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36613"/>
            <a:ext cx="6096000" cy="169277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1400" b="1" kern="0" dirty="0">
                <a:solidFill>
                  <a:srgbClr val="99999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读书学</a:t>
            </a:r>
            <a:r>
              <a:rPr lang="zh-CN" altLang="zh-CN" sz="1400" b="1" kern="0" dirty="0" smtClean="0">
                <a:solidFill>
                  <a:srgbClr val="99999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生</a:t>
            </a:r>
            <a:r>
              <a:rPr lang="en-US" altLang="zh-CN" sz="1400" b="1" kern="0" dirty="0" smtClean="0">
                <a:solidFill>
                  <a:srgbClr val="99999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   </a:t>
            </a:r>
            <a:r>
              <a:rPr lang="zh-CN" altLang="en-US" sz="1400" b="1" kern="0" dirty="0" smtClean="0">
                <a:solidFill>
                  <a:srgbClr val="99999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原创作品</a:t>
            </a:r>
            <a:endParaRPr lang="zh-CN" altLang="zh-CN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http://dushu.yanj.cn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/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3"/>
              </a:rPr>
              <a:t>www.51pptmoban.com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872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wipe dir="r"/>
      </p:transition>
    </mc:Choice>
    <mc:Fallback>
      <p:transition spd="slow">
        <p:wipe dir="r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089FD"/>
            </a:gs>
            <a:gs pos="31000">
              <a:srgbClr val="A472F9"/>
            </a:gs>
            <a:gs pos="89000">
              <a:srgbClr val="FE81B9"/>
            </a:gs>
            <a:gs pos="66000">
              <a:srgbClr val="DD60E2"/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13D5A047-62A4-476E-B137-788A1D2E4E7C}"/>
              </a:ext>
            </a:extLst>
          </p:cNvPr>
          <p:cNvGrpSpPr/>
          <p:nvPr/>
        </p:nvGrpSpPr>
        <p:grpSpPr>
          <a:xfrm>
            <a:off x="0" y="4986589"/>
            <a:ext cx="12192000" cy="2408688"/>
            <a:chOff x="0" y="3214115"/>
            <a:chExt cx="12192000" cy="3643883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69CA9411-CD61-49C4-A42F-0AF2B04C1C8F}"/>
                </a:ext>
              </a:extLst>
            </p:cNvPr>
            <p:cNvSpPr/>
            <p:nvPr/>
          </p:nvSpPr>
          <p:spPr>
            <a:xfrm>
              <a:off x="0" y="3951500"/>
              <a:ext cx="12192000" cy="2906498"/>
            </a:xfrm>
            <a:custGeom>
              <a:avLst/>
              <a:gdLst>
                <a:gd name="connsiteX0" fmla="*/ 10036204 w 12192000"/>
                <a:gd name="connsiteY0" fmla="*/ 859 h 3431811"/>
                <a:gd name="connsiteX1" fmla="*/ 11376074 w 12192000"/>
                <a:gd name="connsiteY1" fmla="*/ 501042 h 3431811"/>
                <a:gd name="connsiteX2" fmla="*/ 12162649 w 12192000"/>
                <a:gd name="connsiteY2" fmla="*/ 240261 h 3431811"/>
                <a:gd name="connsiteX3" fmla="*/ 12192000 w 12192000"/>
                <a:gd name="connsiteY3" fmla="*/ 225921 h 3431811"/>
                <a:gd name="connsiteX4" fmla="*/ 12192000 w 12192000"/>
                <a:gd name="connsiteY4" fmla="*/ 3431811 h 3431811"/>
                <a:gd name="connsiteX5" fmla="*/ 0 w 12192000"/>
                <a:gd name="connsiteY5" fmla="*/ 3431811 h 3431811"/>
                <a:gd name="connsiteX6" fmla="*/ 0 w 12192000"/>
                <a:gd name="connsiteY6" fmla="*/ 1614279 h 3431811"/>
                <a:gd name="connsiteX7" fmla="*/ 24179 w 12192000"/>
                <a:gd name="connsiteY7" fmla="*/ 1608800 h 3431811"/>
                <a:gd name="connsiteX8" fmla="*/ 220394 w 12192000"/>
                <a:gd name="connsiteY8" fmla="*/ 1628802 h 3431811"/>
                <a:gd name="connsiteX9" fmla="*/ 1256714 w 12192000"/>
                <a:gd name="connsiteY9" fmla="*/ 1842162 h 3431811"/>
                <a:gd name="connsiteX10" fmla="*/ 3176954 w 12192000"/>
                <a:gd name="connsiteY10" fmla="*/ 744882 h 3431811"/>
                <a:gd name="connsiteX11" fmla="*/ 6865034 w 12192000"/>
                <a:gd name="connsiteY11" fmla="*/ 1293522 h 3431811"/>
                <a:gd name="connsiteX12" fmla="*/ 9852074 w 12192000"/>
                <a:gd name="connsiteY12" fmla="*/ 13362 h 3431811"/>
                <a:gd name="connsiteX13" fmla="*/ 10036204 w 12192000"/>
                <a:gd name="connsiteY13" fmla="*/ 859 h 3431811"/>
                <a:gd name="connsiteX0" fmla="*/ 10036204 w 12192000"/>
                <a:gd name="connsiteY0" fmla="*/ 859 h 3431811"/>
                <a:gd name="connsiteX1" fmla="*/ 11376074 w 12192000"/>
                <a:gd name="connsiteY1" fmla="*/ 501042 h 3431811"/>
                <a:gd name="connsiteX2" fmla="*/ 12162649 w 12192000"/>
                <a:gd name="connsiteY2" fmla="*/ 240261 h 3431811"/>
                <a:gd name="connsiteX3" fmla="*/ 12192000 w 12192000"/>
                <a:gd name="connsiteY3" fmla="*/ 225921 h 3431811"/>
                <a:gd name="connsiteX4" fmla="*/ 12192000 w 12192000"/>
                <a:gd name="connsiteY4" fmla="*/ 3431811 h 3431811"/>
                <a:gd name="connsiteX5" fmla="*/ 0 w 12192000"/>
                <a:gd name="connsiteY5" fmla="*/ 3431811 h 3431811"/>
                <a:gd name="connsiteX6" fmla="*/ 0 w 12192000"/>
                <a:gd name="connsiteY6" fmla="*/ 1614279 h 3431811"/>
                <a:gd name="connsiteX7" fmla="*/ 24179 w 12192000"/>
                <a:gd name="connsiteY7" fmla="*/ 1608800 h 3431811"/>
                <a:gd name="connsiteX8" fmla="*/ 220394 w 12192000"/>
                <a:gd name="connsiteY8" fmla="*/ 1628802 h 3431811"/>
                <a:gd name="connsiteX9" fmla="*/ 1256714 w 12192000"/>
                <a:gd name="connsiteY9" fmla="*/ 1842162 h 3431811"/>
                <a:gd name="connsiteX10" fmla="*/ 3176954 w 12192000"/>
                <a:gd name="connsiteY10" fmla="*/ 744882 h 3431811"/>
                <a:gd name="connsiteX11" fmla="*/ 6865034 w 12192000"/>
                <a:gd name="connsiteY11" fmla="*/ 1293522 h 3431811"/>
                <a:gd name="connsiteX12" fmla="*/ 9852074 w 12192000"/>
                <a:gd name="connsiteY12" fmla="*/ 13362 h 3431811"/>
                <a:gd name="connsiteX13" fmla="*/ 10036204 w 12192000"/>
                <a:gd name="connsiteY13" fmla="*/ 859 h 3431811"/>
                <a:gd name="connsiteX0" fmla="*/ 10036204 w 12192000"/>
                <a:gd name="connsiteY0" fmla="*/ 859 h 3431811"/>
                <a:gd name="connsiteX1" fmla="*/ 11376074 w 12192000"/>
                <a:gd name="connsiteY1" fmla="*/ 501042 h 3431811"/>
                <a:gd name="connsiteX2" fmla="*/ 12162649 w 12192000"/>
                <a:gd name="connsiteY2" fmla="*/ 240261 h 3431811"/>
                <a:gd name="connsiteX3" fmla="*/ 12192000 w 12192000"/>
                <a:gd name="connsiteY3" fmla="*/ 225921 h 3431811"/>
                <a:gd name="connsiteX4" fmla="*/ 12192000 w 12192000"/>
                <a:gd name="connsiteY4" fmla="*/ 3431811 h 3431811"/>
                <a:gd name="connsiteX5" fmla="*/ 0 w 12192000"/>
                <a:gd name="connsiteY5" fmla="*/ 3431811 h 3431811"/>
                <a:gd name="connsiteX6" fmla="*/ 0 w 12192000"/>
                <a:gd name="connsiteY6" fmla="*/ 1614279 h 3431811"/>
                <a:gd name="connsiteX7" fmla="*/ 24179 w 12192000"/>
                <a:gd name="connsiteY7" fmla="*/ 1608800 h 3431811"/>
                <a:gd name="connsiteX8" fmla="*/ 220394 w 12192000"/>
                <a:gd name="connsiteY8" fmla="*/ 1628802 h 3431811"/>
                <a:gd name="connsiteX9" fmla="*/ 1256714 w 12192000"/>
                <a:gd name="connsiteY9" fmla="*/ 1842162 h 3431811"/>
                <a:gd name="connsiteX10" fmla="*/ 3176954 w 12192000"/>
                <a:gd name="connsiteY10" fmla="*/ 744882 h 3431811"/>
                <a:gd name="connsiteX11" fmla="*/ 6865034 w 12192000"/>
                <a:gd name="connsiteY11" fmla="*/ 1293522 h 3431811"/>
                <a:gd name="connsiteX12" fmla="*/ 9852074 w 12192000"/>
                <a:gd name="connsiteY12" fmla="*/ 13362 h 3431811"/>
                <a:gd name="connsiteX13" fmla="*/ 10036204 w 12192000"/>
                <a:gd name="connsiteY13" fmla="*/ 859 h 3431811"/>
                <a:gd name="connsiteX0" fmla="*/ 10036204 w 12192000"/>
                <a:gd name="connsiteY0" fmla="*/ 859 h 3431811"/>
                <a:gd name="connsiteX1" fmla="*/ 11376074 w 12192000"/>
                <a:gd name="connsiteY1" fmla="*/ 501042 h 3431811"/>
                <a:gd name="connsiteX2" fmla="*/ 12162649 w 12192000"/>
                <a:gd name="connsiteY2" fmla="*/ 240261 h 3431811"/>
                <a:gd name="connsiteX3" fmla="*/ 12192000 w 12192000"/>
                <a:gd name="connsiteY3" fmla="*/ 225921 h 3431811"/>
                <a:gd name="connsiteX4" fmla="*/ 12192000 w 12192000"/>
                <a:gd name="connsiteY4" fmla="*/ 3431811 h 3431811"/>
                <a:gd name="connsiteX5" fmla="*/ 0 w 12192000"/>
                <a:gd name="connsiteY5" fmla="*/ 3431811 h 3431811"/>
                <a:gd name="connsiteX6" fmla="*/ 0 w 12192000"/>
                <a:gd name="connsiteY6" fmla="*/ 1614279 h 3431811"/>
                <a:gd name="connsiteX7" fmla="*/ 24179 w 12192000"/>
                <a:gd name="connsiteY7" fmla="*/ 1608800 h 3431811"/>
                <a:gd name="connsiteX8" fmla="*/ 220394 w 12192000"/>
                <a:gd name="connsiteY8" fmla="*/ 1628802 h 3431811"/>
                <a:gd name="connsiteX9" fmla="*/ 1256714 w 12192000"/>
                <a:gd name="connsiteY9" fmla="*/ 1842162 h 3431811"/>
                <a:gd name="connsiteX10" fmla="*/ 3176954 w 12192000"/>
                <a:gd name="connsiteY10" fmla="*/ 744882 h 3431811"/>
                <a:gd name="connsiteX11" fmla="*/ 6865034 w 12192000"/>
                <a:gd name="connsiteY11" fmla="*/ 1293522 h 3431811"/>
                <a:gd name="connsiteX12" fmla="*/ 9852074 w 12192000"/>
                <a:gd name="connsiteY12" fmla="*/ 13362 h 3431811"/>
                <a:gd name="connsiteX13" fmla="*/ 10036204 w 12192000"/>
                <a:gd name="connsiteY13" fmla="*/ 859 h 3431811"/>
                <a:gd name="connsiteX0" fmla="*/ 10036204 w 12192000"/>
                <a:gd name="connsiteY0" fmla="*/ 859 h 3431811"/>
                <a:gd name="connsiteX1" fmla="*/ 11376074 w 12192000"/>
                <a:gd name="connsiteY1" fmla="*/ 501042 h 3431811"/>
                <a:gd name="connsiteX2" fmla="*/ 12162649 w 12192000"/>
                <a:gd name="connsiteY2" fmla="*/ 240261 h 3431811"/>
                <a:gd name="connsiteX3" fmla="*/ 12192000 w 12192000"/>
                <a:gd name="connsiteY3" fmla="*/ 225921 h 3431811"/>
                <a:gd name="connsiteX4" fmla="*/ 12192000 w 12192000"/>
                <a:gd name="connsiteY4" fmla="*/ 3431811 h 3431811"/>
                <a:gd name="connsiteX5" fmla="*/ 0 w 12192000"/>
                <a:gd name="connsiteY5" fmla="*/ 3431811 h 3431811"/>
                <a:gd name="connsiteX6" fmla="*/ 0 w 12192000"/>
                <a:gd name="connsiteY6" fmla="*/ 1614279 h 3431811"/>
                <a:gd name="connsiteX7" fmla="*/ 24179 w 12192000"/>
                <a:gd name="connsiteY7" fmla="*/ 1608800 h 3431811"/>
                <a:gd name="connsiteX8" fmla="*/ 220394 w 12192000"/>
                <a:gd name="connsiteY8" fmla="*/ 1628802 h 3431811"/>
                <a:gd name="connsiteX9" fmla="*/ 1256714 w 12192000"/>
                <a:gd name="connsiteY9" fmla="*/ 1842162 h 3431811"/>
                <a:gd name="connsiteX10" fmla="*/ 3176954 w 12192000"/>
                <a:gd name="connsiteY10" fmla="*/ 744882 h 3431811"/>
                <a:gd name="connsiteX11" fmla="*/ 6865034 w 12192000"/>
                <a:gd name="connsiteY11" fmla="*/ 1293522 h 3431811"/>
                <a:gd name="connsiteX12" fmla="*/ 9852074 w 12192000"/>
                <a:gd name="connsiteY12" fmla="*/ 13362 h 3431811"/>
                <a:gd name="connsiteX13" fmla="*/ 10036204 w 12192000"/>
                <a:gd name="connsiteY13" fmla="*/ 859 h 3431811"/>
                <a:gd name="connsiteX0" fmla="*/ 10036204 w 12192000"/>
                <a:gd name="connsiteY0" fmla="*/ 859 h 3431811"/>
                <a:gd name="connsiteX1" fmla="*/ 11376074 w 12192000"/>
                <a:gd name="connsiteY1" fmla="*/ 501042 h 3431811"/>
                <a:gd name="connsiteX2" fmla="*/ 12162649 w 12192000"/>
                <a:gd name="connsiteY2" fmla="*/ 240261 h 3431811"/>
                <a:gd name="connsiteX3" fmla="*/ 12192000 w 12192000"/>
                <a:gd name="connsiteY3" fmla="*/ 225921 h 3431811"/>
                <a:gd name="connsiteX4" fmla="*/ 12192000 w 12192000"/>
                <a:gd name="connsiteY4" fmla="*/ 3431811 h 3431811"/>
                <a:gd name="connsiteX5" fmla="*/ 0 w 12192000"/>
                <a:gd name="connsiteY5" fmla="*/ 3431811 h 3431811"/>
                <a:gd name="connsiteX6" fmla="*/ 0 w 12192000"/>
                <a:gd name="connsiteY6" fmla="*/ 1614279 h 3431811"/>
                <a:gd name="connsiteX7" fmla="*/ 24179 w 12192000"/>
                <a:gd name="connsiteY7" fmla="*/ 1608800 h 3431811"/>
                <a:gd name="connsiteX8" fmla="*/ 220394 w 12192000"/>
                <a:gd name="connsiteY8" fmla="*/ 1628802 h 3431811"/>
                <a:gd name="connsiteX9" fmla="*/ 1256714 w 12192000"/>
                <a:gd name="connsiteY9" fmla="*/ 1842162 h 3431811"/>
                <a:gd name="connsiteX10" fmla="*/ 3176954 w 12192000"/>
                <a:gd name="connsiteY10" fmla="*/ 744882 h 3431811"/>
                <a:gd name="connsiteX11" fmla="*/ 6865034 w 12192000"/>
                <a:gd name="connsiteY11" fmla="*/ 1293522 h 3431811"/>
                <a:gd name="connsiteX12" fmla="*/ 9852074 w 12192000"/>
                <a:gd name="connsiteY12" fmla="*/ 13362 h 3431811"/>
                <a:gd name="connsiteX13" fmla="*/ 10036204 w 12192000"/>
                <a:gd name="connsiteY13" fmla="*/ 859 h 3431811"/>
                <a:gd name="connsiteX0" fmla="*/ 10036204 w 12192000"/>
                <a:gd name="connsiteY0" fmla="*/ 859 h 3431811"/>
                <a:gd name="connsiteX1" fmla="*/ 11376074 w 12192000"/>
                <a:gd name="connsiteY1" fmla="*/ 501042 h 3431811"/>
                <a:gd name="connsiteX2" fmla="*/ 12162649 w 12192000"/>
                <a:gd name="connsiteY2" fmla="*/ 240261 h 3431811"/>
                <a:gd name="connsiteX3" fmla="*/ 12192000 w 12192000"/>
                <a:gd name="connsiteY3" fmla="*/ 225921 h 3431811"/>
                <a:gd name="connsiteX4" fmla="*/ 12192000 w 12192000"/>
                <a:gd name="connsiteY4" fmla="*/ 3431811 h 3431811"/>
                <a:gd name="connsiteX5" fmla="*/ 0 w 12192000"/>
                <a:gd name="connsiteY5" fmla="*/ 3431811 h 3431811"/>
                <a:gd name="connsiteX6" fmla="*/ 0 w 12192000"/>
                <a:gd name="connsiteY6" fmla="*/ 1614279 h 3431811"/>
                <a:gd name="connsiteX7" fmla="*/ 24179 w 12192000"/>
                <a:gd name="connsiteY7" fmla="*/ 1608800 h 3431811"/>
                <a:gd name="connsiteX8" fmla="*/ 220394 w 12192000"/>
                <a:gd name="connsiteY8" fmla="*/ 1628802 h 3431811"/>
                <a:gd name="connsiteX9" fmla="*/ 1256714 w 12192000"/>
                <a:gd name="connsiteY9" fmla="*/ 1842162 h 3431811"/>
                <a:gd name="connsiteX10" fmla="*/ 3176954 w 12192000"/>
                <a:gd name="connsiteY10" fmla="*/ 744882 h 3431811"/>
                <a:gd name="connsiteX11" fmla="*/ 6865034 w 12192000"/>
                <a:gd name="connsiteY11" fmla="*/ 1293522 h 3431811"/>
                <a:gd name="connsiteX12" fmla="*/ 9852074 w 12192000"/>
                <a:gd name="connsiteY12" fmla="*/ 13362 h 3431811"/>
                <a:gd name="connsiteX13" fmla="*/ 10036204 w 12192000"/>
                <a:gd name="connsiteY13" fmla="*/ 859 h 3431811"/>
                <a:gd name="connsiteX0" fmla="*/ 10036204 w 12192000"/>
                <a:gd name="connsiteY0" fmla="*/ 859 h 3431811"/>
                <a:gd name="connsiteX1" fmla="*/ 11376074 w 12192000"/>
                <a:gd name="connsiteY1" fmla="*/ 501042 h 3431811"/>
                <a:gd name="connsiteX2" fmla="*/ 12162649 w 12192000"/>
                <a:gd name="connsiteY2" fmla="*/ 240261 h 3431811"/>
                <a:gd name="connsiteX3" fmla="*/ 12192000 w 12192000"/>
                <a:gd name="connsiteY3" fmla="*/ 225921 h 3431811"/>
                <a:gd name="connsiteX4" fmla="*/ 12192000 w 12192000"/>
                <a:gd name="connsiteY4" fmla="*/ 3431811 h 3431811"/>
                <a:gd name="connsiteX5" fmla="*/ 0 w 12192000"/>
                <a:gd name="connsiteY5" fmla="*/ 3431811 h 3431811"/>
                <a:gd name="connsiteX6" fmla="*/ 0 w 12192000"/>
                <a:gd name="connsiteY6" fmla="*/ 1614279 h 3431811"/>
                <a:gd name="connsiteX7" fmla="*/ 24179 w 12192000"/>
                <a:gd name="connsiteY7" fmla="*/ 1608800 h 3431811"/>
                <a:gd name="connsiteX8" fmla="*/ 220394 w 12192000"/>
                <a:gd name="connsiteY8" fmla="*/ 1628802 h 3431811"/>
                <a:gd name="connsiteX9" fmla="*/ 1256714 w 12192000"/>
                <a:gd name="connsiteY9" fmla="*/ 1842162 h 3431811"/>
                <a:gd name="connsiteX10" fmla="*/ 3176954 w 12192000"/>
                <a:gd name="connsiteY10" fmla="*/ 744882 h 3431811"/>
                <a:gd name="connsiteX11" fmla="*/ 6865034 w 12192000"/>
                <a:gd name="connsiteY11" fmla="*/ 1293522 h 3431811"/>
                <a:gd name="connsiteX12" fmla="*/ 9852074 w 12192000"/>
                <a:gd name="connsiteY12" fmla="*/ 13362 h 3431811"/>
                <a:gd name="connsiteX13" fmla="*/ 10036204 w 12192000"/>
                <a:gd name="connsiteY13" fmla="*/ 859 h 3431811"/>
                <a:gd name="connsiteX0" fmla="*/ 10036204 w 12192000"/>
                <a:gd name="connsiteY0" fmla="*/ 859 h 3431811"/>
                <a:gd name="connsiteX1" fmla="*/ 11376074 w 12192000"/>
                <a:gd name="connsiteY1" fmla="*/ 501042 h 3431811"/>
                <a:gd name="connsiteX2" fmla="*/ 12162649 w 12192000"/>
                <a:gd name="connsiteY2" fmla="*/ 240261 h 3431811"/>
                <a:gd name="connsiteX3" fmla="*/ 12192000 w 12192000"/>
                <a:gd name="connsiteY3" fmla="*/ 225921 h 3431811"/>
                <a:gd name="connsiteX4" fmla="*/ 12192000 w 12192000"/>
                <a:gd name="connsiteY4" fmla="*/ 3431811 h 3431811"/>
                <a:gd name="connsiteX5" fmla="*/ 0 w 12192000"/>
                <a:gd name="connsiteY5" fmla="*/ 3431811 h 3431811"/>
                <a:gd name="connsiteX6" fmla="*/ 0 w 12192000"/>
                <a:gd name="connsiteY6" fmla="*/ 1614279 h 3431811"/>
                <a:gd name="connsiteX7" fmla="*/ 24179 w 12192000"/>
                <a:gd name="connsiteY7" fmla="*/ 1608800 h 3431811"/>
                <a:gd name="connsiteX8" fmla="*/ 220394 w 12192000"/>
                <a:gd name="connsiteY8" fmla="*/ 1628802 h 3431811"/>
                <a:gd name="connsiteX9" fmla="*/ 1256714 w 12192000"/>
                <a:gd name="connsiteY9" fmla="*/ 1842162 h 3431811"/>
                <a:gd name="connsiteX10" fmla="*/ 3176954 w 12192000"/>
                <a:gd name="connsiteY10" fmla="*/ 744882 h 3431811"/>
                <a:gd name="connsiteX11" fmla="*/ 6865034 w 12192000"/>
                <a:gd name="connsiteY11" fmla="*/ 1293522 h 3431811"/>
                <a:gd name="connsiteX12" fmla="*/ 9852074 w 12192000"/>
                <a:gd name="connsiteY12" fmla="*/ 13362 h 3431811"/>
                <a:gd name="connsiteX13" fmla="*/ 10036204 w 12192000"/>
                <a:gd name="connsiteY13" fmla="*/ 859 h 3431811"/>
                <a:gd name="connsiteX0" fmla="*/ 10036204 w 12192000"/>
                <a:gd name="connsiteY0" fmla="*/ 859 h 3431811"/>
                <a:gd name="connsiteX1" fmla="*/ 11376074 w 12192000"/>
                <a:gd name="connsiteY1" fmla="*/ 501042 h 3431811"/>
                <a:gd name="connsiteX2" fmla="*/ 12162649 w 12192000"/>
                <a:gd name="connsiteY2" fmla="*/ 240261 h 3431811"/>
                <a:gd name="connsiteX3" fmla="*/ 12192000 w 12192000"/>
                <a:gd name="connsiteY3" fmla="*/ 225921 h 3431811"/>
                <a:gd name="connsiteX4" fmla="*/ 12192000 w 12192000"/>
                <a:gd name="connsiteY4" fmla="*/ 3431811 h 3431811"/>
                <a:gd name="connsiteX5" fmla="*/ 0 w 12192000"/>
                <a:gd name="connsiteY5" fmla="*/ 3431811 h 3431811"/>
                <a:gd name="connsiteX6" fmla="*/ 0 w 12192000"/>
                <a:gd name="connsiteY6" fmla="*/ 1614279 h 3431811"/>
                <a:gd name="connsiteX7" fmla="*/ 24179 w 12192000"/>
                <a:gd name="connsiteY7" fmla="*/ 1608800 h 3431811"/>
                <a:gd name="connsiteX8" fmla="*/ 220394 w 12192000"/>
                <a:gd name="connsiteY8" fmla="*/ 1628802 h 3431811"/>
                <a:gd name="connsiteX9" fmla="*/ 1256714 w 12192000"/>
                <a:gd name="connsiteY9" fmla="*/ 1842162 h 3431811"/>
                <a:gd name="connsiteX10" fmla="*/ 3176954 w 12192000"/>
                <a:gd name="connsiteY10" fmla="*/ 744882 h 3431811"/>
                <a:gd name="connsiteX11" fmla="*/ 6865034 w 12192000"/>
                <a:gd name="connsiteY11" fmla="*/ 1293522 h 3431811"/>
                <a:gd name="connsiteX12" fmla="*/ 9852074 w 12192000"/>
                <a:gd name="connsiteY12" fmla="*/ 13362 h 3431811"/>
                <a:gd name="connsiteX13" fmla="*/ 10036204 w 12192000"/>
                <a:gd name="connsiteY13" fmla="*/ 859 h 3431811"/>
                <a:gd name="connsiteX0" fmla="*/ 10036204 w 12192000"/>
                <a:gd name="connsiteY0" fmla="*/ 859 h 3431811"/>
                <a:gd name="connsiteX1" fmla="*/ 11376074 w 12192000"/>
                <a:gd name="connsiteY1" fmla="*/ 501042 h 3431811"/>
                <a:gd name="connsiteX2" fmla="*/ 12162649 w 12192000"/>
                <a:gd name="connsiteY2" fmla="*/ 240261 h 3431811"/>
                <a:gd name="connsiteX3" fmla="*/ 12192000 w 12192000"/>
                <a:gd name="connsiteY3" fmla="*/ 225921 h 3431811"/>
                <a:gd name="connsiteX4" fmla="*/ 12192000 w 12192000"/>
                <a:gd name="connsiteY4" fmla="*/ 3431811 h 3431811"/>
                <a:gd name="connsiteX5" fmla="*/ 0 w 12192000"/>
                <a:gd name="connsiteY5" fmla="*/ 3431811 h 3431811"/>
                <a:gd name="connsiteX6" fmla="*/ 0 w 12192000"/>
                <a:gd name="connsiteY6" fmla="*/ 1614279 h 3431811"/>
                <a:gd name="connsiteX7" fmla="*/ 24179 w 12192000"/>
                <a:gd name="connsiteY7" fmla="*/ 1608800 h 3431811"/>
                <a:gd name="connsiteX8" fmla="*/ 220394 w 12192000"/>
                <a:gd name="connsiteY8" fmla="*/ 1628802 h 3431811"/>
                <a:gd name="connsiteX9" fmla="*/ 1256714 w 12192000"/>
                <a:gd name="connsiteY9" fmla="*/ 1842162 h 3431811"/>
                <a:gd name="connsiteX10" fmla="*/ 3176954 w 12192000"/>
                <a:gd name="connsiteY10" fmla="*/ 744882 h 3431811"/>
                <a:gd name="connsiteX11" fmla="*/ 6865034 w 12192000"/>
                <a:gd name="connsiteY11" fmla="*/ 1293522 h 3431811"/>
                <a:gd name="connsiteX12" fmla="*/ 9852074 w 12192000"/>
                <a:gd name="connsiteY12" fmla="*/ 13362 h 3431811"/>
                <a:gd name="connsiteX13" fmla="*/ 10036204 w 12192000"/>
                <a:gd name="connsiteY13" fmla="*/ 859 h 3431811"/>
                <a:gd name="connsiteX0" fmla="*/ 10036204 w 12192000"/>
                <a:gd name="connsiteY0" fmla="*/ 859 h 3431811"/>
                <a:gd name="connsiteX1" fmla="*/ 11376074 w 12192000"/>
                <a:gd name="connsiteY1" fmla="*/ 501042 h 3431811"/>
                <a:gd name="connsiteX2" fmla="*/ 12162649 w 12192000"/>
                <a:gd name="connsiteY2" fmla="*/ 240261 h 3431811"/>
                <a:gd name="connsiteX3" fmla="*/ 12192000 w 12192000"/>
                <a:gd name="connsiteY3" fmla="*/ 225921 h 3431811"/>
                <a:gd name="connsiteX4" fmla="*/ 12192000 w 12192000"/>
                <a:gd name="connsiteY4" fmla="*/ 3431811 h 3431811"/>
                <a:gd name="connsiteX5" fmla="*/ 0 w 12192000"/>
                <a:gd name="connsiteY5" fmla="*/ 3431811 h 3431811"/>
                <a:gd name="connsiteX6" fmla="*/ 0 w 12192000"/>
                <a:gd name="connsiteY6" fmla="*/ 1614279 h 3431811"/>
                <a:gd name="connsiteX7" fmla="*/ 24179 w 12192000"/>
                <a:gd name="connsiteY7" fmla="*/ 1608800 h 3431811"/>
                <a:gd name="connsiteX8" fmla="*/ 220394 w 12192000"/>
                <a:gd name="connsiteY8" fmla="*/ 1628802 h 3431811"/>
                <a:gd name="connsiteX9" fmla="*/ 1256714 w 12192000"/>
                <a:gd name="connsiteY9" fmla="*/ 1842162 h 3431811"/>
                <a:gd name="connsiteX10" fmla="*/ 3184574 w 12192000"/>
                <a:gd name="connsiteY10" fmla="*/ 840720 h 3431811"/>
                <a:gd name="connsiteX11" fmla="*/ 6865034 w 12192000"/>
                <a:gd name="connsiteY11" fmla="*/ 1293522 h 3431811"/>
                <a:gd name="connsiteX12" fmla="*/ 9852074 w 12192000"/>
                <a:gd name="connsiteY12" fmla="*/ 13362 h 3431811"/>
                <a:gd name="connsiteX13" fmla="*/ 10036204 w 12192000"/>
                <a:gd name="connsiteY13" fmla="*/ 859 h 3431811"/>
                <a:gd name="connsiteX0" fmla="*/ 10036204 w 12192000"/>
                <a:gd name="connsiteY0" fmla="*/ 859 h 3431811"/>
                <a:gd name="connsiteX1" fmla="*/ 11376074 w 12192000"/>
                <a:gd name="connsiteY1" fmla="*/ 501042 h 3431811"/>
                <a:gd name="connsiteX2" fmla="*/ 12162649 w 12192000"/>
                <a:gd name="connsiteY2" fmla="*/ 240261 h 3431811"/>
                <a:gd name="connsiteX3" fmla="*/ 12192000 w 12192000"/>
                <a:gd name="connsiteY3" fmla="*/ 225921 h 3431811"/>
                <a:gd name="connsiteX4" fmla="*/ 12192000 w 12192000"/>
                <a:gd name="connsiteY4" fmla="*/ 3431811 h 3431811"/>
                <a:gd name="connsiteX5" fmla="*/ 0 w 12192000"/>
                <a:gd name="connsiteY5" fmla="*/ 3431811 h 3431811"/>
                <a:gd name="connsiteX6" fmla="*/ 0 w 12192000"/>
                <a:gd name="connsiteY6" fmla="*/ 1614279 h 3431811"/>
                <a:gd name="connsiteX7" fmla="*/ 24179 w 12192000"/>
                <a:gd name="connsiteY7" fmla="*/ 1608800 h 3431811"/>
                <a:gd name="connsiteX8" fmla="*/ 220394 w 12192000"/>
                <a:gd name="connsiteY8" fmla="*/ 1628802 h 3431811"/>
                <a:gd name="connsiteX9" fmla="*/ 1256714 w 12192000"/>
                <a:gd name="connsiteY9" fmla="*/ 1842162 h 3431811"/>
                <a:gd name="connsiteX10" fmla="*/ 3184574 w 12192000"/>
                <a:gd name="connsiteY10" fmla="*/ 840720 h 3431811"/>
                <a:gd name="connsiteX11" fmla="*/ 6865034 w 12192000"/>
                <a:gd name="connsiteY11" fmla="*/ 1293522 h 3431811"/>
                <a:gd name="connsiteX12" fmla="*/ 9852074 w 12192000"/>
                <a:gd name="connsiteY12" fmla="*/ 13362 h 3431811"/>
                <a:gd name="connsiteX13" fmla="*/ 10036204 w 12192000"/>
                <a:gd name="connsiteY13" fmla="*/ 859 h 3431811"/>
                <a:gd name="connsiteX0" fmla="*/ 10036204 w 12192000"/>
                <a:gd name="connsiteY0" fmla="*/ 859 h 3431811"/>
                <a:gd name="connsiteX1" fmla="*/ 11376074 w 12192000"/>
                <a:gd name="connsiteY1" fmla="*/ 501042 h 3431811"/>
                <a:gd name="connsiteX2" fmla="*/ 12162649 w 12192000"/>
                <a:gd name="connsiteY2" fmla="*/ 240261 h 3431811"/>
                <a:gd name="connsiteX3" fmla="*/ 12192000 w 12192000"/>
                <a:gd name="connsiteY3" fmla="*/ 225921 h 3431811"/>
                <a:gd name="connsiteX4" fmla="*/ 12192000 w 12192000"/>
                <a:gd name="connsiteY4" fmla="*/ 3431811 h 3431811"/>
                <a:gd name="connsiteX5" fmla="*/ 0 w 12192000"/>
                <a:gd name="connsiteY5" fmla="*/ 3431811 h 3431811"/>
                <a:gd name="connsiteX6" fmla="*/ 0 w 12192000"/>
                <a:gd name="connsiteY6" fmla="*/ 1614279 h 3431811"/>
                <a:gd name="connsiteX7" fmla="*/ 24179 w 12192000"/>
                <a:gd name="connsiteY7" fmla="*/ 1608800 h 3431811"/>
                <a:gd name="connsiteX8" fmla="*/ 220394 w 12192000"/>
                <a:gd name="connsiteY8" fmla="*/ 1628802 h 3431811"/>
                <a:gd name="connsiteX9" fmla="*/ 1256714 w 12192000"/>
                <a:gd name="connsiteY9" fmla="*/ 1842162 h 3431811"/>
                <a:gd name="connsiteX10" fmla="*/ 3184574 w 12192000"/>
                <a:gd name="connsiteY10" fmla="*/ 840720 h 3431811"/>
                <a:gd name="connsiteX11" fmla="*/ 6865034 w 12192000"/>
                <a:gd name="connsiteY11" fmla="*/ 1293522 h 3431811"/>
                <a:gd name="connsiteX12" fmla="*/ 9852074 w 12192000"/>
                <a:gd name="connsiteY12" fmla="*/ 13362 h 3431811"/>
                <a:gd name="connsiteX13" fmla="*/ 10036204 w 12192000"/>
                <a:gd name="connsiteY13" fmla="*/ 859 h 3431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3431811">
                  <a:moveTo>
                    <a:pt x="10036204" y="859"/>
                  </a:moveTo>
                  <a:cubicBezTo>
                    <a:pt x="10889429" y="-23886"/>
                    <a:pt x="10769038" y="494448"/>
                    <a:pt x="11376074" y="501042"/>
                  </a:cubicBezTo>
                  <a:cubicBezTo>
                    <a:pt x="11618888" y="503680"/>
                    <a:pt x="11896762" y="372180"/>
                    <a:pt x="12162649" y="240261"/>
                  </a:cubicBezTo>
                  <a:lnTo>
                    <a:pt x="12192000" y="225921"/>
                  </a:lnTo>
                  <a:lnTo>
                    <a:pt x="12192000" y="3431811"/>
                  </a:lnTo>
                  <a:lnTo>
                    <a:pt x="0" y="3431811"/>
                  </a:lnTo>
                  <a:lnTo>
                    <a:pt x="0" y="1614279"/>
                  </a:lnTo>
                  <a:lnTo>
                    <a:pt x="24179" y="1608800"/>
                  </a:lnTo>
                  <a:cubicBezTo>
                    <a:pt x="56564" y="1606577"/>
                    <a:pt x="113714" y="1611022"/>
                    <a:pt x="220394" y="1628802"/>
                  </a:cubicBezTo>
                  <a:cubicBezTo>
                    <a:pt x="433754" y="1664362"/>
                    <a:pt x="762684" y="1973509"/>
                    <a:pt x="1256714" y="1842162"/>
                  </a:cubicBezTo>
                  <a:cubicBezTo>
                    <a:pt x="1750744" y="1710815"/>
                    <a:pt x="1856544" y="1052470"/>
                    <a:pt x="3184574" y="840720"/>
                  </a:cubicBezTo>
                  <a:cubicBezTo>
                    <a:pt x="4512604" y="628970"/>
                    <a:pt x="5464224" y="1415442"/>
                    <a:pt x="6865034" y="1293522"/>
                  </a:cubicBezTo>
                  <a:cubicBezTo>
                    <a:pt x="8265844" y="1171602"/>
                    <a:pt x="8795434" y="121996"/>
                    <a:pt x="9852074" y="13362"/>
                  </a:cubicBezTo>
                  <a:cubicBezTo>
                    <a:pt x="9918114" y="6573"/>
                    <a:pt x="9979323" y="2509"/>
                    <a:pt x="10036204" y="859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45822453-ED1B-4795-8EB9-A4902EC4EF9B}"/>
                </a:ext>
              </a:extLst>
            </p:cNvPr>
            <p:cNvSpPr/>
            <p:nvPr/>
          </p:nvSpPr>
          <p:spPr>
            <a:xfrm>
              <a:off x="0" y="3214115"/>
              <a:ext cx="12192000" cy="3217166"/>
            </a:xfrm>
            <a:custGeom>
              <a:avLst/>
              <a:gdLst>
                <a:gd name="connsiteX0" fmla="*/ 10036204 w 12192000"/>
                <a:gd name="connsiteY0" fmla="*/ 859 h 3431811"/>
                <a:gd name="connsiteX1" fmla="*/ 11376074 w 12192000"/>
                <a:gd name="connsiteY1" fmla="*/ 501042 h 3431811"/>
                <a:gd name="connsiteX2" fmla="*/ 12162649 w 12192000"/>
                <a:gd name="connsiteY2" fmla="*/ 240261 h 3431811"/>
                <a:gd name="connsiteX3" fmla="*/ 12192000 w 12192000"/>
                <a:gd name="connsiteY3" fmla="*/ 225921 h 3431811"/>
                <a:gd name="connsiteX4" fmla="*/ 12192000 w 12192000"/>
                <a:gd name="connsiteY4" fmla="*/ 3431811 h 3431811"/>
                <a:gd name="connsiteX5" fmla="*/ 0 w 12192000"/>
                <a:gd name="connsiteY5" fmla="*/ 3431811 h 3431811"/>
                <a:gd name="connsiteX6" fmla="*/ 0 w 12192000"/>
                <a:gd name="connsiteY6" fmla="*/ 1614279 h 3431811"/>
                <a:gd name="connsiteX7" fmla="*/ 24179 w 12192000"/>
                <a:gd name="connsiteY7" fmla="*/ 1608800 h 3431811"/>
                <a:gd name="connsiteX8" fmla="*/ 220394 w 12192000"/>
                <a:gd name="connsiteY8" fmla="*/ 1628802 h 3431811"/>
                <a:gd name="connsiteX9" fmla="*/ 1256714 w 12192000"/>
                <a:gd name="connsiteY9" fmla="*/ 1842162 h 3431811"/>
                <a:gd name="connsiteX10" fmla="*/ 3176954 w 12192000"/>
                <a:gd name="connsiteY10" fmla="*/ 744882 h 3431811"/>
                <a:gd name="connsiteX11" fmla="*/ 6865034 w 12192000"/>
                <a:gd name="connsiteY11" fmla="*/ 1293522 h 3431811"/>
                <a:gd name="connsiteX12" fmla="*/ 9852074 w 12192000"/>
                <a:gd name="connsiteY12" fmla="*/ 13362 h 3431811"/>
                <a:gd name="connsiteX13" fmla="*/ 10036204 w 12192000"/>
                <a:gd name="connsiteY13" fmla="*/ 859 h 3431811"/>
                <a:gd name="connsiteX0" fmla="*/ 10232974 w 12192000"/>
                <a:gd name="connsiteY0" fmla="*/ 896 h 3444235"/>
                <a:gd name="connsiteX1" fmla="*/ 11376074 w 12192000"/>
                <a:gd name="connsiteY1" fmla="*/ 513466 h 3444235"/>
                <a:gd name="connsiteX2" fmla="*/ 12162649 w 12192000"/>
                <a:gd name="connsiteY2" fmla="*/ 252685 h 3444235"/>
                <a:gd name="connsiteX3" fmla="*/ 12192000 w 12192000"/>
                <a:gd name="connsiteY3" fmla="*/ 238345 h 3444235"/>
                <a:gd name="connsiteX4" fmla="*/ 12192000 w 12192000"/>
                <a:gd name="connsiteY4" fmla="*/ 3444235 h 3444235"/>
                <a:gd name="connsiteX5" fmla="*/ 0 w 12192000"/>
                <a:gd name="connsiteY5" fmla="*/ 3444235 h 3444235"/>
                <a:gd name="connsiteX6" fmla="*/ 0 w 12192000"/>
                <a:gd name="connsiteY6" fmla="*/ 1626703 h 3444235"/>
                <a:gd name="connsiteX7" fmla="*/ 24179 w 12192000"/>
                <a:gd name="connsiteY7" fmla="*/ 1621224 h 3444235"/>
                <a:gd name="connsiteX8" fmla="*/ 220394 w 12192000"/>
                <a:gd name="connsiteY8" fmla="*/ 1641226 h 3444235"/>
                <a:gd name="connsiteX9" fmla="*/ 1256714 w 12192000"/>
                <a:gd name="connsiteY9" fmla="*/ 1854586 h 3444235"/>
                <a:gd name="connsiteX10" fmla="*/ 3176954 w 12192000"/>
                <a:gd name="connsiteY10" fmla="*/ 757306 h 3444235"/>
                <a:gd name="connsiteX11" fmla="*/ 6865034 w 12192000"/>
                <a:gd name="connsiteY11" fmla="*/ 1305946 h 3444235"/>
                <a:gd name="connsiteX12" fmla="*/ 9852074 w 12192000"/>
                <a:gd name="connsiteY12" fmla="*/ 25786 h 3444235"/>
                <a:gd name="connsiteX13" fmla="*/ 10232974 w 12192000"/>
                <a:gd name="connsiteY13" fmla="*/ 896 h 3444235"/>
                <a:gd name="connsiteX0" fmla="*/ 10232974 w 12192000"/>
                <a:gd name="connsiteY0" fmla="*/ 0 h 3443339"/>
                <a:gd name="connsiteX1" fmla="*/ 11376074 w 12192000"/>
                <a:gd name="connsiteY1" fmla="*/ 512570 h 3443339"/>
                <a:gd name="connsiteX2" fmla="*/ 12162649 w 12192000"/>
                <a:gd name="connsiteY2" fmla="*/ 251789 h 3443339"/>
                <a:gd name="connsiteX3" fmla="*/ 12192000 w 12192000"/>
                <a:gd name="connsiteY3" fmla="*/ 237449 h 3443339"/>
                <a:gd name="connsiteX4" fmla="*/ 12192000 w 12192000"/>
                <a:gd name="connsiteY4" fmla="*/ 3443339 h 3443339"/>
                <a:gd name="connsiteX5" fmla="*/ 0 w 12192000"/>
                <a:gd name="connsiteY5" fmla="*/ 3443339 h 3443339"/>
                <a:gd name="connsiteX6" fmla="*/ 0 w 12192000"/>
                <a:gd name="connsiteY6" fmla="*/ 1625807 h 3443339"/>
                <a:gd name="connsiteX7" fmla="*/ 24179 w 12192000"/>
                <a:gd name="connsiteY7" fmla="*/ 1620328 h 3443339"/>
                <a:gd name="connsiteX8" fmla="*/ 220394 w 12192000"/>
                <a:gd name="connsiteY8" fmla="*/ 1640330 h 3443339"/>
                <a:gd name="connsiteX9" fmla="*/ 1256714 w 12192000"/>
                <a:gd name="connsiteY9" fmla="*/ 1853690 h 3443339"/>
                <a:gd name="connsiteX10" fmla="*/ 3176954 w 12192000"/>
                <a:gd name="connsiteY10" fmla="*/ 756410 h 3443339"/>
                <a:gd name="connsiteX11" fmla="*/ 6865034 w 12192000"/>
                <a:gd name="connsiteY11" fmla="*/ 1305050 h 3443339"/>
                <a:gd name="connsiteX12" fmla="*/ 9852074 w 12192000"/>
                <a:gd name="connsiteY12" fmla="*/ 24890 h 3443339"/>
                <a:gd name="connsiteX13" fmla="*/ 10232974 w 12192000"/>
                <a:gd name="connsiteY13" fmla="*/ 0 h 3443339"/>
                <a:gd name="connsiteX0" fmla="*/ 10232974 w 12192000"/>
                <a:gd name="connsiteY0" fmla="*/ 0 h 3443339"/>
                <a:gd name="connsiteX1" fmla="*/ 11376074 w 12192000"/>
                <a:gd name="connsiteY1" fmla="*/ 512570 h 3443339"/>
                <a:gd name="connsiteX2" fmla="*/ 12162649 w 12192000"/>
                <a:gd name="connsiteY2" fmla="*/ 251789 h 3443339"/>
                <a:gd name="connsiteX3" fmla="*/ 12192000 w 12192000"/>
                <a:gd name="connsiteY3" fmla="*/ 237449 h 3443339"/>
                <a:gd name="connsiteX4" fmla="*/ 12192000 w 12192000"/>
                <a:gd name="connsiteY4" fmla="*/ 3443339 h 3443339"/>
                <a:gd name="connsiteX5" fmla="*/ 0 w 12192000"/>
                <a:gd name="connsiteY5" fmla="*/ 3443339 h 3443339"/>
                <a:gd name="connsiteX6" fmla="*/ 0 w 12192000"/>
                <a:gd name="connsiteY6" fmla="*/ 1625807 h 3443339"/>
                <a:gd name="connsiteX7" fmla="*/ 24179 w 12192000"/>
                <a:gd name="connsiteY7" fmla="*/ 1620328 h 3443339"/>
                <a:gd name="connsiteX8" fmla="*/ 220394 w 12192000"/>
                <a:gd name="connsiteY8" fmla="*/ 1640330 h 3443339"/>
                <a:gd name="connsiteX9" fmla="*/ 1256714 w 12192000"/>
                <a:gd name="connsiteY9" fmla="*/ 1853690 h 3443339"/>
                <a:gd name="connsiteX10" fmla="*/ 3176954 w 12192000"/>
                <a:gd name="connsiteY10" fmla="*/ 756410 h 3443339"/>
                <a:gd name="connsiteX11" fmla="*/ 6865034 w 12192000"/>
                <a:gd name="connsiteY11" fmla="*/ 1305050 h 3443339"/>
                <a:gd name="connsiteX12" fmla="*/ 9852074 w 12192000"/>
                <a:gd name="connsiteY12" fmla="*/ 24890 h 3443339"/>
                <a:gd name="connsiteX13" fmla="*/ 10232974 w 12192000"/>
                <a:gd name="connsiteY13" fmla="*/ 0 h 3443339"/>
                <a:gd name="connsiteX0" fmla="*/ 10232974 w 12192000"/>
                <a:gd name="connsiteY0" fmla="*/ 0 h 3443339"/>
                <a:gd name="connsiteX1" fmla="*/ 11376074 w 12192000"/>
                <a:gd name="connsiteY1" fmla="*/ 512570 h 3443339"/>
                <a:gd name="connsiteX2" fmla="*/ 12162649 w 12192000"/>
                <a:gd name="connsiteY2" fmla="*/ 251789 h 3443339"/>
                <a:gd name="connsiteX3" fmla="*/ 12192000 w 12192000"/>
                <a:gd name="connsiteY3" fmla="*/ 237449 h 3443339"/>
                <a:gd name="connsiteX4" fmla="*/ 12192000 w 12192000"/>
                <a:gd name="connsiteY4" fmla="*/ 3443339 h 3443339"/>
                <a:gd name="connsiteX5" fmla="*/ 0 w 12192000"/>
                <a:gd name="connsiteY5" fmla="*/ 3443339 h 3443339"/>
                <a:gd name="connsiteX6" fmla="*/ 0 w 12192000"/>
                <a:gd name="connsiteY6" fmla="*/ 1625807 h 3443339"/>
                <a:gd name="connsiteX7" fmla="*/ 24179 w 12192000"/>
                <a:gd name="connsiteY7" fmla="*/ 1620328 h 3443339"/>
                <a:gd name="connsiteX8" fmla="*/ 220394 w 12192000"/>
                <a:gd name="connsiteY8" fmla="*/ 1640330 h 3443339"/>
                <a:gd name="connsiteX9" fmla="*/ 1256714 w 12192000"/>
                <a:gd name="connsiteY9" fmla="*/ 1853690 h 3443339"/>
                <a:gd name="connsiteX10" fmla="*/ 3176954 w 12192000"/>
                <a:gd name="connsiteY10" fmla="*/ 756410 h 3443339"/>
                <a:gd name="connsiteX11" fmla="*/ 6865034 w 12192000"/>
                <a:gd name="connsiteY11" fmla="*/ 1305050 h 3443339"/>
                <a:gd name="connsiteX12" fmla="*/ 9852074 w 12192000"/>
                <a:gd name="connsiteY12" fmla="*/ 24890 h 3443339"/>
                <a:gd name="connsiteX13" fmla="*/ 10232974 w 12192000"/>
                <a:gd name="connsiteY13" fmla="*/ 0 h 3443339"/>
                <a:gd name="connsiteX0" fmla="*/ 10232974 w 12192000"/>
                <a:gd name="connsiteY0" fmla="*/ 0 h 3443339"/>
                <a:gd name="connsiteX1" fmla="*/ 11376074 w 12192000"/>
                <a:gd name="connsiteY1" fmla="*/ 512570 h 3443339"/>
                <a:gd name="connsiteX2" fmla="*/ 12162649 w 12192000"/>
                <a:gd name="connsiteY2" fmla="*/ 251789 h 3443339"/>
                <a:gd name="connsiteX3" fmla="*/ 12192000 w 12192000"/>
                <a:gd name="connsiteY3" fmla="*/ 237449 h 3443339"/>
                <a:gd name="connsiteX4" fmla="*/ 12192000 w 12192000"/>
                <a:gd name="connsiteY4" fmla="*/ 3443339 h 3443339"/>
                <a:gd name="connsiteX5" fmla="*/ 0 w 12192000"/>
                <a:gd name="connsiteY5" fmla="*/ 3443339 h 3443339"/>
                <a:gd name="connsiteX6" fmla="*/ 0 w 12192000"/>
                <a:gd name="connsiteY6" fmla="*/ 1625807 h 3443339"/>
                <a:gd name="connsiteX7" fmla="*/ 24179 w 12192000"/>
                <a:gd name="connsiteY7" fmla="*/ 1620328 h 3443339"/>
                <a:gd name="connsiteX8" fmla="*/ 220394 w 12192000"/>
                <a:gd name="connsiteY8" fmla="*/ 1640330 h 3443339"/>
                <a:gd name="connsiteX9" fmla="*/ 1256714 w 12192000"/>
                <a:gd name="connsiteY9" fmla="*/ 1853690 h 3443339"/>
                <a:gd name="connsiteX10" fmla="*/ 3176954 w 12192000"/>
                <a:gd name="connsiteY10" fmla="*/ 756410 h 3443339"/>
                <a:gd name="connsiteX11" fmla="*/ 6772437 w 12192000"/>
                <a:gd name="connsiteY11" fmla="*/ 1366993 h 3443339"/>
                <a:gd name="connsiteX12" fmla="*/ 9852074 w 12192000"/>
                <a:gd name="connsiteY12" fmla="*/ 24890 h 3443339"/>
                <a:gd name="connsiteX13" fmla="*/ 10232974 w 12192000"/>
                <a:gd name="connsiteY13" fmla="*/ 0 h 3443339"/>
                <a:gd name="connsiteX0" fmla="*/ 10232974 w 12192000"/>
                <a:gd name="connsiteY0" fmla="*/ 0 h 3443339"/>
                <a:gd name="connsiteX1" fmla="*/ 11376074 w 12192000"/>
                <a:gd name="connsiteY1" fmla="*/ 512570 h 3443339"/>
                <a:gd name="connsiteX2" fmla="*/ 12162649 w 12192000"/>
                <a:gd name="connsiteY2" fmla="*/ 251789 h 3443339"/>
                <a:gd name="connsiteX3" fmla="*/ 12192000 w 12192000"/>
                <a:gd name="connsiteY3" fmla="*/ 237449 h 3443339"/>
                <a:gd name="connsiteX4" fmla="*/ 12192000 w 12192000"/>
                <a:gd name="connsiteY4" fmla="*/ 3443339 h 3443339"/>
                <a:gd name="connsiteX5" fmla="*/ 0 w 12192000"/>
                <a:gd name="connsiteY5" fmla="*/ 3443339 h 3443339"/>
                <a:gd name="connsiteX6" fmla="*/ 0 w 12192000"/>
                <a:gd name="connsiteY6" fmla="*/ 1625807 h 3443339"/>
                <a:gd name="connsiteX7" fmla="*/ 24179 w 12192000"/>
                <a:gd name="connsiteY7" fmla="*/ 1620328 h 3443339"/>
                <a:gd name="connsiteX8" fmla="*/ 220394 w 12192000"/>
                <a:gd name="connsiteY8" fmla="*/ 1640330 h 3443339"/>
                <a:gd name="connsiteX9" fmla="*/ 1256714 w 12192000"/>
                <a:gd name="connsiteY9" fmla="*/ 1853690 h 3443339"/>
                <a:gd name="connsiteX10" fmla="*/ 3176954 w 12192000"/>
                <a:gd name="connsiteY10" fmla="*/ 756410 h 3443339"/>
                <a:gd name="connsiteX11" fmla="*/ 6772437 w 12192000"/>
                <a:gd name="connsiteY11" fmla="*/ 1366993 h 3443339"/>
                <a:gd name="connsiteX12" fmla="*/ 9852074 w 12192000"/>
                <a:gd name="connsiteY12" fmla="*/ 24890 h 3443339"/>
                <a:gd name="connsiteX13" fmla="*/ 10232974 w 12192000"/>
                <a:gd name="connsiteY13" fmla="*/ 0 h 3443339"/>
                <a:gd name="connsiteX0" fmla="*/ 10232974 w 12192000"/>
                <a:gd name="connsiteY0" fmla="*/ 0 h 3443339"/>
                <a:gd name="connsiteX1" fmla="*/ 11376074 w 12192000"/>
                <a:gd name="connsiteY1" fmla="*/ 512570 h 3443339"/>
                <a:gd name="connsiteX2" fmla="*/ 12162649 w 12192000"/>
                <a:gd name="connsiteY2" fmla="*/ 251789 h 3443339"/>
                <a:gd name="connsiteX3" fmla="*/ 12192000 w 12192000"/>
                <a:gd name="connsiteY3" fmla="*/ 237449 h 3443339"/>
                <a:gd name="connsiteX4" fmla="*/ 12192000 w 12192000"/>
                <a:gd name="connsiteY4" fmla="*/ 3443339 h 3443339"/>
                <a:gd name="connsiteX5" fmla="*/ 0 w 12192000"/>
                <a:gd name="connsiteY5" fmla="*/ 3443339 h 3443339"/>
                <a:gd name="connsiteX6" fmla="*/ 0 w 12192000"/>
                <a:gd name="connsiteY6" fmla="*/ 1625807 h 3443339"/>
                <a:gd name="connsiteX7" fmla="*/ 24179 w 12192000"/>
                <a:gd name="connsiteY7" fmla="*/ 1620328 h 3443339"/>
                <a:gd name="connsiteX8" fmla="*/ 220394 w 12192000"/>
                <a:gd name="connsiteY8" fmla="*/ 1640330 h 3443339"/>
                <a:gd name="connsiteX9" fmla="*/ 1152542 w 12192000"/>
                <a:gd name="connsiteY9" fmla="*/ 1952797 h 3443339"/>
                <a:gd name="connsiteX10" fmla="*/ 3176954 w 12192000"/>
                <a:gd name="connsiteY10" fmla="*/ 756410 h 3443339"/>
                <a:gd name="connsiteX11" fmla="*/ 6772437 w 12192000"/>
                <a:gd name="connsiteY11" fmla="*/ 1366993 h 3443339"/>
                <a:gd name="connsiteX12" fmla="*/ 9852074 w 12192000"/>
                <a:gd name="connsiteY12" fmla="*/ 24890 h 3443339"/>
                <a:gd name="connsiteX13" fmla="*/ 10232974 w 12192000"/>
                <a:gd name="connsiteY13" fmla="*/ 0 h 3443339"/>
                <a:gd name="connsiteX0" fmla="*/ 10232974 w 12192000"/>
                <a:gd name="connsiteY0" fmla="*/ 0 h 3443339"/>
                <a:gd name="connsiteX1" fmla="*/ 11376074 w 12192000"/>
                <a:gd name="connsiteY1" fmla="*/ 512570 h 3443339"/>
                <a:gd name="connsiteX2" fmla="*/ 12162649 w 12192000"/>
                <a:gd name="connsiteY2" fmla="*/ 251789 h 3443339"/>
                <a:gd name="connsiteX3" fmla="*/ 12192000 w 12192000"/>
                <a:gd name="connsiteY3" fmla="*/ 237449 h 3443339"/>
                <a:gd name="connsiteX4" fmla="*/ 12192000 w 12192000"/>
                <a:gd name="connsiteY4" fmla="*/ 3443339 h 3443339"/>
                <a:gd name="connsiteX5" fmla="*/ 0 w 12192000"/>
                <a:gd name="connsiteY5" fmla="*/ 3443339 h 3443339"/>
                <a:gd name="connsiteX6" fmla="*/ 0 w 12192000"/>
                <a:gd name="connsiteY6" fmla="*/ 1625807 h 3443339"/>
                <a:gd name="connsiteX7" fmla="*/ 24179 w 12192000"/>
                <a:gd name="connsiteY7" fmla="*/ 1620328 h 3443339"/>
                <a:gd name="connsiteX8" fmla="*/ 220394 w 12192000"/>
                <a:gd name="connsiteY8" fmla="*/ 1640330 h 3443339"/>
                <a:gd name="connsiteX9" fmla="*/ 1152542 w 12192000"/>
                <a:gd name="connsiteY9" fmla="*/ 1952797 h 3443339"/>
                <a:gd name="connsiteX10" fmla="*/ 3176954 w 12192000"/>
                <a:gd name="connsiteY10" fmla="*/ 756410 h 3443339"/>
                <a:gd name="connsiteX11" fmla="*/ 6772437 w 12192000"/>
                <a:gd name="connsiteY11" fmla="*/ 1366993 h 3443339"/>
                <a:gd name="connsiteX12" fmla="*/ 9852074 w 12192000"/>
                <a:gd name="connsiteY12" fmla="*/ 24890 h 3443339"/>
                <a:gd name="connsiteX13" fmla="*/ 10232974 w 12192000"/>
                <a:gd name="connsiteY13" fmla="*/ 0 h 3443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3443339">
                  <a:moveTo>
                    <a:pt x="10232974" y="0"/>
                  </a:moveTo>
                  <a:cubicBezTo>
                    <a:pt x="11063049" y="123916"/>
                    <a:pt x="11054462" y="470605"/>
                    <a:pt x="11376074" y="512570"/>
                  </a:cubicBezTo>
                  <a:cubicBezTo>
                    <a:pt x="11697686" y="554535"/>
                    <a:pt x="11896762" y="383708"/>
                    <a:pt x="12162649" y="251789"/>
                  </a:cubicBezTo>
                  <a:lnTo>
                    <a:pt x="12192000" y="237449"/>
                  </a:lnTo>
                  <a:lnTo>
                    <a:pt x="12192000" y="3443339"/>
                  </a:lnTo>
                  <a:lnTo>
                    <a:pt x="0" y="3443339"/>
                  </a:lnTo>
                  <a:lnTo>
                    <a:pt x="0" y="1625807"/>
                  </a:lnTo>
                  <a:lnTo>
                    <a:pt x="24179" y="1620328"/>
                  </a:lnTo>
                  <a:cubicBezTo>
                    <a:pt x="56564" y="1618105"/>
                    <a:pt x="32333" y="1584918"/>
                    <a:pt x="220394" y="1640330"/>
                  </a:cubicBezTo>
                  <a:cubicBezTo>
                    <a:pt x="408455" y="1695742"/>
                    <a:pt x="542551" y="2170456"/>
                    <a:pt x="1152542" y="1952797"/>
                  </a:cubicBezTo>
                  <a:cubicBezTo>
                    <a:pt x="1762533" y="1735138"/>
                    <a:pt x="2008811" y="841657"/>
                    <a:pt x="3176954" y="756410"/>
                  </a:cubicBezTo>
                  <a:cubicBezTo>
                    <a:pt x="4113603" y="658776"/>
                    <a:pt x="5659324" y="1344244"/>
                    <a:pt x="6772437" y="1366993"/>
                  </a:cubicBezTo>
                  <a:cubicBezTo>
                    <a:pt x="8140193" y="1303024"/>
                    <a:pt x="8795434" y="133524"/>
                    <a:pt x="9852074" y="24890"/>
                  </a:cubicBezTo>
                  <a:cubicBezTo>
                    <a:pt x="9918114" y="18101"/>
                    <a:pt x="10176093" y="1650"/>
                    <a:pt x="10232974" y="0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623CA3FD-A2A5-4C20-9529-E050D2203A9D}"/>
                </a:ext>
              </a:extLst>
            </p:cNvPr>
            <p:cNvSpPr/>
            <p:nvPr/>
          </p:nvSpPr>
          <p:spPr>
            <a:xfrm>
              <a:off x="0" y="3608415"/>
              <a:ext cx="12192000" cy="3076103"/>
            </a:xfrm>
            <a:custGeom>
              <a:avLst/>
              <a:gdLst>
                <a:gd name="connsiteX0" fmla="*/ 10036204 w 12192000"/>
                <a:gd name="connsiteY0" fmla="*/ 859 h 3431811"/>
                <a:gd name="connsiteX1" fmla="*/ 11376074 w 12192000"/>
                <a:gd name="connsiteY1" fmla="*/ 501042 h 3431811"/>
                <a:gd name="connsiteX2" fmla="*/ 12162649 w 12192000"/>
                <a:gd name="connsiteY2" fmla="*/ 240261 h 3431811"/>
                <a:gd name="connsiteX3" fmla="*/ 12192000 w 12192000"/>
                <a:gd name="connsiteY3" fmla="*/ 225921 h 3431811"/>
                <a:gd name="connsiteX4" fmla="*/ 12192000 w 12192000"/>
                <a:gd name="connsiteY4" fmla="*/ 3431811 h 3431811"/>
                <a:gd name="connsiteX5" fmla="*/ 0 w 12192000"/>
                <a:gd name="connsiteY5" fmla="*/ 3431811 h 3431811"/>
                <a:gd name="connsiteX6" fmla="*/ 0 w 12192000"/>
                <a:gd name="connsiteY6" fmla="*/ 1614279 h 3431811"/>
                <a:gd name="connsiteX7" fmla="*/ 24179 w 12192000"/>
                <a:gd name="connsiteY7" fmla="*/ 1608800 h 3431811"/>
                <a:gd name="connsiteX8" fmla="*/ 220394 w 12192000"/>
                <a:gd name="connsiteY8" fmla="*/ 1628802 h 3431811"/>
                <a:gd name="connsiteX9" fmla="*/ 1256714 w 12192000"/>
                <a:gd name="connsiteY9" fmla="*/ 1842162 h 3431811"/>
                <a:gd name="connsiteX10" fmla="*/ 3176954 w 12192000"/>
                <a:gd name="connsiteY10" fmla="*/ 744882 h 3431811"/>
                <a:gd name="connsiteX11" fmla="*/ 6865034 w 12192000"/>
                <a:gd name="connsiteY11" fmla="*/ 1293522 h 3431811"/>
                <a:gd name="connsiteX12" fmla="*/ 9852074 w 12192000"/>
                <a:gd name="connsiteY12" fmla="*/ 13362 h 3431811"/>
                <a:gd name="connsiteX13" fmla="*/ 10036204 w 12192000"/>
                <a:gd name="connsiteY13" fmla="*/ 859 h 3431811"/>
                <a:gd name="connsiteX0" fmla="*/ 10112404 w 12192000"/>
                <a:gd name="connsiteY0" fmla="*/ 812 h 3507964"/>
                <a:gd name="connsiteX1" fmla="*/ 11376074 w 12192000"/>
                <a:gd name="connsiteY1" fmla="*/ 577195 h 3507964"/>
                <a:gd name="connsiteX2" fmla="*/ 12162649 w 12192000"/>
                <a:gd name="connsiteY2" fmla="*/ 316414 h 3507964"/>
                <a:gd name="connsiteX3" fmla="*/ 12192000 w 12192000"/>
                <a:gd name="connsiteY3" fmla="*/ 302074 h 3507964"/>
                <a:gd name="connsiteX4" fmla="*/ 12192000 w 12192000"/>
                <a:gd name="connsiteY4" fmla="*/ 3507964 h 3507964"/>
                <a:gd name="connsiteX5" fmla="*/ 0 w 12192000"/>
                <a:gd name="connsiteY5" fmla="*/ 3507964 h 3507964"/>
                <a:gd name="connsiteX6" fmla="*/ 0 w 12192000"/>
                <a:gd name="connsiteY6" fmla="*/ 1690432 h 3507964"/>
                <a:gd name="connsiteX7" fmla="*/ 24179 w 12192000"/>
                <a:gd name="connsiteY7" fmla="*/ 1684953 h 3507964"/>
                <a:gd name="connsiteX8" fmla="*/ 220394 w 12192000"/>
                <a:gd name="connsiteY8" fmla="*/ 1704955 h 3507964"/>
                <a:gd name="connsiteX9" fmla="*/ 1256714 w 12192000"/>
                <a:gd name="connsiteY9" fmla="*/ 1918315 h 3507964"/>
                <a:gd name="connsiteX10" fmla="*/ 3176954 w 12192000"/>
                <a:gd name="connsiteY10" fmla="*/ 821035 h 3507964"/>
                <a:gd name="connsiteX11" fmla="*/ 6865034 w 12192000"/>
                <a:gd name="connsiteY11" fmla="*/ 1369675 h 3507964"/>
                <a:gd name="connsiteX12" fmla="*/ 9852074 w 12192000"/>
                <a:gd name="connsiteY12" fmla="*/ 89515 h 3507964"/>
                <a:gd name="connsiteX13" fmla="*/ 10112404 w 12192000"/>
                <a:gd name="connsiteY13" fmla="*/ 812 h 3507964"/>
                <a:gd name="connsiteX0" fmla="*/ 10112404 w 12192000"/>
                <a:gd name="connsiteY0" fmla="*/ 17531 h 3524683"/>
                <a:gd name="connsiteX1" fmla="*/ 11376074 w 12192000"/>
                <a:gd name="connsiteY1" fmla="*/ 593914 h 3524683"/>
                <a:gd name="connsiteX2" fmla="*/ 12162649 w 12192000"/>
                <a:gd name="connsiteY2" fmla="*/ 333133 h 3524683"/>
                <a:gd name="connsiteX3" fmla="*/ 12192000 w 12192000"/>
                <a:gd name="connsiteY3" fmla="*/ 318793 h 3524683"/>
                <a:gd name="connsiteX4" fmla="*/ 12192000 w 12192000"/>
                <a:gd name="connsiteY4" fmla="*/ 3524683 h 3524683"/>
                <a:gd name="connsiteX5" fmla="*/ 0 w 12192000"/>
                <a:gd name="connsiteY5" fmla="*/ 3524683 h 3524683"/>
                <a:gd name="connsiteX6" fmla="*/ 0 w 12192000"/>
                <a:gd name="connsiteY6" fmla="*/ 1707151 h 3524683"/>
                <a:gd name="connsiteX7" fmla="*/ 24179 w 12192000"/>
                <a:gd name="connsiteY7" fmla="*/ 1701672 h 3524683"/>
                <a:gd name="connsiteX8" fmla="*/ 220394 w 12192000"/>
                <a:gd name="connsiteY8" fmla="*/ 1721674 h 3524683"/>
                <a:gd name="connsiteX9" fmla="*/ 1256714 w 12192000"/>
                <a:gd name="connsiteY9" fmla="*/ 1935034 h 3524683"/>
                <a:gd name="connsiteX10" fmla="*/ 3176954 w 12192000"/>
                <a:gd name="connsiteY10" fmla="*/ 837754 h 3524683"/>
                <a:gd name="connsiteX11" fmla="*/ 6865034 w 12192000"/>
                <a:gd name="connsiteY11" fmla="*/ 1386394 h 3524683"/>
                <a:gd name="connsiteX12" fmla="*/ 10112404 w 12192000"/>
                <a:gd name="connsiteY12" fmla="*/ 17531 h 3524683"/>
                <a:gd name="connsiteX0" fmla="*/ 10005724 w 12192000"/>
                <a:gd name="connsiteY0" fmla="*/ 16411 h 3584523"/>
                <a:gd name="connsiteX1" fmla="*/ 11376074 w 12192000"/>
                <a:gd name="connsiteY1" fmla="*/ 653754 h 3584523"/>
                <a:gd name="connsiteX2" fmla="*/ 12162649 w 12192000"/>
                <a:gd name="connsiteY2" fmla="*/ 392973 h 3584523"/>
                <a:gd name="connsiteX3" fmla="*/ 12192000 w 12192000"/>
                <a:gd name="connsiteY3" fmla="*/ 378633 h 3584523"/>
                <a:gd name="connsiteX4" fmla="*/ 12192000 w 12192000"/>
                <a:gd name="connsiteY4" fmla="*/ 3584523 h 3584523"/>
                <a:gd name="connsiteX5" fmla="*/ 0 w 12192000"/>
                <a:gd name="connsiteY5" fmla="*/ 3584523 h 3584523"/>
                <a:gd name="connsiteX6" fmla="*/ 0 w 12192000"/>
                <a:gd name="connsiteY6" fmla="*/ 1766991 h 3584523"/>
                <a:gd name="connsiteX7" fmla="*/ 24179 w 12192000"/>
                <a:gd name="connsiteY7" fmla="*/ 1761512 h 3584523"/>
                <a:gd name="connsiteX8" fmla="*/ 220394 w 12192000"/>
                <a:gd name="connsiteY8" fmla="*/ 1781514 h 3584523"/>
                <a:gd name="connsiteX9" fmla="*/ 1256714 w 12192000"/>
                <a:gd name="connsiteY9" fmla="*/ 1994874 h 3584523"/>
                <a:gd name="connsiteX10" fmla="*/ 3176954 w 12192000"/>
                <a:gd name="connsiteY10" fmla="*/ 897594 h 3584523"/>
                <a:gd name="connsiteX11" fmla="*/ 6865034 w 12192000"/>
                <a:gd name="connsiteY11" fmla="*/ 1446234 h 3584523"/>
                <a:gd name="connsiteX12" fmla="*/ 10005724 w 12192000"/>
                <a:gd name="connsiteY12" fmla="*/ 16411 h 3584523"/>
                <a:gd name="connsiteX0" fmla="*/ 10005724 w 12192000"/>
                <a:gd name="connsiteY0" fmla="*/ 131 h 3568243"/>
                <a:gd name="connsiteX1" fmla="*/ 11376074 w 12192000"/>
                <a:gd name="connsiteY1" fmla="*/ 637474 h 3568243"/>
                <a:gd name="connsiteX2" fmla="*/ 12162649 w 12192000"/>
                <a:gd name="connsiteY2" fmla="*/ 376693 h 3568243"/>
                <a:gd name="connsiteX3" fmla="*/ 12192000 w 12192000"/>
                <a:gd name="connsiteY3" fmla="*/ 362353 h 3568243"/>
                <a:gd name="connsiteX4" fmla="*/ 12192000 w 12192000"/>
                <a:gd name="connsiteY4" fmla="*/ 3568243 h 3568243"/>
                <a:gd name="connsiteX5" fmla="*/ 0 w 12192000"/>
                <a:gd name="connsiteY5" fmla="*/ 3568243 h 3568243"/>
                <a:gd name="connsiteX6" fmla="*/ 0 w 12192000"/>
                <a:gd name="connsiteY6" fmla="*/ 1750711 h 3568243"/>
                <a:gd name="connsiteX7" fmla="*/ 24179 w 12192000"/>
                <a:gd name="connsiteY7" fmla="*/ 1745232 h 3568243"/>
                <a:gd name="connsiteX8" fmla="*/ 220394 w 12192000"/>
                <a:gd name="connsiteY8" fmla="*/ 1765234 h 3568243"/>
                <a:gd name="connsiteX9" fmla="*/ 1256714 w 12192000"/>
                <a:gd name="connsiteY9" fmla="*/ 1978594 h 3568243"/>
                <a:gd name="connsiteX10" fmla="*/ 3176954 w 12192000"/>
                <a:gd name="connsiteY10" fmla="*/ 881314 h 3568243"/>
                <a:gd name="connsiteX11" fmla="*/ 6865034 w 12192000"/>
                <a:gd name="connsiteY11" fmla="*/ 1429954 h 3568243"/>
                <a:gd name="connsiteX12" fmla="*/ 10005724 w 12192000"/>
                <a:gd name="connsiteY12" fmla="*/ 131 h 3568243"/>
                <a:gd name="connsiteX0" fmla="*/ 10005724 w 12192000"/>
                <a:gd name="connsiteY0" fmla="*/ 131 h 3568243"/>
                <a:gd name="connsiteX1" fmla="*/ 11376074 w 12192000"/>
                <a:gd name="connsiteY1" fmla="*/ 637474 h 3568243"/>
                <a:gd name="connsiteX2" fmla="*/ 12162649 w 12192000"/>
                <a:gd name="connsiteY2" fmla="*/ 376693 h 3568243"/>
                <a:gd name="connsiteX3" fmla="*/ 12192000 w 12192000"/>
                <a:gd name="connsiteY3" fmla="*/ 362353 h 3568243"/>
                <a:gd name="connsiteX4" fmla="*/ 12192000 w 12192000"/>
                <a:gd name="connsiteY4" fmla="*/ 3568243 h 3568243"/>
                <a:gd name="connsiteX5" fmla="*/ 0 w 12192000"/>
                <a:gd name="connsiteY5" fmla="*/ 3568243 h 3568243"/>
                <a:gd name="connsiteX6" fmla="*/ 0 w 12192000"/>
                <a:gd name="connsiteY6" fmla="*/ 1750711 h 3568243"/>
                <a:gd name="connsiteX7" fmla="*/ 24179 w 12192000"/>
                <a:gd name="connsiteY7" fmla="*/ 1745232 h 3568243"/>
                <a:gd name="connsiteX8" fmla="*/ 220394 w 12192000"/>
                <a:gd name="connsiteY8" fmla="*/ 1765234 h 3568243"/>
                <a:gd name="connsiteX9" fmla="*/ 1256714 w 12192000"/>
                <a:gd name="connsiteY9" fmla="*/ 1978594 h 3568243"/>
                <a:gd name="connsiteX10" fmla="*/ 3176954 w 12192000"/>
                <a:gd name="connsiteY10" fmla="*/ 881314 h 3568243"/>
                <a:gd name="connsiteX11" fmla="*/ 6865034 w 12192000"/>
                <a:gd name="connsiteY11" fmla="*/ 1429954 h 3568243"/>
                <a:gd name="connsiteX12" fmla="*/ 10005724 w 12192000"/>
                <a:gd name="connsiteY12" fmla="*/ 131 h 3568243"/>
                <a:gd name="connsiteX0" fmla="*/ 10005724 w 12192000"/>
                <a:gd name="connsiteY0" fmla="*/ 131 h 3568243"/>
                <a:gd name="connsiteX1" fmla="*/ 11376074 w 12192000"/>
                <a:gd name="connsiteY1" fmla="*/ 637474 h 3568243"/>
                <a:gd name="connsiteX2" fmla="*/ 12162649 w 12192000"/>
                <a:gd name="connsiteY2" fmla="*/ 376693 h 3568243"/>
                <a:gd name="connsiteX3" fmla="*/ 12192000 w 12192000"/>
                <a:gd name="connsiteY3" fmla="*/ 362353 h 3568243"/>
                <a:gd name="connsiteX4" fmla="*/ 12192000 w 12192000"/>
                <a:gd name="connsiteY4" fmla="*/ 3568243 h 3568243"/>
                <a:gd name="connsiteX5" fmla="*/ 0 w 12192000"/>
                <a:gd name="connsiteY5" fmla="*/ 3568243 h 3568243"/>
                <a:gd name="connsiteX6" fmla="*/ 0 w 12192000"/>
                <a:gd name="connsiteY6" fmla="*/ 1750711 h 3568243"/>
                <a:gd name="connsiteX7" fmla="*/ 24179 w 12192000"/>
                <a:gd name="connsiteY7" fmla="*/ 1745232 h 3568243"/>
                <a:gd name="connsiteX8" fmla="*/ 220394 w 12192000"/>
                <a:gd name="connsiteY8" fmla="*/ 1765234 h 3568243"/>
                <a:gd name="connsiteX9" fmla="*/ 1256714 w 12192000"/>
                <a:gd name="connsiteY9" fmla="*/ 1978594 h 3568243"/>
                <a:gd name="connsiteX10" fmla="*/ 3268394 w 12192000"/>
                <a:gd name="connsiteY10" fmla="*/ 546034 h 3568243"/>
                <a:gd name="connsiteX11" fmla="*/ 6865034 w 12192000"/>
                <a:gd name="connsiteY11" fmla="*/ 1429954 h 3568243"/>
                <a:gd name="connsiteX12" fmla="*/ 10005724 w 12192000"/>
                <a:gd name="connsiteY12" fmla="*/ 131 h 3568243"/>
                <a:gd name="connsiteX0" fmla="*/ 10005724 w 12192000"/>
                <a:gd name="connsiteY0" fmla="*/ 131 h 3568243"/>
                <a:gd name="connsiteX1" fmla="*/ 11376074 w 12192000"/>
                <a:gd name="connsiteY1" fmla="*/ 637474 h 3568243"/>
                <a:gd name="connsiteX2" fmla="*/ 12162649 w 12192000"/>
                <a:gd name="connsiteY2" fmla="*/ 376693 h 3568243"/>
                <a:gd name="connsiteX3" fmla="*/ 12192000 w 12192000"/>
                <a:gd name="connsiteY3" fmla="*/ 362353 h 3568243"/>
                <a:gd name="connsiteX4" fmla="*/ 12192000 w 12192000"/>
                <a:gd name="connsiteY4" fmla="*/ 3568243 h 3568243"/>
                <a:gd name="connsiteX5" fmla="*/ 0 w 12192000"/>
                <a:gd name="connsiteY5" fmla="*/ 3568243 h 3568243"/>
                <a:gd name="connsiteX6" fmla="*/ 0 w 12192000"/>
                <a:gd name="connsiteY6" fmla="*/ 1750711 h 3568243"/>
                <a:gd name="connsiteX7" fmla="*/ 24179 w 12192000"/>
                <a:gd name="connsiteY7" fmla="*/ 1745232 h 3568243"/>
                <a:gd name="connsiteX8" fmla="*/ 220394 w 12192000"/>
                <a:gd name="connsiteY8" fmla="*/ 1765234 h 3568243"/>
                <a:gd name="connsiteX9" fmla="*/ 1256714 w 12192000"/>
                <a:gd name="connsiteY9" fmla="*/ 1978594 h 3568243"/>
                <a:gd name="connsiteX10" fmla="*/ 3268394 w 12192000"/>
                <a:gd name="connsiteY10" fmla="*/ 546034 h 3568243"/>
                <a:gd name="connsiteX11" fmla="*/ 6865034 w 12192000"/>
                <a:gd name="connsiteY11" fmla="*/ 1429954 h 3568243"/>
                <a:gd name="connsiteX12" fmla="*/ 10005724 w 12192000"/>
                <a:gd name="connsiteY12" fmla="*/ 131 h 3568243"/>
                <a:gd name="connsiteX0" fmla="*/ 10005724 w 12192000"/>
                <a:gd name="connsiteY0" fmla="*/ 131 h 3568243"/>
                <a:gd name="connsiteX1" fmla="*/ 11376074 w 12192000"/>
                <a:gd name="connsiteY1" fmla="*/ 637474 h 3568243"/>
                <a:gd name="connsiteX2" fmla="*/ 12162649 w 12192000"/>
                <a:gd name="connsiteY2" fmla="*/ 376693 h 3568243"/>
                <a:gd name="connsiteX3" fmla="*/ 12192000 w 12192000"/>
                <a:gd name="connsiteY3" fmla="*/ 362353 h 3568243"/>
                <a:gd name="connsiteX4" fmla="*/ 12192000 w 12192000"/>
                <a:gd name="connsiteY4" fmla="*/ 3568243 h 3568243"/>
                <a:gd name="connsiteX5" fmla="*/ 0 w 12192000"/>
                <a:gd name="connsiteY5" fmla="*/ 3568243 h 3568243"/>
                <a:gd name="connsiteX6" fmla="*/ 0 w 12192000"/>
                <a:gd name="connsiteY6" fmla="*/ 1750711 h 3568243"/>
                <a:gd name="connsiteX7" fmla="*/ 24179 w 12192000"/>
                <a:gd name="connsiteY7" fmla="*/ 1745232 h 3568243"/>
                <a:gd name="connsiteX8" fmla="*/ 220394 w 12192000"/>
                <a:gd name="connsiteY8" fmla="*/ 1765234 h 3568243"/>
                <a:gd name="connsiteX9" fmla="*/ 1256714 w 12192000"/>
                <a:gd name="connsiteY9" fmla="*/ 1978594 h 3568243"/>
                <a:gd name="connsiteX10" fmla="*/ 3268394 w 12192000"/>
                <a:gd name="connsiteY10" fmla="*/ 546034 h 3568243"/>
                <a:gd name="connsiteX11" fmla="*/ 6865034 w 12192000"/>
                <a:gd name="connsiteY11" fmla="*/ 1429954 h 3568243"/>
                <a:gd name="connsiteX12" fmla="*/ 10005724 w 12192000"/>
                <a:gd name="connsiteY12" fmla="*/ 131 h 3568243"/>
                <a:gd name="connsiteX0" fmla="*/ 10005724 w 12192000"/>
                <a:gd name="connsiteY0" fmla="*/ 131 h 3568243"/>
                <a:gd name="connsiteX1" fmla="*/ 11376074 w 12192000"/>
                <a:gd name="connsiteY1" fmla="*/ 637474 h 3568243"/>
                <a:gd name="connsiteX2" fmla="*/ 12162649 w 12192000"/>
                <a:gd name="connsiteY2" fmla="*/ 376693 h 3568243"/>
                <a:gd name="connsiteX3" fmla="*/ 12192000 w 12192000"/>
                <a:gd name="connsiteY3" fmla="*/ 362353 h 3568243"/>
                <a:gd name="connsiteX4" fmla="*/ 12192000 w 12192000"/>
                <a:gd name="connsiteY4" fmla="*/ 3568243 h 3568243"/>
                <a:gd name="connsiteX5" fmla="*/ 0 w 12192000"/>
                <a:gd name="connsiteY5" fmla="*/ 3568243 h 3568243"/>
                <a:gd name="connsiteX6" fmla="*/ 0 w 12192000"/>
                <a:gd name="connsiteY6" fmla="*/ 1750711 h 3568243"/>
                <a:gd name="connsiteX7" fmla="*/ 24179 w 12192000"/>
                <a:gd name="connsiteY7" fmla="*/ 1745232 h 3568243"/>
                <a:gd name="connsiteX8" fmla="*/ 220394 w 12192000"/>
                <a:gd name="connsiteY8" fmla="*/ 1765234 h 3568243"/>
                <a:gd name="connsiteX9" fmla="*/ 1256714 w 12192000"/>
                <a:gd name="connsiteY9" fmla="*/ 1978594 h 3568243"/>
                <a:gd name="connsiteX10" fmla="*/ 3176954 w 12192000"/>
                <a:gd name="connsiteY10" fmla="*/ 820354 h 3568243"/>
                <a:gd name="connsiteX11" fmla="*/ 6865034 w 12192000"/>
                <a:gd name="connsiteY11" fmla="*/ 1429954 h 3568243"/>
                <a:gd name="connsiteX12" fmla="*/ 10005724 w 12192000"/>
                <a:gd name="connsiteY12" fmla="*/ 131 h 3568243"/>
                <a:gd name="connsiteX0" fmla="*/ 10005724 w 12192000"/>
                <a:gd name="connsiteY0" fmla="*/ 131 h 3568243"/>
                <a:gd name="connsiteX1" fmla="*/ 11376074 w 12192000"/>
                <a:gd name="connsiteY1" fmla="*/ 637474 h 3568243"/>
                <a:gd name="connsiteX2" fmla="*/ 12162649 w 12192000"/>
                <a:gd name="connsiteY2" fmla="*/ 376693 h 3568243"/>
                <a:gd name="connsiteX3" fmla="*/ 12192000 w 12192000"/>
                <a:gd name="connsiteY3" fmla="*/ 362353 h 3568243"/>
                <a:gd name="connsiteX4" fmla="*/ 12192000 w 12192000"/>
                <a:gd name="connsiteY4" fmla="*/ 3568243 h 3568243"/>
                <a:gd name="connsiteX5" fmla="*/ 0 w 12192000"/>
                <a:gd name="connsiteY5" fmla="*/ 3568243 h 3568243"/>
                <a:gd name="connsiteX6" fmla="*/ 0 w 12192000"/>
                <a:gd name="connsiteY6" fmla="*/ 1750711 h 3568243"/>
                <a:gd name="connsiteX7" fmla="*/ 24179 w 12192000"/>
                <a:gd name="connsiteY7" fmla="*/ 1745232 h 3568243"/>
                <a:gd name="connsiteX8" fmla="*/ 220394 w 12192000"/>
                <a:gd name="connsiteY8" fmla="*/ 1765234 h 3568243"/>
                <a:gd name="connsiteX9" fmla="*/ 1256714 w 12192000"/>
                <a:gd name="connsiteY9" fmla="*/ 1978594 h 3568243"/>
                <a:gd name="connsiteX10" fmla="*/ 3176954 w 12192000"/>
                <a:gd name="connsiteY10" fmla="*/ 820354 h 3568243"/>
                <a:gd name="connsiteX11" fmla="*/ 6865034 w 12192000"/>
                <a:gd name="connsiteY11" fmla="*/ 1429954 h 3568243"/>
                <a:gd name="connsiteX12" fmla="*/ 10005724 w 12192000"/>
                <a:gd name="connsiteY12" fmla="*/ 131 h 3568243"/>
                <a:gd name="connsiteX0" fmla="*/ 10005724 w 12192000"/>
                <a:gd name="connsiteY0" fmla="*/ 131 h 3568243"/>
                <a:gd name="connsiteX1" fmla="*/ 11376074 w 12192000"/>
                <a:gd name="connsiteY1" fmla="*/ 637474 h 3568243"/>
                <a:gd name="connsiteX2" fmla="*/ 12162649 w 12192000"/>
                <a:gd name="connsiteY2" fmla="*/ 376693 h 3568243"/>
                <a:gd name="connsiteX3" fmla="*/ 12192000 w 12192000"/>
                <a:gd name="connsiteY3" fmla="*/ 362353 h 3568243"/>
                <a:gd name="connsiteX4" fmla="*/ 12192000 w 12192000"/>
                <a:gd name="connsiteY4" fmla="*/ 3568243 h 3568243"/>
                <a:gd name="connsiteX5" fmla="*/ 0 w 12192000"/>
                <a:gd name="connsiteY5" fmla="*/ 3568243 h 3568243"/>
                <a:gd name="connsiteX6" fmla="*/ 0 w 12192000"/>
                <a:gd name="connsiteY6" fmla="*/ 1750711 h 3568243"/>
                <a:gd name="connsiteX7" fmla="*/ 24179 w 12192000"/>
                <a:gd name="connsiteY7" fmla="*/ 1745232 h 3568243"/>
                <a:gd name="connsiteX8" fmla="*/ 220394 w 12192000"/>
                <a:gd name="connsiteY8" fmla="*/ 1765234 h 3568243"/>
                <a:gd name="connsiteX9" fmla="*/ 1256714 w 12192000"/>
                <a:gd name="connsiteY9" fmla="*/ 1978594 h 3568243"/>
                <a:gd name="connsiteX10" fmla="*/ 3176954 w 12192000"/>
                <a:gd name="connsiteY10" fmla="*/ 820354 h 3568243"/>
                <a:gd name="connsiteX11" fmla="*/ 6865034 w 12192000"/>
                <a:gd name="connsiteY11" fmla="*/ 1429954 h 3568243"/>
                <a:gd name="connsiteX12" fmla="*/ 10005724 w 12192000"/>
                <a:gd name="connsiteY12" fmla="*/ 131 h 3568243"/>
                <a:gd name="connsiteX0" fmla="*/ 10005724 w 12192000"/>
                <a:gd name="connsiteY0" fmla="*/ 131 h 3568243"/>
                <a:gd name="connsiteX1" fmla="*/ 11376074 w 12192000"/>
                <a:gd name="connsiteY1" fmla="*/ 637474 h 3568243"/>
                <a:gd name="connsiteX2" fmla="*/ 12162649 w 12192000"/>
                <a:gd name="connsiteY2" fmla="*/ 376693 h 3568243"/>
                <a:gd name="connsiteX3" fmla="*/ 12192000 w 12192000"/>
                <a:gd name="connsiteY3" fmla="*/ 362353 h 3568243"/>
                <a:gd name="connsiteX4" fmla="*/ 12192000 w 12192000"/>
                <a:gd name="connsiteY4" fmla="*/ 3568243 h 3568243"/>
                <a:gd name="connsiteX5" fmla="*/ 0 w 12192000"/>
                <a:gd name="connsiteY5" fmla="*/ 3568243 h 3568243"/>
                <a:gd name="connsiteX6" fmla="*/ 0 w 12192000"/>
                <a:gd name="connsiteY6" fmla="*/ 1750711 h 3568243"/>
                <a:gd name="connsiteX7" fmla="*/ 24179 w 12192000"/>
                <a:gd name="connsiteY7" fmla="*/ 1745232 h 3568243"/>
                <a:gd name="connsiteX8" fmla="*/ 220394 w 12192000"/>
                <a:gd name="connsiteY8" fmla="*/ 1765234 h 3568243"/>
                <a:gd name="connsiteX9" fmla="*/ 1256714 w 12192000"/>
                <a:gd name="connsiteY9" fmla="*/ 1978594 h 3568243"/>
                <a:gd name="connsiteX10" fmla="*/ 3176954 w 12192000"/>
                <a:gd name="connsiteY10" fmla="*/ 820354 h 3568243"/>
                <a:gd name="connsiteX11" fmla="*/ 6865034 w 12192000"/>
                <a:gd name="connsiteY11" fmla="*/ 1429954 h 3568243"/>
                <a:gd name="connsiteX12" fmla="*/ 10005724 w 12192000"/>
                <a:gd name="connsiteY12" fmla="*/ 131 h 3568243"/>
                <a:gd name="connsiteX0" fmla="*/ 9994150 w 12192000"/>
                <a:gd name="connsiteY0" fmla="*/ 149 h 3484312"/>
                <a:gd name="connsiteX1" fmla="*/ 11376074 w 12192000"/>
                <a:gd name="connsiteY1" fmla="*/ 553543 h 3484312"/>
                <a:gd name="connsiteX2" fmla="*/ 12162649 w 12192000"/>
                <a:gd name="connsiteY2" fmla="*/ 292762 h 3484312"/>
                <a:gd name="connsiteX3" fmla="*/ 12192000 w 12192000"/>
                <a:gd name="connsiteY3" fmla="*/ 278422 h 3484312"/>
                <a:gd name="connsiteX4" fmla="*/ 12192000 w 12192000"/>
                <a:gd name="connsiteY4" fmla="*/ 3484312 h 3484312"/>
                <a:gd name="connsiteX5" fmla="*/ 0 w 12192000"/>
                <a:gd name="connsiteY5" fmla="*/ 3484312 h 3484312"/>
                <a:gd name="connsiteX6" fmla="*/ 0 w 12192000"/>
                <a:gd name="connsiteY6" fmla="*/ 1666780 h 3484312"/>
                <a:gd name="connsiteX7" fmla="*/ 24179 w 12192000"/>
                <a:gd name="connsiteY7" fmla="*/ 1661301 h 3484312"/>
                <a:gd name="connsiteX8" fmla="*/ 220394 w 12192000"/>
                <a:gd name="connsiteY8" fmla="*/ 1681303 h 3484312"/>
                <a:gd name="connsiteX9" fmla="*/ 1256714 w 12192000"/>
                <a:gd name="connsiteY9" fmla="*/ 1894663 h 3484312"/>
                <a:gd name="connsiteX10" fmla="*/ 3176954 w 12192000"/>
                <a:gd name="connsiteY10" fmla="*/ 736423 h 3484312"/>
                <a:gd name="connsiteX11" fmla="*/ 6865034 w 12192000"/>
                <a:gd name="connsiteY11" fmla="*/ 1346023 h 3484312"/>
                <a:gd name="connsiteX12" fmla="*/ 9994150 w 12192000"/>
                <a:gd name="connsiteY12" fmla="*/ 149 h 3484312"/>
                <a:gd name="connsiteX0" fmla="*/ 9994150 w 12192000"/>
                <a:gd name="connsiteY0" fmla="*/ 149 h 3484312"/>
                <a:gd name="connsiteX1" fmla="*/ 11376074 w 12192000"/>
                <a:gd name="connsiteY1" fmla="*/ 553543 h 3484312"/>
                <a:gd name="connsiteX2" fmla="*/ 12162649 w 12192000"/>
                <a:gd name="connsiteY2" fmla="*/ 292762 h 3484312"/>
                <a:gd name="connsiteX3" fmla="*/ 12192000 w 12192000"/>
                <a:gd name="connsiteY3" fmla="*/ 278422 h 3484312"/>
                <a:gd name="connsiteX4" fmla="*/ 12192000 w 12192000"/>
                <a:gd name="connsiteY4" fmla="*/ 3484312 h 3484312"/>
                <a:gd name="connsiteX5" fmla="*/ 0 w 12192000"/>
                <a:gd name="connsiteY5" fmla="*/ 3484312 h 3484312"/>
                <a:gd name="connsiteX6" fmla="*/ 0 w 12192000"/>
                <a:gd name="connsiteY6" fmla="*/ 1666780 h 3484312"/>
                <a:gd name="connsiteX7" fmla="*/ 24179 w 12192000"/>
                <a:gd name="connsiteY7" fmla="*/ 1661301 h 3484312"/>
                <a:gd name="connsiteX8" fmla="*/ 220394 w 12192000"/>
                <a:gd name="connsiteY8" fmla="*/ 1681303 h 3484312"/>
                <a:gd name="connsiteX9" fmla="*/ 1256714 w 12192000"/>
                <a:gd name="connsiteY9" fmla="*/ 1894663 h 3484312"/>
                <a:gd name="connsiteX10" fmla="*/ 3176954 w 12192000"/>
                <a:gd name="connsiteY10" fmla="*/ 736423 h 3484312"/>
                <a:gd name="connsiteX11" fmla="*/ 6865034 w 12192000"/>
                <a:gd name="connsiteY11" fmla="*/ 1346023 h 3484312"/>
                <a:gd name="connsiteX12" fmla="*/ 9994150 w 12192000"/>
                <a:gd name="connsiteY12" fmla="*/ 149 h 3484312"/>
                <a:gd name="connsiteX0" fmla="*/ 9994150 w 12192000"/>
                <a:gd name="connsiteY0" fmla="*/ 149 h 3484312"/>
                <a:gd name="connsiteX1" fmla="*/ 11376074 w 12192000"/>
                <a:gd name="connsiteY1" fmla="*/ 553543 h 3484312"/>
                <a:gd name="connsiteX2" fmla="*/ 12162649 w 12192000"/>
                <a:gd name="connsiteY2" fmla="*/ 292762 h 3484312"/>
                <a:gd name="connsiteX3" fmla="*/ 12192000 w 12192000"/>
                <a:gd name="connsiteY3" fmla="*/ 278422 h 3484312"/>
                <a:gd name="connsiteX4" fmla="*/ 12192000 w 12192000"/>
                <a:gd name="connsiteY4" fmla="*/ 3484312 h 3484312"/>
                <a:gd name="connsiteX5" fmla="*/ 0 w 12192000"/>
                <a:gd name="connsiteY5" fmla="*/ 3484312 h 3484312"/>
                <a:gd name="connsiteX6" fmla="*/ 0 w 12192000"/>
                <a:gd name="connsiteY6" fmla="*/ 1666780 h 3484312"/>
                <a:gd name="connsiteX7" fmla="*/ 24179 w 12192000"/>
                <a:gd name="connsiteY7" fmla="*/ 1661301 h 3484312"/>
                <a:gd name="connsiteX8" fmla="*/ 220394 w 12192000"/>
                <a:gd name="connsiteY8" fmla="*/ 1681303 h 3484312"/>
                <a:gd name="connsiteX9" fmla="*/ 1256714 w 12192000"/>
                <a:gd name="connsiteY9" fmla="*/ 1894663 h 3484312"/>
                <a:gd name="connsiteX10" fmla="*/ 3176954 w 12192000"/>
                <a:gd name="connsiteY10" fmla="*/ 736423 h 3484312"/>
                <a:gd name="connsiteX11" fmla="*/ 6865034 w 12192000"/>
                <a:gd name="connsiteY11" fmla="*/ 1346023 h 3484312"/>
                <a:gd name="connsiteX12" fmla="*/ 9994150 w 12192000"/>
                <a:gd name="connsiteY12" fmla="*/ 149 h 3484312"/>
                <a:gd name="connsiteX0" fmla="*/ 9994150 w 12192000"/>
                <a:gd name="connsiteY0" fmla="*/ 149 h 3484312"/>
                <a:gd name="connsiteX1" fmla="*/ 11376074 w 12192000"/>
                <a:gd name="connsiteY1" fmla="*/ 553543 h 3484312"/>
                <a:gd name="connsiteX2" fmla="*/ 12162649 w 12192000"/>
                <a:gd name="connsiteY2" fmla="*/ 292762 h 3484312"/>
                <a:gd name="connsiteX3" fmla="*/ 12192000 w 12192000"/>
                <a:gd name="connsiteY3" fmla="*/ 278422 h 3484312"/>
                <a:gd name="connsiteX4" fmla="*/ 12192000 w 12192000"/>
                <a:gd name="connsiteY4" fmla="*/ 3484312 h 3484312"/>
                <a:gd name="connsiteX5" fmla="*/ 0 w 12192000"/>
                <a:gd name="connsiteY5" fmla="*/ 3484312 h 3484312"/>
                <a:gd name="connsiteX6" fmla="*/ 0 w 12192000"/>
                <a:gd name="connsiteY6" fmla="*/ 1666780 h 3484312"/>
                <a:gd name="connsiteX7" fmla="*/ 24179 w 12192000"/>
                <a:gd name="connsiteY7" fmla="*/ 1661301 h 3484312"/>
                <a:gd name="connsiteX8" fmla="*/ 220394 w 12192000"/>
                <a:gd name="connsiteY8" fmla="*/ 1681303 h 3484312"/>
                <a:gd name="connsiteX9" fmla="*/ 1256714 w 12192000"/>
                <a:gd name="connsiteY9" fmla="*/ 1894663 h 3484312"/>
                <a:gd name="connsiteX10" fmla="*/ 3176954 w 12192000"/>
                <a:gd name="connsiteY10" fmla="*/ 736423 h 3484312"/>
                <a:gd name="connsiteX11" fmla="*/ 6865034 w 12192000"/>
                <a:gd name="connsiteY11" fmla="*/ 1346023 h 3484312"/>
                <a:gd name="connsiteX12" fmla="*/ 9994150 w 12192000"/>
                <a:gd name="connsiteY12" fmla="*/ 149 h 3484312"/>
                <a:gd name="connsiteX0" fmla="*/ 9994150 w 12192000"/>
                <a:gd name="connsiteY0" fmla="*/ 149 h 3484312"/>
                <a:gd name="connsiteX1" fmla="*/ 11376074 w 12192000"/>
                <a:gd name="connsiteY1" fmla="*/ 553543 h 3484312"/>
                <a:gd name="connsiteX2" fmla="*/ 12162649 w 12192000"/>
                <a:gd name="connsiteY2" fmla="*/ 292762 h 3484312"/>
                <a:gd name="connsiteX3" fmla="*/ 12192000 w 12192000"/>
                <a:gd name="connsiteY3" fmla="*/ 278422 h 3484312"/>
                <a:gd name="connsiteX4" fmla="*/ 12192000 w 12192000"/>
                <a:gd name="connsiteY4" fmla="*/ 3484312 h 3484312"/>
                <a:gd name="connsiteX5" fmla="*/ 0 w 12192000"/>
                <a:gd name="connsiteY5" fmla="*/ 3484312 h 3484312"/>
                <a:gd name="connsiteX6" fmla="*/ 0 w 12192000"/>
                <a:gd name="connsiteY6" fmla="*/ 1666780 h 3484312"/>
                <a:gd name="connsiteX7" fmla="*/ 24179 w 12192000"/>
                <a:gd name="connsiteY7" fmla="*/ 1661301 h 3484312"/>
                <a:gd name="connsiteX8" fmla="*/ 220394 w 12192000"/>
                <a:gd name="connsiteY8" fmla="*/ 1681303 h 3484312"/>
                <a:gd name="connsiteX9" fmla="*/ 1256714 w 12192000"/>
                <a:gd name="connsiteY9" fmla="*/ 1894663 h 3484312"/>
                <a:gd name="connsiteX10" fmla="*/ 3176954 w 12192000"/>
                <a:gd name="connsiteY10" fmla="*/ 736423 h 3484312"/>
                <a:gd name="connsiteX11" fmla="*/ 6865034 w 12192000"/>
                <a:gd name="connsiteY11" fmla="*/ 1346023 h 3484312"/>
                <a:gd name="connsiteX12" fmla="*/ 9994150 w 12192000"/>
                <a:gd name="connsiteY12" fmla="*/ 149 h 3484312"/>
                <a:gd name="connsiteX0" fmla="*/ 9994150 w 12192000"/>
                <a:gd name="connsiteY0" fmla="*/ 149 h 3484312"/>
                <a:gd name="connsiteX1" fmla="*/ 11376074 w 12192000"/>
                <a:gd name="connsiteY1" fmla="*/ 553543 h 3484312"/>
                <a:gd name="connsiteX2" fmla="*/ 12162649 w 12192000"/>
                <a:gd name="connsiteY2" fmla="*/ 292762 h 3484312"/>
                <a:gd name="connsiteX3" fmla="*/ 12192000 w 12192000"/>
                <a:gd name="connsiteY3" fmla="*/ 278422 h 3484312"/>
                <a:gd name="connsiteX4" fmla="*/ 12192000 w 12192000"/>
                <a:gd name="connsiteY4" fmla="*/ 3484312 h 3484312"/>
                <a:gd name="connsiteX5" fmla="*/ 0 w 12192000"/>
                <a:gd name="connsiteY5" fmla="*/ 3484312 h 3484312"/>
                <a:gd name="connsiteX6" fmla="*/ 0 w 12192000"/>
                <a:gd name="connsiteY6" fmla="*/ 1666780 h 3484312"/>
                <a:gd name="connsiteX7" fmla="*/ 24179 w 12192000"/>
                <a:gd name="connsiteY7" fmla="*/ 1661301 h 3484312"/>
                <a:gd name="connsiteX8" fmla="*/ 220394 w 12192000"/>
                <a:gd name="connsiteY8" fmla="*/ 1681303 h 3484312"/>
                <a:gd name="connsiteX9" fmla="*/ 1256714 w 12192000"/>
                <a:gd name="connsiteY9" fmla="*/ 1894663 h 3484312"/>
                <a:gd name="connsiteX10" fmla="*/ 3176954 w 12192000"/>
                <a:gd name="connsiteY10" fmla="*/ 736423 h 3484312"/>
                <a:gd name="connsiteX11" fmla="*/ 6865034 w 12192000"/>
                <a:gd name="connsiteY11" fmla="*/ 1346023 h 3484312"/>
                <a:gd name="connsiteX12" fmla="*/ 9994150 w 12192000"/>
                <a:gd name="connsiteY12" fmla="*/ 149 h 3484312"/>
                <a:gd name="connsiteX0" fmla="*/ 9994150 w 12192000"/>
                <a:gd name="connsiteY0" fmla="*/ 149 h 3484312"/>
                <a:gd name="connsiteX1" fmla="*/ 11376074 w 12192000"/>
                <a:gd name="connsiteY1" fmla="*/ 553543 h 3484312"/>
                <a:gd name="connsiteX2" fmla="*/ 12162649 w 12192000"/>
                <a:gd name="connsiteY2" fmla="*/ 292762 h 3484312"/>
                <a:gd name="connsiteX3" fmla="*/ 12192000 w 12192000"/>
                <a:gd name="connsiteY3" fmla="*/ 278422 h 3484312"/>
                <a:gd name="connsiteX4" fmla="*/ 12192000 w 12192000"/>
                <a:gd name="connsiteY4" fmla="*/ 3484312 h 3484312"/>
                <a:gd name="connsiteX5" fmla="*/ 0 w 12192000"/>
                <a:gd name="connsiteY5" fmla="*/ 3484312 h 3484312"/>
                <a:gd name="connsiteX6" fmla="*/ 0 w 12192000"/>
                <a:gd name="connsiteY6" fmla="*/ 1666780 h 3484312"/>
                <a:gd name="connsiteX7" fmla="*/ 24179 w 12192000"/>
                <a:gd name="connsiteY7" fmla="*/ 1661301 h 3484312"/>
                <a:gd name="connsiteX8" fmla="*/ 220394 w 12192000"/>
                <a:gd name="connsiteY8" fmla="*/ 1681303 h 3484312"/>
                <a:gd name="connsiteX9" fmla="*/ 1256714 w 12192000"/>
                <a:gd name="connsiteY9" fmla="*/ 1894663 h 3484312"/>
                <a:gd name="connsiteX10" fmla="*/ 3176954 w 12192000"/>
                <a:gd name="connsiteY10" fmla="*/ 736423 h 3484312"/>
                <a:gd name="connsiteX11" fmla="*/ 6865034 w 12192000"/>
                <a:gd name="connsiteY11" fmla="*/ 1346023 h 3484312"/>
                <a:gd name="connsiteX12" fmla="*/ 9994150 w 12192000"/>
                <a:gd name="connsiteY12" fmla="*/ 149 h 3484312"/>
                <a:gd name="connsiteX0" fmla="*/ 9994150 w 12192000"/>
                <a:gd name="connsiteY0" fmla="*/ 149 h 3484312"/>
                <a:gd name="connsiteX1" fmla="*/ 11376074 w 12192000"/>
                <a:gd name="connsiteY1" fmla="*/ 553543 h 3484312"/>
                <a:gd name="connsiteX2" fmla="*/ 12162649 w 12192000"/>
                <a:gd name="connsiteY2" fmla="*/ 292762 h 3484312"/>
                <a:gd name="connsiteX3" fmla="*/ 12192000 w 12192000"/>
                <a:gd name="connsiteY3" fmla="*/ 278422 h 3484312"/>
                <a:gd name="connsiteX4" fmla="*/ 12192000 w 12192000"/>
                <a:gd name="connsiteY4" fmla="*/ 3484312 h 3484312"/>
                <a:gd name="connsiteX5" fmla="*/ 0 w 12192000"/>
                <a:gd name="connsiteY5" fmla="*/ 3484312 h 3484312"/>
                <a:gd name="connsiteX6" fmla="*/ 0 w 12192000"/>
                <a:gd name="connsiteY6" fmla="*/ 1666780 h 3484312"/>
                <a:gd name="connsiteX7" fmla="*/ 24179 w 12192000"/>
                <a:gd name="connsiteY7" fmla="*/ 1661301 h 3484312"/>
                <a:gd name="connsiteX8" fmla="*/ 220394 w 12192000"/>
                <a:gd name="connsiteY8" fmla="*/ 1681303 h 3484312"/>
                <a:gd name="connsiteX9" fmla="*/ 1256714 w 12192000"/>
                <a:gd name="connsiteY9" fmla="*/ 1894663 h 3484312"/>
                <a:gd name="connsiteX10" fmla="*/ 3165379 w 12192000"/>
                <a:gd name="connsiteY10" fmla="*/ 808379 h 3484312"/>
                <a:gd name="connsiteX11" fmla="*/ 6865034 w 12192000"/>
                <a:gd name="connsiteY11" fmla="*/ 1346023 h 3484312"/>
                <a:gd name="connsiteX12" fmla="*/ 9994150 w 12192000"/>
                <a:gd name="connsiteY12" fmla="*/ 149 h 3484312"/>
                <a:gd name="connsiteX0" fmla="*/ 9994150 w 12192000"/>
                <a:gd name="connsiteY0" fmla="*/ 149 h 3484312"/>
                <a:gd name="connsiteX1" fmla="*/ 11376074 w 12192000"/>
                <a:gd name="connsiteY1" fmla="*/ 553543 h 3484312"/>
                <a:gd name="connsiteX2" fmla="*/ 12162649 w 12192000"/>
                <a:gd name="connsiteY2" fmla="*/ 292762 h 3484312"/>
                <a:gd name="connsiteX3" fmla="*/ 12192000 w 12192000"/>
                <a:gd name="connsiteY3" fmla="*/ 278422 h 3484312"/>
                <a:gd name="connsiteX4" fmla="*/ 12192000 w 12192000"/>
                <a:gd name="connsiteY4" fmla="*/ 3484312 h 3484312"/>
                <a:gd name="connsiteX5" fmla="*/ 0 w 12192000"/>
                <a:gd name="connsiteY5" fmla="*/ 3484312 h 3484312"/>
                <a:gd name="connsiteX6" fmla="*/ 0 w 12192000"/>
                <a:gd name="connsiteY6" fmla="*/ 1666780 h 3484312"/>
                <a:gd name="connsiteX7" fmla="*/ 24179 w 12192000"/>
                <a:gd name="connsiteY7" fmla="*/ 1661301 h 3484312"/>
                <a:gd name="connsiteX8" fmla="*/ 220394 w 12192000"/>
                <a:gd name="connsiteY8" fmla="*/ 1681303 h 3484312"/>
                <a:gd name="connsiteX9" fmla="*/ 1256714 w 12192000"/>
                <a:gd name="connsiteY9" fmla="*/ 1894663 h 3484312"/>
                <a:gd name="connsiteX10" fmla="*/ 3165379 w 12192000"/>
                <a:gd name="connsiteY10" fmla="*/ 808379 h 3484312"/>
                <a:gd name="connsiteX11" fmla="*/ 6865034 w 12192000"/>
                <a:gd name="connsiteY11" fmla="*/ 1346023 h 3484312"/>
                <a:gd name="connsiteX12" fmla="*/ 9994150 w 12192000"/>
                <a:gd name="connsiteY12" fmla="*/ 149 h 3484312"/>
                <a:gd name="connsiteX0" fmla="*/ 9994150 w 12192000"/>
                <a:gd name="connsiteY0" fmla="*/ 149 h 3484312"/>
                <a:gd name="connsiteX1" fmla="*/ 11376074 w 12192000"/>
                <a:gd name="connsiteY1" fmla="*/ 553543 h 3484312"/>
                <a:gd name="connsiteX2" fmla="*/ 12162649 w 12192000"/>
                <a:gd name="connsiteY2" fmla="*/ 292762 h 3484312"/>
                <a:gd name="connsiteX3" fmla="*/ 12192000 w 12192000"/>
                <a:gd name="connsiteY3" fmla="*/ 278422 h 3484312"/>
                <a:gd name="connsiteX4" fmla="*/ 12192000 w 12192000"/>
                <a:gd name="connsiteY4" fmla="*/ 3484312 h 3484312"/>
                <a:gd name="connsiteX5" fmla="*/ 0 w 12192000"/>
                <a:gd name="connsiteY5" fmla="*/ 3484312 h 3484312"/>
                <a:gd name="connsiteX6" fmla="*/ 0 w 12192000"/>
                <a:gd name="connsiteY6" fmla="*/ 1666780 h 3484312"/>
                <a:gd name="connsiteX7" fmla="*/ 24179 w 12192000"/>
                <a:gd name="connsiteY7" fmla="*/ 1661301 h 3484312"/>
                <a:gd name="connsiteX8" fmla="*/ 220394 w 12192000"/>
                <a:gd name="connsiteY8" fmla="*/ 1681303 h 3484312"/>
                <a:gd name="connsiteX9" fmla="*/ 1256714 w 12192000"/>
                <a:gd name="connsiteY9" fmla="*/ 1894663 h 3484312"/>
                <a:gd name="connsiteX10" fmla="*/ 3165379 w 12192000"/>
                <a:gd name="connsiteY10" fmla="*/ 808379 h 3484312"/>
                <a:gd name="connsiteX11" fmla="*/ 6865034 w 12192000"/>
                <a:gd name="connsiteY11" fmla="*/ 1346023 h 3484312"/>
                <a:gd name="connsiteX12" fmla="*/ 9994150 w 12192000"/>
                <a:gd name="connsiteY12" fmla="*/ 149 h 3484312"/>
                <a:gd name="connsiteX0" fmla="*/ 9994150 w 12192000"/>
                <a:gd name="connsiteY0" fmla="*/ 0 h 3484163"/>
                <a:gd name="connsiteX1" fmla="*/ 11376074 w 12192000"/>
                <a:gd name="connsiteY1" fmla="*/ 553394 h 3484163"/>
                <a:gd name="connsiteX2" fmla="*/ 12162649 w 12192000"/>
                <a:gd name="connsiteY2" fmla="*/ 292613 h 3484163"/>
                <a:gd name="connsiteX3" fmla="*/ 12192000 w 12192000"/>
                <a:gd name="connsiteY3" fmla="*/ 278273 h 3484163"/>
                <a:gd name="connsiteX4" fmla="*/ 12192000 w 12192000"/>
                <a:gd name="connsiteY4" fmla="*/ 3484163 h 3484163"/>
                <a:gd name="connsiteX5" fmla="*/ 0 w 12192000"/>
                <a:gd name="connsiteY5" fmla="*/ 3484163 h 3484163"/>
                <a:gd name="connsiteX6" fmla="*/ 0 w 12192000"/>
                <a:gd name="connsiteY6" fmla="*/ 1666631 h 3484163"/>
                <a:gd name="connsiteX7" fmla="*/ 24179 w 12192000"/>
                <a:gd name="connsiteY7" fmla="*/ 1661152 h 3484163"/>
                <a:gd name="connsiteX8" fmla="*/ 220394 w 12192000"/>
                <a:gd name="connsiteY8" fmla="*/ 1681154 h 3484163"/>
                <a:gd name="connsiteX9" fmla="*/ 1256714 w 12192000"/>
                <a:gd name="connsiteY9" fmla="*/ 1894514 h 3484163"/>
                <a:gd name="connsiteX10" fmla="*/ 3165379 w 12192000"/>
                <a:gd name="connsiteY10" fmla="*/ 808230 h 3484163"/>
                <a:gd name="connsiteX11" fmla="*/ 6865034 w 12192000"/>
                <a:gd name="connsiteY11" fmla="*/ 1345874 h 3484163"/>
                <a:gd name="connsiteX12" fmla="*/ 9994150 w 12192000"/>
                <a:gd name="connsiteY12" fmla="*/ 0 h 3484163"/>
                <a:gd name="connsiteX0" fmla="*/ 9994150 w 12192000"/>
                <a:gd name="connsiteY0" fmla="*/ 5922 h 3490085"/>
                <a:gd name="connsiteX1" fmla="*/ 11376074 w 12192000"/>
                <a:gd name="connsiteY1" fmla="*/ 559316 h 3490085"/>
                <a:gd name="connsiteX2" fmla="*/ 12162649 w 12192000"/>
                <a:gd name="connsiteY2" fmla="*/ 298535 h 3490085"/>
                <a:gd name="connsiteX3" fmla="*/ 12192000 w 12192000"/>
                <a:gd name="connsiteY3" fmla="*/ 284195 h 3490085"/>
                <a:gd name="connsiteX4" fmla="*/ 12192000 w 12192000"/>
                <a:gd name="connsiteY4" fmla="*/ 3490085 h 3490085"/>
                <a:gd name="connsiteX5" fmla="*/ 0 w 12192000"/>
                <a:gd name="connsiteY5" fmla="*/ 3490085 h 3490085"/>
                <a:gd name="connsiteX6" fmla="*/ 0 w 12192000"/>
                <a:gd name="connsiteY6" fmla="*/ 1672553 h 3490085"/>
                <a:gd name="connsiteX7" fmla="*/ 24179 w 12192000"/>
                <a:gd name="connsiteY7" fmla="*/ 1667074 h 3490085"/>
                <a:gd name="connsiteX8" fmla="*/ 220394 w 12192000"/>
                <a:gd name="connsiteY8" fmla="*/ 1687076 h 3490085"/>
                <a:gd name="connsiteX9" fmla="*/ 1256714 w 12192000"/>
                <a:gd name="connsiteY9" fmla="*/ 1900436 h 3490085"/>
                <a:gd name="connsiteX10" fmla="*/ 3165379 w 12192000"/>
                <a:gd name="connsiteY10" fmla="*/ 814152 h 3490085"/>
                <a:gd name="connsiteX11" fmla="*/ 6865034 w 12192000"/>
                <a:gd name="connsiteY11" fmla="*/ 1351796 h 3490085"/>
                <a:gd name="connsiteX12" fmla="*/ 9994150 w 12192000"/>
                <a:gd name="connsiteY12" fmla="*/ 5922 h 3490085"/>
                <a:gd name="connsiteX0" fmla="*/ 9994150 w 12192000"/>
                <a:gd name="connsiteY0" fmla="*/ 5922 h 3490085"/>
                <a:gd name="connsiteX1" fmla="*/ 11376074 w 12192000"/>
                <a:gd name="connsiteY1" fmla="*/ 559316 h 3490085"/>
                <a:gd name="connsiteX2" fmla="*/ 12162649 w 12192000"/>
                <a:gd name="connsiteY2" fmla="*/ 298535 h 3490085"/>
                <a:gd name="connsiteX3" fmla="*/ 12192000 w 12192000"/>
                <a:gd name="connsiteY3" fmla="*/ 284195 h 3490085"/>
                <a:gd name="connsiteX4" fmla="*/ 12192000 w 12192000"/>
                <a:gd name="connsiteY4" fmla="*/ 3490085 h 3490085"/>
                <a:gd name="connsiteX5" fmla="*/ 0 w 12192000"/>
                <a:gd name="connsiteY5" fmla="*/ 3490085 h 3490085"/>
                <a:gd name="connsiteX6" fmla="*/ 0 w 12192000"/>
                <a:gd name="connsiteY6" fmla="*/ 1672553 h 3490085"/>
                <a:gd name="connsiteX7" fmla="*/ 24179 w 12192000"/>
                <a:gd name="connsiteY7" fmla="*/ 1667074 h 3490085"/>
                <a:gd name="connsiteX8" fmla="*/ 220394 w 12192000"/>
                <a:gd name="connsiteY8" fmla="*/ 1687076 h 3490085"/>
                <a:gd name="connsiteX9" fmla="*/ 1256714 w 12192000"/>
                <a:gd name="connsiteY9" fmla="*/ 1900436 h 3490085"/>
                <a:gd name="connsiteX10" fmla="*/ 3165379 w 12192000"/>
                <a:gd name="connsiteY10" fmla="*/ 814152 h 3490085"/>
                <a:gd name="connsiteX11" fmla="*/ 6865034 w 12192000"/>
                <a:gd name="connsiteY11" fmla="*/ 1351796 h 3490085"/>
                <a:gd name="connsiteX12" fmla="*/ 9994150 w 12192000"/>
                <a:gd name="connsiteY12" fmla="*/ 5922 h 349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192000" h="3490085">
                  <a:moveTo>
                    <a:pt x="9994150" y="5922"/>
                  </a:moveTo>
                  <a:cubicBezTo>
                    <a:pt x="10767404" y="-64202"/>
                    <a:pt x="11014658" y="510547"/>
                    <a:pt x="11376074" y="559316"/>
                  </a:cubicBezTo>
                  <a:cubicBezTo>
                    <a:pt x="11737491" y="608085"/>
                    <a:pt x="11896762" y="430454"/>
                    <a:pt x="12162649" y="298535"/>
                  </a:cubicBezTo>
                  <a:lnTo>
                    <a:pt x="12192000" y="284195"/>
                  </a:lnTo>
                  <a:lnTo>
                    <a:pt x="12192000" y="3490085"/>
                  </a:lnTo>
                  <a:lnTo>
                    <a:pt x="0" y="3490085"/>
                  </a:lnTo>
                  <a:lnTo>
                    <a:pt x="0" y="1672553"/>
                  </a:lnTo>
                  <a:lnTo>
                    <a:pt x="24179" y="1667074"/>
                  </a:lnTo>
                  <a:cubicBezTo>
                    <a:pt x="56564" y="1664851"/>
                    <a:pt x="113714" y="1669296"/>
                    <a:pt x="220394" y="1687076"/>
                  </a:cubicBezTo>
                  <a:cubicBezTo>
                    <a:pt x="433754" y="1722636"/>
                    <a:pt x="474587" y="2105887"/>
                    <a:pt x="1256714" y="1900436"/>
                  </a:cubicBezTo>
                  <a:cubicBezTo>
                    <a:pt x="1923094" y="1587050"/>
                    <a:pt x="1833008" y="1001076"/>
                    <a:pt x="3165379" y="814152"/>
                  </a:cubicBezTo>
                  <a:cubicBezTo>
                    <a:pt x="4057912" y="735163"/>
                    <a:pt x="6052927" y="1378566"/>
                    <a:pt x="6865034" y="1351796"/>
                  </a:cubicBezTo>
                  <a:cubicBezTo>
                    <a:pt x="8012808" y="1241077"/>
                    <a:pt x="8733023" y="217706"/>
                    <a:pt x="9994150" y="592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BC9911CE-A60D-4F14-AAA6-AFDDBB813997}"/>
              </a:ext>
            </a:extLst>
          </p:cNvPr>
          <p:cNvSpPr/>
          <p:nvPr/>
        </p:nvSpPr>
        <p:spPr>
          <a:xfrm>
            <a:off x="12933381" y="1551201"/>
            <a:ext cx="2481282" cy="2084787"/>
          </a:xfrm>
          <a:custGeom>
            <a:avLst/>
            <a:gdLst>
              <a:gd name="connsiteX0" fmla="*/ 1037996 w 1624307"/>
              <a:gd name="connsiteY0" fmla="*/ 183247 h 1364752"/>
              <a:gd name="connsiteX1" fmla="*/ 1028208 w 1624307"/>
              <a:gd name="connsiteY1" fmla="*/ 195110 h 1364752"/>
              <a:gd name="connsiteX2" fmla="*/ 978881 w 1624307"/>
              <a:gd name="connsiteY2" fmla="*/ 356597 h 1364752"/>
              <a:gd name="connsiteX3" fmla="*/ 1267710 w 1624307"/>
              <a:gd name="connsiteY3" fmla="*/ 645426 h 1364752"/>
              <a:gd name="connsiteX4" fmla="*/ 1292524 w 1624307"/>
              <a:gd name="connsiteY4" fmla="*/ 642925 h 1364752"/>
              <a:gd name="connsiteX5" fmla="*/ 1284024 w 1624307"/>
              <a:gd name="connsiteY5" fmla="*/ 558608 h 1364752"/>
              <a:gd name="connsiteX6" fmla="*/ 1116628 w 1624307"/>
              <a:gd name="connsiteY6" fmla="*/ 248124 h 1364752"/>
              <a:gd name="connsiteX7" fmla="*/ 682376 w 1624307"/>
              <a:gd name="connsiteY7" fmla="*/ 68251 h 1364752"/>
              <a:gd name="connsiteX8" fmla="*/ 68251 w 1624307"/>
              <a:gd name="connsiteY8" fmla="*/ 682376 h 1364752"/>
              <a:gd name="connsiteX9" fmla="*/ 682376 w 1624307"/>
              <a:gd name="connsiteY9" fmla="*/ 1296501 h 1364752"/>
              <a:gd name="connsiteX10" fmla="*/ 1284024 w 1624307"/>
              <a:gd name="connsiteY10" fmla="*/ 806144 h 1364752"/>
              <a:gd name="connsiteX11" fmla="*/ 1293658 w 1624307"/>
              <a:gd name="connsiteY11" fmla="*/ 710578 h 1364752"/>
              <a:gd name="connsiteX12" fmla="*/ 1267710 w 1624307"/>
              <a:gd name="connsiteY12" fmla="*/ 713194 h 1364752"/>
              <a:gd name="connsiteX13" fmla="*/ 911113 w 1624307"/>
              <a:gd name="connsiteY13" fmla="*/ 356597 h 1364752"/>
              <a:gd name="connsiteX14" fmla="*/ 972014 w 1624307"/>
              <a:gd name="connsiteY14" fmla="*/ 157220 h 1364752"/>
              <a:gd name="connsiteX15" fmla="*/ 979563 w 1624307"/>
              <a:gd name="connsiteY15" fmla="*/ 148071 h 1364752"/>
              <a:gd name="connsiteX16" fmla="*/ 921421 w 1624307"/>
              <a:gd name="connsiteY16" fmla="*/ 116512 h 1364752"/>
              <a:gd name="connsiteX17" fmla="*/ 682376 w 1624307"/>
              <a:gd name="connsiteY17" fmla="*/ 68251 h 1364752"/>
              <a:gd name="connsiteX18" fmla="*/ 1267710 w 1624307"/>
              <a:gd name="connsiteY18" fmla="*/ 67768 h 1364752"/>
              <a:gd name="connsiteX19" fmla="*/ 1106223 w 1624307"/>
              <a:gd name="connsiteY19" fmla="*/ 117095 h 1364752"/>
              <a:gd name="connsiteX20" fmla="*/ 1085398 w 1624307"/>
              <a:gd name="connsiteY20" fmla="*/ 134277 h 1364752"/>
              <a:gd name="connsiteX21" fmla="*/ 1164889 w 1624307"/>
              <a:gd name="connsiteY21" fmla="*/ 199863 h 1364752"/>
              <a:gd name="connsiteX22" fmla="*/ 1350889 w 1624307"/>
              <a:gd name="connsiteY22" fmla="*/ 544853 h 1364752"/>
              <a:gd name="connsiteX23" fmla="*/ 1359388 w 1624307"/>
              <a:gd name="connsiteY23" fmla="*/ 629169 h 1364752"/>
              <a:gd name="connsiteX24" fmla="*/ 1380135 w 1624307"/>
              <a:gd name="connsiteY24" fmla="*/ 622728 h 1364752"/>
              <a:gd name="connsiteX25" fmla="*/ 1556539 w 1624307"/>
              <a:gd name="connsiteY25" fmla="*/ 356597 h 1364752"/>
              <a:gd name="connsiteX26" fmla="*/ 1267710 w 1624307"/>
              <a:gd name="connsiteY26" fmla="*/ 67768 h 1364752"/>
              <a:gd name="connsiteX27" fmla="*/ 682376 w 1624307"/>
              <a:gd name="connsiteY27" fmla="*/ 0 h 1364752"/>
              <a:gd name="connsiteX28" fmla="*/ 947988 w 1624307"/>
              <a:gd name="connsiteY28" fmla="*/ 53625 h 1364752"/>
              <a:gd name="connsiteX29" fmla="*/ 1025898 w 1624307"/>
              <a:gd name="connsiteY29" fmla="*/ 95913 h 1364752"/>
              <a:gd name="connsiteX30" fmla="*/ 1068333 w 1624307"/>
              <a:gd name="connsiteY30" fmla="*/ 60901 h 1364752"/>
              <a:gd name="connsiteX31" fmla="*/ 1267710 w 1624307"/>
              <a:gd name="connsiteY31" fmla="*/ 0 h 1364752"/>
              <a:gd name="connsiteX32" fmla="*/ 1624307 w 1624307"/>
              <a:gd name="connsiteY32" fmla="*/ 356597 h 1364752"/>
              <a:gd name="connsiteX33" fmla="*/ 1406514 w 1624307"/>
              <a:gd name="connsiteY33" fmla="*/ 685171 h 1364752"/>
              <a:gd name="connsiteX34" fmla="*/ 1363112 w 1624307"/>
              <a:gd name="connsiteY34" fmla="*/ 698643 h 1364752"/>
              <a:gd name="connsiteX35" fmla="*/ 1350889 w 1624307"/>
              <a:gd name="connsiteY35" fmla="*/ 819899 h 1364752"/>
              <a:gd name="connsiteX36" fmla="*/ 682376 w 1624307"/>
              <a:gd name="connsiteY36" fmla="*/ 1364752 h 1364752"/>
              <a:gd name="connsiteX37" fmla="*/ 0 w 1624307"/>
              <a:gd name="connsiteY37" fmla="*/ 682376 h 1364752"/>
              <a:gd name="connsiteX38" fmla="*/ 682376 w 1624307"/>
              <a:gd name="connsiteY38" fmla="*/ 0 h 136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624307" h="1364752">
                <a:moveTo>
                  <a:pt x="1037996" y="183247"/>
                </a:moveTo>
                <a:lnTo>
                  <a:pt x="1028208" y="195110"/>
                </a:lnTo>
                <a:cubicBezTo>
                  <a:pt x="997066" y="241207"/>
                  <a:pt x="978881" y="296779"/>
                  <a:pt x="978881" y="356597"/>
                </a:cubicBezTo>
                <a:cubicBezTo>
                  <a:pt x="978881" y="516113"/>
                  <a:pt x="1108194" y="645426"/>
                  <a:pt x="1267710" y="645426"/>
                </a:cubicBezTo>
                <a:lnTo>
                  <a:pt x="1292524" y="642925"/>
                </a:lnTo>
                <a:lnTo>
                  <a:pt x="1284024" y="558608"/>
                </a:lnTo>
                <a:cubicBezTo>
                  <a:pt x="1259482" y="438674"/>
                  <a:pt x="1199979" y="331475"/>
                  <a:pt x="1116628" y="248124"/>
                </a:cubicBezTo>
                <a:close/>
                <a:moveTo>
                  <a:pt x="682376" y="68251"/>
                </a:moveTo>
                <a:cubicBezTo>
                  <a:pt x="343204" y="68251"/>
                  <a:pt x="68251" y="343204"/>
                  <a:pt x="68251" y="682376"/>
                </a:cubicBezTo>
                <a:cubicBezTo>
                  <a:pt x="68251" y="1021548"/>
                  <a:pt x="343204" y="1296501"/>
                  <a:pt x="682376" y="1296501"/>
                </a:cubicBezTo>
                <a:cubicBezTo>
                  <a:pt x="979151" y="1296501"/>
                  <a:pt x="1226759" y="1085990"/>
                  <a:pt x="1284024" y="806144"/>
                </a:cubicBezTo>
                <a:lnTo>
                  <a:pt x="1293658" y="710578"/>
                </a:lnTo>
                <a:lnTo>
                  <a:pt x="1267710" y="713194"/>
                </a:lnTo>
                <a:cubicBezTo>
                  <a:pt x="1070767" y="713194"/>
                  <a:pt x="911113" y="553540"/>
                  <a:pt x="911113" y="356597"/>
                </a:cubicBezTo>
                <a:cubicBezTo>
                  <a:pt x="911113" y="282743"/>
                  <a:pt x="933564" y="214134"/>
                  <a:pt x="972014" y="157220"/>
                </a:cubicBezTo>
                <a:lnTo>
                  <a:pt x="979563" y="148071"/>
                </a:lnTo>
                <a:lnTo>
                  <a:pt x="921421" y="116512"/>
                </a:lnTo>
                <a:cubicBezTo>
                  <a:pt x="847948" y="85436"/>
                  <a:pt x="767169" y="68251"/>
                  <a:pt x="682376" y="68251"/>
                </a:cubicBezTo>
                <a:close/>
                <a:moveTo>
                  <a:pt x="1267710" y="67768"/>
                </a:moveTo>
                <a:cubicBezTo>
                  <a:pt x="1207891" y="67768"/>
                  <a:pt x="1152320" y="85953"/>
                  <a:pt x="1106223" y="117095"/>
                </a:cubicBezTo>
                <a:lnTo>
                  <a:pt x="1085398" y="134277"/>
                </a:lnTo>
                <a:lnTo>
                  <a:pt x="1164889" y="199863"/>
                </a:lnTo>
                <a:cubicBezTo>
                  <a:pt x="1257503" y="292478"/>
                  <a:pt x="1323619" y="411590"/>
                  <a:pt x="1350889" y="544853"/>
                </a:cubicBezTo>
                <a:lnTo>
                  <a:pt x="1359388" y="629169"/>
                </a:lnTo>
                <a:lnTo>
                  <a:pt x="1380135" y="622728"/>
                </a:lnTo>
                <a:cubicBezTo>
                  <a:pt x="1483800" y="578882"/>
                  <a:pt x="1556539" y="476234"/>
                  <a:pt x="1556539" y="356597"/>
                </a:cubicBezTo>
                <a:cubicBezTo>
                  <a:pt x="1556539" y="197081"/>
                  <a:pt x="1427226" y="67768"/>
                  <a:pt x="1267710" y="67768"/>
                </a:cubicBezTo>
                <a:close/>
                <a:moveTo>
                  <a:pt x="682376" y="0"/>
                </a:moveTo>
                <a:cubicBezTo>
                  <a:pt x="776593" y="0"/>
                  <a:pt x="866349" y="19094"/>
                  <a:pt x="947988" y="53625"/>
                </a:cubicBezTo>
                <a:lnTo>
                  <a:pt x="1025898" y="95913"/>
                </a:lnTo>
                <a:lnTo>
                  <a:pt x="1068333" y="60901"/>
                </a:lnTo>
                <a:cubicBezTo>
                  <a:pt x="1125247" y="22451"/>
                  <a:pt x="1193856" y="0"/>
                  <a:pt x="1267710" y="0"/>
                </a:cubicBezTo>
                <a:cubicBezTo>
                  <a:pt x="1464653" y="0"/>
                  <a:pt x="1624307" y="159654"/>
                  <a:pt x="1624307" y="356597"/>
                </a:cubicBezTo>
                <a:cubicBezTo>
                  <a:pt x="1624307" y="504304"/>
                  <a:pt x="1534502" y="631036"/>
                  <a:pt x="1406514" y="685171"/>
                </a:cubicBezTo>
                <a:lnTo>
                  <a:pt x="1363112" y="698643"/>
                </a:lnTo>
                <a:lnTo>
                  <a:pt x="1350889" y="819899"/>
                </a:lnTo>
                <a:cubicBezTo>
                  <a:pt x="1287260" y="1130846"/>
                  <a:pt x="1012134" y="1364752"/>
                  <a:pt x="682376" y="1364752"/>
                </a:cubicBezTo>
                <a:cubicBezTo>
                  <a:pt x="305510" y="1364752"/>
                  <a:pt x="0" y="1059242"/>
                  <a:pt x="0" y="682376"/>
                </a:cubicBezTo>
                <a:cubicBezTo>
                  <a:pt x="0" y="305510"/>
                  <a:pt x="305510" y="0"/>
                  <a:pt x="682376" y="0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圆: 空心 40">
            <a:extLst>
              <a:ext uri="{FF2B5EF4-FFF2-40B4-BE49-F238E27FC236}">
                <a16:creationId xmlns:a16="http://schemas.microsoft.com/office/drawing/2014/main" xmlns="" id="{17BD3E9A-0CAB-42BB-83D8-00944B20A061}"/>
              </a:ext>
            </a:extLst>
          </p:cNvPr>
          <p:cNvSpPr/>
          <p:nvPr/>
        </p:nvSpPr>
        <p:spPr>
          <a:xfrm>
            <a:off x="-730727" y="3557978"/>
            <a:ext cx="1733541" cy="1733541"/>
          </a:xfrm>
          <a:prstGeom prst="donut">
            <a:avLst>
              <a:gd name="adj" fmla="val 24912"/>
            </a:avLst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7FDE2293-2AB5-4CD4-B851-B71096924B5C}"/>
              </a:ext>
            </a:extLst>
          </p:cNvPr>
          <p:cNvGrpSpPr/>
          <p:nvPr/>
        </p:nvGrpSpPr>
        <p:grpSpPr>
          <a:xfrm>
            <a:off x="4133673" y="556991"/>
            <a:ext cx="3955135" cy="2694999"/>
            <a:chOff x="4133673" y="556991"/>
            <a:chExt cx="3955135" cy="2694999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BCB13FA0-7620-4C9A-98C0-8A8D54D92636}"/>
                </a:ext>
              </a:extLst>
            </p:cNvPr>
            <p:cNvSpPr txBox="1"/>
            <p:nvPr/>
          </p:nvSpPr>
          <p:spPr>
            <a:xfrm>
              <a:off x="4196788" y="605112"/>
              <a:ext cx="389202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600" b="1" i="0" u="none" strike="noStrike" kern="1200" cap="none" spc="600" normalizeH="0" noProof="0" dirty="0">
                  <a:ln>
                    <a:noFill/>
                  </a:ln>
                  <a:solidFill>
                    <a:srgbClr val="FC765B">
                      <a:alpha val="60000"/>
                    </a:srgbClr>
                  </a:solidFill>
                  <a:effectLst>
                    <a:outerShdw blurRad="101600" dist="38100" dir="2700000" algn="tl" rotWithShape="0">
                      <a:srgbClr val="DD60E2">
                        <a:alpha val="20000"/>
                      </a:srgbClr>
                    </a:outerShdw>
                  </a:effectLst>
                  <a:uLnTx/>
                  <a:uFillTx/>
                  <a:latin typeface="Agency FB" panose="020B0503020202020204" pitchFamily="34" charset="0"/>
                  <a:ea typeface="思源黑体 CN Bold" panose="020B0800000000000000" pitchFamily="34" charset="-122"/>
                  <a:cs typeface="Calibri" panose="020F0502020204030204" pitchFamily="34" charset="0"/>
                </a:rPr>
                <a:t>2018</a:t>
              </a:r>
              <a:endParaRPr kumimoji="0" lang="zh-CN" altLang="en-US" sz="16600" b="1" i="0" u="none" strike="noStrike" kern="1200" cap="none" spc="600" normalizeH="0" noProof="0" dirty="0">
                <a:ln>
                  <a:noFill/>
                </a:ln>
                <a:solidFill>
                  <a:srgbClr val="FC765B">
                    <a:alpha val="60000"/>
                  </a:srgbClr>
                </a:solidFill>
                <a:effectLst>
                  <a:outerShdw blurRad="101600" dist="38100" dir="2700000" algn="tl" rotWithShape="0">
                    <a:srgbClr val="DD60E2">
                      <a:alpha val="20000"/>
                    </a:srgbClr>
                  </a:outerShdw>
                </a:effectLst>
                <a:uLnTx/>
                <a:uFillTx/>
                <a:latin typeface="Agency FB" panose="020B0503020202020204" pitchFamily="34" charset="0"/>
                <a:ea typeface="思源黑体 CN Bold" panose="020B0800000000000000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EB40DDE8-B834-48D3-A1FC-D6B9571DF699}"/>
                </a:ext>
              </a:extLst>
            </p:cNvPr>
            <p:cNvSpPr txBox="1"/>
            <p:nvPr/>
          </p:nvSpPr>
          <p:spPr>
            <a:xfrm>
              <a:off x="4133673" y="556991"/>
              <a:ext cx="389202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600" b="1" i="0" u="none" strike="noStrike" kern="1200" cap="none" spc="600" normalizeH="0" noProof="0" dirty="0">
                  <a:ln>
                    <a:noFill/>
                  </a:ln>
                  <a:blipFill dpi="0" rotWithShape="1">
                    <a:blip r:embed="rId4"/>
                    <a:srcRect/>
                    <a:stretch>
                      <a:fillRect/>
                    </a:stretch>
                  </a:blipFill>
                  <a:effectLst>
                    <a:outerShdw blurRad="101600" dist="38100" dir="2700000" algn="tl" rotWithShape="0">
                      <a:srgbClr val="DD60E2">
                        <a:alpha val="20000"/>
                      </a:srgbClr>
                    </a:outerShdw>
                  </a:effectLst>
                  <a:uLnTx/>
                  <a:uFillTx/>
                  <a:latin typeface="Agency FB" panose="020B0503020202020204" pitchFamily="34" charset="0"/>
                  <a:ea typeface="思源黑体 CN Bold" panose="020B0800000000000000" pitchFamily="34" charset="-122"/>
                  <a:cs typeface="Calibri" panose="020F0502020204030204" pitchFamily="34" charset="0"/>
                </a:rPr>
                <a:t>2018</a:t>
              </a:r>
              <a:endParaRPr kumimoji="0" lang="zh-CN" altLang="en-US" sz="16600" b="1" i="0" u="none" strike="noStrike" kern="1200" cap="none" spc="600" normalizeH="0" noProof="0" dirty="0">
                <a:ln>
                  <a:noFill/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effectLst>
                  <a:outerShdw blurRad="101600" dist="38100" dir="2700000" algn="tl" rotWithShape="0">
                    <a:srgbClr val="DD60E2">
                      <a:alpha val="20000"/>
                    </a:srgbClr>
                  </a:outerShdw>
                </a:effectLst>
                <a:uLnTx/>
                <a:uFillTx/>
                <a:latin typeface="Agency FB" panose="020B0503020202020204" pitchFamily="34" charset="0"/>
                <a:ea typeface="思源黑体 CN Bold" panose="020B0800000000000000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5040B5B8-ECAF-42F3-BFD5-F83081DD1D38}"/>
              </a:ext>
            </a:extLst>
          </p:cNvPr>
          <p:cNvSpPr txBox="1"/>
          <p:nvPr/>
        </p:nvSpPr>
        <p:spPr>
          <a:xfrm>
            <a:off x="3362960" y="3813803"/>
            <a:ext cx="54660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normalizeH="0" baseline="0" noProof="0" dirty="0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Lorem ipsum dolor sit amet, consectetuer adipiscing elit. Maecenas </a:t>
            </a:r>
            <a:r>
              <a:rPr kumimoji="0" lang="en-US" altLang="zh-CN" sz="1100" b="0" i="0" u="none" strike="noStrike" kern="1200" cap="none" normalizeH="0" baseline="0" noProof="0" dirty="0" err="1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porttitor</a:t>
            </a:r>
            <a:r>
              <a:rPr kumimoji="0" lang="en-US" altLang="zh-CN" sz="1100" b="0" i="0" u="none" strike="noStrike" kern="1200" cap="none" normalizeH="0" baseline="0" noProof="0" dirty="0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normalizeH="0" baseline="0" noProof="0" dirty="0" err="1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congue</a:t>
            </a:r>
            <a:r>
              <a:rPr kumimoji="0" lang="en-US" altLang="zh-CN" sz="1100" b="0" i="0" u="none" strike="noStrike" kern="1200" cap="none" normalizeH="0" baseline="0" noProof="0" dirty="0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 </a:t>
            </a:r>
          </a:p>
          <a:p>
            <a:pPr marL="0" marR="0" lvl="0" indent="0" algn="dist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normalizeH="0" baseline="0" noProof="0" dirty="0" err="1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massa</a:t>
            </a:r>
            <a:r>
              <a:rPr kumimoji="0" lang="en-US" altLang="zh-CN" sz="1100" b="0" i="0" u="none" strike="noStrike" kern="1200" cap="none" normalizeH="0" baseline="0" noProof="0" dirty="0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. </a:t>
            </a:r>
            <a:r>
              <a:rPr kumimoji="0" lang="en-US" altLang="zh-CN" sz="1100" b="0" i="0" u="none" strike="noStrike" kern="1200" cap="none" normalizeH="0" baseline="0" noProof="0" dirty="0" err="1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Nunca</a:t>
            </a:r>
            <a:r>
              <a:rPr kumimoji="0" lang="en-US" altLang="zh-CN" sz="1100" b="0" i="0" u="none" strike="noStrike" kern="1200" cap="none" normalizeH="0" baseline="0" noProof="0" dirty="0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normalizeH="0" baseline="0" noProof="0" dirty="0" err="1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beautaby</a:t>
            </a:r>
            <a:r>
              <a:rPr kumimoji="0" lang="en-US" altLang="zh-CN" sz="1100" b="0" i="0" u="none" strike="noStrike" kern="1200" cap="none" normalizeH="0" baseline="0" noProof="0" dirty="0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normalizeH="0" baseline="0" noProof="0" dirty="0" err="1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adviverrours</a:t>
            </a:r>
            <a:r>
              <a:rPr kumimoji="0" lang="en-US" altLang="zh-CN" sz="1100" b="0" i="0" u="none" strike="noStrike" kern="1200" cap="none" normalizeH="0" baseline="0" noProof="0" dirty="0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normalizeH="0" baseline="0" noProof="0" dirty="0" err="1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imperdiet</a:t>
            </a:r>
            <a:r>
              <a:rPr kumimoji="0" lang="en-US" altLang="zh-CN" sz="1100" b="0" i="0" u="none" strike="noStrike" kern="1200" cap="none" normalizeH="0" baseline="0" noProof="0" dirty="0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 </a:t>
            </a:r>
            <a:r>
              <a:rPr kumimoji="0" lang="en-US" altLang="zh-CN" sz="1100" b="0" i="0" u="none" strike="noStrike" kern="1200" cap="none" normalizeH="0" baseline="0" noProof="0" dirty="0" err="1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enim</a:t>
            </a:r>
            <a:r>
              <a:rPr kumimoji="0" lang="en-US" altLang="zh-CN" sz="1100" b="0" i="0" u="none" strike="noStrike" kern="1200" cap="none" normalizeH="0" baseline="0" noProof="0" dirty="0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. </a:t>
            </a:r>
            <a:r>
              <a:rPr kumimoji="0" lang="en-US" altLang="zh-CN" sz="1100" b="0" i="0" u="none" strike="noStrike" kern="1200" cap="none" normalizeH="0" baseline="0" noProof="0" dirty="0" err="1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Fusce</a:t>
            </a:r>
            <a:r>
              <a:rPr kumimoji="0" lang="en-US" altLang="zh-CN" sz="1100" b="0" i="0" u="none" strike="noStrike" kern="1200" cap="none" normalizeH="0" baseline="0" noProof="0" dirty="0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 est. </a:t>
            </a:r>
            <a:r>
              <a:rPr kumimoji="0" lang="en-US" altLang="zh-CN" sz="1100" b="0" i="0" u="none" strike="noStrike" kern="1200" cap="none" normalizeH="0" baseline="0" noProof="0" dirty="0" err="1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Vivamus</a:t>
            </a:r>
            <a:r>
              <a:rPr kumimoji="0" lang="en-US" altLang="zh-CN" sz="1100" b="0" i="0" u="none" strike="noStrike" kern="1200" cap="none" normalizeH="0" baseline="0" noProof="0" dirty="0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 a </a:t>
            </a:r>
            <a:r>
              <a:rPr kumimoji="0" lang="en-US" altLang="zh-CN" sz="1100" b="0" i="0" u="none" strike="noStrike" kern="1200" cap="none" normalizeH="0" baseline="0" noProof="0" dirty="0" err="1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tellus</a:t>
            </a:r>
            <a:r>
              <a:rPr kumimoji="0" lang="en-US" altLang="zh-CN" sz="1100" b="0" i="0" u="none" strike="noStrike" kern="1200" cap="none" normalizeH="0" baseline="0" noProof="0" dirty="0">
                <a:ln>
                  <a:noFill/>
                </a:ln>
                <a:solidFill>
                  <a:schemeClr val="bg1">
                    <a:lumMod val="95000"/>
                    <a:alpha val="8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.</a:t>
            </a:r>
            <a:endParaRPr kumimoji="0" lang="zh-CN" altLang="en-US" sz="1100" b="0" i="0" u="none" strike="noStrike" kern="1200" cap="none" normalizeH="0" baseline="0" noProof="0" dirty="0">
              <a:ln>
                <a:noFill/>
              </a:ln>
              <a:solidFill>
                <a:schemeClr val="bg1">
                  <a:lumMod val="95000"/>
                  <a:alpha val="8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思源黑体 CN ExtraLight" panose="020B02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xmlns="" id="{05A5F933-0954-402F-B79D-EE1D03B7F67D}"/>
              </a:ext>
            </a:extLst>
          </p:cNvPr>
          <p:cNvSpPr/>
          <p:nvPr/>
        </p:nvSpPr>
        <p:spPr>
          <a:xfrm>
            <a:off x="4806847" y="4644699"/>
            <a:ext cx="2578306" cy="442181"/>
          </a:xfrm>
          <a:prstGeom prst="roundRect">
            <a:avLst/>
          </a:prstGeom>
          <a:gradFill>
            <a:gsLst>
              <a:gs pos="14000">
                <a:srgbClr val="F84E6B">
                  <a:alpha val="78000"/>
                </a:srgbClr>
              </a:gs>
              <a:gs pos="100000">
                <a:srgbClr val="FC765B">
                  <a:alpha val="78000"/>
                </a:srgbClr>
              </a:gs>
            </a:gsLst>
            <a:lin ang="0" scaled="0"/>
          </a:gradFill>
          <a:ln w="9525">
            <a:solidFill>
              <a:schemeClr val="bg1">
                <a:alpha val="20000"/>
              </a:schemeClr>
            </a:solidFill>
            <a:prstDash val="solid"/>
          </a:ln>
          <a:effectLst>
            <a:outerShdw blurRad="76200" dist="635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10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思源黑体 CN Bold" panose="020B0800000000000000" pitchFamily="34" charset="-122"/>
                <a:cs typeface="Calibri" panose="020F0502020204030204" pitchFamily="34" charset="0"/>
              </a:rPr>
              <a:t>DUSHUXUESHENG PPT</a:t>
            </a:r>
            <a:endParaRPr kumimoji="0" lang="zh-CN" altLang="en-US" sz="1600" b="1" i="0" u="none" strike="noStrike" kern="1200" cap="none" spc="100" normalizeH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思源黑体 CN Bold" panose="020B08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76AAA7A9-1595-4265-BFC0-62C6B8C8BC2F}"/>
              </a:ext>
            </a:extLst>
          </p:cNvPr>
          <p:cNvSpPr txBox="1"/>
          <p:nvPr/>
        </p:nvSpPr>
        <p:spPr>
          <a:xfrm>
            <a:off x="3345804" y="2726474"/>
            <a:ext cx="55003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en-US" altLang="zh-CN" sz="6600" b="1" spc="100" dirty="0">
                <a:solidFill>
                  <a:prstClr val="white"/>
                </a:solidFill>
                <a:latin typeface="Agency FB" panose="020B0503020202020204" pitchFamily="34" charset="0"/>
                <a:ea typeface="思源黑体 CN Bold" panose="020B0800000000000000" pitchFamily="34" charset="-122"/>
                <a:cs typeface="Calibri" panose="020F0502020204030204" pitchFamily="34" charset="0"/>
              </a:rPr>
              <a:t>BUSNINESS</a:t>
            </a:r>
            <a:r>
              <a:rPr lang="en-US" altLang="zh-CN" sz="4000" b="1" spc="100" dirty="0">
                <a:solidFill>
                  <a:prstClr val="white"/>
                </a:solidFill>
                <a:latin typeface="Agency FB" panose="020B0503020202020204" pitchFamily="34" charset="0"/>
                <a:ea typeface="思源黑体 CN Bold" panose="020B0800000000000000" pitchFamily="34" charset="-122"/>
                <a:cs typeface="Calibri" panose="020F0502020204030204" pitchFamily="34" charset="0"/>
              </a:rPr>
              <a:t> </a:t>
            </a:r>
            <a:r>
              <a:rPr lang="en-US" altLang="zh-CN" sz="6600" b="1" spc="100" dirty="0">
                <a:solidFill>
                  <a:prstClr val="white"/>
                </a:solidFill>
                <a:latin typeface="Agency FB" panose="020B0503020202020204" pitchFamily="34" charset="0"/>
                <a:ea typeface="思源黑体 CN Bold" panose="020B0800000000000000" pitchFamily="34" charset="-122"/>
                <a:cs typeface="Calibri" panose="020F0502020204030204" pitchFamily="34" charset="0"/>
              </a:rPr>
              <a:t>PLAN</a:t>
            </a:r>
            <a:endParaRPr lang="zh-CN" altLang="en-US" sz="6600" b="1" spc="100" dirty="0">
              <a:solidFill>
                <a:prstClr val="white"/>
              </a:solidFill>
              <a:latin typeface="Agency FB" panose="020B0503020202020204" pitchFamily="34" charset="0"/>
              <a:ea typeface="思源黑体 CN Bold" panose="020B08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49" name="圆: 空心 48">
            <a:extLst>
              <a:ext uri="{FF2B5EF4-FFF2-40B4-BE49-F238E27FC236}">
                <a16:creationId xmlns:a16="http://schemas.microsoft.com/office/drawing/2014/main" xmlns="" id="{B8831A18-E3B2-4555-B52A-FBC0097408BE}"/>
              </a:ext>
            </a:extLst>
          </p:cNvPr>
          <p:cNvSpPr/>
          <p:nvPr/>
        </p:nvSpPr>
        <p:spPr>
          <a:xfrm>
            <a:off x="3591573" y="-864846"/>
            <a:ext cx="1309608" cy="1309608"/>
          </a:xfrm>
          <a:prstGeom prst="donut">
            <a:avLst>
              <a:gd name="adj" fmla="val 17557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圆: 空心 35">
            <a:extLst>
              <a:ext uri="{FF2B5EF4-FFF2-40B4-BE49-F238E27FC236}">
                <a16:creationId xmlns:a16="http://schemas.microsoft.com/office/drawing/2014/main" xmlns="" id="{27438924-E453-4931-BB36-EBD2A134EDFE}"/>
              </a:ext>
            </a:extLst>
          </p:cNvPr>
          <p:cNvSpPr/>
          <p:nvPr/>
        </p:nvSpPr>
        <p:spPr>
          <a:xfrm>
            <a:off x="10173611" y="3258863"/>
            <a:ext cx="1341656" cy="1341656"/>
          </a:xfrm>
          <a:prstGeom prst="donut">
            <a:avLst>
              <a:gd name="adj" fmla="val 27434"/>
            </a:avLst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圆: 空心 50">
            <a:extLst>
              <a:ext uri="{FF2B5EF4-FFF2-40B4-BE49-F238E27FC236}">
                <a16:creationId xmlns:a16="http://schemas.microsoft.com/office/drawing/2014/main" xmlns="" id="{96126824-EA47-4D77-82EF-3542A3522119}"/>
              </a:ext>
            </a:extLst>
          </p:cNvPr>
          <p:cNvSpPr/>
          <p:nvPr/>
        </p:nvSpPr>
        <p:spPr>
          <a:xfrm>
            <a:off x="10391801" y="-791308"/>
            <a:ext cx="2116058" cy="2033373"/>
          </a:xfrm>
          <a:prstGeom prst="donut">
            <a:avLst>
              <a:gd name="adj" fmla="val 13735"/>
            </a:avLst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圆: 空心 53">
            <a:extLst>
              <a:ext uri="{FF2B5EF4-FFF2-40B4-BE49-F238E27FC236}">
                <a16:creationId xmlns:a16="http://schemas.microsoft.com/office/drawing/2014/main" xmlns="" id="{43E5E03F-2E88-41AB-83E7-074186801C54}"/>
              </a:ext>
            </a:extLst>
          </p:cNvPr>
          <p:cNvSpPr/>
          <p:nvPr/>
        </p:nvSpPr>
        <p:spPr>
          <a:xfrm>
            <a:off x="17540114" y="4867273"/>
            <a:ext cx="1869859" cy="1869859"/>
          </a:xfrm>
          <a:prstGeom prst="donut">
            <a:avLst>
              <a:gd name="adj" fmla="val 7952"/>
            </a:avLst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圆: 空心 54">
            <a:extLst>
              <a:ext uri="{FF2B5EF4-FFF2-40B4-BE49-F238E27FC236}">
                <a16:creationId xmlns:a16="http://schemas.microsoft.com/office/drawing/2014/main" xmlns="" id="{2C6C2A36-236B-46ED-BF20-5E7374E10FF4}"/>
              </a:ext>
            </a:extLst>
          </p:cNvPr>
          <p:cNvSpPr/>
          <p:nvPr/>
        </p:nvSpPr>
        <p:spPr>
          <a:xfrm>
            <a:off x="19129411" y="1108963"/>
            <a:ext cx="1107996" cy="1107996"/>
          </a:xfrm>
          <a:prstGeom prst="donut">
            <a:avLst>
              <a:gd name="adj" fmla="val 32533"/>
            </a:avLst>
          </a:prstGeom>
          <a:solidFill>
            <a:schemeClr val="bg1">
              <a:alpha val="20000"/>
            </a:scheme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圆: 空心 55">
            <a:extLst>
              <a:ext uri="{FF2B5EF4-FFF2-40B4-BE49-F238E27FC236}">
                <a16:creationId xmlns:a16="http://schemas.microsoft.com/office/drawing/2014/main" xmlns="" id="{C34781DC-195D-4545-8350-E75C68A1B366}"/>
              </a:ext>
            </a:extLst>
          </p:cNvPr>
          <p:cNvSpPr/>
          <p:nvPr/>
        </p:nvSpPr>
        <p:spPr>
          <a:xfrm>
            <a:off x="25029640" y="2955173"/>
            <a:ext cx="1341656" cy="1341656"/>
          </a:xfrm>
          <a:prstGeom prst="donut">
            <a:avLst>
              <a:gd name="adj" fmla="val 25424"/>
            </a:avLst>
          </a:prstGeom>
          <a:solidFill>
            <a:schemeClr val="bg1">
              <a:alpha val="56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圆: 空心 56">
            <a:extLst>
              <a:ext uri="{FF2B5EF4-FFF2-40B4-BE49-F238E27FC236}">
                <a16:creationId xmlns:a16="http://schemas.microsoft.com/office/drawing/2014/main" xmlns="" id="{54CE43EC-57E6-435C-A06A-16AC28EEA2EE}"/>
              </a:ext>
            </a:extLst>
          </p:cNvPr>
          <p:cNvSpPr/>
          <p:nvPr/>
        </p:nvSpPr>
        <p:spPr>
          <a:xfrm>
            <a:off x="2161734" y="2253408"/>
            <a:ext cx="790136" cy="790136"/>
          </a:xfrm>
          <a:prstGeom prst="donut">
            <a:avLst>
              <a:gd name="adj" fmla="val 30399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圆: 空心 57">
            <a:extLst>
              <a:ext uri="{FF2B5EF4-FFF2-40B4-BE49-F238E27FC236}">
                <a16:creationId xmlns:a16="http://schemas.microsoft.com/office/drawing/2014/main" xmlns="" id="{3150CAA5-2AB2-4498-B77A-ACC9BD01302F}"/>
              </a:ext>
            </a:extLst>
          </p:cNvPr>
          <p:cNvSpPr/>
          <p:nvPr/>
        </p:nvSpPr>
        <p:spPr>
          <a:xfrm>
            <a:off x="25170307" y="4963043"/>
            <a:ext cx="1686585" cy="1686585"/>
          </a:xfrm>
          <a:prstGeom prst="donut">
            <a:avLst>
              <a:gd name="adj" fmla="val 6990"/>
            </a:avLst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圆: 空心 58">
            <a:extLst>
              <a:ext uri="{FF2B5EF4-FFF2-40B4-BE49-F238E27FC236}">
                <a16:creationId xmlns:a16="http://schemas.microsoft.com/office/drawing/2014/main" xmlns="" id="{F6D39970-A785-4B6B-8761-55F102F93290}"/>
              </a:ext>
            </a:extLst>
          </p:cNvPr>
          <p:cNvSpPr/>
          <p:nvPr/>
        </p:nvSpPr>
        <p:spPr>
          <a:xfrm>
            <a:off x="24781235" y="1971932"/>
            <a:ext cx="713193" cy="713193"/>
          </a:xfrm>
          <a:prstGeom prst="donut">
            <a:avLst>
              <a:gd name="adj" fmla="val 28459"/>
            </a:avLst>
          </a:prstGeom>
          <a:solidFill>
            <a:schemeClr val="bg1">
              <a:alpha val="12000"/>
            </a:scheme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CC50474-25D1-45A6-AFFE-6C394A48C3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9" y="225378"/>
            <a:ext cx="1983613" cy="268155"/>
          </a:xfrm>
          <a:prstGeom prst="rect">
            <a:avLst/>
          </a:prstGeom>
          <a:effectLst>
            <a:outerShdw blurRad="12700" dist="12700" dir="2700000" algn="tl" rotWithShape="0">
              <a:srgbClr val="0D0371">
                <a:alpha val="2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7386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436F72A7-9C24-4982-BA79-40B89875C1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492" t="7246" r="7863" b="7246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80AF19A-DEC4-4E2B-B7F1-12D2D6DE1B24}"/>
              </a:ext>
            </a:extLst>
          </p:cNvPr>
          <p:cNvSpPr/>
          <p:nvPr/>
        </p:nvSpPr>
        <p:spPr>
          <a:xfrm>
            <a:off x="1" y="-1"/>
            <a:ext cx="12191999" cy="6858000"/>
          </a:xfrm>
          <a:prstGeom prst="rect">
            <a:avLst/>
          </a:prstGeom>
          <a:gradFill>
            <a:gsLst>
              <a:gs pos="4000">
                <a:srgbClr val="9C77FA">
                  <a:alpha val="89000"/>
                </a:srgbClr>
              </a:gs>
              <a:gs pos="30000">
                <a:srgbClr val="A472F9">
                  <a:alpha val="82000"/>
                </a:srgbClr>
              </a:gs>
              <a:gs pos="100000">
                <a:srgbClr val="DD60E2">
                  <a:alpha val="82000"/>
                </a:srgb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圆: 空心 17">
            <a:extLst>
              <a:ext uri="{FF2B5EF4-FFF2-40B4-BE49-F238E27FC236}">
                <a16:creationId xmlns:a16="http://schemas.microsoft.com/office/drawing/2014/main" xmlns="" id="{9268802F-4487-414F-9CEE-E391C1F777A3}"/>
              </a:ext>
            </a:extLst>
          </p:cNvPr>
          <p:cNvSpPr/>
          <p:nvPr/>
        </p:nvSpPr>
        <p:spPr>
          <a:xfrm>
            <a:off x="3317318" y="1491665"/>
            <a:ext cx="1118098" cy="1089842"/>
          </a:xfrm>
          <a:prstGeom prst="donut">
            <a:avLst>
              <a:gd name="adj" fmla="val 27434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圆: 空心 18">
            <a:extLst>
              <a:ext uri="{FF2B5EF4-FFF2-40B4-BE49-F238E27FC236}">
                <a16:creationId xmlns:a16="http://schemas.microsoft.com/office/drawing/2014/main" xmlns="" id="{B7BE6642-EF54-4072-A933-252FF9545917}"/>
              </a:ext>
            </a:extLst>
          </p:cNvPr>
          <p:cNvSpPr/>
          <p:nvPr/>
        </p:nvSpPr>
        <p:spPr>
          <a:xfrm>
            <a:off x="6829045" y="2087344"/>
            <a:ext cx="1341656" cy="1341656"/>
          </a:xfrm>
          <a:prstGeom prst="donut">
            <a:avLst>
              <a:gd name="adj" fmla="val 27434"/>
            </a:avLst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79F8398-C4BD-4BD6-9FF5-9362B57B1ECA}"/>
              </a:ext>
            </a:extLst>
          </p:cNvPr>
          <p:cNvSpPr txBox="1"/>
          <p:nvPr/>
        </p:nvSpPr>
        <p:spPr>
          <a:xfrm>
            <a:off x="3296470" y="630973"/>
            <a:ext cx="53552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100" normalizeH="0" noProof="0" dirty="0">
                <a:ln>
                  <a:noFill/>
                </a:ln>
                <a:blipFill dpi="0" rotWithShape="1">
                  <a:blip r:embed="rId3"/>
                  <a:srcRect/>
                  <a:stretch>
                    <a:fillRect/>
                  </a:stretch>
                </a:blipFill>
                <a:effectLst>
                  <a:outerShdw blurRad="12700" dist="38100" dir="1800000" sx="101000" sy="101000" algn="tl" rotWithShape="0">
                    <a:srgbClr val="F9637C">
                      <a:alpha val="70000"/>
                    </a:srgbClr>
                  </a:outerShdw>
                </a:effectLst>
                <a:uLnTx/>
                <a:uFillTx/>
                <a:latin typeface="Agency FB" panose="020B0503020202020204" pitchFamily="34" charset="0"/>
                <a:ea typeface="思源黑体 CN Bold" panose="020B0800000000000000" pitchFamily="34" charset="-122"/>
                <a:cs typeface="Calibri" panose="020F0502020204030204" pitchFamily="34" charset="0"/>
              </a:rPr>
              <a:t>CONTENTS</a:t>
            </a:r>
            <a:endParaRPr kumimoji="0" lang="zh-CN" altLang="en-US" sz="9600" b="1" i="0" u="none" strike="noStrike" kern="1200" cap="none" spc="100" normalizeH="0" noProof="0" dirty="0">
              <a:ln>
                <a:noFill/>
              </a:ln>
              <a:blipFill dpi="0" rotWithShape="1">
                <a:blip r:embed="rId3"/>
                <a:srcRect/>
                <a:stretch>
                  <a:fillRect/>
                </a:stretch>
              </a:blipFill>
              <a:effectLst>
                <a:outerShdw blurRad="12700" dist="38100" dir="1800000" sx="101000" sy="101000" algn="tl" rotWithShape="0">
                  <a:srgbClr val="F9637C">
                    <a:alpha val="70000"/>
                  </a:srgbClr>
                </a:outerShdw>
              </a:effectLst>
              <a:uLnTx/>
              <a:uFillTx/>
              <a:latin typeface="Agency FB" panose="020B0503020202020204" pitchFamily="34" charset="0"/>
              <a:ea typeface="思源黑体 CN Bold" panose="020B08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20" name="圆: 空心 19">
            <a:extLst>
              <a:ext uri="{FF2B5EF4-FFF2-40B4-BE49-F238E27FC236}">
                <a16:creationId xmlns:a16="http://schemas.microsoft.com/office/drawing/2014/main" xmlns="" id="{82BEFC6E-F746-43FC-AD20-F8EF3F693A3D}"/>
              </a:ext>
            </a:extLst>
          </p:cNvPr>
          <p:cNvSpPr/>
          <p:nvPr/>
        </p:nvSpPr>
        <p:spPr>
          <a:xfrm>
            <a:off x="7803721" y="164898"/>
            <a:ext cx="676297" cy="676297"/>
          </a:xfrm>
          <a:prstGeom prst="donut">
            <a:avLst>
              <a:gd name="adj" fmla="val 38832"/>
            </a:avLst>
          </a:prstGeom>
          <a:solidFill>
            <a:schemeClr val="bg1">
              <a:alpha val="34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BA0174A3-E40B-45BF-A728-BB636080BEE8}"/>
              </a:ext>
            </a:extLst>
          </p:cNvPr>
          <p:cNvGrpSpPr/>
          <p:nvPr/>
        </p:nvGrpSpPr>
        <p:grpSpPr>
          <a:xfrm>
            <a:off x="1865058" y="2649817"/>
            <a:ext cx="8706647" cy="3130250"/>
            <a:chOff x="1941258" y="2832697"/>
            <a:chExt cx="8706647" cy="3130250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00F4CF61-96BD-4129-910E-A23097DA1844}"/>
                </a:ext>
              </a:extLst>
            </p:cNvPr>
            <p:cNvGrpSpPr/>
            <p:nvPr/>
          </p:nvGrpSpPr>
          <p:grpSpPr>
            <a:xfrm>
              <a:off x="1941258" y="2832697"/>
              <a:ext cx="8706647" cy="1408078"/>
              <a:chOff x="2209702" y="2832697"/>
              <a:chExt cx="8706647" cy="1408078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xmlns="" id="{81F60148-8B2B-4288-9288-524349CC91ED}"/>
                  </a:ext>
                </a:extLst>
              </p:cNvPr>
              <p:cNvGrpSpPr/>
              <p:nvPr/>
            </p:nvGrpSpPr>
            <p:grpSpPr>
              <a:xfrm>
                <a:off x="2209702" y="2832697"/>
                <a:ext cx="3794858" cy="1408078"/>
                <a:chOff x="2209702" y="2832697"/>
                <a:chExt cx="3794858" cy="1408078"/>
              </a:xfrm>
            </p:grpSpPr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xmlns="" id="{8EB55917-DF29-4271-9140-8878F50872D0}"/>
                    </a:ext>
                  </a:extLst>
                </p:cNvPr>
                <p:cNvSpPr/>
                <p:nvPr/>
              </p:nvSpPr>
              <p:spPr>
                <a:xfrm>
                  <a:off x="2209702" y="2906109"/>
                  <a:ext cx="1137222" cy="1137222"/>
                </a:xfrm>
                <a:prstGeom prst="ellipse">
                  <a:avLst/>
                </a:prstGeom>
                <a:solidFill>
                  <a:srgbClr val="F84E6B"/>
                </a:solidFill>
                <a:ln>
                  <a:noFill/>
                </a:ln>
                <a:effectLst>
                  <a:outerShdw blurRad="25400" dist="38100" dir="2700000" algn="tl" rotWithShape="0">
                    <a:schemeClr val="bg1">
                      <a:alpha val="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r>
                    <a:rPr lang="en-US" altLang="zh-CN" sz="4800" b="1" spc="100" dirty="0">
                      <a:blipFill dpi="0" rotWithShape="1">
                        <a:blip r:embed="rId3"/>
                        <a:srcRect/>
                        <a:stretch>
                          <a:fillRect/>
                        </a:stretch>
                      </a:blipFill>
                      <a:latin typeface="Agency FB" panose="020B0503020202020204" pitchFamily="34" charset="0"/>
                      <a:ea typeface="思源黑体 CN Bold" panose="020B0800000000000000" pitchFamily="34" charset="-122"/>
                      <a:cs typeface="Calibri" panose="020F0502020204030204" pitchFamily="34" charset="0"/>
                    </a:rPr>
                    <a:t>01</a:t>
                  </a:r>
                  <a:endParaRPr lang="zh-CN" altLang="en-US" sz="4800" b="1" spc="100" dirty="0">
                    <a:blipFill dpi="0" rotWithShape="1">
                      <a:blip r:embed="rId3"/>
                      <a:srcRect/>
                      <a:stretch>
                        <a:fillRect/>
                      </a:stretch>
                    </a:blipFill>
                    <a:latin typeface="Agency FB" panose="020B0503020202020204" pitchFamily="34" charset="0"/>
                    <a:ea typeface="思源黑体 CN Bold" panose="020B0800000000000000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xmlns="" id="{A4144983-6E5D-4475-A773-6A0CDD2203F4}"/>
                    </a:ext>
                  </a:extLst>
                </p:cNvPr>
                <p:cNvSpPr txBox="1"/>
                <p:nvPr/>
              </p:nvSpPr>
              <p:spPr>
                <a:xfrm>
                  <a:off x="3288196" y="2832697"/>
                  <a:ext cx="2472524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3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>
                        <a:outerShdw blurRad="50800" dist="38100" dir="2700000" algn="tl">
                          <a:schemeClr val="bg1">
                            <a:lumMod val="65000"/>
                            <a:alpha val="12000"/>
                          </a:schemeClr>
                        </a:outerShdw>
                      </a:effectLst>
                      <a:uLnTx/>
                      <a:uFillTx/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TITLE </a:t>
                  </a:r>
                  <a:r>
                    <a:rPr kumimoji="0" lang="en-US" altLang="zh-CN" sz="360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>
                          <a:lumMod val="95000"/>
                        </a:prstClr>
                      </a:solidFill>
                      <a:effectLst>
                        <a:outerShdw blurRad="50800" dist="38100" dir="2700000" algn="tl">
                          <a:schemeClr val="bg1">
                            <a:lumMod val="65000"/>
                            <a:alpha val="12000"/>
                          </a:schemeClr>
                        </a:outerShdw>
                      </a:effectLst>
                      <a:uLnTx/>
                      <a:uFillTx/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HERE</a:t>
                  </a:r>
                  <a:endParaRPr kumimoji="0" lang="zh-CN" altLang="en-US" sz="36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>
                      <a:outerShdw blurRad="50800" dist="38100" dir="2700000" algn="tl">
                        <a:schemeClr val="bg1">
                          <a:lumMod val="65000"/>
                          <a:alpha val="12000"/>
                        </a:schemeClr>
                      </a:outerShdw>
                    </a:effectLst>
                    <a:uLnTx/>
                    <a:uFillTx/>
                    <a:latin typeface="Calibri" panose="020F0502020204030204" pitchFamily="34" charset="0"/>
                    <a:ea typeface="思源黑体 CN ExtraLight" panose="020B0200000000000000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37" name="文本框 36">
                  <a:extLst>
                    <a:ext uri="{FF2B5EF4-FFF2-40B4-BE49-F238E27FC236}">
                      <a16:creationId xmlns:a16="http://schemas.microsoft.com/office/drawing/2014/main" xmlns="" id="{B8D4F6BD-77EF-4172-8456-972B3BDAA3C0}"/>
                    </a:ext>
                  </a:extLst>
                </p:cNvPr>
                <p:cNvSpPr txBox="1"/>
                <p:nvPr/>
              </p:nvSpPr>
              <p:spPr>
                <a:xfrm>
                  <a:off x="3413760" y="3409778"/>
                  <a:ext cx="2590800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>
                    <a:defRPr/>
                  </a:pPr>
                  <a:r>
                    <a:rPr lang="en-US" altLang="zh-CN" sz="1200" dirty="0">
                      <a:solidFill>
                        <a:prstClr val="white">
                          <a:lumMod val="95000"/>
                        </a:prstClr>
                      </a:solidFill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Lorem ipsum dolor sit amet, </a:t>
                  </a:r>
                  <a:r>
                    <a:rPr lang="en-US" altLang="zh-CN" sz="1200" dirty="0" err="1">
                      <a:solidFill>
                        <a:prstClr val="white">
                          <a:lumMod val="95000"/>
                        </a:prstClr>
                      </a:solidFill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consect</a:t>
                  </a:r>
                  <a:r>
                    <a:rPr lang="en-US" altLang="zh-CN" sz="1200" dirty="0">
                      <a:solidFill>
                        <a:prstClr val="white">
                          <a:lumMod val="95000"/>
                        </a:prstClr>
                      </a:solidFill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 adipiscing elit. Nunc </a:t>
                  </a:r>
                  <a:r>
                    <a:rPr lang="en-US" altLang="zh-CN" sz="1200" dirty="0" err="1">
                      <a:solidFill>
                        <a:prstClr val="white">
                          <a:lumMod val="95000"/>
                        </a:prstClr>
                      </a:solidFill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virra</a:t>
                  </a:r>
                  <a:r>
                    <a:rPr lang="en-US" altLang="zh-CN" sz="1200" dirty="0">
                      <a:solidFill>
                        <a:prstClr val="white">
                          <a:lumMod val="95000"/>
                        </a:prstClr>
                      </a:solidFill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 imperdiet enim. Fusce est. Vivamus a tellus.</a:t>
                  </a:r>
                </a:p>
                <a:p>
                  <a:pPr lvl="0">
                    <a:defRPr/>
                  </a:pPr>
                  <a:endParaRPr lang="zh-CN" altLang="en-US" sz="1200" dirty="0">
                    <a:solidFill>
                      <a:prstClr val="white">
                        <a:lumMod val="95000"/>
                      </a:prstClr>
                    </a:solidFill>
                    <a:latin typeface="Calibri" panose="020F0502020204030204" pitchFamily="34" charset="0"/>
                    <a:ea typeface="思源黑体 CN ExtraLight" panose="020B0200000000000000" pitchFamily="34" charset="-122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xmlns="" id="{DB085EC6-11D4-45A0-8395-DFBD730CB4B3}"/>
                  </a:ext>
                </a:extLst>
              </p:cNvPr>
              <p:cNvGrpSpPr/>
              <p:nvPr/>
            </p:nvGrpSpPr>
            <p:grpSpPr>
              <a:xfrm>
                <a:off x="7121491" y="2832697"/>
                <a:ext cx="3794858" cy="1408078"/>
                <a:chOff x="2209702" y="2832697"/>
                <a:chExt cx="3794858" cy="1408078"/>
              </a:xfrm>
            </p:grpSpPr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xmlns="" id="{9A7FF36A-1150-4F9A-84E7-0EAD90E6D566}"/>
                    </a:ext>
                  </a:extLst>
                </p:cNvPr>
                <p:cNvSpPr/>
                <p:nvPr/>
              </p:nvSpPr>
              <p:spPr>
                <a:xfrm>
                  <a:off x="2209702" y="2906109"/>
                  <a:ext cx="1137222" cy="1137222"/>
                </a:xfrm>
                <a:prstGeom prst="ellipse">
                  <a:avLst/>
                </a:prstGeom>
                <a:solidFill>
                  <a:srgbClr val="F84E6B"/>
                </a:solidFill>
                <a:ln>
                  <a:noFill/>
                </a:ln>
                <a:effectLst>
                  <a:outerShdw blurRad="25400" dist="38100" dir="2700000" algn="tl" rotWithShape="0">
                    <a:schemeClr val="bg1">
                      <a:alpha val="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r>
                    <a:rPr lang="en-US" altLang="zh-CN" sz="4800" b="1" spc="100" dirty="0">
                      <a:blipFill dpi="0" rotWithShape="1">
                        <a:blip r:embed="rId3"/>
                        <a:srcRect/>
                        <a:stretch>
                          <a:fillRect/>
                        </a:stretch>
                      </a:blipFill>
                      <a:latin typeface="Agency FB" panose="020B0503020202020204" pitchFamily="34" charset="0"/>
                      <a:ea typeface="思源黑体 CN Bold" panose="020B0800000000000000" pitchFamily="34" charset="-122"/>
                      <a:cs typeface="Calibri" panose="020F0502020204030204" pitchFamily="34" charset="0"/>
                    </a:rPr>
                    <a:t>02</a:t>
                  </a:r>
                  <a:endParaRPr lang="zh-CN" altLang="en-US" sz="4800" b="1" spc="100" dirty="0">
                    <a:blipFill dpi="0" rotWithShape="1">
                      <a:blip r:embed="rId3"/>
                      <a:srcRect/>
                      <a:stretch>
                        <a:fillRect/>
                      </a:stretch>
                    </a:blipFill>
                    <a:latin typeface="Agency FB" panose="020B0503020202020204" pitchFamily="34" charset="0"/>
                    <a:ea typeface="思源黑体 CN Bold" panose="020B0800000000000000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4" name="文本框 43">
                  <a:extLst>
                    <a:ext uri="{FF2B5EF4-FFF2-40B4-BE49-F238E27FC236}">
                      <a16:creationId xmlns:a16="http://schemas.microsoft.com/office/drawing/2014/main" xmlns="" id="{A72CFDE1-4D34-41CF-947D-ADB8BB1FA400}"/>
                    </a:ext>
                  </a:extLst>
                </p:cNvPr>
                <p:cNvSpPr txBox="1"/>
                <p:nvPr/>
              </p:nvSpPr>
              <p:spPr>
                <a:xfrm>
                  <a:off x="3288196" y="2832697"/>
                  <a:ext cx="2472524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zh-CN" sz="3600" b="1" dirty="0">
                      <a:solidFill>
                        <a:prstClr val="white">
                          <a:lumMod val="95000"/>
                        </a:prstClr>
                      </a:solidFill>
                      <a:effectLst>
                        <a:outerShdw blurRad="50800" dist="38100" dir="2700000" algn="tl">
                          <a:schemeClr val="bg1">
                            <a:lumMod val="65000"/>
                            <a:alpha val="12000"/>
                          </a:schemeClr>
                        </a:outerShdw>
                      </a:effectLst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TITLE </a:t>
                  </a:r>
                  <a:r>
                    <a:rPr lang="en-US" altLang="zh-CN" sz="3600" dirty="0">
                      <a:solidFill>
                        <a:prstClr val="white">
                          <a:lumMod val="95000"/>
                        </a:prstClr>
                      </a:solidFill>
                      <a:effectLst>
                        <a:outerShdw blurRad="50800" dist="38100" dir="2700000" algn="tl">
                          <a:schemeClr val="bg1">
                            <a:lumMod val="65000"/>
                            <a:alpha val="12000"/>
                          </a:schemeClr>
                        </a:outerShdw>
                      </a:effectLst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HERE</a:t>
                  </a:r>
                  <a:endParaRPr lang="zh-CN" altLang="en-US" sz="3600" dirty="0">
                    <a:solidFill>
                      <a:prstClr val="white">
                        <a:lumMod val="95000"/>
                      </a:prstClr>
                    </a:solidFill>
                    <a:effectLst>
                      <a:outerShdw blurRad="50800" dist="38100" dir="2700000" algn="tl">
                        <a:schemeClr val="bg1">
                          <a:lumMod val="65000"/>
                          <a:alpha val="12000"/>
                        </a:schemeClr>
                      </a:outerShdw>
                    </a:effectLst>
                    <a:latin typeface="Calibri" panose="020F0502020204030204" pitchFamily="34" charset="0"/>
                    <a:ea typeface="思源黑体 CN ExtraLight" panose="020B0200000000000000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xmlns="" id="{58A4E804-81B1-4D2B-A58A-4ECD0EE0AC65}"/>
                    </a:ext>
                  </a:extLst>
                </p:cNvPr>
                <p:cNvSpPr txBox="1"/>
                <p:nvPr/>
              </p:nvSpPr>
              <p:spPr>
                <a:xfrm>
                  <a:off x="3413760" y="3409778"/>
                  <a:ext cx="2590800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>
                    <a:defRPr/>
                  </a:pPr>
                  <a:r>
                    <a:rPr lang="en-US" altLang="zh-CN" sz="1200" dirty="0">
                      <a:solidFill>
                        <a:prstClr val="white">
                          <a:lumMod val="95000"/>
                        </a:prstClr>
                      </a:solidFill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Lorem ipsum dolor sit amet, </a:t>
                  </a:r>
                  <a:r>
                    <a:rPr lang="en-US" altLang="zh-CN" sz="1200" dirty="0" err="1">
                      <a:solidFill>
                        <a:prstClr val="white">
                          <a:lumMod val="95000"/>
                        </a:prstClr>
                      </a:solidFill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consect</a:t>
                  </a:r>
                  <a:r>
                    <a:rPr lang="en-US" altLang="zh-CN" sz="1200" dirty="0">
                      <a:solidFill>
                        <a:prstClr val="white">
                          <a:lumMod val="95000"/>
                        </a:prstClr>
                      </a:solidFill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 adipiscing elit. Nunc </a:t>
                  </a:r>
                  <a:r>
                    <a:rPr lang="en-US" altLang="zh-CN" sz="1200" dirty="0" err="1">
                      <a:solidFill>
                        <a:prstClr val="white">
                          <a:lumMod val="95000"/>
                        </a:prstClr>
                      </a:solidFill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virra</a:t>
                  </a:r>
                  <a:r>
                    <a:rPr lang="en-US" altLang="zh-CN" sz="1200" dirty="0">
                      <a:solidFill>
                        <a:prstClr val="white">
                          <a:lumMod val="95000"/>
                        </a:prstClr>
                      </a:solidFill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 imperdiet enim. Fusce est. Vivamus a tellus.</a:t>
                  </a:r>
                </a:p>
                <a:p>
                  <a:pPr lvl="0">
                    <a:defRPr/>
                  </a:pPr>
                  <a:endParaRPr lang="zh-CN" altLang="en-US" sz="1200" dirty="0">
                    <a:solidFill>
                      <a:prstClr val="white">
                        <a:lumMod val="95000"/>
                      </a:prstClr>
                    </a:solidFill>
                    <a:latin typeface="Calibri" panose="020F0502020204030204" pitchFamily="34" charset="0"/>
                    <a:ea typeface="思源黑体 CN ExtraLight" panose="020B0200000000000000" pitchFamily="34" charset="-122"/>
                    <a:cs typeface="Calibri" panose="020F0502020204030204" pitchFamily="34" charset="0"/>
                  </a:endParaRPr>
                </a:p>
              </p:txBody>
            </p:sp>
          </p:grp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5432498C-34B4-4240-8083-F792DB1F3386}"/>
                </a:ext>
              </a:extLst>
            </p:cNvPr>
            <p:cNvGrpSpPr/>
            <p:nvPr/>
          </p:nvGrpSpPr>
          <p:grpSpPr>
            <a:xfrm>
              <a:off x="1941258" y="4554869"/>
              <a:ext cx="8706647" cy="1408078"/>
              <a:chOff x="2209702" y="2832697"/>
              <a:chExt cx="8706647" cy="1408078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xmlns="" id="{9C68F0CE-2972-41F6-A292-B26CA0EB1606}"/>
                  </a:ext>
                </a:extLst>
              </p:cNvPr>
              <p:cNvGrpSpPr/>
              <p:nvPr/>
            </p:nvGrpSpPr>
            <p:grpSpPr>
              <a:xfrm>
                <a:off x="2209702" y="2832697"/>
                <a:ext cx="3794858" cy="1408078"/>
                <a:chOff x="2209702" y="2832697"/>
                <a:chExt cx="3794858" cy="1408078"/>
              </a:xfrm>
            </p:grpSpPr>
            <p:sp>
              <p:nvSpPr>
                <p:cNvPr id="53" name="椭圆 52">
                  <a:extLst>
                    <a:ext uri="{FF2B5EF4-FFF2-40B4-BE49-F238E27FC236}">
                      <a16:creationId xmlns:a16="http://schemas.microsoft.com/office/drawing/2014/main" xmlns="" id="{1A3382EB-BA57-47E3-B988-D6FBA4F124AC}"/>
                    </a:ext>
                  </a:extLst>
                </p:cNvPr>
                <p:cNvSpPr/>
                <p:nvPr/>
              </p:nvSpPr>
              <p:spPr>
                <a:xfrm>
                  <a:off x="2209702" y="2906109"/>
                  <a:ext cx="1137222" cy="1137222"/>
                </a:xfrm>
                <a:prstGeom prst="ellipse">
                  <a:avLst/>
                </a:prstGeom>
                <a:solidFill>
                  <a:srgbClr val="F84E6B"/>
                </a:solidFill>
                <a:ln>
                  <a:noFill/>
                </a:ln>
                <a:effectLst>
                  <a:outerShdw blurRad="25400" dist="38100" dir="2700000" algn="tl" rotWithShape="0">
                    <a:schemeClr val="bg1">
                      <a:alpha val="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r>
                    <a:rPr lang="en-US" altLang="zh-CN" sz="4800" b="1" spc="100" dirty="0">
                      <a:blipFill dpi="0" rotWithShape="1">
                        <a:blip r:embed="rId3"/>
                        <a:srcRect/>
                        <a:stretch>
                          <a:fillRect/>
                        </a:stretch>
                      </a:blipFill>
                      <a:latin typeface="Agency FB" panose="020B0503020202020204" pitchFamily="34" charset="0"/>
                      <a:ea typeface="思源黑体 CN Bold" panose="020B0800000000000000" pitchFamily="34" charset="-122"/>
                      <a:cs typeface="Calibri" panose="020F0502020204030204" pitchFamily="34" charset="0"/>
                    </a:rPr>
                    <a:t>03</a:t>
                  </a:r>
                  <a:endParaRPr lang="zh-CN" altLang="en-US" sz="4800" b="1" spc="100" dirty="0">
                    <a:blipFill dpi="0" rotWithShape="1">
                      <a:blip r:embed="rId3"/>
                      <a:srcRect/>
                      <a:stretch>
                        <a:fillRect/>
                      </a:stretch>
                    </a:blipFill>
                    <a:latin typeface="Agency FB" panose="020B0503020202020204" pitchFamily="34" charset="0"/>
                    <a:ea typeface="思源黑体 CN Bold" panose="020B0800000000000000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54" name="文本框 53">
                  <a:extLst>
                    <a:ext uri="{FF2B5EF4-FFF2-40B4-BE49-F238E27FC236}">
                      <a16:creationId xmlns:a16="http://schemas.microsoft.com/office/drawing/2014/main" xmlns="" id="{16E80E97-9943-4F9D-A0F4-CFC44B6B4684}"/>
                    </a:ext>
                  </a:extLst>
                </p:cNvPr>
                <p:cNvSpPr txBox="1"/>
                <p:nvPr/>
              </p:nvSpPr>
              <p:spPr>
                <a:xfrm>
                  <a:off x="3288196" y="2832697"/>
                  <a:ext cx="2472524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zh-CN" sz="3600" b="1" dirty="0">
                      <a:solidFill>
                        <a:prstClr val="white">
                          <a:lumMod val="95000"/>
                        </a:prstClr>
                      </a:solidFill>
                      <a:effectLst>
                        <a:outerShdw blurRad="50800" dist="38100" dir="2700000" algn="tl">
                          <a:schemeClr val="bg1">
                            <a:lumMod val="65000"/>
                            <a:alpha val="12000"/>
                          </a:schemeClr>
                        </a:outerShdw>
                      </a:effectLst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TITLE </a:t>
                  </a:r>
                  <a:r>
                    <a:rPr lang="en-US" altLang="zh-CN" sz="3600" dirty="0">
                      <a:solidFill>
                        <a:prstClr val="white">
                          <a:lumMod val="95000"/>
                        </a:prstClr>
                      </a:solidFill>
                      <a:effectLst>
                        <a:outerShdw blurRad="50800" dist="38100" dir="2700000" algn="tl">
                          <a:schemeClr val="bg1">
                            <a:lumMod val="65000"/>
                            <a:alpha val="12000"/>
                          </a:schemeClr>
                        </a:outerShdw>
                      </a:effectLst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HERE</a:t>
                  </a:r>
                  <a:endParaRPr lang="zh-CN" altLang="en-US" sz="3600" dirty="0">
                    <a:solidFill>
                      <a:prstClr val="white">
                        <a:lumMod val="95000"/>
                      </a:prstClr>
                    </a:solidFill>
                    <a:effectLst>
                      <a:outerShdw blurRad="50800" dist="38100" dir="2700000" algn="tl">
                        <a:schemeClr val="bg1">
                          <a:lumMod val="65000"/>
                          <a:alpha val="12000"/>
                        </a:schemeClr>
                      </a:outerShdw>
                    </a:effectLst>
                    <a:latin typeface="Calibri" panose="020F0502020204030204" pitchFamily="34" charset="0"/>
                    <a:ea typeface="思源黑体 CN ExtraLight" panose="020B0200000000000000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55" name="文本框 54">
                  <a:extLst>
                    <a:ext uri="{FF2B5EF4-FFF2-40B4-BE49-F238E27FC236}">
                      <a16:creationId xmlns:a16="http://schemas.microsoft.com/office/drawing/2014/main" xmlns="" id="{F2FCCA86-7952-4648-AB7A-07BAA1CFC581}"/>
                    </a:ext>
                  </a:extLst>
                </p:cNvPr>
                <p:cNvSpPr txBox="1"/>
                <p:nvPr/>
              </p:nvSpPr>
              <p:spPr>
                <a:xfrm>
                  <a:off x="3413760" y="3409778"/>
                  <a:ext cx="2590800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>
                    <a:defRPr/>
                  </a:pPr>
                  <a:r>
                    <a:rPr lang="en-US" altLang="zh-CN" sz="1200" dirty="0">
                      <a:solidFill>
                        <a:prstClr val="white">
                          <a:lumMod val="95000"/>
                        </a:prstClr>
                      </a:solidFill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Lorem ipsum dolor sit amet, </a:t>
                  </a:r>
                  <a:r>
                    <a:rPr lang="en-US" altLang="zh-CN" sz="1200" dirty="0" err="1">
                      <a:solidFill>
                        <a:prstClr val="white">
                          <a:lumMod val="95000"/>
                        </a:prstClr>
                      </a:solidFill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consect</a:t>
                  </a:r>
                  <a:r>
                    <a:rPr lang="en-US" altLang="zh-CN" sz="1200" dirty="0">
                      <a:solidFill>
                        <a:prstClr val="white">
                          <a:lumMod val="95000"/>
                        </a:prstClr>
                      </a:solidFill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 adipiscing elit. Nunc </a:t>
                  </a:r>
                  <a:r>
                    <a:rPr lang="en-US" altLang="zh-CN" sz="1200" dirty="0" err="1">
                      <a:solidFill>
                        <a:prstClr val="white">
                          <a:lumMod val="95000"/>
                        </a:prstClr>
                      </a:solidFill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virra</a:t>
                  </a:r>
                  <a:r>
                    <a:rPr lang="en-US" altLang="zh-CN" sz="1200" dirty="0">
                      <a:solidFill>
                        <a:prstClr val="white">
                          <a:lumMod val="95000"/>
                        </a:prstClr>
                      </a:solidFill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 imperdiet enim. Fusce est. Vivamus a tellus.</a:t>
                  </a:r>
                </a:p>
                <a:p>
                  <a:pPr lvl="0">
                    <a:defRPr/>
                  </a:pPr>
                  <a:endParaRPr lang="zh-CN" altLang="en-US" sz="1200" dirty="0">
                    <a:solidFill>
                      <a:prstClr val="white">
                        <a:lumMod val="95000"/>
                      </a:prstClr>
                    </a:solidFill>
                    <a:latin typeface="Calibri" panose="020F0502020204030204" pitchFamily="34" charset="0"/>
                    <a:ea typeface="思源黑体 CN ExtraLight" panose="020B0200000000000000" pitchFamily="34" charset="-122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xmlns="" id="{6F320696-760B-4023-AD35-178ED8F44702}"/>
                  </a:ext>
                </a:extLst>
              </p:cNvPr>
              <p:cNvGrpSpPr/>
              <p:nvPr/>
            </p:nvGrpSpPr>
            <p:grpSpPr>
              <a:xfrm>
                <a:off x="7121491" y="2832697"/>
                <a:ext cx="3794858" cy="1408078"/>
                <a:chOff x="2209702" y="2832697"/>
                <a:chExt cx="3794858" cy="1408078"/>
              </a:xfrm>
            </p:grpSpPr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xmlns="" id="{0FED0EE9-B98E-4DB1-AD6E-F009E343D43D}"/>
                    </a:ext>
                  </a:extLst>
                </p:cNvPr>
                <p:cNvSpPr/>
                <p:nvPr/>
              </p:nvSpPr>
              <p:spPr>
                <a:xfrm>
                  <a:off x="2209702" y="2906109"/>
                  <a:ext cx="1137222" cy="1137222"/>
                </a:xfrm>
                <a:prstGeom prst="ellipse">
                  <a:avLst/>
                </a:prstGeom>
                <a:solidFill>
                  <a:srgbClr val="F84E6B"/>
                </a:solidFill>
                <a:ln>
                  <a:noFill/>
                </a:ln>
                <a:effectLst>
                  <a:outerShdw blurRad="25400" dist="38100" dir="2700000" algn="tl" rotWithShape="0">
                    <a:schemeClr val="bg1">
                      <a:alpha val="8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r>
                    <a:rPr lang="en-US" altLang="zh-CN" sz="4800" b="1" spc="100" dirty="0">
                      <a:blipFill dpi="0" rotWithShape="1">
                        <a:blip r:embed="rId3"/>
                        <a:srcRect/>
                        <a:stretch>
                          <a:fillRect/>
                        </a:stretch>
                      </a:blipFill>
                      <a:latin typeface="Agency FB" panose="020B0503020202020204" pitchFamily="34" charset="0"/>
                      <a:ea typeface="思源黑体 CN Bold" panose="020B0800000000000000" pitchFamily="34" charset="-122"/>
                      <a:cs typeface="Calibri" panose="020F0502020204030204" pitchFamily="34" charset="0"/>
                    </a:rPr>
                    <a:t>04</a:t>
                  </a:r>
                  <a:endParaRPr lang="zh-CN" altLang="en-US" sz="4800" b="1" spc="100" dirty="0">
                    <a:blipFill dpi="0" rotWithShape="1">
                      <a:blip r:embed="rId3"/>
                      <a:srcRect/>
                      <a:stretch>
                        <a:fillRect/>
                      </a:stretch>
                    </a:blipFill>
                    <a:latin typeface="Agency FB" panose="020B0503020202020204" pitchFamily="34" charset="0"/>
                    <a:ea typeface="思源黑体 CN Bold" panose="020B0800000000000000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51" name="文本框 50">
                  <a:extLst>
                    <a:ext uri="{FF2B5EF4-FFF2-40B4-BE49-F238E27FC236}">
                      <a16:creationId xmlns:a16="http://schemas.microsoft.com/office/drawing/2014/main" xmlns="" id="{9F6D4C5F-858F-47B4-AAD8-0723F5DCE84A}"/>
                    </a:ext>
                  </a:extLst>
                </p:cNvPr>
                <p:cNvSpPr txBox="1"/>
                <p:nvPr/>
              </p:nvSpPr>
              <p:spPr>
                <a:xfrm>
                  <a:off x="3288196" y="2832697"/>
                  <a:ext cx="2472524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zh-CN" sz="3600" b="1" dirty="0">
                      <a:solidFill>
                        <a:prstClr val="white">
                          <a:lumMod val="95000"/>
                        </a:prstClr>
                      </a:solidFill>
                      <a:effectLst>
                        <a:outerShdw blurRad="50800" dist="38100" dir="2700000" algn="tl">
                          <a:schemeClr val="bg1">
                            <a:lumMod val="65000"/>
                            <a:alpha val="12000"/>
                          </a:schemeClr>
                        </a:outerShdw>
                      </a:effectLst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TITLE </a:t>
                  </a:r>
                  <a:r>
                    <a:rPr lang="en-US" altLang="zh-CN" sz="3600" dirty="0">
                      <a:solidFill>
                        <a:prstClr val="white">
                          <a:lumMod val="95000"/>
                        </a:prstClr>
                      </a:solidFill>
                      <a:effectLst>
                        <a:outerShdw blurRad="50800" dist="38100" dir="2700000" algn="tl">
                          <a:schemeClr val="bg1">
                            <a:lumMod val="65000"/>
                            <a:alpha val="12000"/>
                          </a:schemeClr>
                        </a:outerShdw>
                      </a:effectLst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HERE</a:t>
                  </a:r>
                  <a:endParaRPr lang="zh-CN" altLang="en-US" sz="3600" dirty="0">
                    <a:solidFill>
                      <a:prstClr val="white">
                        <a:lumMod val="95000"/>
                      </a:prstClr>
                    </a:solidFill>
                    <a:effectLst>
                      <a:outerShdw blurRad="50800" dist="38100" dir="2700000" algn="tl">
                        <a:schemeClr val="bg1">
                          <a:lumMod val="65000"/>
                          <a:alpha val="12000"/>
                        </a:schemeClr>
                      </a:outerShdw>
                    </a:effectLst>
                    <a:latin typeface="Calibri" panose="020F0502020204030204" pitchFamily="34" charset="0"/>
                    <a:ea typeface="思源黑体 CN ExtraLight" panose="020B0200000000000000" pitchFamily="34" charset="-122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52" name="文本框 51">
                  <a:extLst>
                    <a:ext uri="{FF2B5EF4-FFF2-40B4-BE49-F238E27FC236}">
                      <a16:creationId xmlns:a16="http://schemas.microsoft.com/office/drawing/2014/main" xmlns="" id="{964C3E94-E30E-4897-85FA-C7100AAC821A}"/>
                    </a:ext>
                  </a:extLst>
                </p:cNvPr>
                <p:cNvSpPr txBox="1"/>
                <p:nvPr/>
              </p:nvSpPr>
              <p:spPr>
                <a:xfrm>
                  <a:off x="3413760" y="3409778"/>
                  <a:ext cx="2590800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>
                    <a:defRPr/>
                  </a:pPr>
                  <a:r>
                    <a:rPr lang="en-US" altLang="zh-CN" sz="1200" dirty="0">
                      <a:solidFill>
                        <a:prstClr val="white">
                          <a:lumMod val="95000"/>
                        </a:prstClr>
                      </a:solidFill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Lorem ipsum dolor sit amet, </a:t>
                  </a:r>
                  <a:r>
                    <a:rPr lang="en-US" altLang="zh-CN" sz="1200" dirty="0" err="1">
                      <a:solidFill>
                        <a:prstClr val="white">
                          <a:lumMod val="95000"/>
                        </a:prstClr>
                      </a:solidFill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consect</a:t>
                  </a:r>
                  <a:r>
                    <a:rPr lang="en-US" altLang="zh-CN" sz="1200" dirty="0">
                      <a:solidFill>
                        <a:prstClr val="white">
                          <a:lumMod val="95000"/>
                        </a:prstClr>
                      </a:solidFill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 adipiscing elit. Nunc </a:t>
                  </a:r>
                  <a:r>
                    <a:rPr lang="en-US" altLang="zh-CN" sz="1200" dirty="0" err="1">
                      <a:solidFill>
                        <a:prstClr val="white">
                          <a:lumMod val="95000"/>
                        </a:prstClr>
                      </a:solidFill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virra</a:t>
                  </a:r>
                  <a:r>
                    <a:rPr lang="en-US" altLang="zh-CN" sz="1200" dirty="0">
                      <a:solidFill>
                        <a:prstClr val="white">
                          <a:lumMod val="95000"/>
                        </a:prstClr>
                      </a:solidFill>
                      <a:latin typeface="Calibri" panose="020F0502020204030204" pitchFamily="34" charset="0"/>
                      <a:ea typeface="思源黑体 CN ExtraLight" panose="020B0200000000000000" pitchFamily="34" charset="-122"/>
                      <a:cs typeface="Calibri" panose="020F0502020204030204" pitchFamily="34" charset="0"/>
                    </a:rPr>
                    <a:t> imperdiet enim. Fusce est. Vivamus a tellus.</a:t>
                  </a:r>
                </a:p>
                <a:p>
                  <a:pPr lvl="0">
                    <a:defRPr/>
                  </a:pPr>
                  <a:endParaRPr lang="zh-CN" altLang="en-US" sz="1200" dirty="0">
                    <a:solidFill>
                      <a:prstClr val="white">
                        <a:lumMod val="95000"/>
                      </a:prstClr>
                    </a:solidFill>
                    <a:latin typeface="Calibri" panose="020F0502020204030204" pitchFamily="34" charset="0"/>
                    <a:ea typeface="思源黑体 CN ExtraLight" panose="020B0200000000000000" pitchFamily="34" charset="-122"/>
                    <a:cs typeface="Calibri" panose="020F0502020204030204" pitchFamily="34" charset="0"/>
                  </a:endParaRPr>
                </a:p>
              </p:txBody>
            </p:sp>
          </p:grpSp>
        </p:grpSp>
      </p:grpSp>
      <p:sp>
        <p:nvSpPr>
          <p:cNvPr id="58" name="圆: 空心 57">
            <a:extLst>
              <a:ext uri="{FF2B5EF4-FFF2-40B4-BE49-F238E27FC236}">
                <a16:creationId xmlns:a16="http://schemas.microsoft.com/office/drawing/2014/main" xmlns="" id="{45C7E83A-7854-41E7-B1AB-9477445436A9}"/>
              </a:ext>
            </a:extLst>
          </p:cNvPr>
          <p:cNvSpPr/>
          <p:nvPr/>
        </p:nvSpPr>
        <p:spPr>
          <a:xfrm>
            <a:off x="298035" y="6084554"/>
            <a:ext cx="2771081" cy="2701052"/>
          </a:xfrm>
          <a:prstGeom prst="donut">
            <a:avLst>
              <a:gd name="adj" fmla="val 14983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圆: 空心 58">
            <a:extLst>
              <a:ext uri="{FF2B5EF4-FFF2-40B4-BE49-F238E27FC236}">
                <a16:creationId xmlns:a16="http://schemas.microsoft.com/office/drawing/2014/main" xmlns="" id="{7F16C49B-CA89-4015-81ED-B49DAA42FE7C}"/>
              </a:ext>
            </a:extLst>
          </p:cNvPr>
          <p:cNvSpPr/>
          <p:nvPr/>
        </p:nvSpPr>
        <p:spPr>
          <a:xfrm>
            <a:off x="10116857" y="4634976"/>
            <a:ext cx="3430487" cy="3343794"/>
          </a:xfrm>
          <a:prstGeom prst="donut">
            <a:avLst>
              <a:gd name="adj" fmla="val 13730"/>
            </a:avLst>
          </a:prstGeom>
          <a:solidFill>
            <a:schemeClr val="bg1">
              <a:alpha val="30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83D8DB44-AAB1-40A1-BCBC-7499BAFA40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9" y="225378"/>
            <a:ext cx="1983613" cy="268155"/>
          </a:xfrm>
          <a:prstGeom prst="rect">
            <a:avLst/>
          </a:prstGeom>
          <a:effectLst>
            <a:outerShdw blurRad="12700" dist="12700" dir="2700000" algn="tl" rotWithShape="0">
              <a:srgbClr val="0D0371">
                <a:alpha val="2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183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089FD"/>
            </a:gs>
            <a:gs pos="31000">
              <a:srgbClr val="A472F9"/>
            </a:gs>
            <a:gs pos="89000">
              <a:srgbClr val="FE81B9"/>
            </a:gs>
            <a:gs pos="66000">
              <a:srgbClr val="DD60E2"/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FFE9F16-407D-40B3-8F5F-5CCBEC979F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2637"/>
          <a:stretch/>
        </p:blipFill>
        <p:spPr>
          <a:xfrm>
            <a:off x="0" y="-132956"/>
            <a:ext cx="12192000" cy="708239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6F8ACE3-F2E8-4C7F-B396-D9ECB7908821}"/>
              </a:ext>
            </a:extLst>
          </p:cNvPr>
          <p:cNvSpPr/>
          <p:nvPr/>
        </p:nvSpPr>
        <p:spPr>
          <a:xfrm>
            <a:off x="1" y="-89971"/>
            <a:ext cx="12192000" cy="7082396"/>
          </a:xfrm>
          <a:prstGeom prst="rect">
            <a:avLst/>
          </a:prstGeom>
          <a:gradFill>
            <a:gsLst>
              <a:gs pos="0">
                <a:srgbClr val="8089FD">
                  <a:alpha val="80000"/>
                </a:srgbClr>
              </a:gs>
              <a:gs pos="31000">
                <a:srgbClr val="A472F9">
                  <a:alpha val="80000"/>
                </a:srgbClr>
              </a:gs>
              <a:gs pos="89000">
                <a:srgbClr val="FE81B9">
                  <a:alpha val="80000"/>
                </a:srgbClr>
              </a:gs>
              <a:gs pos="66000">
                <a:srgbClr val="DD60E2">
                  <a:alpha val="80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57" name="图表 56">
            <a:extLst>
              <a:ext uri="{FF2B5EF4-FFF2-40B4-BE49-F238E27FC236}">
                <a16:creationId xmlns:a16="http://schemas.microsoft.com/office/drawing/2014/main" xmlns="" id="{BE314455-75F4-4A3E-B197-D5A152612D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6590420"/>
              </p:ext>
            </p:extLst>
          </p:nvPr>
        </p:nvGraphicFramePr>
        <p:xfrm>
          <a:off x="-891568" y="404764"/>
          <a:ext cx="14942848" cy="5875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0FA042D3-9995-4212-8E62-FC48038B78B0}"/>
              </a:ext>
            </a:extLst>
          </p:cNvPr>
          <p:cNvSpPr txBox="1"/>
          <p:nvPr/>
        </p:nvSpPr>
        <p:spPr>
          <a:xfrm>
            <a:off x="1965960" y="6278435"/>
            <a:ext cx="826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urna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 Light" panose="020F0302020204030204" pitchFamily="34" charset="0"/>
              <a:ea typeface="思源黑体 CN ExtraLight" panose="020B0200000000000000" pitchFamily="34" charset="-122"/>
              <a:cs typeface="Calibri Light" panose="020F0302020204030204" pitchFamily="34" charset="0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F15DFD2E-B73E-425C-8A21-C6D887CF61AB}"/>
              </a:ext>
            </a:extLst>
          </p:cNvPr>
          <p:cNvSpPr/>
          <p:nvPr/>
        </p:nvSpPr>
        <p:spPr>
          <a:xfrm>
            <a:off x="5095694" y="1291628"/>
            <a:ext cx="2000612" cy="2000612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54A4DE1F-E130-4927-B7FF-38C23B2862D2}"/>
              </a:ext>
            </a:extLst>
          </p:cNvPr>
          <p:cNvSpPr/>
          <p:nvPr/>
        </p:nvSpPr>
        <p:spPr>
          <a:xfrm>
            <a:off x="4814195" y="1010129"/>
            <a:ext cx="2563610" cy="2563610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ECEB3074-D8EB-4B8C-8992-AC71E96BEC1C}"/>
              </a:ext>
            </a:extLst>
          </p:cNvPr>
          <p:cNvSpPr/>
          <p:nvPr/>
        </p:nvSpPr>
        <p:spPr>
          <a:xfrm>
            <a:off x="4586616" y="782550"/>
            <a:ext cx="3018769" cy="3018769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157D1D54-8E79-4B68-8A6E-731C6E8CB53D}"/>
              </a:ext>
            </a:extLst>
          </p:cNvPr>
          <p:cNvSpPr/>
          <p:nvPr/>
        </p:nvSpPr>
        <p:spPr>
          <a:xfrm>
            <a:off x="4297680" y="493614"/>
            <a:ext cx="3596640" cy="3596640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C5919DCA-991E-4C17-8F16-170C8E493ED6}"/>
              </a:ext>
            </a:extLst>
          </p:cNvPr>
          <p:cNvSpPr txBox="1"/>
          <p:nvPr/>
        </p:nvSpPr>
        <p:spPr>
          <a:xfrm>
            <a:off x="1982541" y="4074189"/>
            <a:ext cx="826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TITLE HERE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思源黑体 CN ExtraLight" panose="020B02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D014CC94-3781-468B-89F6-54AC1DA6F4CB}"/>
              </a:ext>
            </a:extLst>
          </p:cNvPr>
          <p:cNvSpPr txBox="1"/>
          <p:nvPr/>
        </p:nvSpPr>
        <p:spPr>
          <a:xfrm>
            <a:off x="4261780" y="4651270"/>
            <a:ext cx="370160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1300" dirty="0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LOREM IPSUM DOLOR SIT AMET</a:t>
            </a:r>
            <a:endParaRPr lang="zh-CN" altLang="en-US" sz="1300" dirty="0">
              <a:solidFill>
                <a:prstClr val="white">
                  <a:lumMod val="95000"/>
                </a:prstClr>
              </a:solidFill>
              <a:latin typeface="Calibri" panose="020F0502020204030204" pitchFamily="34" charset="0"/>
              <a:ea typeface="思源黑体 CN ExtraLight" panose="020B02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BEC09492-2D07-4806-9A59-4FF9C6EFF7D6}"/>
              </a:ext>
            </a:extLst>
          </p:cNvPr>
          <p:cNvSpPr txBox="1"/>
          <p:nvPr/>
        </p:nvSpPr>
        <p:spPr>
          <a:xfrm>
            <a:off x="4767670" y="1148606"/>
            <a:ext cx="26109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600" normalizeH="0" noProof="0" dirty="0">
                <a:ln>
                  <a:noFill/>
                </a:ln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outerShdw blurRad="12700" dist="38100" dir="1800000" sx="101000" sy="101000" algn="tl" rotWithShape="0">
                    <a:srgbClr val="F9637C">
                      <a:alpha val="70000"/>
                    </a:srgbClr>
                  </a:outerShdw>
                </a:effectLst>
                <a:uLnTx/>
                <a:uFillTx/>
                <a:latin typeface="Agency FB" panose="020B0503020202020204" pitchFamily="34" charset="0"/>
                <a:ea typeface="思源黑体 CN Bold" panose="020B0800000000000000" pitchFamily="34" charset="-122"/>
                <a:cs typeface="Calibri" panose="020F0502020204030204" pitchFamily="34" charset="0"/>
              </a:rPr>
              <a:t>01</a:t>
            </a:r>
            <a:endParaRPr kumimoji="0" lang="zh-CN" altLang="en-US" sz="13800" b="1" i="0" u="none" strike="noStrike" kern="1200" cap="none" spc="600" normalizeH="0" noProof="0" dirty="0">
              <a:ln>
                <a:noFill/>
              </a:ln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outerShdw blurRad="12700" dist="38100" dir="1800000" sx="101000" sy="101000" algn="tl" rotWithShape="0">
                  <a:srgbClr val="F9637C">
                    <a:alpha val="70000"/>
                  </a:srgbClr>
                </a:outerShdw>
              </a:effectLst>
              <a:uLnTx/>
              <a:uFillTx/>
              <a:latin typeface="Agency FB" panose="020B0503020202020204" pitchFamily="34" charset="0"/>
              <a:ea typeface="思源黑体 CN Bold" panose="020B0800000000000000" pitchFamily="34" charset="-122"/>
              <a:cs typeface="Calibri" panose="020F0502020204030204" pitchFamily="34" charset="0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8F40FB0A-642E-4D10-AF69-BCE7B12981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9" y="225378"/>
            <a:ext cx="1983613" cy="268155"/>
          </a:xfrm>
          <a:prstGeom prst="rect">
            <a:avLst/>
          </a:prstGeom>
          <a:effectLst>
            <a:outerShdw blurRad="12700" dist="12700" dir="2700000" algn="tl" rotWithShape="0">
              <a:srgbClr val="0D0371">
                <a:alpha val="2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62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089FD"/>
            </a:gs>
            <a:gs pos="100000">
              <a:srgbClr val="FE81B9"/>
            </a:gs>
            <a:gs pos="44000">
              <a:srgbClr val="C169ED"/>
            </a:gs>
            <a:gs pos="63000">
              <a:srgbClr val="DD60E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7FC0F141-9672-4068-A16D-69B3967773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71619">
            <a:off x="4851872" y="1119738"/>
            <a:ext cx="2488256" cy="4782832"/>
          </a:xfrm>
          <a:prstGeom prst="rect">
            <a:avLst/>
          </a:prstGeom>
        </p:spPr>
      </p:pic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3620D982-12D1-403D-9843-8AC37814E911}"/>
              </a:ext>
            </a:extLst>
          </p:cNvPr>
          <p:cNvSpPr/>
          <p:nvPr/>
        </p:nvSpPr>
        <p:spPr>
          <a:xfrm rot="371619">
            <a:off x="5019040" y="1266677"/>
            <a:ext cx="2149473" cy="4491508"/>
          </a:xfrm>
          <a:custGeom>
            <a:avLst/>
            <a:gdLst>
              <a:gd name="connsiteX0" fmla="*/ 191969 w 2149473"/>
              <a:gd name="connsiteY0" fmla="*/ 0 h 4668520"/>
              <a:gd name="connsiteX1" fmla="*/ 474980 w 2149473"/>
              <a:gd name="connsiteY1" fmla="*/ 0 h 4668520"/>
              <a:gd name="connsiteX2" fmla="*/ 474980 w 2149473"/>
              <a:gd name="connsiteY2" fmla="*/ 35182 h 4668520"/>
              <a:gd name="connsiteX3" fmla="*/ 611247 w 2149473"/>
              <a:gd name="connsiteY3" fmla="*/ 171449 h 4668520"/>
              <a:gd name="connsiteX4" fmla="*/ 1538863 w 2149473"/>
              <a:gd name="connsiteY4" fmla="*/ 171449 h 4668520"/>
              <a:gd name="connsiteX5" fmla="*/ 1675130 w 2149473"/>
              <a:gd name="connsiteY5" fmla="*/ 35182 h 4668520"/>
              <a:gd name="connsiteX6" fmla="*/ 1675130 w 2149473"/>
              <a:gd name="connsiteY6" fmla="*/ 0 h 4668520"/>
              <a:gd name="connsiteX7" fmla="*/ 1957504 w 2149473"/>
              <a:gd name="connsiteY7" fmla="*/ 0 h 4668520"/>
              <a:gd name="connsiteX8" fmla="*/ 2149473 w 2149473"/>
              <a:gd name="connsiteY8" fmla="*/ 191969 h 4668520"/>
              <a:gd name="connsiteX9" fmla="*/ 2149473 w 2149473"/>
              <a:gd name="connsiteY9" fmla="*/ 4476551 h 4668520"/>
              <a:gd name="connsiteX10" fmla="*/ 1957504 w 2149473"/>
              <a:gd name="connsiteY10" fmla="*/ 4668520 h 4668520"/>
              <a:gd name="connsiteX11" fmla="*/ 191969 w 2149473"/>
              <a:gd name="connsiteY11" fmla="*/ 4668520 h 4668520"/>
              <a:gd name="connsiteX12" fmla="*/ 0 w 2149473"/>
              <a:gd name="connsiteY12" fmla="*/ 4476551 h 4668520"/>
              <a:gd name="connsiteX13" fmla="*/ 0 w 2149473"/>
              <a:gd name="connsiteY13" fmla="*/ 191969 h 4668520"/>
              <a:gd name="connsiteX14" fmla="*/ 191969 w 2149473"/>
              <a:gd name="connsiteY14" fmla="*/ 0 h 4668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49473" h="4668520">
                <a:moveTo>
                  <a:pt x="191969" y="0"/>
                </a:moveTo>
                <a:lnTo>
                  <a:pt x="474980" y="0"/>
                </a:lnTo>
                <a:lnTo>
                  <a:pt x="474980" y="35182"/>
                </a:lnTo>
                <a:cubicBezTo>
                  <a:pt x="474980" y="110440"/>
                  <a:pt x="535989" y="171449"/>
                  <a:pt x="611247" y="171449"/>
                </a:cubicBezTo>
                <a:lnTo>
                  <a:pt x="1538863" y="171449"/>
                </a:lnTo>
                <a:cubicBezTo>
                  <a:pt x="1614121" y="171449"/>
                  <a:pt x="1675130" y="110440"/>
                  <a:pt x="1675130" y="35182"/>
                </a:cubicBezTo>
                <a:lnTo>
                  <a:pt x="1675130" y="0"/>
                </a:lnTo>
                <a:lnTo>
                  <a:pt x="1957504" y="0"/>
                </a:lnTo>
                <a:cubicBezTo>
                  <a:pt x="2063526" y="0"/>
                  <a:pt x="2149473" y="85947"/>
                  <a:pt x="2149473" y="191969"/>
                </a:cubicBezTo>
                <a:lnTo>
                  <a:pt x="2149473" y="4476551"/>
                </a:lnTo>
                <a:cubicBezTo>
                  <a:pt x="2149473" y="4582573"/>
                  <a:pt x="2063526" y="4668520"/>
                  <a:pt x="1957504" y="4668520"/>
                </a:cubicBezTo>
                <a:lnTo>
                  <a:pt x="191969" y="4668520"/>
                </a:lnTo>
                <a:cubicBezTo>
                  <a:pt x="85947" y="4668520"/>
                  <a:pt x="0" y="4582573"/>
                  <a:pt x="0" y="4476551"/>
                </a:cubicBezTo>
                <a:lnTo>
                  <a:pt x="0" y="191969"/>
                </a:lnTo>
                <a:cubicBezTo>
                  <a:pt x="0" y="85947"/>
                  <a:pt x="85947" y="0"/>
                  <a:pt x="191969" y="0"/>
                </a:cubicBezTo>
                <a:close/>
              </a:path>
            </a:pathLst>
          </a:custGeom>
          <a:gradFill>
            <a:gsLst>
              <a:gs pos="0">
                <a:srgbClr val="8089FD">
                  <a:alpha val="80000"/>
                </a:srgbClr>
              </a:gs>
              <a:gs pos="91000">
                <a:srgbClr val="FE81B9"/>
              </a:gs>
              <a:gs pos="31000">
                <a:srgbClr val="C169ED">
                  <a:alpha val="80000"/>
                </a:srgbClr>
              </a:gs>
              <a:gs pos="64000">
                <a:srgbClr val="DD60E2"/>
              </a:gs>
            </a:gsLst>
            <a:lin ang="3600000" scaled="0"/>
          </a:gra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212BD7D0-C48D-4D46-A82A-50B0C24E0F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3103"/>
          <a:stretch/>
        </p:blipFill>
        <p:spPr>
          <a:xfrm rot="371619">
            <a:off x="7168514" y="1244709"/>
            <a:ext cx="171613" cy="4782832"/>
          </a:xfrm>
          <a:prstGeom prst="rect">
            <a:avLst/>
          </a:prstGeom>
        </p:spPr>
      </p:pic>
      <p:grpSp>
        <p:nvGrpSpPr>
          <p:cNvPr id="103" name="组合 102">
            <a:extLst>
              <a:ext uri="{FF2B5EF4-FFF2-40B4-BE49-F238E27FC236}">
                <a16:creationId xmlns:a16="http://schemas.microsoft.com/office/drawing/2014/main" xmlns="" id="{61FD1D0D-3EFB-483C-AE43-9D021E8E7014}"/>
              </a:ext>
            </a:extLst>
          </p:cNvPr>
          <p:cNvGrpSpPr/>
          <p:nvPr/>
        </p:nvGrpSpPr>
        <p:grpSpPr>
          <a:xfrm>
            <a:off x="1455910" y="1058288"/>
            <a:ext cx="4584903" cy="2163128"/>
            <a:chOff x="1317010" y="1072473"/>
            <a:chExt cx="4584903" cy="2163128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xmlns="" id="{4622902E-4647-4D33-A8B8-E99A0ECE5612}"/>
                </a:ext>
              </a:extLst>
            </p:cNvPr>
            <p:cNvGrpSpPr/>
            <p:nvPr/>
          </p:nvGrpSpPr>
          <p:grpSpPr>
            <a:xfrm>
              <a:off x="1317010" y="1072473"/>
              <a:ext cx="2998450" cy="2163128"/>
              <a:chOff x="1317010" y="1072473"/>
              <a:chExt cx="2998450" cy="2163128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xmlns="" id="{5B990FB9-4693-4AEE-A472-CEEF942ED7FE}"/>
                  </a:ext>
                </a:extLst>
              </p:cNvPr>
              <p:cNvSpPr/>
              <p:nvPr/>
            </p:nvSpPr>
            <p:spPr>
              <a:xfrm>
                <a:off x="1317010" y="1072473"/>
                <a:ext cx="2998450" cy="2163128"/>
              </a:xfrm>
              <a:prstGeom prst="roundRect">
                <a:avLst>
                  <a:gd name="adj" fmla="val 9016"/>
                </a:avLst>
              </a:prstGeom>
              <a:noFill/>
              <a:ln w="15875">
                <a:solidFill>
                  <a:schemeClr val="bg1">
                    <a:alpha val="8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xmlns="" id="{9EFDEC9C-2B25-4CB5-886F-3CF01F4A4345}"/>
                  </a:ext>
                </a:extLst>
              </p:cNvPr>
              <p:cNvSpPr/>
              <p:nvPr/>
            </p:nvSpPr>
            <p:spPr>
              <a:xfrm>
                <a:off x="2035608" y="1361349"/>
                <a:ext cx="1561254" cy="454182"/>
              </a:xfrm>
              <a:prstGeom prst="roundRect">
                <a:avLst>
                  <a:gd name="adj" fmla="val 41562"/>
                </a:avLst>
              </a:prstGeom>
              <a:solidFill>
                <a:srgbClr val="F84E6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TEXT HERE</a:t>
                </a:r>
                <a:endParaRPr lang="zh-CN" altLang="en-US" sz="20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="" id="{51C440BA-B4A4-4860-9BD8-642E79A9E470}"/>
                  </a:ext>
                </a:extLst>
              </p:cNvPr>
              <p:cNvSpPr txBox="1"/>
              <p:nvPr/>
            </p:nvSpPr>
            <p:spPr>
              <a:xfrm>
                <a:off x="1583827" y="1876418"/>
                <a:ext cx="2464816" cy="11695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95000"/>
                      </a:scheme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Lorem ipsum dolor sit amet, consectetuer adipiscing elit. </a:t>
                </a:r>
                <a:r>
                  <a:rPr lang="en-US" altLang="zh-CN" sz="1400" dirty="0" err="1">
                    <a:solidFill>
                      <a:schemeClr val="bg1">
                        <a:lumMod val="95000"/>
                      </a:scheme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Fusce</a:t>
                </a:r>
                <a:r>
                  <a:rPr lang="en-US" altLang="zh-CN" sz="1400" dirty="0">
                    <a:solidFill>
                      <a:schemeClr val="bg1">
                        <a:lumMod val="95000"/>
                      </a:scheme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altLang="zh-CN" sz="1400" dirty="0" err="1">
                    <a:solidFill>
                      <a:schemeClr val="bg1">
                        <a:lumMod val="95000"/>
                      </a:scheme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posuere</a:t>
                </a:r>
                <a:r>
                  <a:rPr lang="en-US" altLang="zh-CN" sz="1400" dirty="0">
                    <a:solidFill>
                      <a:schemeClr val="bg1">
                        <a:lumMod val="95000"/>
                      </a:scheme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 Nunc viverra imperdiet enim. Fusce est. Vivamus a </a:t>
                </a:r>
                <a:r>
                  <a:rPr lang="en-US" altLang="zh-CN" sz="1400" dirty="0" err="1">
                    <a:solidFill>
                      <a:schemeClr val="bg1">
                        <a:lumMod val="95000"/>
                      </a:scheme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tellus</a:t>
                </a:r>
                <a:r>
                  <a:rPr lang="en-US" altLang="zh-CN" sz="1400" dirty="0">
                    <a:solidFill>
                      <a:schemeClr val="bg1">
                        <a:lumMod val="95000"/>
                      </a:scheme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</p:grp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90E8B566-E79C-46DE-AC83-6F693D59DCCE}"/>
                </a:ext>
              </a:extLst>
            </p:cNvPr>
            <p:cNvCxnSpPr>
              <a:cxnSpLocks/>
            </p:cNvCxnSpPr>
            <p:nvPr/>
          </p:nvCxnSpPr>
          <p:spPr>
            <a:xfrm>
              <a:off x="4315460" y="2909547"/>
              <a:ext cx="1089660" cy="0"/>
            </a:xfrm>
            <a:prstGeom prst="line">
              <a:avLst/>
            </a:prstGeom>
            <a:ln w="9525">
              <a:solidFill>
                <a:schemeClr val="bg1">
                  <a:alpha val="77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09481431-040F-442D-B893-3FF7889BB7DB}"/>
                </a:ext>
              </a:extLst>
            </p:cNvPr>
            <p:cNvSpPr/>
            <p:nvPr/>
          </p:nvSpPr>
          <p:spPr>
            <a:xfrm>
              <a:off x="5271157" y="2574895"/>
              <a:ext cx="630756" cy="630756"/>
            </a:xfrm>
            <a:prstGeom prst="ellipse">
              <a:avLst/>
            </a:prstGeom>
            <a:solidFill>
              <a:srgbClr val="25243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/>
                <a:t>A</a:t>
              </a:r>
              <a:endParaRPr lang="zh-CN" altLang="en-US" sz="1600" dirty="0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8B519020-F79C-473A-88C5-8E518640B4AB}"/>
              </a:ext>
            </a:extLst>
          </p:cNvPr>
          <p:cNvGrpSpPr/>
          <p:nvPr/>
        </p:nvGrpSpPr>
        <p:grpSpPr>
          <a:xfrm>
            <a:off x="6371112" y="1229667"/>
            <a:ext cx="4605940" cy="2163128"/>
            <a:chOff x="6290087" y="1072473"/>
            <a:chExt cx="4605940" cy="2163128"/>
          </a:xfrm>
        </p:grpSpPr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xmlns="" id="{6EA95344-CBE7-4054-BFB9-8B6CEE05C954}"/>
                </a:ext>
              </a:extLst>
            </p:cNvPr>
            <p:cNvGrpSpPr/>
            <p:nvPr/>
          </p:nvGrpSpPr>
          <p:grpSpPr>
            <a:xfrm>
              <a:off x="6807917" y="1072473"/>
              <a:ext cx="4088110" cy="2163128"/>
              <a:chOff x="6814900" y="1072473"/>
              <a:chExt cx="4088110" cy="2163128"/>
            </a:xfrm>
          </p:grpSpPr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xmlns="" id="{B5FDEE40-0976-4803-BF50-E79B410F0894}"/>
                  </a:ext>
                </a:extLst>
              </p:cNvPr>
              <p:cNvGrpSpPr/>
              <p:nvPr/>
            </p:nvGrpSpPr>
            <p:grpSpPr>
              <a:xfrm>
                <a:off x="7904560" y="1072473"/>
                <a:ext cx="2998450" cy="2163128"/>
                <a:chOff x="1270118" y="2784042"/>
                <a:chExt cx="2998450" cy="2163128"/>
              </a:xfrm>
            </p:grpSpPr>
            <p:sp>
              <p:nvSpPr>
                <p:cNvPr id="87" name="矩形: 圆角 86">
                  <a:extLst>
                    <a:ext uri="{FF2B5EF4-FFF2-40B4-BE49-F238E27FC236}">
                      <a16:creationId xmlns:a16="http://schemas.microsoft.com/office/drawing/2014/main" xmlns="" id="{1D331B66-4CCE-4EA1-93E4-01C7FC655D62}"/>
                    </a:ext>
                  </a:extLst>
                </p:cNvPr>
                <p:cNvSpPr/>
                <p:nvPr/>
              </p:nvSpPr>
              <p:spPr>
                <a:xfrm>
                  <a:off x="1270118" y="2784042"/>
                  <a:ext cx="2998450" cy="2163128"/>
                </a:xfrm>
                <a:prstGeom prst="roundRect">
                  <a:avLst>
                    <a:gd name="adj" fmla="val 9016"/>
                  </a:avLst>
                </a:prstGeom>
                <a:noFill/>
                <a:ln w="15875">
                  <a:solidFill>
                    <a:schemeClr val="bg1">
                      <a:alpha val="80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8" name="矩形: 圆角 87">
                  <a:extLst>
                    <a:ext uri="{FF2B5EF4-FFF2-40B4-BE49-F238E27FC236}">
                      <a16:creationId xmlns:a16="http://schemas.microsoft.com/office/drawing/2014/main" xmlns="" id="{D693906E-BBBA-4F69-AEF3-E5377209520A}"/>
                    </a:ext>
                  </a:extLst>
                </p:cNvPr>
                <p:cNvSpPr/>
                <p:nvPr/>
              </p:nvSpPr>
              <p:spPr>
                <a:xfrm>
                  <a:off x="1988716" y="3072918"/>
                  <a:ext cx="1561254" cy="454182"/>
                </a:xfrm>
                <a:prstGeom prst="roundRect">
                  <a:avLst>
                    <a:gd name="adj" fmla="val 41562"/>
                  </a:avLst>
                </a:prstGeom>
                <a:solidFill>
                  <a:srgbClr val="F84E6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000" b="1" dirty="0">
                      <a:latin typeface="Calibri" panose="020F0502020204030204" pitchFamily="34" charset="0"/>
                      <a:cs typeface="Calibri" panose="020F0502020204030204" pitchFamily="34" charset="0"/>
                    </a:rPr>
                    <a:t>TEXT HERE</a:t>
                  </a:r>
                  <a:endParaRPr lang="zh-CN" altLang="en-US" sz="2000" b="1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9" name="文本框 88">
                  <a:extLst>
                    <a:ext uri="{FF2B5EF4-FFF2-40B4-BE49-F238E27FC236}">
                      <a16:creationId xmlns:a16="http://schemas.microsoft.com/office/drawing/2014/main" xmlns="" id="{A28251CF-953C-4449-AEE9-35A7537181FC}"/>
                    </a:ext>
                  </a:extLst>
                </p:cNvPr>
                <p:cNvSpPr txBox="1"/>
                <p:nvPr/>
              </p:nvSpPr>
              <p:spPr>
                <a:xfrm>
                  <a:off x="1526638" y="3587987"/>
                  <a:ext cx="2485410" cy="11695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Lorem ipsum dolor sit amet, consectetuer </a:t>
                  </a:r>
                  <a:r>
                    <a:rPr lang="en-US" altLang="zh-CN" sz="1400" dirty="0" err="1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adipiscing</a:t>
                  </a: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altLang="zh-CN" sz="1400" dirty="0" err="1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elit</a:t>
                  </a: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. </a:t>
                  </a:r>
                  <a:r>
                    <a:rPr lang="en-US" altLang="zh-CN" sz="1400" dirty="0" err="1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Fusce</a:t>
                  </a: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altLang="zh-CN" sz="1400" dirty="0" err="1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posuere</a:t>
                  </a: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. Nunc viverra imperdiet enim. Fusce est. Vivamus a </a:t>
                  </a:r>
                  <a:r>
                    <a:rPr lang="en-US" altLang="zh-CN" sz="1400" dirty="0" err="1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tellus</a:t>
                  </a: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.</a:t>
                  </a:r>
                </a:p>
              </p:txBody>
            </p:sp>
          </p:grp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xmlns="" id="{CE881C42-6048-4104-9D44-82712796AF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14900" y="2909547"/>
                <a:ext cx="1089660" cy="0"/>
              </a:xfrm>
              <a:prstGeom prst="line">
                <a:avLst/>
              </a:prstGeom>
              <a:ln w="9525">
                <a:solidFill>
                  <a:schemeClr val="bg1">
                    <a:alpha val="77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A2788DBA-724F-4984-A907-F1B76BAE79F3}"/>
                </a:ext>
              </a:extLst>
            </p:cNvPr>
            <p:cNvSpPr/>
            <p:nvPr/>
          </p:nvSpPr>
          <p:spPr>
            <a:xfrm>
              <a:off x="6290087" y="2574895"/>
              <a:ext cx="630756" cy="630756"/>
            </a:xfrm>
            <a:prstGeom prst="ellipse">
              <a:avLst/>
            </a:prstGeom>
            <a:solidFill>
              <a:srgbClr val="25243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/>
                <a:t>B</a:t>
              </a:r>
              <a:endParaRPr lang="zh-CN" altLang="en-US" sz="1600" dirty="0"/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5D1DCEB4-803C-4A7C-BE0E-5583070C3F55}"/>
              </a:ext>
            </a:extLst>
          </p:cNvPr>
          <p:cNvGrpSpPr/>
          <p:nvPr/>
        </p:nvGrpSpPr>
        <p:grpSpPr>
          <a:xfrm>
            <a:off x="1189093" y="3699232"/>
            <a:ext cx="4631795" cy="2163128"/>
            <a:chOff x="1270118" y="3740019"/>
            <a:chExt cx="4631795" cy="2163128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D24AFC05-D9DA-48F5-9400-98CDED60837B}"/>
                </a:ext>
              </a:extLst>
            </p:cNvPr>
            <p:cNvGrpSpPr/>
            <p:nvPr/>
          </p:nvGrpSpPr>
          <p:grpSpPr>
            <a:xfrm>
              <a:off x="1270118" y="3740019"/>
              <a:ext cx="4088110" cy="2163128"/>
              <a:chOff x="1270118" y="4129563"/>
              <a:chExt cx="4088110" cy="2163128"/>
            </a:xfrm>
          </p:grpSpPr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xmlns="" id="{F92AFEC1-DEB9-4344-A199-A9C274202F88}"/>
                  </a:ext>
                </a:extLst>
              </p:cNvPr>
              <p:cNvGrpSpPr/>
              <p:nvPr/>
            </p:nvGrpSpPr>
            <p:grpSpPr>
              <a:xfrm>
                <a:off x="1270118" y="4129563"/>
                <a:ext cx="2998450" cy="2163128"/>
                <a:chOff x="1270118" y="2784042"/>
                <a:chExt cx="2998450" cy="2163128"/>
              </a:xfrm>
            </p:grpSpPr>
            <p:sp>
              <p:nvSpPr>
                <p:cNvPr id="78" name="矩形: 圆角 77">
                  <a:extLst>
                    <a:ext uri="{FF2B5EF4-FFF2-40B4-BE49-F238E27FC236}">
                      <a16:creationId xmlns:a16="http://schemas.microsoft.com/office/drawing/2014/main" xmlns="" id="{99477860-E3BE-4639-8246-6924978241A6}"/>
                    </a:ext>
                  </a:extLst>
                </p:cNvPr>
                <p:cNvSpPr/>
                <p:nvPr/>
              </p:nvSpPr>
              <p:spPr>
                <a:xfrm>
                  <a:off x="1270118" y="2784042"/>
                  <a:ext cx="2998450" cy="2163128"/>
                </a:xfrm>
                <a:prstGeom prst="roundRect">
                  <a:avLst>
                    <a:gd name="adj" fmla="val 9016"/>
                  </a:avLst>
                </a:prstGeom>
                <a:noFill/>
                <a:ln w="15875">
                  <a:solidFill>
                    <a:schemeClr val="bg1">
                      <a:alpha val="80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9" name="矩形: 圆角 78">
                  <a:extLst>
                    <a:ext uri="{FF2B5EF4-FFF2-40B4-BE49-F238E27FC236}">
                      <a16:creationId xmlns:a16="http://schemas.microsoft.com/office/drawing/2014/main" xmlns="" id="{0425265E-C0C4-446B-BD27-C1F0DF7A02C8}"/>
                    </a:ext>
                  </a:extLst>
                </p:cNvPr>
                <p:cNvSpPr/>
                <p:nvPr/>
              </p:nvSpPr>
              <p:spPr>
                <a:xfrm>
                  <a:off x="1988716" y="3072918"/>
                  <a:ext cx="1561254" cy="454182"/>
                </a:xfrm>
                <a:prstGeom prst="roundRect">
                  <a:avLst>
                    <a:gd name="adj" fmla="val 41562"/>
                  </a:avLst>
                </a:prstGeom>
                <a:solidFill>
                  <a:srgbClr val="F84E6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000" b="1" dirty="0">
                      <a:latin typeface="Calibri" panose="020F0502020204030204" pitchFamily="34" charset="0"/>
                      <a:cs typeface="Calibri" panose="020F0502020204030204" pitchFamily="34" charset="0"/>
                    </a:rPr>
                    <a:t>TEXT HERE</a:t>
                  </a:r>
                  <a:endParaRPr lang="zh-CN" altLang="en-US" sz="2000" b="1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0" name="文本框 79">
                  <a:extLst>
                    <a:ext uri="{FF2B5EF4-FFF2-40B4-BE49-F238E27FC236}">
                      <a16:creationId xmlns:a16="http://schemas.microsoft.com/office/drawing/2014/main" xmlns="" id="{65C8C252-05C5-4F64-9A74-9EAF70FCF649}"/>
                    </a:ext>
                  </a:extLst>
                </p:cNvPr>
                <p:cNvSpPr txBox="1"/>
                <p:nvPr/>
              </p:nvSpPr>
              <p:spPr>
                <a:xfrm>
                  <a:off x="1552847" y="3587987"/>
                  <a:ext cx="2432992" cy="11695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Lorem ipsum dolor sit amet, consectetuer </a:t>
                  </a:r>
                  <a:r>
                    <a:rPr lang="en-US" altLang="zh-CN" sz="1400" dirty="0" err="1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adipiscing</a:t>
                  </a: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altLang="zh-CN" sz="1400" dirty="0" err="1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elit</a:t>
                  </a: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. </a:t>
                  </a:r>
                  <a:r>
                    <a:rPr lang="en-US" altLang="zh-CN" sz="1400" dirty="0" err="1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Fusce</a:t>
                  </a: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altLang="zh-CN" sz="1400" dirty="0" err="1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posuere</a:t>
                  </a: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. Nunc viverra imperdiet enim. Fusce est. Vivamus a </a:t>
                  </a:r>
                  <a:r>
                    <a:rPr lang="en-US" altLang="zh-CN" sz="1400" dirty="0" err="1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tellus</a:t>
                  </a: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.</a:t>
                  </a:r>
                </a:p>
              </p:txBody>
            </p:sp>
          </p:grp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xmlns="" id="{FC24DDD4-50E1-4DEB-B4C8-57EF537A17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68568" y="4621116"/>
                <a:ext cx="1089660" cy="0"/>
              </a:xfrm>
              <a:prstGeom prst="line">
                <a:avLst/>
              </a:prstGeom>
              <a:ln w="9525">
                <a:solidFill>
                  <a:schemeClr val="bg1">
                    <a:alpha val="77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26727DC6-9B20-4F3D-BB7B-7CB14F84E4AB}"/>
                </a:ext>
              </a:extLst>
            </p:cNvPr>
            <p:cNvSpPr/>
            <p:nvPr/>
          </p:nvSpPr>
          <p:spPr>
            <a:xfrm>
              <a:off x="5271157" y="4001090"/>
              <a:ext cx="630756" cy="630756"/>
            </a:xfrm>
            <a:prstGeom prst="ellipse">
              <a:avLst/>
            </a:prstGeom>
            <a:solidFill>
              <a:srgbClr val="25243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/>
                <a:t>C</a:t>
              </a:r>
              <a:endParaRPr lang="zh-CN" altLang="en-US" sz="1600" dirty="0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F3757243-1B62-4683-975D-89E8CDB803EF}"/>
              </a:ext>
            </a:extLst>
          </p:cNvPr>
          <p:cNvGrpSpPr/>
          <p:nvPr/>
        </p:nvGrpSpPr>
        <p:grpSpPr>
          <a:xfrm>
            <a:off x="6151187" y="3858983"/>
            <a:ext cx="4605940" cy="2163128"/>
            <a:chOff x="6290087" y="3740019"/>
            <a:chExt cx="4605940" cy="2163128"/>
          </a:xfrm>
        </p:grpSpPr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xmlns="" id="{F90F7BB3-7E5C-40BD-B3F1-1C6B629FD5A9}"/>
                </a:ext>
              </a:extLst>
            </p:cNvPr>
            <p:cNvGrpSpPr/>
            <p:nvPr/>
          </p:nvGrpSpPr>
          <p:grpSpPr>
            <a:xfrm>
              <a:off x="6807917" y="3740019"/>
              <a:ext cx="4088110" cy="2163128"/>
              <a:chOff x="6814900" y="1072473"/>
              <a:chExt cx="4088110" cy="2163128"/>
            </a:xfrm>
          </p:grpSpPr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xmlns="" id="{760C4745-0824-4EB3-A798-00870A99FD60}"/>
                  </a:ext>
                </a:extLst>
              </p:cNvPr>
              <p:cNvGrpSpPr/>
              <p:nvPr/>
            </p:nvGrpSpPr>
            <p:grpSpPr>
              <a:xfrm>
                <a:off x="7904560" y="1072473"/>
                <a:ext cx="2998450" cy="2163128"/>
                <a:chOff x="1270118" y="2784042"/>
                <a:chExt cx="2998450" cy="2163128"/>
              </a:xfrm>
            </p:grpSpPr>
            <p:sp>
              <p:nvSpPr>
                <p:cNvPr id="98" name="矩形: 圆角 97">
                  <a:extLst>
                    <a:ext uri="{FF2B5EF4-FFF2-40B4-BE49-F238E27FC236}">
                      <a16:creationId xmlns:a16="http://schemas.microsoft.com/office/drawing/2014/main" xmlns="" id="{21113D28-2988-4097-A7E1-7484910D9CB8}"/>
                    </a:ext>
                  </a:extLst>
                </p:cNvPr>
                <p:cNvSpPr/>
                <p:nvPr/>
              </p:nvSpPr>
              <p:spPr>
                <a:xfrm>
                  <a:off x="1270118" y="2784042"/>
                  <a:ext cx="2998450" cy="2163128"/>
                </a:xfrm>
                <a:prstGeom prst="roundRect">
                  <a:avLst>
                    <a:gd name="adj" fmla="val 9016"/>
                  </a:avLst>
                </a:prstGeom>
                <a:noFill/>
                <a:ln w="15875">
                  <a:solidFill>
                    <a:schemeClr val="bg1">
                      <a:alpha val="80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矩形: 圆角 98">
                  <a:extLst>
                    <a:ext uri="{FF2B5EF4-FFF2-40B4-BE49-F238E27FC236}">
                      <a16:creationId xmlns:a16="http://schemas.microsoft.com/office/drawing/2014/main" xmlns="" id="{BEBC592F-80EE-482A-B14F-0F9B8A3566B8}"/>
                    </a:ext>
                  </a:extLst>
                </p:cNvPr>
                <p:cNvSpPr/>
                <p:nvPr/>
              </p:nvSpPr>
              <p:spPr>
                <a:xfrm>
                  <a:off x="1988716" y="3072918"/>
                  <a:ext cx="1561254" cy="454182"/>
                </a:xfrm>
                <a:prstGeom prst="roundRect">
                  <a:avLst>
                    <a:gd name="adj" fmla="val 41562"/>
                  </a:avLst>
                </a:prstGeom>
                <a:solidFill>
                  <a:srgbClr val="F84E6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000" b="1" dirty="0">
                      <a:latin typeface="Calibri" panose="020F0502020204030204" pitchFamily="34" charset="0"/>
                      <a:cs typeface="Calibri" panose="020F0502020204030204" pitchFamily="34" charset="0"/>
                    </a:rPr>
                    <a:t>TEXT HERE</a:t>
                  </a:r>
                  <a:endParaRPr lang="zh-CN" altLang="en-US" sz="2000" b="1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0" name="文本框 99">
                  <a:extLst>
                    <a:ext uri="{FF2B5EF4-FFF2-40B4-BE49-F238E27FC236}">
                      <a16:creationId xmlns:a16="http://schemas.microsoft.com/office/drawing/2014/main" xmlns="" id="{39250017-0EB2-4ED9-848E-E9D2AD477926}"/>
                    </a:ext>
                  </a:extLst>
                </p:cNvPr>
                <p:cNvSpPr txBox="1"/>
                <p:nvPr/>
              </p:nvSpPr>
              <p:spPr>
                <a:xfrm>
                  <a:off x="1564725" y="3587987"/>
                  <a:ext cx="2409236" cy="11695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Lorem ipsum dolor sit amet, consectetuer </a:t>
                  </a:r>
                  <a:r>
                    <a:rPr lang="en-US" altLang="zh-CN" sz="1400" dirty="0" err="1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adipiscing</a:t>
                  </a: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altLang="zh-CN" sz="1400" dirty="0" err="1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elit</a:t>
                  </a: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. </a:t>
                  </a:r>
                  <a:r>
                    <a:rPr lang="en-US" altLang="zh-CN" sz="1400" dirty="0" err="1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Fusce</a:t>
                  </a: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altLang="zh-CN" sz="1400" dirty="0" err="1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posuere</a:t>
                  </a: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. Nunc viverra imperdiet enim. Fusce est. Vivamus a </a:t>
                  </a:r>
                  <a:r>
                    <a:rPr lang="en-US" altLang="zh-CN" sz="1400" dirty="0" err="1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tellus</a:t>
                  </a: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.</a:t>
                  </a:r>
                </a:p>
              </p:txBody>
            </p:sp>
          </p:grp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xmlns="" id="{FC0C6969-13B8-4723-8615-36D8C4B14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14900" y="1564026"/>
                <a:ext cx="1089660" cy="0"/>
              </a:xfrm>
              <a:prstGeom prst="line">
                <a:avLst/>
              </a:prstGeom>
              <a:ln w="9525">
                <a:solidFill>
                  <a:schemeClr val="bg1">
                    <a:alpha val="77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98781665-FC83-46D5-BE5A-C85174C4F78C}"/>
                </a:ext>
              </a:extLst>
            </p:cNvPr>
            <p:cNvSpPr/>
            <p:nvPr/>
          </p:nvSpPr>
          <p:spPr>
            <a:xfrm>
              <a:off x="6290087" y="4001090"/>
              <a:ext cx="630756" cy="630756"/>
            </a:xfrm>
            <a:prstGeom prst="ellipse">
              <a:avLst/>
            </a:prstGeom>
            <a:solidFill>
              <a:srgbClr val="25243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/>
                <a:t>D</a:t>
              </a:r>
              <a:endParaRPr lang="zh-CN" altLang="en-US" sz="1600" dirty="0"/>
            </a:p>
          </p:txBody>
        </p:sp>
      </p:grpSp>
      <p:sp>
        <p:nvSpPr>
          <p:cNvPr id="108" name="椭圆 107">
            <a:extLst>
              <a:ext uri="{FF2B5EF4-FFF2-40B4-BE49-F238E27FC236}">
                <a16:creationId xmlns:a16="http://schemas.microsoft.com/office/drawing/2014/main" xmlns="" id="{99857A27-8561-4DAC-BC6F-95A01B5F8ECA}"/>
              </a:ext>
            </a:extLst>
          </p:cNvPr>
          <p:cNvSpPr/>
          <p:nvPr/>
        </p:nvSpPr>
        <p:spPr>
          <a:xfrm>
            <a:off x="3904814" y="5984310"/>
            <a:ext cx="3977698" cy="570999"/>
          </a:xfrm>
          <a:prstGeom prst="ellipse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9" name="组合 108" hidden="1">
            <a:extLst>
              <a:ext uri="{FF2B5EF4-FFF2-40B4-BE49-F238E27FC236}">
                <a16:creationId xmlns:a16="http://schemas.microsoft.com/office/drawing/2014/main" xmlns="" id="{F69DB67E-7871-4910-8216-A88EBA3763E7}"/>
              </a:ext>
            </a:extLst>
          </p:cNvPr>
          <p:cNvGrpSpPr/>
          <p:nvPr/>
        </p:nvGrpSpPr>
        <p:grpSpPr>
          <a:xfrm>
            <a:off x="1189093" y="3816462"/>
            <a:ext cx="4708866" cy="2163128"/>
            <a:chOff x="1270118" y="3740019"/>
            <a:chExt cx="4708866" cy="2163128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xmlns="" id="{FE660F54-19D8-4F19-A1A2-654D941ACA6B}"/>
                </a:ext>
              </a:extLst>
            </p:cNvPr>
            <p:cNvGrpSpPr/>
            <p:nvPr/>
          </p:nvGrpSpPr>
          <p:grpSpPr>
            <a:xfrm>
              <a:off x="1270118" y="3740019"/>
              <a:ext cx="4088110" cy="2163128"/>
              <a:chOff x="1270118" y="4129563"/>
              <a:chExt cx="4088110" cy="2163128"/>
            </a:xfrm>
          </p:grpSpPr>
          <p:grpSp>
            <p:nvGrpSpPr>
              <p:cNvPr id="112" name="组合 111">
                <a:extLst>
                  <a:ext uri="{FF2B5EF4-FFF2-40B4-BE49-F238E27FC236}">
                    <a16:creationId xmlns:a16="http://schemas.microsoft.com/office/drawing/2014/main" xmlns="" id="{CB3ED25D-EEF3-47C1-89D6-9BF30C2517C2}"/>
                  </a:ext>
                </a:extLst>
              </p:cNvPr>
              <p:cNvGrpSpPr/>
              <p:nvPr/>
            </p:nvGrpSpPr>
            <p:grpSpPr>
              <a:xfrm>
                <a:off x="1270118" y="4129563"/>
                <a:ext cx="2998450" cy="2163128"/>
                <a:chOff x="1270118" y="2784042"/>
                <a:chExt cx="2998450" cy="2163128"/>
              </a:xfrm>
            </p:grpSpPr>
            <p:sp>
              <p:nvSpPr>
                <p:cNvPr id="114" name="矩形: 圆角 113">
                  <a:extLst>
                    <a:ext uri="{FF2B5EF4-FFF2-40B4-BE49-F238E27FC236}">
                      <a16:creationId xmlns:a16="http://schemas.microsoft.com/office/drawing/2014/main" xmlns="" id="{3BD7E195-03D8-432E-8701-8F093A0A70B6}"/>
                    </a:ext>
                  </a:extLst>
                </p:cNvPr>
                <p:cNvSpPr/>
                <p:nvPr/>
              </p:nvSpPr>
              <p:spPr>
                <a:xfrm>
                  <a:off x="1270118" y="2784042"/>
                  <a:ext cx="2998450" cy="2163128"/>
                </a:xfrm>
                <a:prstGeom prst="roundRect">
                  <a:avLst>
                    <a:gd name="adj" fmla="val 9016"/>
                  </a:avLst>
                </a:prstGeom>
                <a:noFill/>
                <a:ln w="15875">
                  <a:solidFill>
                    <a:schemeClr val="bg1">
                      <a:alpha val="80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15" name="矩形: 圆角 114">
                  <a:extLst>
                    <a:ext uri="{FF2B5EF4-FFF2-40B4-BE49-F238E27FC236}">
                      <a16:creationId xmlns:a16="http://schemas.microsoft.com/office/drawing/2014/main" xmlns="" id="{B21EDB56-2A27-4C9F-BABE-BF992CDCFFB2}"/>
                    </a:ext>
                  </a:extLst>
                </p:cNvPr>
                <p:cNvSpPr/>
                <p:nvPr/>
              </p:nvSpPr>
              <p:spPr>
                <a:xfrm>
                  <a:off x="1988716" y="3072918"/>
                  <a:ext cx="1561254" cy="454182"/>
                </a:xfrm>
                <a:prstGeom prst="roundRect">
                  <a:avLst>
                    <a:gd name="adj" fmla="val 41562"/>
                  </a:avLst>
                </a:prstGeom>
                <a:solidFill>
                  <a:srgbClr val="F84E6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000" b="1" dirty="0">
                      <a:latin typeface="Calibri" panose="020F0502020204030204" pitchFamily="34" charset="0"/>
                      <a:cs typeface="Calibri" panose="020F0502020204030204" pitchFamily="34" charset="0"/>
                    </a:rPr>
                    <a:t>TEXT HERE</a:t>
                  </a:r>
                  <a:endParaRPr lang="zh-CN" altLang="en-US" sz="2000" b="1" dirty="0"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6" name="文本框 115">
                  <a:extLst>
                    <a:ext uri="{FF2B5EF4-FFF2-40B4-BE49-F238E27FC236}">
                      <a16:creationId xmlns:a16="http://schemas.microsoft.com/office/drawing/2014/main" xmlns="" id="{2F7EE42B-238F-4487-A5FC-F89B12B6A85C}"/>
                    </a:ext>
                  </a:extLst>
                </p:cNvPr>
                <p:cNvSpPr txBox="1"/>
                <p:nvPr/>
              </p:nvSpPr>
              <p:spPr>
                <a:xfrm>
                  <a:off x="1552847" y="3587987"/>
                  <a:ext cx="2432992" cy="116955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Lorem ipsum dolor sit amet, consectetuer </a:t>
                  </a:r>
                  <a:r>
                    <a:rPr lang="en-US" altLang="zh-CN" sz="1400" dirty="0" err="1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adipiscing</a:t>
                  </a: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altLang="zh-CN" sz="1400" dirty="0" err="1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elit</a:t>
                  </a: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. </a:t>
                  </a:r>
                  <a:r>
                    <a:rPr lang="en-US" altLang="zh-CN" sz="1400" dirty="0" err="1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Fusce</a:t>
                  </a: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  <a:r>
                    <a:rPr lang="en-US" altLang="zh-CN" sz="1400" dirty="0" err="1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posuere</a:t>
                  </a: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. Nunc viverra imperdiet enim. Fusce est. Vivamus a </a:t>
                  </a:r>
                  <a:r>
                    <a:rPr lang="en-US" altLang="zh-CN" sz="1400" dirty="0" err="1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tellus</a:t>
                  </a:r>
                  <a:r>
                    <a:rPr lang="en-US" altLang="zh-CN" sz="1400" dirty="0">
                      <a:solidFill>
                        <a:schemeClr val="bg1">
                          <a:lumMod val="95000"/>
                        </a:schemeClr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.</a:t>
                  </a:r>
                </a:p>
              </p:txBody>
            </p:sp>
          </p:grp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xmlns="" id="{90EF37AD-D1F7-4C37-A979-02DF24CF46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68568" y="4621116"/>
                <a:ext cx="1089660" cy="0"/>
              </a:xfrm>
              <a:prstGeom prst="line">
                <a:avLst/>
              </a:prstGeom>
              <a:ln w="9525">
                <a:solidFill>
                  <a:schemeClr val="bg1">
                    <a:alpha val="77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1" name="椭圆 110" hidden="1">
              <a:extLst>
                <a:ext uri="{FF2B5EF4-FFF2-40B4-BE49-F238E27FC236}">
                  <a16:creationId xmlns:a16="http://schemas.microsoft.com/office/drawing/2014/main" xmlns="" id="{8EBAA82C-CF8F-4CA1-9B7E-B0CF321F0FFD}"/>
                </a:ext>
              </a:extLst>
            </p:cNvPr>
            <p:cNvSpPr/>
            <p:nvPr/>
          </p:nvSpPr>
          <p:spPr>
            <a:xfrm>
              <a:off x="5194086" y="3924019"/>
              <a:ext cx="784898" cy="784898"/>
            </a:xfrm>
            <a:prstGeom prst="ellipse">
              <a:avLst/>
            </a:prstGeom>
            <a:solidFill>
              <a:srgbClr val="25243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/>
                <a:t>C</a:t>
              </a:r>
              <a:endParaRPr lang="zh-CN" altLang="en-US" sz="1600" dirty="0"/>
            </a:p>
          </p:txBody>
        </p: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C7AC7574-F225-42E4-BBF4-DFE2702718EA}"/>
              </a:ext>
            </a:extLst>
          </p:cNvPr>
          <p:cNvSpPr txBox="1"/>
          <p:nvPr/>
        </p:nvSpPr>
        <p:spPr>
          <a:xfrm>
            <a:off x="1965960" y="6391324"/>
            <a:ext cx="826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Lorem ipsum dolor sit amet, consectetuer adipiscing elit. Maecenas porttitor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congue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massa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.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Amet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 commodo magna eros quis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urna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 Light" panose="020F0302020204030204" pitchFamily="34" charset="0"/>
              <a:ea typeface="思源黑体 CN ExtraLight" panose="020B0200000000000000" pitchFamily="34" charset="-122"/>
              <a:cs typeface="Calibri Light" panose="020F0302020204030204" pitchFamily="34" charset="0"/>
            </a:endParaRP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4F389124-4BC5-4336-BF9A-BAABF1EFDE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9" y="225378"/>
            <a:ext cx="1983613" cy="268155"/>
          </a:xfrm>
          <a:prstGeom prst="rect">
            <a:avLst/>
          </a:prstGeom>
          <a:effectLst>
            <a:outerShdw blurRad="12700" dist="12700" dir="2700000" algn="tl" rotWithShape="0">
              <a:srgbClr val="0D0371">
                <a:alpha val="2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861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57FF8"/>
            </a:gs>
            <a:gs pos="43000">
              <a:srgbClr val="C169ED"/>
            </a:gs>
            <a:gs pos="94000">
              <a:srgbClr val="EC6FD0"/>
            </a:gs>
            <a:gs pos="72000">
              <a:srgbClr val="DD60E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12510C8-DD13-4E89-A897-40B135781191}"/>
              </a:ext>
            </a:extLst>
          </p:cNvPr>
          <p:cNvSpPr/>
          <p:nvPr/>
        </p:nvSpPr>
        <p:spPr>
          <a:xfrm>
            <a:off x="0" y="3266049"/>
            <a:ext cx="12192000" cy="91440"/>
          </a:xfrm>
          <a:prstGeom prst="rect">
            <a:avLst/>
          </a:prstGeom>
          <a:solidFill>
            <a:srgbClr val="F84E6B">
              <a:alpha val="78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D399677B-8A7F-4098-B961-A1A1A77CA982}"/>
              </a:ext>
            </a:extLst>
          </p:cNvPr>
          <p:cNvSpPr/>
          <p:nvPr/>
        </p:nvSpPr>
        <p:spPr>
          <a:xfrm>
            <a:off x="1117813" y="2999349"/>
            <a:ext cx="1858072" cy="624840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 w="53975">
            <a:solidFill>
              <a:srgbClr val="F84E6B">
                <a:alpha val="40000"/>
              </a:srgbClr>
            </a:solidFill>
          </a:ln>
          <a:effectLst>
            <a:outerShdw blurRad="101600" dir="600000" sx="101000" sy="101000" algn="tl" rotWithShape="0">
              <a:schemeClr val="bg1">
                <a:lumMod val="75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3FCA166A-A47D-4C49-A249-FFF0C6BC54E7}"/>
              </a:ext>
            </a:extLst>
          </p:cNvPr>
          <p:cNvSpPr/>
          <p:nvPr/>
        </p:nvSpPr>
        <p:spPr>
          <a:xfrm>
            <a:off x="3817247" y="2999349"/>
            <a:ext cx="1858072" cy="624840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 w="53975">
            <a:solidFill>
              <a:srgbClr val="F84E6B">
                <a:alpha val="40000"/>
              </a:srgbClr>
            </a:solidFill>
          </a:ln>
          <a:effectLst>
            <a:outerShdw blurRad="101600" dir="600000" sx="101000" sy="101000" algn="tl" rotWithShape="0">
              <a:schemeClr val="bg1">
                <a:lumMod val="75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形 29" descr="礼物">
            <a:extLst>
              <a:ext uri="{FF2B5EF4-FFF2-40B4-BE49-F238E27FC236}">
                <a16:creationId xmlns:a16="http://schemas.microsoft.com/office/drawing/2014/main" xmlns="" id="{B9F5AAAD-20D6-4525-A592-0ED9245DF3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575372" y="3130394"/>
            <a:ext cx="357308" cy="357308"/>
          </a:xfrm>
          <a:prstGeom prst="rect">
            <a:avLst/>
          </a:prstGeom>
        </p:spPr>
      </p:pic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37121F1D-F0C5-4DAC-9F5B-E8FCFE0BBDE6}"/>
              </a:ext>
            </a:extLst>
          </p:cNvPr>
          <p:cNvSpPr/>
          <p:nvPr/>
        </p:nvSpPr>
        <p:spPr>
          <a:xfrm>
            <a:off x="9216116" y="2999349"/>
            <a:ext cx="1858072" cy="624840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 w="53975">
            <a:solidFill>
              <a:srgbClr val="F84E6B">
                <a:alpha val="40000"/>
              </a:srgbClr>
            </a:solidFill>
          </a:ln>
          <a:effectLst>
            <a:outerShdw blurRad="101600" dir="600000" sx="101000" sy="101000" algn="tl" rotWithShape="0">
              <a:schemeClr val="bg1">
                <a:lumMod val="75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形 31" descr="书架上的书籍">
            <a:extLst>
              <a:ext uri="{FF2B5EF4-FFF2-40B4-BE49-F238E27FC236}">
                <a16:creationId xmlns:a16="http://schemas.microsoft.com/office/drawing/2014/main" xmlns="" id="{C54A1087-0A5B-4877-98A7-0ED2602893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952292" y="3116189"/>
            <a:ext cx="385718" cy="385718"/>
          </a:xfrm>
          <a:prstGeom prst="rect">
            <a:avLst/>
          </a:prstGeom>
        </p:spPr>
      </p:pic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FDA7B16B-6036-4C25-BCCE-E6CE230A9FA9}"/>
              </a:ext>
            </a:extLst>
          </p:cNvPr>
          <p:cNvSpPr/>
          <p:nvPr/>
        </p:nvSpPr>
        <p:spPr>
          <a:xfrm>
            <a:off x="6516681" y="2999349"/>
            <a:ext cx="1858072" cy="624840"/>
          </a:xfrm>
          <a:prstGeom prst="roundRect">
            <a:avLst>
              <a:gd name="adj" fmla="val 50000"/>
            </a:avLst>
          </a:prstGeom>
          <a:solidFill>
            <a:srgbClr val="F2F2F2"/>
          </a:solidFill>
          <a:ln w="53975">
            <a:solidFill>
              <a:srgbClr val="F84E6B">
                <a:alpha val="40000"/>
              </a:srgbClr>
            </a:solidFill>
          </a:ln>
          <a:effectLst>
            <a:outerShdw blurRad="101600" dir="600000" sx="101000" sy="101000" algn="tl" rotWithShape="0">
              <a:schemeClr val="bg1">
                <a:lumMod val="75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形 41" descr="条形图">
            <a:extLst>
              <a:ext uri="{FF2B5EF4-FFF2-40B4-BE49-F238E27FC236}">
                <a16:creationId xmlns:a16="http://schemas.microsoft.com/office/drawing/2014/main" xmlns="" id="{43737ED5-6F9D-493B-AC3F-A273D6E83AE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846007" y="3108207"/>
            <a:ext cx="401682" cy="401682"/>
          </a:xfrm>
          <a:prstGeom prst="rect">
            <a:avLst/>
          </a:prstGeom>
        </p:spPr>
      </p:pic>
      <p:pic>
        <p:nvPicPr>
          <p:cNvPr id="28" name="图形 27" descr="奖牌">
            <a:extLst>
              <a:ext uri="{FF2B5EF4-FFF2-40B4-BE49-F238E27FC236}">
                <a16:creationId xmlns:a16="http://schemas.microsoft.com/office/drawing/2014/main" xmlns="" id="{E0743549-C918-4CA4-BB73-2106C4F5FA2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208341" y="3110928"/>
            <a:ext cx="401682" cy="401682"/>
          </a:xfrm>
          <a:prstGeom prst="rect">
            <a:avLst/>
          </a:prstGeom>
        </p:spPr>
      </p:pic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33472D60-2ED6-4B78-8F11-11BB479509F8}"/>
              </a:ext>
            </a:extLst>
          </p:cNvPr>
          <p:cNvGrpSpPr/>
          <p:nvPr/>
        </p:nvGrpSpPr>
        <p:grpSpPr>
          <a:xfrm>
            <a:off x="6025677" y="3662332"/>
            <a:ext cx="2779912" cy="2376751"/>
            <a:chOff x="6015517" y="4003729"/>
            <a:chExt cx="2779912" cy="2376751"/>
          </a:xfrm>
        </p:grpSpPr>
        <p:cxnSp>
          <p:nvCxnSpPr>
            <p:cNvPr id="45" name="直接箭头连接符 44">
              <a:extLst>
                <a:ext uri="{FF2B5EF4-FFF2-40B4-BE49-F238E27FC236}">
                  <a16:creationId xmlns:a16="http://schemas.microsoft.com/office/drawing/2014/main" xmlns="" id="{99BAAB32-C42D-4E0C-A5D2-4608636D87C9}"/>
                </a:ext>
              </a:extLst>
            </p:cNvPr>
            <p:cNvCxnSpPr/>
            <p:nvPr/>
          </p:nvCxnSpPr>
          <p:spPr>
            <a:xfrm flipH="1">
              <a:off x="7405473" y="4003729"/>
              <a:ext cx="1" cy="540000"/>
            </a:xfrm>
            <a:prstGeom prst="straightConnector1">
              <a:avLst/>
            </a:prstGeom>
            <a:ln w="15875">
              <a:solidFill>
                <a:schemeClr val="bg1">
                  <a:alpha val="80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C81CF31B-3729-428E-94F5-11F027F6FC22}"/>
                </a:ext>
              </a:extLst>
            </p:cNvPr>
            <p:cNvGrpSpPr/>
            <p:nvPr/>
          </p:nvGrpSpPr>
          <p:grpSpPr>
            <a:xfrm>
              <a:off x="6015517" y="4539651"/>
              <a:ext cx="2779912" cy="1840829"/>
              <a:chOff x="644008" y="4529491"/>
              <a:chExt cx="2779912" cy="1840829"/>
            </a:xfrm>
          </p:grpSpPr>
          <p:sp>
            <p:nvSpPr>
              <p:cNvPr id="75" name="矩形: 圆角 74">
                <a:extLst>
                  <a:ext uri="{FF2B5EF4-FFF2-40B4-BE49-F238E27FC236}">
                    <a16:creationId xmlns:a16="http://schemas.microsoft.com/office/drawing/2014/main" xmlns="" id="{42CDFE38-82C0-4E14-913C-AA2056D72CA0}"/>
                  </a:ext>
                </a:extLst>
              </p:cNvPr>
              <p:cNvSpPr/>
              <p:nvPr/>
            </p:nvSpPr>
            <p:spPr>
              <a:xfrm>
                <a:off x="644008" y="4529491"/>
                <a:ext cx="2779912" cy="1840829"/>
              </a:xfrm>
              <a:prstGeom prst="roundRect">
                <a:avLst>
                  <a:gd name="adj" fmla="val 9016"/>
                </a:avLst>
              </a:prstGeom>
              <a:solidFill>
                <a:srgbClr val="F2F2F2"/>
              </a:solidFill>
              <a:ln w="15875">
                <a:noFill/>
                <a:prstDash val="sysDash"/>
              </a:ln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xmlns="" id="{ED7A9156-3097-4106-8191-E6815393B380}"/>
                  </a:ext>
                </a:extLst>
              </p:cNvPr>
              <p:cNvGrpSpPr/>
              <p:nvPr/>
            </p:nvGrpSpPr>
            <p:grpSpPr>
              <a:xfrm>
                <a:off x="908410" y="4776069"/>
                <a:ext cx="2276876" cy="1406476"/>
                <a:chOff x="1677797" y="1462567"/>
                <a:chExt cx="2276876" cy="1662969"/>
              </a:xfrm>
            </p:grpSpPr>
            <p:sp>
              <p:nvSpPr>
                <p:cNvPr id="77" name="矩形: 圆角 76">
                  <a:extLst>
                    <a:ext uri="{FF2B5EF4-FFF2-40B4-BE49-F238E27FC236}">
                      <a16:creationId xmlns:a16="http://schemas.microsoft.com/office/drawing/2014/main" xmlns="" id="{D1D3D007-E967-457C-B6E0-C4C872CF074D}"/>
                    </a:ext>
                  </a:extLst>
                </p:cNvPr>
                <p:cNvSpPr/>
                <p:nvPr/>
              </p:nvSpPr>
              <p:spPr>
                <a:xfrm>
                  <a:off x="1735443" y="1873158"/>
                  <a:ext cx="2161584" cy="454183"/>
                </a:xfrm>
                <a:prstGeom prst="roundRect">
                  <a:avLst>
                    <a:gd name="adj" fmla="val 0"/>
                  </a:avLst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TEXT HERE</a:t>
                  </a:r>
                  <a:endParaRPr lang="zh-CN" altLang="en-US" sz="1600" b="1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78" name="文本框 77">
                  <a:extLst>
                    <a:ext uri="{FF2B5EF4-FFF2-40B4-BE49-F238E27FC236}">
                      <a16:creationId xmlns:a16="http://schemas.microsoft.com/office/drawing/2014/main" xmlns="" id="{DA73573B-B102-45A1-AD6E-6646674DF949}"/>
                    </a:ext>
                  </a:extLst>
                </p:cNvPr>
                <p:cNvSpPr txBox="1"/>
                <p:nvPr/>
              </p:nvSpPr>
              <p:spPr>
                <a:xfrm>
                  <a:off x="1677797" y="2252163"/>
                  <a:ext cx="2276876" cy="873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Lorem ipsum dolor sit amet, consectetuer adipiscing elit. </a:t>
                  </a:r>
                  <a:r>
                    <a:rPr lang="en-US" altLang="zh-CN" sz="1400" dirty="0" err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Fusce</a:t>
                  </a:r>
                  <a:r>
                    <a:rPr lang="en-US" altLang="zh-CN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 </a:t>
                  </a:r>
                  <a:r>
                    <a:rPr lang="en-US" altLang="zh-CN" sz="1400" dirty="0" err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posuere</a:t>
                  </a:r>
                  <a:r>
                    <a:rPr lang="en-US" altLang="zh-CN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.</a:t>
                  </a:r>
                </a:p>
              </p:txBody>
            </p:sp>
            <p:sp>
              <p:nvSpPr>
                <p:cNvPr id="79" name="矩形: 圆角 78">
                  <a:extLst>
                    <a:ext uri="{FF2B5EF4-FFF2-40B4-BE49-F238E27FC236}">
                      <a16:creationId xmlns:a16="http://schemas.microsoft.com/office/drawing/2014/main" xmlns="" id="{002E72F0-7364-4AE7-B580-7CFAD0B398F4}"/>
                    </a:ext>
                  </a:extLst>
                </p:cNvPr>
                <p:cNvSpPr/>
                <p:nvPr/>
              </p:nvSpPr>
              <p:spPr>
                <a:xfrm>
                  <a:off x="2262123" y="1462567"/>
                  <a:ext cx="1108224" cy="454183"/>
                </a:xfrm>
                <a:prstGeom prst="roundRect">
                  <a:avLst>
                    <a:gd name="adj" fmla="val 0"/>
                  </a:avLst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r>
                    <a:rPr lang="en-US" altLang="zh-CN" sz="4000" b="1" spc="100" dirty="0">
                      <a:gradFill>
                        <a:gsLst>
                          <a:gs pos="100000">
                            <a:srgbClr val="F84E6B"/>
                          </a:gs>
                          <a:gs pos="49000">
                            <a:srgbClr val="FC765B"/>
                          </a:gs>
                        </a:gsLst>
                        <a:lin ang="1200000" scaled="0"/>
                      </a:gradFill>
                      <a:latin typeface="Agency FB" panose="020B0503020202020204" pitchFamily="34" charset="0"/>
                      <a:cs typeface="Calibri" panose="020F0502020204030204" pitchFamily="34" charset="0"/>
                    </a:rPr>
                    <a:t>2017</a:t>
                  </a:r>
                  <a:endParaRPr lang="zh-CN" altLang="en-US" sz="3600" spc="100" dirty="0">
                    <a:gradFill>
                      <a:gsLst>
                        <a:gs pos="100000">
                          <a:srgbClr val="F84E6B"/>
                        </a:gs>
                        <a:gs pos="49000">
                          <a:srgbClr val="FC765B"/>
                        </a:gs>
                      </a:gsLst>
                      <a:lin ang="1200000" scaled="0"/>
                    </a:gradFill>
                    <a:latin typeface="Agency FB" panose="020B050302020202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12DA72F0-DBF8-4FE9-84CC-1B0E01D8796B}"/>
              </a:ext>
            </a:extLst>
          </p:cNvPr>
          <p:cNvGrpSpPr/>
          <p:nvPr/>
        </p:nvGrpSpPr>
        <p:grpSpPr>
          <a:xfrm>
            <a:off x="3375105" y="584455"/>
            <a:ext cx="2779912" cy="2398551"/>
            <a:chOff x="3415745" y="468006"/>
            <a:chExt cx="2779912" cy="2398551"/>
          </a:xfrm>
        </p:grpSpPr>
        <p:cxnSp>
          <p:nvCxnSpPr>
            <p:cNvPr id="46" name="直接箭头连接符 45">
              <a:extLst>
                <a:ext uri="{FF2B5EF4-FFF2-40B4-BE49-F238E27FC236}">
                  <a16:creationId xmlns:a16="http://schemas.microsoft.com/office/drawing/2014/main" xmlns="" id="{5743B8C0-0DC9-4882-AAC0-88398656CA4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805701" y="2326557"/>
              <a:ext cx="1" cy="540000"/>
            </a:xfrm>
            <a:prstGeom prst="straightConnector1">
              <a:avLst/>
            </a:prstGeom>
            <a:ln w="15875">
              <a:solidFill>
                <a:schemeClr val="bg1">
                  <a:alpha val="80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0D62C748-D93D-4639-81BB-28A3A08008B6}"/>
                </a:ext>
              </a:extLst>
            </p:cNvPr>
            <p:cNvGrpSpPr/>
            <p:nvPr/>
          </p:nvGrpSpPr>
          <p:grpSpPr>
            <a:xfrm>
              <a:off x="3415745" y="468006"/>
              <a:ext cx="2779912" cy="1840829"/>
              <a:chOff x="644008" y="4529491"/>
              <a:chExt cx="2779912" cy="1840829"/>
            </a:xfrm>
          </p:grpSpPr>
          <p:sp>
            <p:nvSpPr>
              <p:cNvPr id="81" name="矩形: 圆角 80">
                <a:extLst>
                  <a:ext uri="{FF2B5EF4-FFF2-40B4-BE49-F238E27FC236}">
                    <a16:creationId xmlns:a16="http://schemas.microsoft.com/office/drawing/2014/main" xmlns="" id="{2574F6F9-6D47-4130-B82A-87184DFD0FF2}"/>
                  </a:ext>
                </a:extLst>
              </p:cNvPr>
              <p:cNvSpPr/>
              <p:nvPr/>
            </p:nvSpPr>
            <p:spPr>
              <a:xfrm>
                <a:off x="644008" y="4529491"/>
                <a:ext cx="2779912" cy="1840829"/>
              </a:xfrm>
              <a:prstGeom prst="roundRect">
                <a:avLst>
                  <a:gd name="adj" fmla="val 9016"/>
                </a:avLst>
              </a:prstGeom>
              <a:solidFill>
                <a:srgbClr val="F2F2F2"/>
              </a:solidFill>
              <a:ln w="15875">
                <a:noFill/>
                <a:prstDash val="sysDash"/>
              </a:ln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xmlns="" id="{CB2812FE-D459-4B80-BC5E-B174B34CB81C}"/>
                  </a:ext>
                </a:extLst>
              </p:cNvPr>
              <p:cNvGrpSpPr/>
              <p:nvPr/>
            </p:nvGrpSpPr>
            <p:grpSpPr>
              <a:xfrm>
                <a:off x="908410" y="4776069"/>
                <a:ext cx="2276876" cy="1406477"/>
                <a:chOff x="1677797" y="1462566"/>
                <a:chExt cx="2276876" cy="1662971"/>
              </a:xfrm>
            </p:grpSpPr>
            <p:sp>
              <p:nvSpPr>
                <p:cNvPr id="83" name="矩形: 圆角 82">
                  <a:extLst>
                    <a:ext uri="{FF2B5EF4-FFF2-40B4-BE49-F238E27FC236}">
                      <a16:creationId xmlns:a16="http://schemas.microsoft.com/office/drawing/2014/main" xmlns="" id="{6C787BF4-841D-4B20-926F-413A695D7F24}"/>
                    </a:ext>
                  </a:extLst>
                </p:cNvPr>
                <p:cNvSpPr/>
                <p:nvPr/>
              </p:nvSpPr>
              <p:spPr>
                <a:xfrm>
                  <a:off x="1735443" y="1873158"/>
                  <a:ext cx="2161584" cy="454183"/>
                </a:xfrm>
                <a:prstGeom prst="roundRect">
                  <a:avLst>
                    <a:gd name="adj" fmla="val 0"/>
                  </a:avLst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TEXT HERE</a:t>
                  </a:r>
                  <a:endParaRPr lang="zh-CN" altLang="en-US" sz="1600" b="1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84" name="文本框 83">
                  <a:extLst>
                    <a:ext uri="{FF2B5EF4-FFF2-40B4-BE49-F238E27FC236}">
                      <a16:creationId xmlns:a16="http://schemas.microsoft.com/office/drawing/2014/main" xmlns="" id="{4BEB35FD-E0DF-4351-BD56-8FD717735CF9}"/>
                    </a:ext>
                  </a:extLst>
                </p:cNvPr>
                <p:cNvSpPr txBox="1"/>
                <p:nvPr/>
              </p:nvSpPr>
              <p:spPr>
                <a:xfrm>
                  <a:off x="1677797" y="2252163"/>
                  <a:ext cx="2276876" cy="8733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Lorem ipsum dolor sit amet, consectetuer adipiscing elit. </a:t>
                  </a:r>
                  <a:r>
                    <a:rPr lang="en-US" altLang="zh-CN" sz="1400" dirty="0" err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Fusce</a:t>
                  </a:r>
                  <a:r>
                    <a:rPr lang="en-US" altLang="zh-CN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 </a:t>
                  </a:r>
                  <a:r>
                    <a:rPr lang="en-US" altLang="zh-CN" sz="1400" dirty="0" err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posuere</a:t>
                  </a:r>
                  <a:r>
                    <a:rPr lang="en-US" altLang="zh-CN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.</a:t>
                  </a:r>
                </a:p>
              </p:txBody>
            </p:sp>
            <p:sp>
              <p:nvSpPr>
                <p:cNvPr id="85" name="矩形: 圆角 84">
                  <a:extLst>
                    <a:ext uri="{FF2B5EF4-FFF2-40B4-BE49-F238E27FC236}">
                      <a16:creationId xmlns:a16="http://schemas.microsoft.com/office/drawing/2014/main" xmlns="" id="{B9006758-9CB7-49A1-BF86-BBA98307EFBF}"/>
                    </a:ext>
                  </a:extLst>
                </p:cNvPr>
                <p:cNvSpPr/>
                <p:nvPr/>
              </p:nvSpPr>
              <p:spPr>
                <a:xfrm>
                  <a:off x="2262123" y="1462566"/>
                  <a:ext cx="1108224" cy="454183"/>
                </a:xfrm>
                <a:prstGeom prst="roundRect">
                  <a:avLst>
                    <a:gd name="adj" fmla="val 0"/>
                  </a:avLst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r>
                    <a:rPr lang="en-US" altLang="zh-CN" sz="4000" b="1" spc="100" dirty="0">
                      <a:gradFill>
                        <a:gsLst>
                          <a:gs pos="100000">
                            <a:srgbClr val="F84E6B"/>
                          </a:gs>
                          <a:gs pos="49000">
                            <a:srgbClr val="FC765B"/>
                          </a:gs>
                        </a:gsLst>
                        <a:lin ang="1200000" scaled="0"/>
                      </a:gradFill>
                      <a:latin typeface="Agency FB" panose="020B0503020202020204" pitchFamily="34" charset="0"/>
                      <a:cs typeface="Calibri" panose="020F0502020204030204" pitchFamily="34" charset="0"/>
                    </a:rPr>
                    <a:t>2016</a:t>
                  </a:r>
                  <a:endParaRPr lang="zh-CN" altLang="en-US" sz="3600" spc="100" dirty="0">
                    <a:gradFill>
                      <a:gsLst>
                        <a:gs pos="100000">
                          <a:srgbClr val="F84E6B"/>
                        </a:gs>
                        <a:gs pos="49000">
                          <a:srgbClr val="FC765B"/>
                        </a:gs>
                      </a:gsLst>
                      <a:lin ang="1200000" scaled="0"/>
                    </a:gradFill>
                    <a:latin typeface="Agency FB" panose="020B050302020202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2A3A15F6-40ED-44A0-929C-C3D4C3AF2302}"/>
              </a:ext>
            </a:extLst>
          </p:cNvPr>
          <p:cNvGrpSpPr/>
          <p:nvPr/>
        </p:nvGrpSpPr>
        <p:grpSpPr>
          <a:xfrm>
            <a:off x="8761891" y="584455"/>
            <a:ext cx="2779912" cy="2398551"/>
            <a:chOff x="3415745" y="468006"/>
            <a:chExt cx="2779912" cy="2398551"/>
          </a:xfrm>
        </p:grpSpPr>
        <p:cxnSp>
          <p:nvCxnSpPr>
            <p:cNvPr id="101" name="直接箭头连接符 100">
              <a:extLst>
                <a:ext uri="{FF2B5EF4-FFF2-40B4-BE49-F238E27FC236}">
                  <a16:creationId xmlns:a16="http://schemas.microsoft.com/office/drawing/2014/main" xmlns="" id="{9E3B582D-2C6E-4CC5-A361-616A33261E8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805701" y="2326557"/>
              <a:ext cx="1" cy="540000"/>
            </a:xfrm>
            <a:prstGeom prst="straightConnector1">
              <a:avLst/>
            </a:prstGeom>
            <a:ln w="15875">
              <a:solidFill>
                <a:schemeClr val="bg1">
                  <a:alpha val="80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xmlns="" id="{23C92716-8A40-4780-BD0D-C5CEE8CBE1DD}"/>
                </a:ext>
              </a:extLst>
            </p:cNvPr>
            <p:cNvGrpSpPr/>
            <p:nvPr/>
          </p:nvGrpSpPr>
          <p:grpSpPr>
            <a:xfrm>
              <a:off x="3415745" y="468006"/>
              <a:ext cx="2779912" cy="1840829"/>
              <a:chOff x="644008" y="4529491"/>
              <a:chExt cx="2779912" cy="1840829"/>
            </a:xfrm>
          </p:grpSpPr>
          <p:sp>
            <p:nvSpPr>
              <p:cNvPr id="103" name="矩形: 圆角 102">
                <a:extLst>
                  <a:ext uri="{FF2B5EF4-FFF2-40B4-BE49-F238E27FC236}">
                    <a16:creationId xmlns:a16="http://schemas.microsoft.com/office/drawing/2014/main" xmlns="" id="{17E12229-FE14-4B8C-A909-8A297374E6B2}"/>
                  </a:ext>
                </a:extLst>
              </p:cNvPr>
              <p:cNvSpPr/>
              <p:nvPr/>
            </p:nvSpPr>
            <p:spPr>
              <a:xfrm>
                <a:off x="644008" y="4529491"/>
                <a:ext cx="2779912" cy="1840829"/>
              </a:xfrm>
              <a:prstGeom prst="roundRect">
                <a:avLst>
                  <a:gd name="adj" fmla="val 9016"/>
                </a:avLst>
              </a:prstGeom>
              <a:solidFill>
                <a:srgbClr val="F2F2F2"/>
              </a:solidFill>
              <a:ln w="15875">
                <a:noFill/>
                <a:prstDash val="sysDash"/>
              </a:ln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xmlns="" id="{D4A6C287-197B-4A66-9EA5-BD027333D22D}"/>
                  </a:ext>
                </a:extLst>
              </p:cNvPr>
              <p:cNvGrpSpPr/>
              <p:nvPr/>
            </p:nvGrpSpPr>
            <p:grpSpPr>
              <a:xfrm>
                <a:off x="908410" y="4776069"/>
                <a:ext cx="2276876" cy="1406477"/>
                <a:chOff x="1677797" y="1462566"/>
                <a:chExt cx="2276876" cy="1662970"/>
              </a:xfrm>
            </p:grpSpPr>
            <p:sp>
              <p:nvSpPr>
                <p:cNvPr id="105" name="矩形: 圆角 104">
                  <a:extLst>
                    <a:ext uri="{FF2B5EF4-FFF2-40B4-BE49-F238E27FC236}">
                      <a16:creationId xmlns:a16="http://schemas.microsoft.com/office/drawing/2014/main" xmlns="" id="{4644EB15-04AA-4BD8-BBB8-236ED0F99022}"/>
                    </a:ext>
                  </a:extLst>
                </p:cNvPr>
                <p:cNvSpPr/>
                <p:nvPr/>
              </p:nvSpPr>
              <p:spPr>
                <a:xfrm>
                  <a:off x="1735443" y="1873158"/>
                  <a:ext cx="2161584" cy="454183"/>
                </a:xfrm>
                <a:prstGeom prst="roundRect">
                  <a:avLst>
                    <a:gd name="adj" fmla="val 0"/>
                  </a:avLst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TEXT HERE</a:t>
                  </a:r>
                  <a:endParaRPr lang="zh-CN" altLang="en-US" sz="1600" b="1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06" name="文本框 105">
                  <a:extLst>
                    <a:ext uri="{FF2B5EF4-FFF2-40B4-BE49-F238E27FC236}">
                      <a16:creationId xmlns:a16="http://schemas.microsoft.com/office/drawing/2014/main" xmlns="" id="{7BDF51DB-2927-494B-A0BA-61BFA21B9A8D}"/>
                    </a:ext>
                  </a:extLst>
                </p:cNvPr>
                <p:cNvSpPr txBox="1"/>
                <p:nvPr/>
              </p:nvSpPr>
              <p:spPr>
                <a:xfrm>
                  <a:off x="1677797" y="2252163"/>
                  <a:ext cx="2276876" cy="873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Lorem ipsum dolor sit amet, consectetuer adipiscing elit. </a:t>
                  </a:r>
                  <a:r>
                    <a:rPr lang="en-US" altLang="zh-CN" sz="1400" dirty="0" err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Fusce</a:t>
                  </a:r>
                  <a:r>
                    <a:rPr lang="en-US" altLang="zh-CN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 </a:t>
                  </a:r>
                  <a:r>
                    <a:rPr lang="en-US" altLang="zh-CN" sz="1400" dirty="0" err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posuere</a:t>
                  </a:r>
                  <a:r>
                    <a:rPr lang="en-US" altLang="zh-CN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.</a:t>
                  </a:r>
                </a:p>
              </p:txBody>
            </p:sp>
            <p:sp>
              <p:nvSpPr>
                <p:cNvPr id="107" name="矩形: 圆角 106">
                  <a:extLst>
                    <a:ext uri="{FF2B5EF4-FFF2-40B4-BE49-F238E27FC236}">
                      <a16:creationId xmlns:a16="http://schemas.microsoft.com/office/drawing/2014/main" xmlns="" id="{9A47BD35-3B41-44C0-BC1E-07EBD75BF6CB}"/>
                    </a:ext>
                  </a:extLst>
                </p:cNvPr>
                <p:cNvSpPr/>
                <p:nvPr/>
              </p:nvSpPr>
              <p:spPr>
                <a:xfrm>
                  <a:off x="2262123" y="1462566"/>
                  <a:ext cx="1108224" cy="454183"/>
                </a:xfrm>
                <a:prstGeom prst="roundRect">
                  <a:avLst>
                    <a:gd name="adj" fmla="val 0"/>
                  </a:avLst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r>
                    <a:rPr lang="en-US" altLang="zh-CN" sz="4000" b="1" spc="100" dirty="0">
                      <a:gradFill>
                        <a:gsLst>
                          <a:gs pos="100000">
                            <a:srgbClr val="F84E6B"/>
                          </a:gs>
                          <a:gs pos="49000">
                            <a:srgbClr val="FC765B"/>
                          </a:gs>
                        </a:gsLst>
                        <a:lin ang="1200000" scaled="0"/>
                      </a:gradFill>
                      <a:latin typeface="Agency FB" panose="020B0503020202020204" pitchFamily="34" charset="0"/>
                      <a:cs typeface="Calibri" panose="020F0502020204030204" pitchFamily="34" charset="0"/>
                    </a:rPr>
                    <a:t>2018</a:t>
                  </a:r>
                  <a:endParaRPr lang="zh-CN" altLang="en-US" sz="3600" spc="100" dirty="0">
                    <a:gradFill>
                      <a:gsLst>
                        <a:gs pos="100000">
                          <a:srgbClr val="F84E6B"/>
                        </a:gs>
                        <a:gs pos="49000">
                          <a:srgbClr val="FC765B"/>
                        </a:gs>
                      </a:gsLst>
                      <a:lin ang="1200000" scaled="0"/>
                    </a:gradFill>
                    <a:latin typeface="Agency FB" panose="020B050302020202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83FA2AD6-D203-4430-AD1C-7A5EEDCDB13F}"/>
              </a:ext>
            </a:extLst>
          </p:cNvPr>
          <p:cNvGrpSpPr/>
          <p:nvPr/>
        </p:nvGrpSpPr>
        <p:grpSpPr>
          <a:xfrm>
            <a:off x="656892" y="3662332"/>
            <a:ext cx="2779912" cy="2376751"/>
            <a:chOff x="6015517" y="4003729"/>
            <a:chExt cx="2779912" cy="2376751"/>
          </a:xfrm>
        </p:grpSpPr>
        <p:cxnSp>
          <p:nvCxnSpPr>
            <p:cNvPr id="109" name="直接箭头连接符 108">
              <a:extLst>
                <a:ext uri="{FF2B5EF4-FFF2-40B4-BE49-F238E27FC236}">
                  <a16:creationId xmlns:a16="http://schemas.microsoft.com/office/drawing/2014/main" xmlns="" id="{2A5B1059-A4D8-4615-B6F9-E0A4C60F1B6F}"/>
                </a:ext>
              </a:extLst>
            </p:cNvPr>
            <p:cNvCxnSpPr/>
            <p:nvPr/>
          </p:nvCxnSpPr>
          <p:spPr>
            <a:xfrm flipH="1">
              <a:off x="7405473" y="4003729"/>
              <a:ext cx="1" cy="540000"/>
            </a:xfrm>
            <a:prstGeom prst="straightConnector1">
              <a:avLst/>
            </a:prstGeom>
            <a:ln w="15875">
              <a:solidFill>
                <a:schemeClr val="bg1">
                  <a:alpha val="80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xmlns="" id="{DFDC9A65-2F63-46A9-8A0B-EE47BE4C9C8F}"/>
                </a:ext>
              </a:extLst>
            </p:cNvPr>
            <p:cNvGrpSpPr/>
            <p:nvPr/>
          </p:nvGrpSpPr>
          <p:grpSpPr>
            <a:xfrm>
              <a:off x="6015517" y="4539651"/>
              <a:ext cx="2779912" cy="1840829"/>
              <a:chOff x="644008" y="4529491"/>
              <a:chExt cx="2779912" cy="1840829"/>
            </a:xfrm>
          </p:grpSpPr>
          <p:sp>
            <p:nvSpPr>
              <p:cNvPr id="111" name="矩形: 圆角 110">
                <a:extLst>
                  <a:ext uri="{FF2B5EF4-FFF2-40B4-BE49-F238E27FC236}">
                    <a16:creationId xmlns:a16="http://schemas.microsoft.com/office/drawing/2014/main" xmlns="" id="{98B3AF36-C769-485D-9132-2146B8B20AF4}"/>
                  </a:ext>
                </a:extLst>
              </p:cNvPr>
              <p:cNvSpPr/>
              <p:nvPr/>
            </p:nvSpPr>
            <p:spPr>
              <a:xfrm>
                <a:off x="644008" y="4529491"/>
                <a:ext cx="2779912" cy="1840829"/>
              </a:xfrm>
              <a:prstGeom prst="roundRect">
                <a:avLst>
                  <a:gd name="adj" fmla="val 9016"/>
                </a:avLst>
              </a:prstGeom>
              <a:solidFill>
                <a:srgbClr val="F2F2F2"/>
              </a:solidFill>
              <a:ln w="15875">
                <a:noFill/>
                <a:prstDash val="sysDash"/>
              </a:ln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112" name="组合 111">
                <a:extLst>
                  <a:ext uri="{FF2B5EF4-FFF2-40B4-BE49-F238E27FC236}">
                    <a16:creationId xmlns:a16="http://schemas.microsoft.com/office/drawing/2014/main" xmlns="" id="{BFCB59E3-B082-4E89-B633-6E998434F206}"/>
                  </a:ext>
                </a:extLst>
              </p:cNvPr>
              <p:cNvGrpSpPr/>
              <p:nvPr/>
            </p:nvGrpSpPr>
            <p:grpSpPr>
              <a:xfrm>
                <a:off x="908410" y="4776069"/>
                <a:ext cx="2276876" cy="1406477"/>
                <a:chOff x="1677797" y="1462566"/>
                <a:chExt cx="2276876" cy="1662970"/>
              </a:xfrm>
            </p:grpSpPr>
            <p:sp>
              <p:nvSpPr>
                <p:cNvPr id="113" name="矩形: 圆角 112">
                  <a:extLst>
                    <a:ext uri="{FF2B5EF4-FFF2-40B4-BE49-F238E27FC236}">
                      <a16:creationId xmlns:a16="http://schemas.microsoft.com/office/drawing/2014/main" xmlns="" id="{58909E3E-E1C6-4AD8-9C74-53408E40D47D}"/>
                    </a:ext>
                  </a:extLst>
                </p:cNvPr>
                <p:cNvSpPr/>
                <p:nvPr/>
              </p:nvSpPr>
              <p:spPr>
                <a:xfrm>
                  <a:off x="1735443" y="1873158"/>
                  <a:ext cx="2161584" cy="454183"/>
                </a:xfrm>
                <a:prstGeom prst="roundRect">
                  <a:avLst>
                    <a:gd name="adj" fmla="val 0"/>
                  </a:avLst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b="1" dirty="0">
                      <a:solidFill>
                        <a:srgbClr val="000000"/>
                      </a:solidFill>
                      <a:latin typeface="Calibri" panose="020F0502020204030204" pitchFamily="34" charset="0"/>
                      <a:cs typeface="Calibri" panose="020F0502020204030204" pitchFamily="34" charset="0"/>
                    </a:rPr>
                    <a:t>TEXT HERE</a:t>
                  </a:r>
                  <a:endParaRPr lang="zh-CN" altLang="en-US" sz="1600" b="1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114" name="文本框 113">
                  <a:extLst>
                    <a:ext uri="{FF2B5EF4-FFF2-40B4-BE49-F238E27FC236}">
                      <a16:creationId xmlns:a16="http://schemas.microsoft.com/office/drawing/2014/main" xmlns="" id="{CE0BCD9B-834A-4E94-9CDA-2CD1AD963B9A}"/>
                    </a:ext>
                  </a:extLst>
                </p:cNvPr>
                <p:cNvSpPr txBox="1"/>
                <p:nvPr/>
              </p:nvSpPr>
              <p:spPr>
                <a:xfrm>
                  <a:off x="1677797" y="2252163"/>
                  <a:ext cx="2276876" cy="873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Lorem ipsum dolor sit amet, consectetuer adipiscing elit. </a:t>
                  </a:r>
                  <a:r>
                    <a:rPr lang="en-US" altLang="zh-CN" sz="1400" dirty="0" err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Fusce</a:t>
                  </a:r>
                  <a:r>
                    <a:rPr lang="en-US" altLang="zh-CN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 </a:t>
                  </a:r>
                  <a:r>
                    <a:rPr lang="en-US" altLang="zh-CN" sz="1400" dirty="0" err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posuere</a:t>
                  </a:r>
                  <a:r>
                    <a:rPr lang="en-US" altLang="zh-CN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Calibri Light" panose="020F0302020204030204" pitchFamily="34" charset="0"/>
                      <a:cs typeface="Calibri Light" panose="020F0302020204030204" pitchFamily="34" charset="0"/>
                    </a:rPr>
                    <a:t>.</a:t>
                  </a:r>
                </a:p>
              </p:txBody>
            </p:sp>
            <p:sp>
              <p:nvSpPr>
                <p:cNvPr id="115" name="矩形: 圆角 114">
                  <a:extLst>
                    <a:ext uri="{FF2B5EF4-FFF2-40B4-BE49-F238E27FC236}">
                      <a16:creationId xmlns:a16="http://schemas.microsoft.com/office/drawing/2014/main" xmlns="" id="{3A920277-6D6D-4150-B631-73F7D4289966}"/>
                    </a:ext>
                  </a:extLst>
                </p:cNvPr>
                <p:cNvSpPr/>
                <p:nvPr/>
              </p:nvSpPr>
              <p:spPr>
                <a:xfrm>
                  <a:off x="2262123" y="1462566"/>
                  <a:ext cx="1108224" cy="454183"/>
                </a:xfrm>
                <a:prstGeom prst="roundRect">
                  <a:avLst>
                    <a:gd name="adj" fmla="val 0"/>
                  </a:avLst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dist"/>
                  <a:r>
                    <a:rPr lang="en-US" altLang="zh-CN" sz="4000" b="1" spc="100" dirty="0">
                      <a:gradFill>
                        <a:gsLst>
                          <a:gs pos="100000">
                            <a:srgbClr val="F84E6B"/>
                          </a:gs>
                          <a:gs pos="49000">
                            <a:srgbClr val="FC765B"/>
                          </a:gs>
                        </a:gsLst>
                        <a:lin ang="1200000" scaled="0"/>
                      </a:gradFill>
                      <a:latin typeface="Agency FB" panose="020B0503020202020204" pitchFamily="34" charset="0"/>
                      <a:cs typeface="Calibri" panose="020F0502020204030204" pitchFamily="34" charset="0"/>
                    </a:rPr>
                    <a:t>2015</a:t>
                  </a:r>
                  <a:endParaRPr lang="zh-CN" altLang="en-US" sz="3600" spc="100" dirty="0">
                    <a:gradFill>
                      <a:gsLst>
                        <a:gs pos="100000">
                          <a:srgbClr val="F84E6B"/>
                        </a:gs>
                        <a:gs pos="49000">
                          <a:srgbClr val="FC765B"/>
                        </a:gs>
                      </a:gsLst>
                      <a:lin ang="1200000" scaled="0"/>
                    </a:gradFill>
                    <a:latin typeface="Agency FB" panose="020B050302020202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</p:grpSp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201ABB3C-7562-43E5-9D8F-D1DCEC41B115}"/>
              </a:ext>
            </a:extLst>
          </p:cNvPr>
          <p:cNvSpPr txBox="1"/>
          <p:nvPr/>
        </p:nvSpPr>
        <p:spPr>
          <a:xfrm>
            <a:off x="1965960" y="6391324"/>
            <a:ext cx="826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Lorem ipsum dolor sit amet, consectetuer adipiscing elit. Maecenas porttitor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congue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massa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.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Amet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 commodo magna eros quis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urna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 Light" panose="020F0302020204030204" pitchFamily="34" charset="0"/>
              <a:ea typeface="思源黑体 CN ExtraLight" panose="020B0200000000000000" pitchFamily="34" charset="-122"/>
              <a:cs typeface="Calibri Light" panose="020F0302020204030204" pitchFamily="34" charset="0"/>
            </a:endParaRPr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60E31961-374F-45AB-BF6C-4420DC6A31C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9" y="225378"/>
            <a:ext cx="1983613" cy="268155"/>
          </a:xfrm>
          <a:prstGeom prst="rect">
            <a:avLst/>
          </a:prstGeom>
          <a:effectLst>
            <a:outerShdw blurRad="12700" dist="12700" dir="2700000" algn="tl" rotWithShape="0">
              <a:srgbClr val="0D0371">
                <a:alpha val="2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569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089FD"/>
            </a:gs>
            <a:gs pos="31000">
              <a:srgbClr val="A472F9"/>
            </a:gs>
            <a:gs pos="89000">
              <a:srgbClr val="FE81B9"/>
            </a:gs>
            <a:gs pos="66000">
              <a:srgbClr val="DD60E2"/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FFE9F16-407D-40B3-8F5F-5CCBEC979F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3167"/>
          <a:stretch/>
        </p:blipFill>
        <p:spPr>
          <a:xfrm>
            <a:off x="0" y="-89972"/>
            <a:ext cx="12192000" cy="703941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6F8ACE3-F2E8-4C7F-B396-D9ECB7908821}"/>
              </a:ext>
            </a:extLst>
          </p:cNvPr>
          <p:cNvSpPr/>
          <p:nvPr/>
        </p:nvSpPr>
        <p:spPr>
          <a:xfrm>
            <a:off x="1" y="-89971"/>
            <a:ext cx="12192000" cy="7082396"/>
          </a:xfrm>
          <a:prstGeom prst="rect">
            <a:avLst/>
          </a:prstGeom>
          <a:gradFill>
            <a:gsLst>
              <a:gs pos="0">
                <a:srgbClr val="8089FD">
                  <a:alpha val="80000"/>
                </a:srgbClr>
              </a:gs>
              <a:gs pos="31000">
                <a:srgbClr val="A472F9">
                  <a:alpha val="80000"/>
                </a:srgbClr>
              </a:gs>
              <a:gs pos="89000">
                <a:srgbClr val="FE81B9">
                  <a:alpha val="80000"/>
                </a:srgbClr>
              </a:gs>
              <a:gs pos="66000">
                <a:srgbClr val="DD60E2">
                  <a:alpha val="80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57" name="图表 56">
            <a:extLst>
              <a:ext uri="{FF2B5EF4-FFF2-40B4-BE49-F238E27FC236}">
                <a16:creationId xmlns:a16="http://schemas.microsoft.com/office/drawing/2014/main" xmlns="" id="{BE314455-75F4-4A3E-B197-D5A152612D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3668923"/>
              </p:ext>
            </p:extLst>
          </p:nvPr>
        </p:nvGraphicFramePr>
        <p:xfrm>
          <a:off x="-647728" y="404764"/>
          <a:ext cx="14455168" cy="5875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0FA042D3-9995-4212-8E62-FC48038B78B0}"/>
              </a:ext>
            </a:extLst>
          </p:cNvPr>
          <p:cNvSpPr txBox="1"/>
          <p:nvPr/>
        </p:nvSpPr>
        <p:spPr>
          <a:xfrm>
            <a:off x="1965960" y="6278435"/>
            <a:ext cx="826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urna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 Light" panose="020F0302020204030204" pitchFamily="34" charset="0"/>
              <a:ea typeface="思源黑体 CN ExtraLight" panose="020B0200000000000000" pitchFamily="34" charset="-122"/>
              <a:cs typeface="Calibri Light" panose="020F0302020204030204" pitchFamily="34" charset="0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F15DFD2E-B73E-425C-8A21-C6D887CF61AB}"/>
              </a:ext>
            </a:extLst>
          </p:cNvPr>
          <p:cNvSpPr/>
          <p:nvPr/>
        </p:nvSpPr>
        <p:spPr>
          <a:xfrm>
            <a:off x="5095694" y="1291628"/>
            <a:ext cx="2000612" cy="2000612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54A4DE1F-E130-4927-B7FF-38C23B2862D2}"/>
              </a:ext>
            </a:extLst>
          </p:cNvPr>
          <p:cNvSpPr/>
          <p:nvPr/>
        </p:nvSpPr>
        <p:spPr>
          <a:xfrm>
            <a:off x="4814195" y="1010129"/>
            <a:ext cx="2563610" cy="2563610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ECEB3074-D8EB-4B8C-8992-AC71E96BEC1C}"/>
              </a:ext>
            </a:extLst>
          </p:cNvPr>
          <p:cNvSpPr/>
          <p:nvPr/>
        </p:nvSpPr>
        <p:spPr>
          <a:xfrm>
            <a:off x="4586616" y="782550"/>
            <a:ext cx="3018769" cy="3018769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157D1D54-8E79-4B68-8A6E-731C6E8CB53D}"/>
              </a:ext>
            </a:extLst>
          </p:cNvPr>
          <p:cNvSpPr/>
          <p:nvPr/>
        </p:nvSpPr>
        <p:spPr>
          <a:xfrm>
            <a:off x="4297680" y="493614"/>
            <a:ext cx="3596640" cy="3596640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C5919DCA-991E-4C17-8F16-170C8E493ED6}"/>
              </a:ext>
            </a:extLst>
          </p:cNvPr>
          <p:cNvSpPr txBox="1"/>
          <p:nvPr/>
        </p:nvSpPr>
        <p:spPr>
          <a:xfrm>
            <a:off x="1982541" y="4074189"/>
            <a:ext cx="826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TITLE HERE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思源黑体 CN ExtraLight" panose="020B02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D014CC94-3781-468B-89F6-54AC1DA6F4CB}"/>
              </a:ext>
            </a:extLst>
          </p:cNvPr>
          <p:cNvSpPr txBox="1"/>
          <p:nvPr/>
        </p:nvSpPr>
        <p:spPr>
          <a:xfrm>
            <a:off x="4261780" y="4651270"/>
            <a:ext cx="370160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1300" dirty="0">
                <a:solidFill>
                  <a:prstClr val="white">
                    <a:lumMod val="95000"/>
                  </a:prstClr>
                </a:solidFill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LOREM IPSUM DOLOR SIT AMET</a:t>
            </a:r>
            <a:endParaRPr lang="zh-CN" altLang="en-US" sz="1300" dirty="0">
              <a:solidFill>
                <a:prstClr val="white">
                  <a:lumMod val="95000"/>
                </a:prstClr>
              </a:solidFill>
              <a:latin typeface="Calibri" panose="020F0502020204030204" pitchFamily="34" charset="0"/>
              <a:ea typeface="思源黑体 CN ExtraLight" panose="020B02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BEC09492-2D07-4806-9A59-4FF9C6EFF7D6}"/>
              </a:ext>
            </a:extLst>
          </p:cNvPr>
          <p:cNvSpPr txBox="1"/>
          <p:nvPr/>
        </p:nvSpPr>
        <p:spPr>
          <a:xfrm>
            <a:off x="4767670" y="1148606"/>
            <a:ext cx="26109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600" normalizeH="0" noProof="0" dirty="0">
                <a:ln>
                  <a:noFill/>
                </a:ln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outerShdw blurRad="12700" dist="38100" dir="1800000" sx="101000" sy="101000" algn="tl" rotWithShape="0">
                    <a:srgbClr val="F9637C">
                      <a:alpha val="70000"/>
                    </a:srgbClr>
                  </a:outerShdw>
                </a:effectLst>
                <a:uLnTx/>
                <a:uFillTx/>
                <a:latin typeface="Agency FB" panose="020B0503020202020204" pitchFamily="34" charset="0"/>
                <a:ea typeface="思源黑体 CN Bold" panose="020B0800000000000000" pitchFamily="34" charset="-122"/>
                <a:cs typeface="Calibri" panose="020F0502020204030204" pitchFamily="34" charset="0"/>
              </a:rPr>
              <a:t>02</a:t>
            </a:r>
            <a:endParaRPr kumimoji="0" lang="zh-CN" altLang="en-US" sz="13800" b="1" i="0" u="none" strike="noStrike" kern="1200" cap="none" spc="600" normalizeH="0" noProof="0" dirty="0">
              <a:ln>
                <a:noFill/>
              </a:ln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outerShdw blurRad="12700" dist="38100" dir="1800000" sx="101000" sy="101000" algn="tl" rotWithShape="0">
                  <a:srgbClr val="F9637C">
                    <a:alpha val="70000"/>
                  </a:srgbClr>
                </a:outerShdw>
              </a:effectLst>
              <a:uLnTx/>
              <a:uFillTx/>
              <a:latin typeface="Agency FB" panose="020B0503020202020204" pitchFamily="34" charset="0"/>
              <a:ea typeface="思源黑体 CN Bold" panose="020B0800000000000000" pitchFamily="34" charset="-122"/>
              <a:cs typeface="Calibri" panose="020F0502020204030204" pitchFamily="34" charset="0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6B557E1B-EB43-4D1D-93CE-19CBDBD4B60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9" y="225378"/>
            <a:ext cx="1983613" cy="268155"/>
          </a:xfrm>
          <a:prstGeom prst="rect">
            <a:avLst/>
          </a:prstGeom>
          <a:effectLst>
            <a:outerShdw blurRad="12700" dist="12700" dir="2700000" algn="tl" rotWithShape="0">
              <a:srgbClr val="0D0371">
                <a:alpha val="2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3341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8089FD">
                <a:alpha val="10000"/>
              </a:srgbClr>
            </a:gs>
            <a:gs pos="0">
              <a:srgbClr val="A472F9">
                <a:alpha val="10000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7E2E6620-2153-460E-B80D-62671F21DE9B}"/>
              </a:ext>
            </a:extLst>
          </p:cNvPr>
          <p:cNvGrpSpPr/>
          <p:nvPr/>
        </p:nvGrpSpPr>
        <p:grpSpPr>
          <a:xfrm>
            <a:off x="-1613166" y="3631020"/>
            <a:ext cx="16621290" cy="5131556"/>
            <a:chOff x="-1960410" y="3719675"/>
            <a:chExt cx="16621290" cy="5131556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F0FFA0F4-5760-4AB1-B04F-CAFBD4877027}"/>
                </a:ext>
              </a:extLst>
            </p:cNvPr>
            <p:cNvSpPr/>
            <p:nvPr/>
          </p:nvSpPr>
          <p:spPr>
            <a:xfrm flipH="1">
              <a:off x="-1960410" y="4082025"/>
              <a:ext cx="16621290" cy="4708246"/>
            </a:xfrm>
            <a:custGeom>
              <a:avLst/>
              <a:gdLst>
                <a:gd name="connsiteX0" fmla="*/ 831089 w 15631014"/>
                <a:gd name="connsiteY0" fmla="*/ 209406 h 4599513"/>
                <a:gd name="connsiteX1" fmla="*/ 3970529 w 15631014"/>
                <a:gd name="connsiteY1" fmla="*/ 148446 h 4599513"/>
                <a:gd name="connsiteX2" fmla="*/ 8420609 w 15631014"/>
                <a:gd name="connsiteY2" fmla="*/ 1885806 h 4599513"/>
                <a:gd name="connsiteX3" fmla="*/ 14303249 w 15631014"/>
                <a:gd name="connsiteY3" fmla="*/ 849486 h 4599513"/>
                <a:gd name="connsiteX4" fmla="*/ 14455649 w 15631014"/>
                <a:gd name="connsiteY4" fmla="*/ 4049886 h 4599513"/>
                <a:gd name="connsiteX5" fmla="*/ 1257809 w 15631014"/>
                <a:gd name="connsiteY5" fmla="*/ 4415646 h 4599513"/>
                <a:gd name="connsiteX6" fmla="*/ 495809 w 15631014"/>
                <a:gd name="connsiteY6" fmla="*/ 2099166 h 4599513"/>
                <a:gd name="connsiteX7" fmla="*/ 892049 w 15631014"/>
                <a:gd name="connsiteY7" fmla="*/ 148446 h 4599513"/>
                <a:gd name="connsiteX0" fmla="*/ 831089 w 15631014"/>
                <a:gd name="connsiteY0" fmla="*/ 209406 h 4599513"/>
                <a:gd name="connsiteX1" fmla="*/ 3970529 w 15631014"/>
                <a:gd name="connsiteY1" fmla="*/ 148446 h 4599513"/>
                <a:gd name="connsiteX2" fmla="*/ 8420609 w 15631014"/>
                <a:gd name="connsiteY2" fmla="*/ 1885806 h 4599513"/>
                <a:gd name="connsiteX3" fmla="*/ 14303249 w 15631014"/>
                <a:gd name="connsiteY3" fmla="*/ 849486 h 4599513"/>
                <a:gd name="connsiteX4" fmla="*/ 14455649 w 15631014"/>
                <a:gd name="connsiteY4" fmla="*/ 4049886 h 4599513"/>
                <a:gd name="connsiteX5" fmla="*/ 1257809 w 15631014"/>
                <a:gd name="connsiteY5" fmla="*/ 4415646 h 4599513"/>
                <a:gd name="connsiteX6" fmla="*/ 495809 w 15631014"/>
                <a:gd name="connsiteY6" fmla="*/ 2099166 h 4599513"/>
                <a:gd name="connsiteX7" fmla="*/ 892049 w 15631014"/>
                <a:gd name="connsiteY7" fmla="*/ 148446 h 4599513"/>
                <a:gd name="connsiteX8" fmla="*/ 831089 w 15631014"/>
                <a:gd name="connsiteY8" fmla="*/ 209406 h 4599513"/>
                <a:gd name="connsiteX0" fmla="*/ 831089 w 15629586"/>
                <a:gd name="connsiteY0" fmla="*/ 178492 h 4568599"/>
                <a:gd name="connsiteX1" fmla="*/ 3970529 w 15629586"/>
                <a:gd name="connsiteY1" fmla="*/ 117532 h 4568599"/>
                <a:gd name="connsiteX2" fmla="*/ 8450690 w 15629586"/>
                <a:gd name="connsiteY2" fmla="*/ 1428172 h 4568599"/>
                <a:gd name="connsiteX3" fmla="*/ 14303249 w 15629586"/>
                <a:gd name="connsiteY3" fmla="*/ 818572 h 4568599"/>
                <a:gd name="connsiteX4" fmla="*/ 14455649 w 15629586"/>
                <a:gd name="connsiteY4" fmla="*/ 4018972 h 4568599"/>
                <a:gd name="connsiteX5" fmla="*/ 1257809 w 15629586"/>
                <a:gd name="connsiteY5" fmla="*/ 4384732 h 4568599"/>
                <a:gd name="connsiteX6" fmla="*/ 495809 w 15629586"/>
                <a:gd name="connsiteY6" fmla="*/ 2068252 h 4568599"/>
                <a:gd name="connsiteX7" fmla="*/ 892049 w 15629586"/>
                <a:gd name="connsiteY7" fmla="*/ 117532 h 4568599"/>
                <a:gd name="connsiteX8" fmla="*/ 831089 w 15629586"/>
                <a:gd name="connsiteY8" fmla="*/ 178492 h 4568599"/>
                <a:gd name="connsiteX0" fmla="*/ 831089 w 15629586"/>
                <a:gd name="connsiteY0" fmla="*/ 178492 h 4568599"/>
                <a:gd name="connsiteX1" fmla="*/ 3970529 w 15629586"/>
                <a:gd name="connsiteY1" fmla="*/ 117532 h 4568599"/>
                <a:gd name="connsiteX2" fmla="*/ 8450690 w 15629586"/>
                <a:gd name="connsiteY2" fmla="*/ 1428172 h 4568599"/>
                <a:gd name="connsiteX3" fmla="*/ 14303249 w 15629586"/>
                <a:gd name="connsiteY3" fmla="*/ 818572 h 4568599"/>
                <a:gd name="connsiteX4" fmla="*/ 14455649 w 15629586"/>
                <a:gd name="connsiteY4" fmla="*/ 4018972 h 4568599"/>
                <a:gd name="connsiteX5" fmla="*/ 1257809 w 15629586"/>
                <a:gd name="connsiteY5" fmla="*/ 4384732 h 4568599"/>
                <a:gd name="connsiteX6" fmla="*/ 495809 w 15629586"/>
                <a:gd name="connsiteY6" fmla="*/ 2068252 h 4568599"/>
                <a:gd name="connsiteX7" fmla="*/ 892049 w 15629586"/>
                <a:gd name="connsiteY7" fmla="*/ 117532 h 4568599"/>
                <a:gd name="connsiteX8" fmla="*/ 831089 w 15629586"/>
                <a:gd name="connsiteY8" fmla="*/ 178492 h 4568599"/>
                <a:gd name="connsiteX0" fmla="*/ 831089 w 15777346"/>
                <a:gd name="connsiteY0" fmla="*/ 178492 h 4586648"/>
                <a:gd name="connsiteX1" fmla="*/ 3970529 w 15777346"/>
                <a:gd name="connsiteY1" fmla="*/ 117532 h 4586648"/>
                <a:gd name="connsiteX2" fmla="*/ 8450690 w 15777346"/>
                <a:gd name="connsiteY2" fmla="*/ 1428172 h 4586648"/>
                <a:gd name="connsiteX3" fmla="*/ 14634145 w 15777346"/>
                <a:gd name="connsiteY3" fmla="*/ 422332 h 4586648"/>
                <a:gd name="connsiteX4" fmla="*/ 14455649 w 15777346"/>
                <a:gd name="connsiteY4" fmla="*/ 4018972 h 4586648"/>
                <a:gd name="connsiteX5" fmla="*/ 1257809 w 15777346"/>
                <a:gd name="connsiteY5" fmla="*/ 4384732 h 4586648"/>
                <a:gd name="connsiteX6" fmla="*/ 495809 w 15777346"/>
                <a:gd name="connsiteY6" fmla="*/ 2068252 h 4586648"/>
                <a:gd name="connsiteX7" fmla="*/ 892049 w 15777346"/>
                <a:gd name="connsiteY7" fmla="*/ 117532 h 4586648"/>
                <a:gd name="connsiteX8" fmla="*/ 831089 w 15777346"/>
                <a:gd name="connsiteY8" fmla="*/ 178492 h 4586648"/>
                <a:gd name="connsiteX0" fmla="*/ 831089 w 16049708"/>
                <a:gd name="connsiteY0" fmla="*/ 178492 h 4586648"/>
                <a:gd name="connsiteX1" fmla="*/ 3970529 w 16049708"/>
                <a:gd name="connsiteY1" fmla="*/ 117532 h 4586648"/>
                <a:gd name="connsiteX2" fmla="*/ 8450690 w 16049708"/>
                <a:gd name="connsiteY2" fmla="*/ 1428172 h 4586648"/>
                <a:gd name="connsiteX3" fmla="*/ 14634145 w 16049708"/>
                <a:gd name="connsiteY3" fmla="*/ 422332 h 4586648"/>
                <a:gd name="connsiteX4" fmla="*/ 14455649 w 16049708"/>
                <a:gd name="connsiteY4" fmla="*/ 4018972 h 4586648"/>
                <a:gd name="connsiteX5" fmla="*/ 1257809 w 16049708"/>
                <a:gd name="connsiteY5" fmla="*/ 4384732 h 4586648"/>
                <a:gd name="connsiteX6" fmla="*/ 495809 w 16049708"/>
                <a:gd name="connsiteY6" fmla="*/ 2068252 h 4586648"/>
                <a:gd name="connsiteX7" fmla="*/ 892049 w 16049708"/>
                <a:gd name="connsiteY7" fmla="*/ 117532 h 4586648"/>
                <a:gd name="connsiteX8" fmla="*/ 831089 w 16049708"/>
                <a:gd name="connsiteY8" fmla="*/ 178492 h 4586648"/>
                <a:gd name="connsiteX0" fmla="*/ 831089 w 15905274"/>
                <a:gd name="connsiteY0" fmla="*/ 373109 h 4807035"/>
                <a:gd name="connsiteX1" fmla="*/ 3970529 w 15905274"/>
                <a:gd name="connsiteY1" fmla="*/ 312149 h 4807035"/>
                <a:gd name="connsiteX2" fmla="*/ 8450690 w 15905274"/>
                <a:gd name="connsiteY2" fmla="*/ 1622789 h 4807035"/>
                <a:gd name="connsiteX3" fmla="*/ 14363412 w 15905274"/>
                <a:gd name="connsiteY3" fmla="*/ 98789 h 4807035"/>
                <a:gd name="connsiteX4" fmla="*/ 14455649 w 15905274"/>
                <a:gd name="connsiteY4" fmla="*/ 4213589 h 4807035"/>
                <a:gd name="connsiteX5" fmla="*/ 1257809 w 15905274"/>
                <a:gd name="connsiteY5" fmla="*/ 4579349 h 4807035"/>
                <a:gd name="connsiteX6" fmla="*/ 495809 w 15905274"/>
                <a:gd name="connsiteY6" fmla="*/ 2262869 h 4807035"/>
                <a:gd name="connsiteX7" fmla="*/ 892049 w 15905274"/>
                <a:gd name="connsiteY7" fmla="*/ 312149 h 4807035"/>
                <a:gd name="connsiteX8" fmla="*/ 831089 w 15905274"/>
                <a:gd name="connsiteY8" fmla="*/ 373109 h 4807035"/>
                <a:gd name="connsiteX0" fmla="*/ 831089 w 15915703"/>
                <a:gd name="connsiteY0" fmla="*/ 574425 h 5008351"/>
                <a:gd name="connsiteX1" fmla="*/ 3970529 w 15915703"/>
                <a:gd name="connsiteY1" fmla="*/ 513465 h 5008351"/>
                <a:gd name="connsiteX2" fmla="*/ 8450690 w 15915703"/>
                <a:gd name="connsiteY2" fmla="*/ 1824105 h 5008351"/>
                <a:gd name="connsiteX3" fmla="*/ 14363412 w 15915703"/>
                <a:gd name="connsiteY3" fmla="*/ 300105 h 5008351"/>
                <a:gd name="connsiteX4" fmla="*/ 14455649 w 15915703"/>
                <a:gd name="connsiteY4" fmla="*/ 4414905 h 5008351"/>
                <a:gd name="connsiteX5" fmla="*/ 1257809 w 15915703"/>
                <a:gd name="connsiteY5" fmla="*/ 4780665 h 5008351"/>
                <a:gd name="connsiteX6" fmla="*/ 495809 w 15915703"/>
                <a:gd name="connsiteY6" fmla="*/ 2464185 h 5008351"/>
                <a:gd name="connsiteX7" fmla="*/ 892049 w 15915703"/>
                <a:gd name="connsiteY7" fmla="*/ 513465 h 5008351"/>
                <a:gd name="connsiteX8" fmla="*/ 831089 w 15915703"/>
                <a:gd name="connsiteY8" fmla="*/ 574425 h 5008351"/>
                <a:gd name="connsiteX0" fmla="*/ 831089 w 15655096"/>
                <a:gd name="connsiteY0" fmla="*/ 331460 h 4765386"/>
                <a:gd name="connsiteX1" fmla="*/ 3970529 w 15655096"/>
                <a:gd name="connsiteY1" fmla="*/ 270500 h 4765386"/>
                <a:gd name="connsiteX2" fmla="*/ 8450690 w 15655096"/>
                <a:gd name="connsiteY2" fmla="*/ 1672580 h 4765386"/>
                <a:gd name="connsiteX3" fmla="*/ 14363412 w 15655096"/>
                <a:gd name="connsiteY3" fmla="*/ 57140 h 4765386"/>
                <a:gd name="connsiteX4" fmla="*/ 14455649 w 15655096"/>
                <a:gd name="connsiteY4" fmla="*/ 4171940 h 4765386"/>
                <a:gd name="connsiteX5" fmla="*/ 1257809 w 15655096"/>
                <a:gd name="connsiteY5" fmla="*/ 4537700 h 4765386"/>
                <a:gd name="connsiteX6" fmla="*/ 495809 w 15655096"/>
                <a:gd name="connsiteY6" fmla="*/ 2221220 h 4765386"/>
                <a:gd name="connsiteX7" fmla="*/ 892049 w 15655096"/>
                <a:gd name="connsiteY7" fmla="*/ 270500 h 4765386"/>
                <a:gd name="connsiteX8" fmla="*/ 831089 w 15655096"/>
                <a:gd name="connsiteY8" fmla="*/ 331460 h 4765386"/>
                <a:gd name="connsiteX0" fmla="*/ 831089 w 15655096"/>
                <a:gd name="connsiteY0" fmla="*/ 323208 h 4757134"/>
                <a:gd name="connsiteX1" fmla="*/ 3970529 w 15655096"/>
                <a:gd name="connsiteY1" fmla="*/ 262248 h 4757134"/>
                <a:gd name="connsiteX2" fmla="*/ 8450690 w 15655096"/>
                <a:gd name="connsiteY2" fmla="*/ 1664328 h 4757134"/>
                <a:gd name="connsiteX3" fmla="*/ 14363412 w 15655096"/>
                <a:gd name="connsiteY3" fmla="*/ 48888 h 4757134"/>
                <a:gd name="connsiteX4" fmla="*/ 14455649 w 15655096"/>
                <a:gd name="connsiteY4" fmla="*/ 4163688 h 4757134"/>
                <a:gd name="connsiteX5" fmla="*/ 1257809 w 15655096"/>
                <a:gd name="connsiteY5" fmla="*/ 4529448 h 4757134"/>
                <a:gd name="connsiteX6" fmla="*/ 495809 w 15655096"/>
                <a:gd name="connsiteY6" fmla="*/ 2212968 h 4757134"/>
                <a:gd name="connsiteX7" fmla="*/ 892049 w 15655096"/>
                <a:gd name="connsiteY7" fmla="*/ 262248 h 4757134"/>
                <a:gd name="connsiteX8" fmla="*/ 831089 w 15655096"/>
                <a:gd name="connsiteY8" fmla="*/ 323208 h 4757134"/>
                <a:gd name="connsiteX0" fmla="*/ 831089 w 15655096"/>
                <a:gd name="connsiteY0" fmla="*/ 327340 h 4761266"/>
                <a:gd name="connsiteX1" fmla="*/ 3970529 w 15655096"/>
                <a:gd name="connsiteY1" fmla="*/ 266380 h 4761266"/>
                <a:gd name="connsiteX2" fmla="*/ 8450690 w 15655096"/>
                <a:gd name="connsiteY2" fmla="*/ 1668460 h 4761266"/>
                <a:gd name="connsiteX3" fmla="*/ 14363412 w 15655096"/>
                <a:gd name="connsiteY3" fmla="*/ 53020 h 4761266"/>
                <a:gd name="connsiteX4" fmla="*/ 14455649 w 15655096"/>
                <a:gd name="connsiteY4" fmla="*/ 4167820 h 4761266"/>
                <a:gd name="connsiteX5" fmla="*/ 1257809 w 15655096"/>
                <a:gd name="connsiteY5" fmla="*/ 4533580 h 4761266"/>
                <a:gd name="connsiteX6" fmla="*/ 495809 w 15655096"/>
                <a:gd name="connsiteY6" fmla="*/ 2217100 h 4761266"/>
                <a:gd name="connsiteX7" fmla="*/ 892049 w 15655096"/>
                <a:gd name="connsiteY7" fmla="*/ 266380 h 4761266"/>
                <a:gd name="connsiteX8" fmla="*/ 831089 w 15655096"/>
                <a:gd name="connsiteY8" fmla="*/ 327340 h 4761266"/>
                <a:gd name="connsiteX0" fmla="*/ 831089 w 15655096"/>
                <a:gd name="connsiteY0" fmla="*/ 327340 h 4761266"/>
                <a:gd name="connsiteX1" fmla="*/ 3970529 w 15655096"/>
                <a:gd name="connsiteY1" fmla="*/ 266380 h 4761266"/>
                <a:gd name="connsiteX2" fmla="*/ 8450690 w 15655096"/>
                <a:gd name="connsiteY2" fmla="*/ 1668460 h 4761266"/>
                <a:gd name="connsiteX3" fmla="*/ 14363412 w 15655096"/>
                <a:gd name="connsiteY3" fmla="*/ 53020 h 4761266"/>
                <a:gd name="connsiteX4" fmla="*/ 14455649 w 15655096"/>
                <a:gd name="connsiteY4" fmla="*/ 4167820 h 4761266"/>
                <a:gd name="connsiteX5" fmla="*/ 1257809 w 15655096"/>
                <a:gd name="connsiteY5" fmla="*/ 4533580 h 4761266"/>
                <a:gd name="connsiteX6" fmla="*/ 495809 w 15655096"/>
                <a:gd name="connsiteY6" fmla="*/ 2217100 h 4761266"/>
                <a:gd name="connsiteX7" fmla="*/ 892049 w 15655096"/>
                <a:gd name="connsiteY7" fmla="*/ 266380 h 4761266"/>
                <a:gd name="connsiteX8" fmla="*/ 831089 w 15655096"/>
                <a:gd name="connsiteY8" fmla="*/ 327340 h 4761266"/>
                <a:gd name="connsiteX0" fmla="*/ 680682 w 15655096"/>
                <a:gd name="connsiteY0" fmla="*/ 632140 h 4761266"/>
                <a:gd name="connsiteX1" fmla="*/ 3970529 w 15655096"/>
                <a:gd name="connsiteY1" fmla="*/ 266380 h 4761266"/>
                <a:gd name="connsiteX2" fmla="*/ 8450690 w 15655096"/>
                <a:gd name="connsiteY2" fmla="*/ 1668460 h 4761266"/>
                <a:gd name="connsiteX3" fmla="*/ 14363412 w 15655096"/>
                <a:gd name="connsiteY3" fmla="*/ 53020 h 4761266"/>
                <a:gd name="connsiteX4" fmla="*/ 14455649 w 15655096"/>
                <a:gd name="connsiteY4" fmla="*/ 4167820 h 4761266"/>
                <a:gd name="connsiteX5" fmla="*/ 1257809 w 15655096"/>
                <a:gd name="connsiteY5" fmla="*/ 4533580 h 4761266"/>
                <a:gd name="connsiteX6" fmla="*/ 495809 w 15655096"/>
                <a:gd name="connsiteY6" fmla="*/ 2217100 h 4761266"/>
                <a:gd name="connsiteX7" fmla="*/ 892049 w 15655096"/>
                <a:gd name="connsiteY7" fmla="*/ 266380 h 4761266"/>
                <a:gd name="connsiteX8" fmla="*/ 680682 w 15655096"/>
                <a:gd name="connsiteY8" fmla="*/ 632140 h 4761266"/>
                <a:gd name="connsiteX0" fmla="*/ 645852 w 15620266"/>
                <a:gd name="connsiteY0" fmla="*/ 632140 h 4761266"/>
                <a:gd name="connsiteX1" fmla="*/ 3935699 w 15620266"/>
                <a:gd name="connsiteY1" fmla="*/ 266380 h 4761266"/>
                <a:gd name="connsiteX2" fmla="*/ 8415860 w 15620266"/>
                <a:gd name="connsiteY2" fmla="*/ 1668460 h 4761266"/>
                <a:gd name="connsiteX3" fmla="*/ 14328582 w 15620266"/>
                <a:gd name="connsiteY3" fmla="*/ 53020 h 4761266"/>
                <a:gd name="connsiteX4" fmla="*/ 14420819 w 15620266"/>
                <a:gd name="connsiteY4" fmla="*/ 4167820 h 4761266"/>
                <a:gd name="connsiteX5" fmla="*/ 1222979 w 15620266"/>
                <a:gd name="connsiteY5" fmla="*/ 4533580 h 4761266"/>
                <a:gd name="connsiteX6" fmla="*/ 460979 w 15620266"/>
                <a:gd name="connsiteY6" fmla="*/ 2217100 h 4761266"/>
                <a:gd name="connsiteX7" fmla="*/ 165347 w 15620266"/>
                <a:gd name="connsiteY7" fmla="*/ 571180 h 4761266"/>
                <a:gd name="connsiteX8" fmla="*/ 645852 w 15620266"/>
                <a:gd name="connsiteY8" fmla="*/ 632140 h 4761266"/>
                <a:gd name="connsiteX0" fmla="*/ 645852 w 15620266"/>
                <a:gd name="connsiteY0" fmla="*/ 637260 h 4766386"/>
                <a:gd name="connsiteX1" fmla="*/ 4386921 w 15620266"/>
                <a:gd name="connsiteY1" fmla="*/ 515340 h 4766386"/>
                <a:gd name="connsiteX2" fmla="*/ 8415860 w 15620266"/>
                <a:gd name="connsiteY2" fmla="*/ 1673580 h 4766386"/>
                <a:gd name="connsiteX3" fmla="*/ 14328582 w 15620266"/>
                <a:gd name="connsiteY3" fmla="*/ 58140 h 4766386"/>
                <a:gd name="connsiteX4" fmla="*/ 14420819 w 15620266"/>
                <a:gd name="connsiteY4" fmla="*/ 4172940 h 4766386"/>
                <a:gd name="connsiteX5" fmla="*/ 1222979 w 15620266"/>
                <a:gd name="connsiteY5" fmla="*/ 4538700 h 4766386"/>
                <a:gd name="connsiteX6" fmla="*/ 460979 w 15620266"/>
                <a:gd name="connsiteY6" fmla="*/ 2222220 h 4766386"/>
                <a:gd name="connsiteX7" fmla="*/ 165347 w 15620266"/>
                <a:gd name="connsiteY7" fmla="*/ 576300 h 4766386"/>
                <a:gd name="connsiteX8" fmla="*/ 645852 w 15620266"/>
                <a:gd name="connsiteY8" fmla="*/ 637260 h 4766386"/>
                <a:gd name="connsiteX0" fmla="*/ 645852 w 15620266"/>
                <a:gd name="connsiteY0" fmla="*/ 637260 h 4766386"/>
                <a:gd name="connsiteX1" fmla="*/ 4386921 w 15620266"/>
                <a:gd name="connsiteY1" fmla="*/ 515340 h 4766386"/>
                <a:gd name="connsiteX2" fmla="*/ 8415860 w 15620266"/>
                <a:gd name="connsiteY2" fmla="*/ 1673580 h 4766386"/>
                <a:gd name="connsiteX3" fmla="*/ 14328582 w 15620266"/>
                <a:gd name="connsiteY3" fmla="*/ 58140 h 4766386"/>
                <a:gd name="connsiteX4" fmla="*/ 14420819 w 15620266"/>
                <a:gd name="connsiteY4" fmla="*/ 4172940 h 4766386"/>
                <a:gd name="connsiteX5" fmla="*/ 1222979 w 15620266"/>
                <a:gd name="connsiteY5" fmla="*/ 4538700 h 4766386"/>
                <a:gd name="connsiteX6" fmla="*/ 460979 w 15620266"/>
                <a:gd name="connsiteY6" fmla="*/ 2222220 h 4766386"/>
                <a:gd name="connsiteX7" fmla="*/ 165347 w 15620266"/>
                <a:gd name="connsiteY7" fmla="*/ 576300 h 4766386"/>
                <a:gd name="connsiteX8" fmla="*/ 645852 w 15620266"/>
                <a:gd name="connsiteY8" fmla="*/ 637260 h 4766386"/>
                <a:gd name="connsiteX0" fmla="*/ 645852 w 15620266"/>
                <a:gd name="connsiteY0" fmla="*/ 635773 h 4764899"/>
                <a:gd name="connsiteX1" fmla="*/ 4386921 w 15620266"/>
                <a:gd name="connsiteY1" fmla="*/ 513853 h 4764899"/>
                <a:gd name="connsiteX2" fmla="*/ 8415860 w 15620266"/>
                <a:gd name="connsiteY2" fmla="*/ 1672093 h 4764899"/>
                <a:gd name="connsiteX3" fmla="*/ 14328582 w 15620266"/>
                <a:gd name="connsiteY3" fmla="*/ 56653 h 4764899"/>
                <a:gd name="connsiteX4" fmla="*/ 14420819 w 15620266"/>
                <a:gd name="connsiteY4" fmla="*/ 4171453 h 4764899"/>
                <a:gd name="connsiteX5" fmla="*/ 1222979 w 15620266"/>
                <a:gd name="connsiteY5" fmla="*/ 4537213 h 4764899"/>
                <a:gd name="connsiteX6" fmla="*/ 460979 w 15620266"/>
                <a:gd name="connsiteY6" fmla="*/ 2220733 h 4764899"/>
                <a:gd name="connsiteX7" fmla="*/ 165347 w 15620266"/>
                <a:gd name="connsiteY7" fmla="*/ 574813 h 4764899"/>
                <a:gd name="connsiteX8" fmla="*/ 645852 w 15620266"/>
                <a:gd name="connsiteY8" fmla="*/ 635773 h 4764899"/>
                <a:gd name="connsiteX0" fmla="*/ 645852 w 15620266"/>
                <a:gd name="connsiteY0" fmla="*/ 579120 h 4708246"/>
                <a:gd name="connsiteX1" fmla="*/ 4386921 w 15620266"/>
                <a:gd name="connsiteY1" fmla="*/ 457200 h 4708246"/>
                <a:gd name="connsiteX2" fmla="*/ 8415860 w 15620266"/>
                <a:gd name="connsiteY2" fmla="*/ 1615440 h 4708246"/>
                <a:gd name="connsiteX3" fmla="*/ 14328582 w 15620266"/>
                <a:gd name="connsiteY3" fmla="*/ 0 h 4708246"/>
                <a:gd name="connsiteX4" fmla="*/ 14420819 w 15620266"/>
                <a:gd name="connsiteY4" fmla="*/ 4114800 h 4708246"/>
                <a:gd name="connsiteX5" fmla="*/ 1222979 w 15620266"/>
                <a:gd name="connsiteY5" fmla="*/ 4480560 h 4708246"/>
                <a:gd name="connsiteX6" fmla="*/ 460979 w 15620266"/>
                <a:gd name="connsiteY6" fmla="*/ 2164080 h 4708246"/>
                <a:gd name="connsiteX7" fmla="*/ 165347 w 15620266"/>
                <a:gd name="connsiteY7" fmla="*/ 518160 h 4708246"/>
                <a:gd name="connsiteX8" fmla="*/ 645852 w 15620266"/>
                <a:gd name="connsiteY8" fmla="*/ 579120 h 4708246"/>
                <a:gd name="connsiteX0" fmla="*/ 645852 w 15620266"/>
                <a:gd name="connsiteY0" fmla="*/ 579120 h 4708246"/>
                <a:gd name="connsiteX1" fmla="*/ 4386921 w 15620266"/>
                <a:gd name="connsiteY1" fmla="*/ 457200 h 4708246"/>
                <a:gd name="connsiteX2" fmla="*/ 8415860 w 15620266"/>
                <a:gd name="connsiteY2" fmla="*/ 1615440 h 4708246"/>
                <a:gd name="connsiteX3" fmla="*/ 14328582 w 15620266"/>
                <a:gd name="connsiteY3" fmla="*/ 0 h 4708246"/>
                <a:gd name="connsiteX4" fmla="*/ 14420819 w 15620266"/>
                <a:gd name="connsiteY4" fmla="*/ 4114800 h 4708246"/>
                <a:gd name="connsiteX5" fmla="*/ 1222979 w 15620266"/>
                <a:gd name="connsiteY5" fmla="*/ 4480560 h 4708246"/>
                <a:gd name="connsiteX6" fmla="*/ 460979 w 15620266"/>
                <a:gd name="connsiteY6" fmla="*/ 2164080 h 4708246"/>
                <a:gd name="connsiteX7" fmla="*/ 165347 w 15620266"/>
                <a:gd name="connsiteY7" fmla="*/ 518160 h 4708246"/>
                <a:gd name="connsiteX8" fmla="*/ 645852 w 15620266"/>
                <a:gd name="connsiteY8" fmla="*/ 579120 h 4708246"/>
                <a:gd name="connsiteX0" fmla="*/ 165347 w 15620266"/>
                <a:gd name="connsiteY0" fmla="*/ 518160 h 4708246"/>
                <a:gd name="connsiteX1" fmla="*/ 4386921 w 15620266"/>
                <a:gd name="connsiteY1" fmla="*/ 457200 h 4708246"/>
                <a:gd name="connsiteX2" fmla="*/ 8415860 w 15620266"/>
                <a:gd name="connsiteY2" fmla="*/ 1615440 h 4708246"/>
                <a:gd name="connsiteX3" fmla="*/ 14328582 w 15620266"/>
                <a:gd name="connsiteY3" fmla="*/ 0 h 4708246"/>
                <a:gd name="connsiteX4" fmla="*/ 14420819 w 15620266"/>
                <a:gd name="connsiteY4" fmla="*/ 4114800 h 4708246"/>
                <a:gd name="connsiteX5" fmla="*/ 1222979 w 15620266"/>
                <a:gd name="connsiteY5" fmla="*/ 4480560 h 4708246"/>
                <a:gd name="connsiteX6" fmla="*/ 460979 w 15620266"/>
                <a:gd name="connsiteY6" fmla="*/ 2164080 h 4708246"/>
                <a:gd name="connsiteX7" fmla="*/ 165347 w 15620266"/>
                <a:gd name="connsiteY7" fmla="*/ 518160 h 4708246"/>
                <a:gd name="connsiteX0" fmla="*/ 0 w 16086629"/>
                <a:gd name="connsiteY0" fmla="*/ 1341120 h 4708246"/>
                <a:gd name="connsiteX1" fmla="*/ 4853284 w 16086629"/>
                <a:gd name="connsiteY1" fmla="*/ 457200 h 4708246"/>
                <a:gd name="connsiteX2" fmla="*/ 8882223 w 16086629"/>
                <a:gd name="connsiteY2" fmla="*/ 1615440 h 4708246"/>
                <a:gd name="connsiteX3" fmla="*/ 14794945 w 16086629"/>
                <a:gd name="connsiteY3" fmla="*/ 0 h 4708246"/>
                <a:gd name="connsiteX4" fmla="*/ 14887182 w 16086629"/>
                <a:gd name="connsiteY4" fmla="*/ 4114800 h 4708246"/>
                <a:gd name="connsiteX5" fmla="*/ 1689342 w 16086629"/>
                <a:gd name="connsiteY5" fmla="*/ 4480560 h 4708246"/>
                <a:gd name="connsiteX6" fmla="*/ 927342 w 16086629"/>
                <a:gd name="connsiteY6" fmla="*/ 2164080 h 4708246"/>
                <a:gd name="connsiteX7" fmla="*/ 0 w 16086629"/>
                <a:gd name="connsiteY7" fmla="*/ 1341120 h 4708246"/>
                <a:gd name="connsiteX0" fmla="*/ 0 w 16086629"/>
                <a:gd name="connsiteY0" fmla="*/ 1341120 h 4708246"/>
                <a:gd name="connsiteX1" fmla="*/ 4853284 w 16086629"/>
                <a:gd name="connsiteY1" fmla="*/ 457200 h 4708246"/>
                <a:gd name="connsiteX2" fmla="*/ 8882223 w 16086629"/>
                <a:gd name="connsiteY2" fmla="*/ 1615440 h 4708246"/>
                <a:gd name="connsiteX3" fmla="*/ 14794945 w 16086629"/>
                <a:gd name="connsiteY3" fmla="*/ 0 h 4708246"/>
                <a:gd name="connsiteX4" fmla="*/ 14887182 w 16086629"/>
                <a:gd name="connsiteY4" fmla="*/ 4114800 h 4708246"/>
                <a:gd name="connsiteX5" fmla="*/ 1689342 w 16086629"/>
                <a:gd name="connsiteY5" fmla="*/ 4480560 h 4708246"/>
                <a:gd name="connsiteX6" fmla="*/ 927342 w 16086629"/>
                <a:gd name="connsiteY6" fmla="*/ 2164080 h 4708246"/>
                <a:gd name="connsiteX7" fmla="*/ 0 w 16086629"/>
                <a:gd name="connsiteY7" fmla="*/ 1341120 h 4708246"/>
                <a:gd name="connsiteX0" fmla="*/ 0 w 16086629"/>
                <a:gd name="connsiteY0" fmla="*/ 1341120 h 4708246"/>
                <a:gd name="connsiteX1" fmla="*/ 4853284 w 16086629"/>
                <a:gd name="connsiteY1" fmla="*/ 457200 h 4708246"/>
                <a:gd name="connsiteX2" fmla="*/ 8882223 w 16086629"/>
                <a:gd name="connsiteY2" fmla="*/ 1615440 h 4708246"/>
                <a:gd name="connsiteX3" fmla="*/ 14794945 w 16086629"/>
                <a:gd name="connsiteY3" fmla="*/ 0 h 4708246"/>
                <a:gd name="connsiteX4" fmla="*/ 14887182 w 16086629"/>
                <a:gd name="connsiteY4" fmla="*/ 4114800 h 4708246"/>
                <a:gd name="connsiteX5" fmla="*/ 1689342 w 16086629"/>
                <a:gd name="connsiteY5" fmla="*/ 4480560 h 4708246"/>
                <a:gd name="connsiteX6" fmla="*/ 927342 w 16086629"/>
                <a:gd name="connsiteY6" fmla="*/ 2164080 h 4708246"/>
                <a:gd name="connsiteX7" fmla="*/ 0 w 16086629"/>
                <a:gd name="connsiteY7" fmla="*/ 1341120 h 4708246"/>
                <a:gd name="connsiteX0" fmla="*/ 0 w 16086629"/>
                <a:gd name="connsiteY0" fmla="*/ 1341120 h 4708246"/>
                <a:gd name="connsiteX1" fmla="*/ 4853284 w 16086629"/>
                <a:gd name="connsiteY1" fmla="*/ 457200 h 4708246"/>
                <a:gd name="connsiteX2" fmla="*/ 8882223 w 16086629"/>
                <a:gd name="connsiteY2" fmla="*/ 1615440 h 4708246"/>
                <a:gd name="connsiteX3" fmla="*/ 14794945 w 16086629"/>
                <a:gd name="connsiteY3" fmla="*/ 0 h 4708246"/>
                <a:gd name="connsiteX4" fmla="*/ 14887182 w 16086629"/>
                <a:gd name="connsiteY4" fmla="*/ 4114800 h 4708246"/>
                <a:gd name="connsiteX5" fmla="*/ 1689342 w 16086629"/>
                <a:gd name="connsiteY5" fmla="*/ 4480560 h 4708246"/>
                <a:gd name="connsiteX6" fmla="*/ 927342 w 16086629"/>
                <a:gd name="connsiteY6" fmla="*/ 2164080 h 4708246"/>
                <a:gd name="connsiteX7" fmla="*/ 0 w 16086629"/>
                <a:gd name="connsiteY7" fmla="*/ 1341120 h 4708246"/>
                <a:gd name="connsiteX0" fmla="*/ 691675 w 15850962"/>
                <a:gd name="connsiteY0" fmla="*/ 2164080 h 4708246"/>
                <a:gd name="connsiteX1" fmla="*/ 4617617 w 15850962"/>
                <a:gd name="connsiteY1" fmla="*/ 457200 h 4708246"/>
                <a:gd name="connsiteX2" fmla="*/ 8646556 w 15850962"/>
                <a:gd name="connsiteY2" fmla="*/ 1615440 h 4708246"/>
                <a:gd name="connsiteX3" fmla="*/ 14559278 w 15850962"/>
                <a:gd name="connsiteY3" fmla="*/ 0 h 4708246"/>
                <a:gd name="connsiteX4" fmla="*/ 14651515 w 15850962"/>
                <a:gd name="connsiteY4" fmla="*/ 4114800 h 4708246"/>
                <a:gd name="connsiteX5" fmla="*/ 1453675 w 15850962"/>
                <a:gd name="connsiteY5" fmla="*/ 4480560 h 4708246"/>
                <a:gd name="connsiteX6" fmla="*/ 691675 w 15850962"/>
                <a:gd name="connsiteY6" fmla="*/ 2164080 h 4708246"/>
                <a:gd name="connsiteX0" fmla="*/ 691675 w 15850962"/>
                <a:gd name="connsiteY0" fmla="*/ 2164080 h 4708246"/>
                <a:gd name="connsiteX1" fmla="*/ 4617617 w 15850962"/>
                <a:gd name="connsiteY1" fmla="*/ 457200 h 4708246"/>
                <a:gd name="connsiteX2" fmla="*/ 8646556 w 15850962"/>
                <a:gd name="connsiteY2" fmla="*/ 1615440 h 4708246"/>
                <a:gd name="connsiteX3" fmla="*/ 14559278 w 15850962"/>
                <a:gd name="connsiteY3" fmla="*/ 0 h 4708246"/>
                <a:gd name="connsiteX4" fmla="*/ 14651515 w 15850962"/>
                <a:gd name="connsiteY4" fmla="*/ 4114800 h 4708246"/>
                <a:gd name="connsiteX5" fmla="*/ 1453675 w 15850962"/>
                <a:gd name="connsiteY5" fmla="*/ 4480560 h 4708246"/>
                <a:gd name="connsiteX6" fmla="*/ 691675 w 15850962"/>
                <a:gd name="connsiteY6" fmla="*/ 2164080 h 4708246"/>
                <a:gd name="connsiteX0" fmla="*/ 691675 w 15850962"/>
                <a:gd name="connsiteY0" fmla="*/ 2164080 h 4708246"/>
                <a:gd name="connsiteX1" fmla="*/ 4617617 w 15850962"/>
                <a:gd name="connsiteY1" fmla="*/ 457200 h 4708246"/>
                <a:gd name="connsiteX2" fmla="*/ 8646556 w 15850962"/>
                <a:gd name="connsiteY2" fmla="*/ 1615440 h 4708246"/>
                <a:gd name="connsiteX3" fmla="*/ 14559278 w 15850962"/>
                <a:gd name="connsiteY3" fmla="*/ 0 h 4708246"/>
                <a:gd name="connsiteX4" fmla="*/ 14651515 w 15850962"/>
                <a:gd name="connsiteY4" fmla="*/ 4114800 h 4708246"/>
                <a:gd name="connsiteX5" fmla="*/ 1453675 w 15850962"/>
                <a:gd name="connsiteY5" fmla="*/ 4480560 h 4708246"/>
                <a:gd name="connsiteX6" fmla="*/ 691675 w 15850962"/>
                <a:gd name="connsiteY6" fmla="*/ 2164080 h 4708246"/>
                <a:gd name="connsiteX0" fmla="*/ 688102 w 15847389"/>
                <a:gd name="connsiteY0" fmla="*/ 2164080 h 4708246"/>
                <a:gd name="connsiteX1" fmla="*/ 4553881 w 15847389"/>
                <a:gd name="connsiteY1" fmla="*/ 701040 h 4708246"/>
                <a:gd name="connsiteX2" fmla="*/ 8642983 w 15847389"/>
                <a:gd name="connsiteY2" fmla="*/ 1615440 h 4708246"/>
                <a:gd name="connsiteX3" fmla="*/ 14555705 w 15847389"/>
                <a:gd name="connsiteY3" fmla="*/ 0 h 4708246"/>
                <a:gd name="connsiteX4" fmla="*/ 14647942 w 15847389"/>
                <a:gd name="connsiteY4" fmla="*/ 4114800 h 4708246"/>
                <a:gd name="connsiteX5" fmla="*/ 1450102 w 15847389"/>
                <a:gd name="connsiteY5" fmla="*/ 4480560 h 4708246"/>
                <a:gd name="connsiteX6" fmla="*/ 688102 w 15847389"/>
                <a:gd name="connsiteY6" fmla="*/ 2164080 h 4708246"/>
                <a:gd name="connsiteX0" fmla="*/ 688102 w 15847389"/>
                <a:gd name="connsiteY0" fmla="*/ 2164080 h 4708246"/>
                <a:gd name="connsiteX1" fmla="*/ 4553881 w 15847389"/>
                <a:gd name="connsiteY1" fmla="*/ 701040 h 4708246"/>
                <a:gd name="connsiteX2" fmla="*/ 8642983 w 15847389"/>
                <a:gd name="connsiteY2" fmla="*/ 1615440 h 4708246"/>
                <a:gd name="connsiteX3" fmla="*/ 14555705 w 15847389"/>
                <a:gd name="connsiteY3" fmla="*/ 0 h 4708246"/>
                <a:gd name="connsiteX4" fmla="*/ 14647942 w 15847389"/>
                <a:gd name="connsiteY4" fmla="*/ 4114800 h 4708246"/>
                <a:gd name="connsiteX5" fmla="*/ 1450102 w 15847389"/>
                <a:gd name="connsiteY5" fmla="*/ 4480560 h 4708246"/>
                <a:gd name="connsiteX6" fmla="*/ 688102 w 15847389"/>
                <a:gd name="connsiteY6" fmla="*/ 2164080 h 4708246"/>
                <a:gd name="connsiteX0" fmla="*/ 688102 w 15847389"/>
                <a:gd name="connsiteY0" fmla="*/ 2164080 h 4708246"/>
                <a:gd name="connsiteX1" fmla="*/ 4553881 w 15847389"/>
                <a:gd name="connsiteY1" fmla="*/ 701040 h 4708246"/>
                <a:gd name="connsiteX2" fmla="*/ 8642983 w 15847389"/>
                <a:gd name="connsiteY2" fmla="*/ 1615440 h 4708246"/>
                <a:gd name="connsiteX3" fmla="*/ 14555705 w 15847389"/>
                <a:gd name="connsiteY3" fmla="*/ 0 h 4708246"/>
                <a:gd name="connsiteX4" fmla="*/ 14647942 w 15847389"/>
                <a:gd name="connsiteY4" fmla="*/ 4114800 h 4708246"/>
                <a:gd name="connsiteX5" fmla="*/ 1450102 w 15847389"/>
                <a:gd name="connsiteY5" fmla="*/ 4480560 h 4708246"/>
                <a:gd name="connsiteX6" fmla="*/ 688102 w 15847389"/>
                <a:gd name="connsiteY6" fmla="*/ 2164080 h 4708246"/>
                <a:gd name="connsiteX0" fmla="*/ 688102 w 15847389"/>
                <a:gd name="connsiteY0" fmla="*/ 2164080 h 4708246"/>
                <a:gd name="connsiteX1" fmla="*/ 4553881 w 15847389"/>
                <a:gd name="connsiteY1" fmla="*/ 701040 h 4708246"/>
                <a:gd name="connsiteX2" fmla="*/ 8642983 w 15847389"/>
                <a:gd name="connsiteY2" fmla="*/ 1615440 h 4708246"/>
                <a:gd name="connsiteX3" fmla="*/ 14555705 w 15847389"/>
                <a:gd name="connsiteY3" fmla="*/ 0 h 4708246"/>
                <a:gd name="connsiteX4" fmla="*/ 14647942 w 15847389"/>
                <a:gd name="connsiteY4" fmla="*/ 4114800 h 4708246"/>
                <a:gd name="connsiteX5" fmla="*/ 1450102 w 15847389"/>
                <a:gd name="connsiteY5" fmla="*/ 4480560 h 4708246"/>
                <a:gd name="connsiteX6" fmla="*/ 688102 w 15847389"/>
                <a:gd name="connsiteY6" fmla="*/ 2164080 h 4708246"/>
                <a:gd name="connsiteX0" fmla="*/ 688102 w 15847389"/>
                <a:gd name="connsiteY0" fmla="*/ 2164080 h 4708246"/>
                <a:gd name="connsiteX1" fmla="*/ 4553881 w 15847389"/>
                <a:gd name="connsiteY1" fmla="*/ 701040 h 4708246"/>
                <a:gd name="connsiteX2" fmla="*/ 8642983 w 15847389"/>
                <a:gd name="connsiteY2" fmla="*/ 1615440 h 4708246"/>
                <a:gd name="connsiteX3" fmla="*/ 14555705 w 15847389"/>
                <a:gd name="connsiteY3" fmla="*/ 0 h 4708246"/>
                <a:gd name="connsiteX4" fmla="*/ 14647942 w 15847389"/>
                <a:gd name="connsiteY4" fmla="*/ 4114800 h 4708246"/>
                <a:gd name="connsiteX5" fmla="*/ 1450102 w 15847389"/>
                <a:gd name="connsiteY5" fmla="*/ 4480560 h 4708246"/>
                <a:gd name="connsiteX6" fmla="*/ 688102 w 15847389"/>
                <a:gd name="connsiteY6" fmla="*/ 2164080 h 4708246"/>
                <a:gd name="connsiteX0" fmla="*/ 688102 w 15847389"/>
                <a:gd name="connsiteY0" fmla="*/ 2164080 h 4708246"/>
                <a:gd name="connsiteX1" fmla="*/ 4553881 w 15847389"/>
                <a:gd name="connsiteY1" fmla="*/ 701040 h 4708246"/>
                <a:gd name="connsiteX2" fmla="*/ 8642983 w 15847389"/>
                <a:gd name="connsiteY2" fmla="*/ 1615440 h 4708246"/>
                <a:gd name="connsiteX3" fmla="*/ 14555705 w 15847389"/>
                <a:gd name="connsiteY3" fmla="*/ 0 h 4708246"/>
                <a:gd name="connsiteX4" fmla="*/ 14647942 w 15847389"/>
                <a:gd name="connsiteY4" fmla="*/ 4114800 h 4708246"/>
                <a:gd name="connsiteX5" fmla="*/ 1450102 w 15847389"/>
                <a:gd name="connsiteY5" fmla="*/ 4480560 h 4708246"/>
                <a:gd name="connsiteX6" fmla="*/ 688102 w 15847389"/>
                <a:gd name="connsiteY6" fmla="*/ 2164080 h 4708246"/>
                <a:gd name="connsiteX0" fmla="*/ 688102 w 15847389"/>
                <a:gd name="connsiteY0" fmla="*/ 2164080 h 4708246"/>
                <a:gd name="connsiteX1" fmla="*/ 4553881 w 15847389"/>
                <a:gd name="connsiteY1" fmla="*/ 701040 h 4708246"/>
                <a:gd name="connsiteX2" fmla="*/ 8642983 w 15847389"/>
                <a:gd name="connsiteY2" fmla="*/ 1615440 h 4708246"/>
                <a:gd name="connsiteX3" fmla="*/ 14555705 w 15847389"/>
                <a:gd name="connsiteY3" fmla="*/ 0 h 4708246"/>
                <a:gd name="connsiteX4" fmla="*/ 14647942 w 15847389"/>
                <a:gd name="connsiteY4" fmla="*/ 4114800 h 4708246"/>
                <a:gd name="connsiteX5" fmla="*/ 1450102 w 15847389"/>
                <a:gd name="connsiteY5" fmla="*/ 4480560 h 4708246"/>
                <a:gd name="connsiteX6" fmla="*/ 688102 w 15847389"/>
                <a:gd name="connsiteY6" fmla="*/ 2164080 h 4708246"/>
                <a:gd name="connsiteX0" fmla="*/ 688102 w 15847389"/>
                <a:gd name="connsiteY0" fmla="*/ 2164080 h 4708246"/>
                <a:gd name="connsiteX1" fmla="*/ 4553881 w 15847389"/>
                <a:gd name="connsiteY1" fmla="*/ 701040 h 4708246"/>
                <a:gd name="connsiteX2" fmla="*/ 8642983 w 15847389"/>
                <a:gd name="connsiteY2" fmla="*/ 1615440 h 4708246"/>
                <a:gd name="connsiteX3" fmla="*/ 14555705 w 15847389"/>
                <a:gd name="connsiteY3" fmla="*/ 0 h 4708246"/>
                <a:gd name="connsiteX4" fmla="*/ 14647942 w 15847389"/>
                <a:gd name="connsiteY4" fmla="*/ 4114800 h 4708246"/>
                <a:gd name="connsiteX5" fmla="*/ 1450102 w 15847389"/>
                <a:gd name="connsiteY5" fmla="*/ 4480560 h 4708246"/>
                <a:gd name="connsiteX6" fmla="*/ 688102 w 15847389"/>
                <a:gd name="connsiteY6" fmla="*/ 2164080 h 470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7389" h="4708246">
                  <a:moveTo>
                    <a:pt x="688102" y="2164080"/>
                  </a:moveTo>
                  <a:cubicBezTo>
                    <a:pt x="1205398" y="1534160"/>
                    <a:pt x="1844324" y="731520"/>
                    <a:pt x="4553881" y="701040"/>
                  </a:cubicBezTo>
                  <a:cubicBezTo>
                    <a:pt x="6300835" y="792480"/>
                    <a:pt x="7106366" y="929640"/>
                    <a:pt x="8642983" y="1615440"/>
                  </a:cubicBezTo>
                  <a:cubicBezTo>
                    <a:pt x="10119438" y="2270760"/>
                    <a:pt x="13404472" y="1107440"/>
                    <a:pt x="14555705" y="0"/>
                  </a:cubicBezTo>
                  <a:cubicBezTo>
                    <a:pt x="15556531" y="416560"/>
                    <a:pt x="16832209" y="3368040"/>
                    <a:pt x="14647942" y="4114800"/>
                  </a:cubicBezTo>
                  <a:cubicBezTo>
                    <a:pt x="12463675" y="4861560"/>
                    <a:pt x="3776742" y="4805680"/>
                    <a:pt x="1450102" y="4480560"/>
                  </a:cubicBezTo>
                  <a:cubicBezTo>
                    <a:pt x="-876538" y="4155440"/>
                    <a:pt x="170806" y="2794000"/>
                    <a:pt x="688102" y="2164080"/>
                  </a:cubicBezTo>
                  <a:close/>
                </a:path>
              </a:pathLst>
            </a:custGeom>
            <a:gradFill>
              <a:gsLst>
                <a:gs pos="0">
                  <a:srgbClr val="DD60E2">
                    <a:alpha val="20000"/>
                  </a:srgbClr>
                </a:gs>
                <a:gs pos="61000">
                  <a:srgbClr val="DD60E2">
                    <a:alpha val="20000"/>
                  </a:srgbClr>
                </a:gs>
                <a:gs pos="100000">
                  <a:srgbClr val="FE81B9">
                    <a:alpha val="20000"/>
                  </a:srgb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11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5B27301D-E056-4918-A792-5099C3329E9A}"/>
                </a:ext>
              </a:extLst>
            </p:cNvPr>
            <p:cNvSpPr/>
            <p:nvPr/>
          </p:nvSpPr>
          <p:spPr>
            <a:xfrm>
              <a:off x="-1562610" y="3719675"/>
              <a:ext cx="15994799" cy="4625429"/>
            </a:xfrm>
            <a:custGeom>
              <a:avLst/>
              <a:gdLst>
                <a:gd name="connsiteX0" fmla="*/ 831089 w 15631014"/>
                <a:gd name="connsiteY0" fmla="*/ 209406 h 4599513"/>
                <a:gd name="connsiteX1" fmla="*/ 3970529 w 15631014"/>
                <a:gd name="connsiteY1" fmla="*/ 148446 h 4599513"/>
                <a:gd name="connsiteX2" fmla="*/ 8420609 w 15631014"/>
                <a:gd name="connsiteY2" fmla="*/ 1885806 h 4599513"/>
                <a:gd name="connsiteX3" fmla="*/ 14303249 w 15631014"/>
                <a:gd name="connsiteY3" fmla="*/ 849486 h 4599513"/>
                <a:gd name="connsiteX4" fmla="*/ 14455649 w 15631014"/>
                <a:gd name="connsiteY4" fmla="*/ 4049886 h 4599513"/>
                <a:gd name="connsiteX5" fmla="*/ 1257809 w 15631014"/>
                <a:gd name="connsiteY5" fmla="*/ 4415646 h 4599513"/>
                <a:gd name="connsiteX6" fmla="*/ 495809 w 15631014"/>
                <a:gd name="connsiteY6" fmla="*/ 2099166 h 4599513"/>
                <a:gd name="connsiteX7" fmla="*/ 892049 w 15631014"/>
                <a:gd name="connsiteY7" fmla="*/ 148446 h 4599513"/>
                <a:gd name="connsiteX0" fmla="*/ 831089 w 15631014"/>
                <a:gd name="connsiteY0" fmla="*/ 209406 h 4599513"/>
                <a:gd name="connsiteX1" fmla="*/ 3970529 w 15631014"/>
                <a:gd name="connsiteY1" fmla="*/ 148446 h 4599513"/>
                <a:gd name="connsiteX2" fmla="*/ 8420609 w 15631014"/>
                <a:gd name="connsiteY2" fmla="*/ 1885806 h 4599513"/>
                <a:gd name="connsiteX3" fmla="*/ 14303249 w 15631014"/>
                <a:gd name="connsiteY3" fmla="*/ 849486 h 4599513"/>
                <a:gd name="connsiteX4" fmla="*/ 14455649 w 15631014"/>
                <a:gd name="connsiteY4" fmla="*/ 4049886 h 4599513"/>
                <a:gd name="connsiteX5" fmla="*/ 1257809 w 15631014"/>
                <a:gd name="connsiteY5" fmla="*/ 4415646 h 4599513"/>
                <a:gd name="connsiteX6" fmla="*/ 495809 w 15631014"/>
                <a:gd name="connsiteY6" fmla="*/ 2099166 h 4599513"/>
                <a:gd name="connsiteX7" fmla="*/ 892049 w 15631014"/>
                <a:gd name="connsiteY7" fmla="*/ 148446 h 4599513"/>
                <a:gd name="connsiteX8" fmla="*/ 831089 w 15631014"/>
                <a:gd name="connsiteY8" fmla="*/ 209406 h 4599513"/>
                <a:gd name="connsiteX0" fmla="*/ 831089 w 15626679"/>
                <a:gd name="connsiteY0" fmla="*/ 258461 h 4648568"/>
                <a:gd name="connsiteX1" fmla="*/ 3970529 w 15626679"/>
                <a:gd name="connsiteY1" fmla="*/ 197501 h 4648568"/>
                <a:gd name="connsiteX2" fmla="*/ 8512049 w 15626679"/>
                <a:gd name="connsiteY2" fmla="*/ 2605421 h 4648568"/>
                <a:gd name="connsiteX3" fmla="*/ 14303249 w 15626679"/>
                <a:gd name="connsiteY3" fmla="*/ 898541 h 4648568"/>
                <a:gd name="connsiteX4" fmla="*/ 14455649 w 15626679"/>
                <a:gd name="connsiteY4" fmla="*/ 4098941 h 4648568"/>
                <a:gd name="connsiteX5" fmla="*/ 1257809 w 15626679"/>
                <a:gd name="connsiteY5" fmla="*/ 4464701 h 4648568"/>
                <a:gd name="connsiteX6" fmla="*/ 495809 w 15626679"/>
                <a:gd name="connsiteY6" fmla="*/ 2148221 h 4648568"/>
                <a:gd name="connsiteX7" fmla="*/ 892049 w 15626679"/>
                <a:gd name="connsiteY7" fmla="*/ 197501 h 4648568"/>
                <a:gd name="connsiteX8" fmla="*/ 831089 w 15626679"/>
                <a:gd name="connsiteY8" fmla="*/ 258461 h 4648568"/>
                <a:gd name="connsiteX0" fmla="*/ 831089 w 15626679"/>
                <a:gd name="connsiteY0" fmla="*/ 258461 h 4648568"/>
                <a:gd name="connsiteX1" fmla="*/ 3970529 w 15626679"/>
                <a:gd name="connsiteY1" fmla="*/ 197501 h 4648568"/>
                <a:gd name="connsiteX2" fmla="*/ 8512049 w 15626679"/>
                <a:gd name="connsiteY2" fmla="*/ 2605421 h 4648568"/>
                <a:gd name="connsiteX3" fmla="*/ 14303249 w 15626679"/>
                <a:gd name="connsiteY3" fmla="*/ 898541 h 4648568"/>
                <a:gd name="connsiteX4" fmla="*/ 14455649 w 15626679"/>
                <a:gd name="connsiteY4" fmla="*/ 4098941 h 4648568"/>
                <a:gd name="connsiteX5" fmla="*/ 1257809 w 15626679"/>
                <a:gd name="connsiteY5" fmla="*/ 4464701 h 4648568"/>
                <a:gd name="connsiteX6" fmla="*/ 495809 w 15626679"/>
                <a:gd name="connsiteY6" fmla="*/ 2148221 h 4648568"/>
                <a:gd name="connsiteX7" fmla="*/ 892049 w 15626679"/>
                <a:gd name="connsiteY7" fmla="*/ 197501 h 4648568"/>
                <a:gd name="connsiteX8" fmla="*/ 831089 w 15626679"/>
                <a:gd name="connsiteY8" fmla="*/ 258461 h 4648568"/>
                <a:gd name="connsiteX0" fmla="*/ 831089 w 15719589"/>
                <a:gd name="connsiteY0" fmla="*/ 258461 h 4643326"/>
                <a:gd name="connsiteX1" fmla="*/ 3970529 w 15719589"/>
                <a:gd name="connsiteY1" fmla="*/ 197501 h 4643326"/>
                <a:gd name="connsiteX2" fmla="*/ 8512049 w 15719589"/>
                <a:gd name="connsiteY2" fmla="*/ 2605421 h 4643326"/>
                <a:gd name="connsiteX3" fmla="*/ 14516609 w 15719589"/>
                <a:gd name="connsiteY3" fmla="*/ 1020461 h 4643326"/>
                <a:gd name="connsiteX4" fmla="*/ 14455649 w 15719589"/>
                <a:gd name="connsiteY4" fmla="*/ 4098941 h 4643326"/>
                <a:gd name="connsiteX5" fmla="*/ 1257809 w 15719589"/>
                <a:gd name="connsiteY5" fmla="*/ 4464701 h 4643326"/>
                <a:gd name="connsiteX6" fmla="*/ 495809 w 15719589"/>
                <a:gd name="connsiteY6" fmla="*/ 2148221 h 4643326"/>
                <a:gd name="connsiteX7" fmla="*/ 892049 w 15719589"/>
                <a:gd name="connsiteY7" fmla="*/ 197501 h 4643326"/>
                <a:gd name="connsiteX8" fmla="*/ 831089 w 15719589"/>
                <a:gd name="connsiteY8" fmla="*/ 258461 h 4643326"/>
                <a:gd name="connsiteX0" fmla="*/ 831089 w 15719589"/>
                <a:gd name="connsiteY0" fmla="*/ 258461 h 4643326"/>
                <a:gd name="connsiteX1" fmla="*/ 3970529 w 15719589"/>
                <a:gd name="connsiteY1" fmla="*/ 197501 h 4643326"/>
                <a:gd name="connsiteX2" fmla="*/ 8512049 w 15719589"/>
                <a:gd name="connsiteY2" fmla="*/ 2605421 h 4643326"/>
                <a:gd name="connsiteX3" fmla="*/ 14516609 w 15719589"/>
                <a:gd name="connsiteY3" fmla="*/ 1020461 h 4643326"/>
                <a:gd name="connsiteX4" fmla="*/ 14455649 w 15719589"/>
                <a:gd name="connsiteY4" fmla="*/ 4098941 h 4643326"/>
                <a:gd name="connsiteX5" fmla="*/ 1257809 w 15719589"/>
                <a:gd name="connsiteY5" fmla="*/ 4464701 h 4643326"/>
                <a:gd name="connsiteX6" fmla="*/ 495809 w 15719589"/>
                <a:gd name="connsiteY6" fmla="*/ 2148221 h 4643326"/>
                <a:gd name="connsiteX7" fmla="*/ 892049 w 15719589"/>
                <a:gd name="connsiteY7" fmla="*/ 197501 h 4643326"/>
                <a:gd name="connsiteX8" fmla="*/ 831089 w 15719589"/>
                <a:gd name="connsiteY8" fmla="*/ 258461 h 4643326"/>
                <a:gd name="connsiteX0" fmla="*/ 831089 w 15690220"/>
                <a:gd name="connsiteY0" fmla="*/ 242814 h 4627679"/>
                <a:gd name="connsiteX1" fmla="*/ 3970529 w 15690220"/>
                <a:gd name="connsiteY1" fmla="*/ 181854 h 4627679"/>
                <a:gd name="connsiteX2" fmla="*/ 9091169 w 15690220"/>
                <a:gd name="connsiteY2" fmla="*/ 2376414 h 4627679"/>
                <a:gd name="connsiteX3" fmla="*/ 14516609 w 15690220"/>
                <a:gd name="connsiteY3" fmla="*/ 1004814 h 4627679"/>
                <a:gd name="connsiteX4" fmla="*/ 14455649 w 15690220"/>
                <a:gd name="connsiteY4" fmla="*/ 4083294 h 4627679"/>
                <a:gd name="connsiteX5" fmla="*/ 1257809 w 15690220"/>
                <a:gd name="connsiteY5" fmla="*/ 4449054 h 4627679"/>
                <a:gd name="connsiteX6" fmla="*/ 495809 w 15690220"/>
                <a:gd name="connsiteY6" fmla="*/ 2132574 h 4627679"/>
                <a:gd name="connsiteX7" fmla="*/ 892049 w 15690220"/>
                <a:gd name="connsiteY7" fmla="*/ 181854 h 4627679"/>
                <a:gd name="connsiteX8" fmla="*/ 831089 w 15690220"/>
                <a:gd name="connsiteY8" fmla="*/ 242814 h 4627679"/>
                <a:gd name="connsiteX0" fmla="*/ 831089 w 15994799"/>
                <a:gd name="connsiteY0" fmla="*/ 242814 h 4627679"/>
                <a:gd name="connsiteX1" fmla="*/ 3970529 w 15994799"/>
                <a:gd name="connsiteY1" fmla="*/ 181854 h 4627679"/>
                <a:gd name="connsiteX2" fmla="*/ 9091169 w 15994799"/>
                <a:gd name="connsiteY2" fmla="*/ 2376414 h 4627679"/>
                <a:gd name="connsiteX3" fmla="*/ 14516609 w 15994799"/>
                <a:gd name="connsiteY3" fmla="*/ 1004814 h 4627679"/>
                <a:gd name="connsiteX4" fmla="*/ 14455649 w 15994799"/>
                <a:gd name="connsiteY4" fmla="*/ 4083294 h 4627679"/>
                <a:gd name="connsiteX5" fmla="*/ 1257809 w 15994799"/>
                <a:gd name="connsiteY5" fmla="*/ 4449054 h 4627679"/>
                <a:gd name="connsiteX6" fmla="*/ 495809 w 15994799"/>
                <a:gd name="connsiteY6" fmla="*/ 2132574 h 4627679"/>
                <a:gd name="connsiteX7" fmla="*/ 892049 w 15994799"/>
                <a:gd name="connsiteY7" fmla="*/ 181854 h 4627679"/>
                <a:gd name="connsiteX8" fmla="*/ 831089 w 15994799"/>
                <a:gd name="connsiteY8" fmla="*/ 242814 h 4627679"/>
                <a:gd name="connsiteX0" fmla="*/ 831089 w 15994799"/>
                <a:gd name="connsiteY0" fmla="*/ 242814 h 4627679"/>
                <a:gd name="connsiteX1" fmla="*/ 3970529 w 15994799"/>
                <a:gd name="connsiteY1" fmla="*/ 181854 h 4627679"/>
                <a:gd name="connsiteX2" fmla="*/ 9091169 w 15994799"/>
                <a:gd name="connsiteY2" fmla="*/ 2376414 h 4627679"/>
                <a:gd name="connsiteX3" fmla="*/ 14516609 w 15994799"/>
                <a:gd name="connsiteY3" fmla="*/ 1004814 h 4627679"/>
                <a:gd name="connsiteX4" fmla="*/ 14455649 w 15994799"/>
                <a:gd name="connsiteY4" fmla="*/ 4083294 h 4627679"/>
                <a:gd name="connsiteX5" fmla="*/ 1257809 w 15994799"/>
                <a:gd name="connsiteY5" fmla="*/ 4449054 h 4627679"/>
                <a:gd name="connsiteX6" fmla="*/ 495809 w 15994799"/>
                <a:gd name="connsiteY6" fmla="*/ 2132574 h 4627679"/>
                <a:gd name="connsiteX7" fmla="*/ 892049 w 15994799"/>
                <a:gd name="connsiteY7" fmla="*/ 181854 h 4627679"/>
                <a:gd name="connsiteX8" fmla="*/ 831089 w 15994799"/>
                <a:gd name="connsiteY8" fmla="*/ 242814 h 4627679"/>
                <a:gd name="connsiteX0" fmla="*/ 831089 w 15994799"/>
                <a:gd name="connsiteY0" fmla="*/ 278234 h 4663099"/>
                <a:gd name="connsiteX1" fmla="*/ 3970529 w 15994799"/>
                <a:gd name="connsiteY1" fmla="*/ 217274 h 4663099"/>
                <a:gd name="connsiteX2" fmla="*/ 9091169 w 15994799"/>
                <a:gd name="connsiteY2" fmla="*/ 2411834 h 4663099"/>
                <a:gd name="connsiteX3" fmla="*/ 14516609 w 15994799"/>
                <a:gd name="connsiteY3" fmla="*/ 1040234 h 4663099"/>
                <a:gd name="connsiteX4" fmla="*/ 14455649 w 15994799"/>
                <a:gd name="connsiteY4" fmla="*/ 4118714 h 4663099"/>
                <a:gd name="connsiteX5" fmla="*/ 1257809 w 15994799"/>
                <a:gd name="connsiteY5" fmla="*/ 4484474 h 4663099"/>
                <a:gd name="connsiteX6" fmla="*/ 495809 w 15994799"/>
                <a:gd name="connsiteY6" fmla="*/ 2167994 h 4663099"/>
                <a:gd name="connsiteX7" fmla="*/ 892049 w 15994799"/>
                <a:gd name="connsiteY7" fmla="*/ 217274 h 4663099"/>
                <a:gd name="connsiteX8" fmla="*/ 831089 w 15994799"/>
                <a:gd name="connsiteY8" fmla="*/ 278234 h 4663099"/>
                <a:gd name="connsiteX0" fmla="*/ 831089 w 15994799"/>
                <a:gd name="connsiteY0" fmla="*/ 240564 h 4625429"/>
                <a:gd name="connsiteX1" fmla="*/ 3970529 w 15994799"/>
                <a:gd name="connsiteY1" fmla="*/ 179604 h 4625429"/>
                <a:gd name="connsiteX2" fmla="*/ 9091169 w 15994799"/>
                <a:gd name="connsiteY2" fmla="*/ 2374164 h 4625429"/>
                <a:gd name="connsiteX3" fmla="*/ 14516609 w 15994799"/>
                <a:gd name="connsiteY3" fmla="*/ 1002564 h 4625429"/>
                <a:gd name="connsiteX4" fmla="*/ 14455649 w 15994799"/>
                <a:gd name="connsiteY4" fmla="*/ 4081044 h 4625429"/>
                <a:gd name="connsiteX5" fmla="*/ 1257809 w 15994799"/>
                <a:gd name="connsiteY5" fmla="*/ 4446804 h 4625429"/>
                <a:gd name="connsiteX6" fmla="*/ 495809 w 15994799"/>
                <a:gd name="connsiteY6" fmla="*/ 2130324 h 4625429"/>
                <a:gd name="connsiteX7" fmla="*/ 892049 w 15994799"/>
                <a:gd name="connsiteY7" fmla="*/ 179604 h 4625429"/>
                <a:gd name="connsiteX8" fmla="*/ 831089 w 15994799"/>
                <a:gd name="connsiteY8" fmla="*/ 240564 h 4625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94799" h="4625429">
                  <a:moveTo>
                    <a:pt x="831089" y="240564"/>
                  </a:moveTo>
                  <a:cubicBezTo>
                    <a:pt x="2134109" y="-51536"/>
                    <a:pt x="2563369" y="-84556"/>
                    <a:pt x="3970529" y="179604"/>
                  </a:cubicBezTo>
                  <a:cubicBezTo>
                    <a:pt x="5377689" y="443764"/>
                    <a:pt x="6967729" y="2419884"/>
                    <a:pt x="9091169" y="2374164"/>
                  </a:cubicBezTo>
                  <a:cubicBezTo>
                    <a:pt x="11214609" y="2328444"/>
                    <a:pt x="13287249" y="2242084"/>
                    <a:pt x="14516609" y="1002564"/>
                  </a:cubicBezTo>
                  <a:cubicBezTo>
                    <a:pt x="16325089" y="1043204"/>
                    <a:pt x="16665449" y="3507004"/>
                    <a:pt x="14455649" y="4081044"/>
                  </a:cubicBezTo>
                  <a:cubicBezTo>
                    <a:pt x="12245849" y="4655084"/>
                    <a:pt x="3584449" y="4771924"/>
                    <a:pt x="1257809" y="4446804"/>
                  </a:cubicBezTo>
                  <a:cubicBezTo>
                    <a:pt x="-1068831" y="4121684"/>
                    <a:pt x="556769" y="2841524"/>
                    <a:pt x="495809" y="2130324"/>
                  </a:cubicBezTo>
                  <a:cubicBezTo>
                    <a:pt x="434849" y="1419124"/>
                    <a:pt x="892049" y="179604"/>
                    <a:pt x="892049" y="179604"/>
                  </a:cubicBezTo>
                  <a:lnTo>
                    <a:pt x="831089" y="240564"/>
                  </a:lnTo>
                  <a:close/>
                </a:path>
              </a:pathLst>
            </a:custGeom>
            <a:gradFill>
              <a:gsLst>
                <a:gs pos="11000">
                  <a:srgbClr val="A472F9">
                    <a:alpha val="20000"/>
                  </a:srgbClr>
                </a:gs>
                <a:gs pos="55000">
                  <a:srgbClr val="A472F9">
                    <a:alpha val="20000"/>
                  </a:srgbClr>
                </a:gs>
                <a:gs pos="78000">
                  <a:srgbClr val="FE81B9">
                    <a:alpha val="20000"/>
                  </a:srgb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47A3B7FF-996B-42F9-80EF-277CE12F4577}"/>
                </a:ext>
              </a:extLst>
            </p:cNvPr>
            <p:cNvSpPr/>
            <p:nvPr/>
          </p:nvSpPr>
          <p:spPr>
            <a:xfrm>
              <a:off x="-1654050" y="3750155"/>
              <a:ext cx="15994799" cy="4625429"/>
            </a:xfrm>
            <a:custGeom>
              <a:avLst/>
              <a:gdLst>
                <a:gd name="connsiteX0" fmla="*/ 831089 w 15631014"/>
                <a:gd name="connsiteY0" fmla="*/ 209406 h 4599513"/>
                <a:gd name="connsiteX1" fmla="*/ 3970529 w 15631014"/>
                <a:gd name="connsiteY1" fmla="*/ 148446 h 4599513"/>
                <a:gd name="connsiteX2" fmla="*/ 8420609 w 15631014"/>
                <a:gd name="connsiteY2" fmla="*/ 1885806 h 4599513"/>
                <a:gd name="connsiteX3" fmla="*/ 14303249 w 15631014"/>
                <a:gd name="connsiteY3" fmla="*/ 849486 h 4599513"/>
                <a:gd name="connsiteX4" fmla="*/ 14455649 w 15631014"/>
                <a:gd name="connsiteY4" fmla="*/ 4049886 h 4599513"/>
                <a:gd name="connsiteX5" fmla="*/ 1257809 w 15631014"/>
                <a:gd name="connsiteY5" fmla="*/ 4415646 h 4599513"/>
                <a:gd name="connsiteX6" fmla="*/ 495809 w 15631014"/>
                <a:gd name="connsiteY6" fmla="*/ 2099166 h 4599513"/>
                <a:gd name="connsiteX7" fmla="*/ 892049 w 15631014"/>
                <a:gd name="connsiteY7" fmla="*/ 148446 h 4599513"/>
                <a:gd name="connsiteX0" fmla="*/ 831089 w 15631014"/>
                <a:gd name="connsiteY0" fmla="*/ 209406 h 4599513"/>
                <a:gd name="connsiteX1" fmla="*/ 3970529 w 15631014"/>
                <a:gd name="connsiteY1" fmla="*/ 148446 h 4599513"/>
                <a:gd name="connsiteX2" fmla="*/ 8420609 w 15631014"/>
                <a:gd name="connsiteY2" fmla="*/ 1885806 h 4599513"/>
                <a:gd name="connsiteX3" fmla="*/ 14303249 w 15631014"/>
                <a:gd name="connsiteY3" fmla="*/ 849486 h 4599513"/>
                <a:gd name="connsiteX4" fmla="*/ 14455649 w 15631014"/>
                <a:gd name="connsiteY4" fmla="*/ 4049886 h 4599513"/>
                <a:gd name="connsiteX5" fmla="*/ 1257809 w 15631014"/>
                <a:gd name="connsiteY5" fmla="*/ 4415646 h 4599513"/>
                <a:gd name="connsiteX6" fmla="*/ 495809 w 15631014"/>
                <a:gd name="connsiteY6" fmla="*/ 2099166 h 4599513"/>
                <a:gd name="connsiteX7" fmla="*/ 892049 w 15631014"/>
                <a:gd name="connsiteY7" fmla="*/ 148446 h 4599513"/>
                <a:gd name="connsiteX8" fmla="*/ 831089 w 15631014"/>
                <a:gd name="connsiteY8" fmla="*/ 209406 h 4599513"/>
                <a:gd name="connsiteX0" fmla="*/ 831089 w 15626679"/>
                <a:gd name="connsiteY0" fmla="*/ 258461 h 4648568"/>
                <a:gd name="connsiteX1" fmla="*/ 3970529 w 15626679"/>
                <a:gd name="connsiteY1" fmla="*/ 197501 h 4648568"/>
                <a:gd name="connsiteX2" fmla="*/ 8512049 w 15626679"/>
                <a:gd name="connsiteY2" fmla="*/ 2605421 h 4648568"/>
                <a:gd name="connsiteX3" fmla="*/ 14303249 w 15626679"/>
                <a:gd name="connsiteY3" fmla="*/ 898541 h 4648568"/>
                <a:gd name="connsiteX4" fmla="*/ 14455649 w 15626679"/>
                <a:gd name="connsiteY4" fmla="*/ 4098941 h 4648568"/>
                <a:gd name="connsiteX5" fmla="*/ 1257809 w 15626679"/>
                <a:gd name="connsiteY5" fmla="*/ 4464701 h 4648568"/>
                <a:gd name="connsiteX6" fmla="*/ 495809 w 15626679"/>
                <a:gd name="connsiteY6" fmla="*/ 2148221 h 4648568"/>
                <a:gd name="connsiteX7" fmla="*/ 892049 w 15626679"/>
                <a:gd name="connsiteY7" fmla="*/ 197501 h 4648568"/>
                <a:gd name="connsiteX8" fmla="*/ 831089 w 15626679"/>
                <a:gd name="connsiteY8" fmla="*/ 258461 h 4648568"/>
                <a:gd name="connsiteX0" fmla="*/ 831089 w 15626679"/>
                <a:gd name="connsiteY0" fmla="*/ 258461 h 4648568"/>
                <a:gd name="connsiteX1" fmla="*/ 3970529 w 15626679"/>
                <a:gd name="connsiteY1" fmla="*/ 197501 h 4648568"/>
                <a:gd name="connsiteX2" fmla="*/ 8512049 w 15626679"/>
                <a:gd name="connsiteY2" fmla="*/ 2605421 h 4648568"/>
                <a:gd name="connsiteX3" fmla="*/ 14303249 w 15626679"/>
                <a:gd name="connsiteY3" fmla="*/ 898541 h 4648568"/>
                <a:gd name="connsiteX4" fmla="*/ 14455649 w 15626679"/>
                <a:gd name="connsiteY4" fmla="*/ 4098941 h 4648568"/>
                <a:gd name="connsiteX5" fmla="*/ 1257809 w 15626679"/>
                <a:gd name="connsiteY5" fmla="*/ 4464701 h 4648568"/>
                <a:gd name="connsiteX6" fmla="*/ 495809 w 15626679"/>
                <a:gd name="connsiteY6" fmla="*/ 2148221 h 4648568"/>
                <a:gd name="connsiteX7" fmla="*/ 892049 w 15626679"/>
                <a:gd name="connsiteY7" fmla="*/ 197501 h 4648568"/>
                <a:gd name="connsiteX8" fmla="*/ 831089 w 15626679"/>
                <a:gd name="connsiteY8" fmla="*/ 258461 h 4648568"/>
                <a:gd name="connsiteX0" fmla="*/ 831089 w 15719589"/>
                <a:gd name="connsiteY0" fmla="*/ 258461 h 4643326"/>
                <a:gd name="connsiteX1" fmla="*/ 3970529 w 15719589"/>
                <a:gd name="connsiteY1" fmla="*/ 197501 h 4643326"/>
                <a:gd name="connsiteX2" fmla="*/ 8512049 w 15719589"/>
                <a:gd name="connsiteY2" fmla="*/ 2605421 h 4643326"/>
                <a:gd name="connsiteX3" fmla="*/ 14516609 w 15719589"/>
                <a:gd name="connsiteY3" fmla="*/ 1020461 h 4643326"/>
                <a:gd name="connsiteX4" fmla="*/ 14455649 w 15719589"/>
                <a:gd name="connsiteY4" fmla="*/ 4098941 h 4643326"/>
                <a:gd name="connsiteX5" fmla="*/ 1257809 w 15719589"/>
                <a:gd name="connsiteY5" fmla="*/ 4464701 h 4643326"/>
                <a:gd name="connsiteX6" fmla="*/ 495809 w 15719589"/>
                <a:gd name="connsiteY6" fmla="*/ 2148221 h 4643326"/>
                <a:gd name="connsiteX7" fmla="*/ 892049 w 15719589"/>
                <a:gd name="connsiteY7" fmla="*/ 197501 h 4643326"/>
                <a:gd name="connsiteX8" fmla="*/ 831089 w 15719589"/>
                <a:gd name="connsiteY8" fmla="*/ 258461 h 4643326"/>
                <a:gd name="connsiteX0" fmla="*/ 831089 w 15719589"/>
                <a:gd name="connsiteY0" fmla="*/ 258461 h 4643326"/>
                <a:gd name="connsiteX1" fmla="*/ 3970529 w 15719589"/>
                <a:gd name="connsiteY1" fmla="*/ 197501 h 4643326"/>
                <a:gd name="connsiteX2" fmla="*/ 8512049 w 15719589"/>
                <a:gd name="connsiteY2" fmla="*/ 2605421 h 4643326"/>
                <a:gd name="connsiteX3" fmla="*/ 14516609 w 15719589"/>
                <a:gd name="connsiteY3" fmla="*/ 1020461 h 4643326"/>
                <a:gd name="connsiteX4" fmla="*/ 14455649 w 15719589"/>
                <a:gd name="connsiteY4" fmla="*/ 4098941 h 4643326"/>
                <a:gd name="connsiteX5" fmla="*/ 1257809 w 15719589"/>
                <a:gd name="connsiteY5" fmla="*/ 4464701 h 4643326"/>
                <a:gd name="connsiteX6" fmla="*/ 495809 w 15719589"/>
                <a:gd name="connsiteY6" fmla="*/ 2148221 h 4643326"/>
                <a:gd name="connsiteX7" fmla="*/ 892049 w 15719589"/>
                <a:gd name="connsiteY7" fmla="*/ 197501 h 4643326"/>
                <a:gd name="connsiteX8" fmla="*/ 831089 w 15719589"/>
                <a:gd name="connsiteY8" fmla="*/ 258461 h 4643326"/>
                <a:gd name="connsiteX0" fmla="*/ 831089 w 15690220"/>
                <a:gd name="connsiteY0" fmla="*/ 242814 h 4627679"/>
                <a:gd name="connsiteX1" fmla="*/ 3970529 w 15690220"/>
                <a:gd name="connsiteY1" fmla="*/ 181854 h 4627679"/>
                <a:gd name="connsiteX2" fmla="*/ 9091169 w 15690220"/>
                <a:gd name="connsiteY2" fmla="*/ 2376414 h 4627679"/>
                <a:gd name="connsiteX3" fmla="*/ 14516609 w 15690220"/>
                <a:gd name="connsiteY3" fmla="*/ 1004814 h 4627679"/>
                <a:gd name="connsiteX4" fmla="*/ 14455649 w 15690220"/>
                <a:gd name="connsiteY4" fmla="*/ 4083294 h 4627679"/>
                <a:gd name="connsiteX5" fmla="*/ 1257809 w 15690220"/>
                <a:gd name="connsiteY5" fmla="*/ 4449054 h 4627679"/>
                <a:gd name="connsiteX6" fmla="*/ 495809 w 15690220"/>
                <a:gd name="connsiteY6" fmla="*/ 2132574 h 4627679"/>
                <a:gd name="connsiteX7" fmla="*/ 892049 w 15690220"/>
                <a:gd name="connsiteY7" fmla="*/ 181854 h 4627679"/>
                <a:gd name="connsiteX8" fmla="*/ 831089 w 15690220"/>
                <a:gd name="connsiteY8" fmla="*/ 242814 h 4627679"/>
                <a:gd name="connsiteX0" fmla="*/ 831089 w 15994799"/>
                <a:gd name="connsiteY0" fmla="*/ 242814 h 4627679"/>
                <a:gd name="connsiteX1" fmla="*/ 3970529 w 15994799"/>
                <a:gd name="connsiteY1" fmla="*/ 181854 h 4627679"/>
                <a:gd name="connsiteX2" fmla="*/ 9091169 w 15994799"/>
                <a:gd name="connsiteY2" fmla="*/ 2376414 h 4627679"/>
                <a:gd name="connsiteX3" fmla="*/ 14516609 w 15994799"/>
                <a:gd name="connsiteY3" fmla="*/ 1004814 h 4627679"/>
                <a:gd name="connsiteX4" fmla="*/ 14455649 w 15994799"/>
                <a:gd name="connsiteY4" fmla="*/ 4083294 h 4627679"/>
                <a:gd name="connsiteX5" fmla="*/ 1257809 w 15994799"/>
                <a:gd name="connsiteY5" fmla="*/ 4449054 h 4627679"/>
                <a:gd name="connsiteX6" fmla="*/ 495809 w 15994799"/>
                <a:gd name="connsiteY6" fmla="*/ 2132574 h 4627679"/>
                <a:gd name="connsiteX7" fmla="*/ 892049 w 15994799"/>
                <a:gd name="connsiteY7" fmla="*/ 181854 h 4627679"/>
                <a:gd name="connsiteX8" fmla="*/ 831089 w 15994799"/>
                <a:gd name="connsiteY8" fmla="*/ 242814 h 4627679"/>
                <a:gd name="connsiteX0" fmla="*/ 831089 w 15994799"/>
                <a:gd name="connsiteY0" fmla="*/ 242814 h 4627679"/>
                <a:gd name="connsiteX1" fmla="*/ 3970529 w 15994799"/>
                <a:gd name="connsiteY1" fmla="*/ 181854 h 4627679"/>
                <a:gd name="connsiteX2" fmla="*/ 9091169 w 15994799"/>
                <a:gd name="connsiteY2" fmla="*/ 2376414 h 4627679"/>
                <a:gd name="connsiteX3" fmla="*/ 14516609 w 15994799"/>
                <a:gd name="connsiteY3" fmla="*/ 1004814 h 4627679"/>
                <a:gd name="connsiteX4" fmla="*/ 14455649 w 15994799"/>
                <a:gd name="connsiteY4" fmla="*/ 4083294 h 4627679"/>
                <a:gd name="connsiteX5" fmla="*/ 1257809 w 15994799"/>
                <a:gd name="connsiteY5" fmla="*/ 4449054 h 4627679"/>
                <a:gd name="connsiteX6" fmla="*/ 495809 w 15994799"/>
                <a:gd name="connsiteY6" fmla="*/ 2132574 h 4627679"/>
                <a:gd name="connsiteX7" fmla="*/ 892049 w 15994799"/>
                <a:gd name="connsiteY7" fmla="*/ 181854 h 4627679"/>
                <a:gd name="connsiteX8" fmla="*/ 831089 w 15994799"/>
                <a:gd name="connsiteY8" fmla="*/ 242814 h 4627679"/>
                <a:gd name="connsiteX0" fmla="*/ 831089 w 15994799"/>
                <a:gd name="connsiteY0" fmla="*/ 278234 h 4663099"/>
                <a:gd name="connsiteX1" fmla="*/ 3970529 w 15994799"/>
                <a:gd name="connsiteY1" fmla="*/ 217274 h 4663099"/>
                <a:gd name="connsiteX2" fmla="*/ 9091169 w 15994799"/>
                <a:gd name="connsiteY2" fmla="*/ 2411834 h 4663099"/>
                <a:gd name="connsiteX3" fmla="*/ 14516609 w 15994799"/>
                <a:gd name="connsiteY3" fmla="*/ 1040234 h 4663099"/>
                <a:gd name="connsiteX4" fmla="*/ 14455649 w 15994799"/>
                <a:gd name="connsiteY4" fmla="*/ 4118714 h 4663099"/>
                <a:gd name="connsiteX5" fmla="*/ 1257809 w 15994799"/>
                <a:gd name="connsiteY5" fmla="*/ 4484474 h 4663099"/>
                <a:gd name="connsiteX6" fmla="*/ 495809 w 15994799"/>
                <a:gd name="connsiteY6" fmla="*/ 2167994 h 4663099"/>
                <a:gd name="connsiteX7" fmla="*/ 892049 w 15994799"/>
                <a:gd name="connsiteY7" fmla="*/ 217274 h 4663099"/>
                <a:gd name="connsiteX8" fmla="*/ 831089 w 15994799"/>
                <a:gd name="connsiteY8" fmla="*/ 278234 h 4663099"/>
                <a:gd name="connsiteX0" fmla="*/ 831089 w 15994799"/>
                <a:gd name="connsiteY0" fmla="*/ 240564 h 4625429"/>
                <a:gd name="connsiteX1" fmla="*/ 3970529 w 15994799"/>
                <a:gd name="connsiteY1" fmla="*/ 179604 h 4625429"/>
                <a:gd name="connsiteX2" fmla="*/ 9091169 w 15994799"/>
                <a:gd name="connsiteY2" fmla="*/ 2374164 h 4625429"/>
                <a:gd name="connsiteX3" fmla="*/ 14516609 w 15994799"/>
                <a:gd name="connsiteY3" fmla="*/ 1002564 h 4625429"/>
                <a:gd name="connsiteX4" fmla="*/ 14455649 w 15994799"/>
                <a:gd name="connsiteY4" fmla="*/ 4081044 h 4625429"/>
                <a:gd name="connsiteX5" fmla="*/ 1257809 w 15994799"/>
                <a:gd name="connsiteY5" fmla="*/ 4446804 h 4625429"/>
                <a:gd name="connsiteX6" fmla="*/ 495809 w 15994799"/>
                <a:gd name="connsiteY6" fmla="*/ 2130324 h 4625429"/>
                <a:gd name="connsiteX7" fmla="*/ 892049 w 15994799"/>
                <a:gd name="connsiteY7" fmla="*/ 179604 h 4625429"/>
                <a:gd name="connsiteX8" fmla="*/ 831089 w 15994799"/>
                <a:gd name="connsiteY8" fmla="*/ 240564 h 4625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94799" h="4625429">
                  <a:moveTo>
                    <a:pt x="831089" y="240564"/>
                  </a:moveTo>
                  <a:cubicBezTo>
                    <a:pt x="2134109" y="-51536"/>
                    <a:pt x="2563369" y="-84556"/>
                    <a:pt x="3970529" y="179604"/>
                  </a:cubicBezTo>
                  <a:cubicBezTo>
                    <a:pt x="5377689" y="443764"/>
                    <a:pt x="6967729" y="2419884"/>
                    <a:pt x="9091169" y="2374164"/>
                  </a:cubicBezTo>
                  <a:cubicBezTo>
                    <a:pt x="11214609" y="2328444"/>
                    <a:pt x="13287249" y="2242084"/>
                    <a:pt x="14516609" y="1002564"/>
                  </a:cubicBezTo>
                  <a:cubicBezTo>
                    <a:pt x="16325089" y="1043204"/>
                    <a:pt x="16665449" y="3507004"/>
                    <a:pt x="14455649" y="4081044"/>
                  </a:cubicBezTo>
                  <a:cubicBezTo>
                    <a:pt x="12245849" y="4655084"/>
                    <a:pt x="3584449" y="4771924"/>
                    <a:pt x="1257809" y="4446804"/>
                  </a:cubicBezTo>
                  <a:cubicBezTo>
                    <a:pt x="-1068831" y="4121684"/>
                    <a:pt x="556769" y="2841524"/>
                    <a:pt x="495809" y="2130324"/>
                  </a:cubicBezTo>
                  <a:cubicBezTo>
                    <a:pt x="434849" y="1419124"/>
                    <a:pt x="892049" y="179604"/>
                    <a:pt x="892049" y="179604"/>
                  </a:cubicBezTo>
                  <a:lnTo>
                    <a:pt x="831089" y="240564"/>
                  </a:lnTo>
                  <a:close/>
                </a:path>
              </a:pathLst>
            </a:custGeom>
            <a:gradFill>
              <a:gsLst>
                <a:gs pos="11000">
                  <a:srgbClr val="A472F9">
                    <a:alpha val="89000"/>
                  </a:srgbClr>
                </a:gs>
                <a:gs pos="55000">
                  <a:srgbClr val="A472F9">
                    <a:alpha val="60000"/>
                  </a:srgbClr>
                </a:gs>
                <a:gs pos="78000">
                  <a:srgbClr val="FE81B9">
                    <a:alpha val="60000"/>
                  </a:srgb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2E45C23A-1C5C-4D04-ABA6-6CB805905FC6}"/>
                </a:ext>
              </a:extLst>
            </p:cNvPr>
            <p:cNvSpPr/>
            <p:nvPr/>
          </p:nvSpPr>
          <p:spPr>
            <a:xfrm flipH="1">
              <a:off x="-1678451" y="4142985"/>
              <a:ext cx="16057372" cy="4708246"/>
            </a:xfrm>
            <a:custGeom>
              <a:avLst/>
              <a:gdLst>
                <a:gd name="connsiteX0" fmla="*/ 831089 w 15631014"/>
                <a:gd name="connsiteY0" fmla="*/ 209406 h 4599513"/>
                <a:gd name="connsiteX1" fmla="*/ 3970529 w 15631014"/>
                <a:gd name="connsiteY1" fmla="*/ 148446 h 4599513"/>
                <a:gd name="connsiteX2" fmla="*/ 8420609 w 15631014"/>
                <a:gd name="connsiteY2" fmla="*/ 1885806 h 4599513"/>
                <a:gd name="connsiteX3" fmla="*/ 14303249 w 15631014"/>
                <a:gd name="connsiteY3" fmla="*/ 849486 h 4599513"/>
                <a:gd name="connsiteX4" fmla="*/ 14455649 w 15631014"/>
                <a:gd name="connsiteY4" fmla="*/ 4049886 h 4599513"/>
                <a:gd name="connsiteX5" fmla="*/ 1257809 w 15631014"/>
                <a:gd name="connsiteY5" fmla="*/ 4415646 h 4599513"/>
                <a:gd name="connsiteX6" fmla="*/ 495809 w 15631014"/>
                <a:gd name="connsiteY6" fmla="*/ 2099166 h 4599513"/>
                <a:gd name="connsiteX7" fmla="*/ 892049 w 15631014"/>
                <a:gd name="connsiteY7" fmla="*/ 148446 h 4599513"/>
                <a:gd name="connsiteX0" fmla="*/ 831089 w 15631014"/>
                <a:gd name="connsiteY0" fmla="*/ 209406 h 4599513"/>
                <a:gd name="connsiteX1" fmla="*/ 3970529 w 15631014"/>
                <a:gd name="connsiteY1" fmla="*/ 148446 h 4599513"/>
                <a:gd name="connsiteX2" fmla="*/ 8420609 w 15631014"/>
                <a:gd name="connsiteY2" fmla="*/ 1885806 h 4599513"/>
                <a:gd name="connsiteX3" fmla="*/ 14303249 w 15631014"/>
                <a:gd name="connsiteY3" fmla="*/ 849486 h 4599513"/>
                <a:gd name="connsiteX4" fmla="*/ 14455649 w 15631014"/>
                <a:gd name="connsiteY4" fmla="*/ 4049886 h 4599513"/>
                <a:gd name="connsiteX5" fmla="*/ 1257809 w 15631014"/>
                <a:gd name="connsiteY5" fmla="*/ 4415646 h 4599513"/>
                <a:gd name="connsiteX6" fmla="*/ 495809 w 15631014"/>
                <a:gd name="connsiteY6" fmla="*/ 2099166 h 4599513"/>
                <a:gd name="connsiteX7" fmla="*/ 892049 w 15631014"/>
                <a:gd name="connsiteY7" fmla="*/ 148446 h 4599513"/>
                <a:gd name="connsiteX8" fmla="*/ 831089 w 15631014"/>
                <a:gd name="connsiteY8" fmla="*/ 209406 h 4599513"/>
                <a:gd name="connsiteX0" fmla="*/ 831089 w 15629586"/>
                <a:gd name="connsiteY0" fmla="*/ 178492 h 4568599"/>
                <a:gd name="connsiteX1" fmla="*/ 3970529 w 15629586"/>
                <a:gd name="connsiteY1" fmla="*/ 117532 h 4568599"/>
                <a:gd name="connsiteX2" fmla="*/ 8450690 w 15629586"/>
                <a:gd name="connsiteY2" fmla="*/ 1428172 h 4568599"/>
                <a:gd name="connsiteX3" fmla="*/ 14303249 w 15629586"/>
                <a:gd name="connsiteY3" fmla="*/ 818572 h 4568599"/>
                <a:gd name="connsiteX4" fmla="*/ 14455649 w 15629586"/>
                <a:gd name="connsiteY4" fmla="*/ 4018972 h 4568599"/>
                <a:gd name="connsiteX5" fmla="*/ 1257809 w 15629586"/>
                <a:gd name="connsiteY5" fmla="*/ 4384732 h 4568599"/>
                <a:gd name="connsiteX6" fmla="*/ 495809 w 15629586"/>
                <a:gd name="connsiteY6" fmla="*/ 2068252 h 4568599"/>
                <a:gd name="connsiteX7" fmla="*/ 892049 w 15629586"/>
                <a:gd name="connsiteY7" fmla="*/ 117532 h 4568599"/>
                <a:gd name="connsiteX8" fmla="*/ 831089 w 15629586"/>
                <a:gd name="connsiteY8" fmla="*/ 178492 h 4568599"/>
                <a:gd name="connsiteX0" fmla="*/ 831089 w 15629586"/>
                <a:gd name="connsiteY0" fmla="*/ 178492 h 4568599"/>
                <a:gd name="connsiteX1" fmla="*/ 3970529 w 15629586"/>
                <a:gd name="connsiteY1" fmla="*/ 117532 h 4568599"/>
                <a:gd name="connsiteX2" fmla="*/ 8450690 w 15629586"/>
                <a:gd name="connsiteY2" fmla="*/ 1428172 h 4568599"/>
                <a:gd name="connsiteX3" fmla="*/ 14303249 w 15629586"/>
                <a:gd name="connsiteY3" fmla="*/ 818572 h 4568599"/>
                <a:gd name="connsiteX4" fmla="*/ 14455649 w 15629586"/>
                <a:gd name="connsiteY4" fmla="*/ 4018972 h 4568599"/>
                <a:gd name="connsiteX5" fmla="*/ 1257809 w 15629586"/>
                <a:gd name="connsiteY5" fmla="*/ 4384732 h 4568599"/>
                <a:gd name="connsiteX6" fmla="*/ 495809 w 15629586"/>
                <a:gd name="connsiteY6" fmla="*/ 2068252 h 4568599"/>
                <a:gd name="connsiteX7" fmla="*/ 892049 w 15629586"/>
                <a:gd name="connsiteY7" fmla="*/ 117532 h 4568599"/>
                <a:gd name="connsiteX8" fmla="*/ 831089 w 15629586"/>
                <a:gd name="connsiteY8" fmla="*/ 178492 h 4568599"/>
                <a:gd name="connsiteX0" fmla="*/ 831089 w 15777346"/>
                <a:gd name="connsiteY0" fmla="*/ 178492 h 4586648"/>
                <a:gd name="connsiteX1" fmla="*/ 3970529 w 15777346"/>
                <a:gd name="connsiteY1" fmla="*/ 117532 h 4586648"/>
                <a:gd name="connsiteX2" fmla="*/ 8450690 w 15777346"/>
                <a:gd name="connsiteY2" fmla="*/ 1428172 h 4586648"/>
                <a:gd name="connsiteX3" fmla="*/ 14634145 w 15777346"/>
                <a:gd name="connsiteY3" fmla="*/ 422332 h 4586648"/>
                <a:gd name="connsiteX4" fmla="*/ 14455649 w 15777346"/>
                <a:gd name="connsiteY4" fmla="*/ 4018972 h 4586648"/>
                <a:gd name="connsiteX5" fmla="*/ 1257809 w 15777346"/>
                <a:gd name="connsiteY5" fmla="*/ 4384732 h 4586648"/>
                <a:gd name="connsiteX6" fmla="*/ 495809 w 15777346"/>
                <a:gd name="connsiteY6" fmla="*/ 2068252 h 4586648"/>
                <a:gd name="connsiteX7" fmla="*/ 892049 w 15777346"/>
                <a:gd name="connsiteY7" fmla="*/ 117532 h 4586648"/>
                <a:gd name="connsiteX8" fmla="*/ 831089 w 15777346"/>
                <a:gd name="connsiteY8" fmla="*/ 178492 h 4586648"/>
                <a:gd name="connsiteX0" fmla="*/ 831089 w 16049708"/>
                <a:gd name="connsiteY0" fmla="*/ 178492 h 4586648"/>
                <a:gd name="connsiteX1" fmla="*/ 3970529 w 16049708"/>
                <a:gd name="connsiteY1" fmla="*/ 117532 h 4586648"/>
                <a:gd name="connsiteX2" fmla="*/ 8450690 w 16049708"/>
                <a:gd name="connsiteY2" fmla="*/ 1428172 h 4586648"/>
                <a:gd name="connsiteX3" fmla="*/ 14634145 w 16049708"/>
                <a:gd name="connsiteY3" fmla="*/ 422332 h 4586648"/>
                <a:gd name="connsiteX4" fmla="*/ 14455649 w 16049708"/>
                <a:gd name="connsiteY4" fmla="*/ 4018972 h 4586648"/>
                <a:gd name="connsiteX5" fmla="*/ 1257809 w 16049708"/>
                <a:gd name="connsiteY5" fmla="*/ 4384732 h 4586648"/>
                <a:gd name="connsiteX6" fmla="*/ 495809 w 16049708"/>
                <a:gd name="connsiteY6" fmla="*/ 2068252 h 4586648"/>
                <a:gd name="connsiteX7" fmla="*/ 892049 w 16049708"/>
                <a:gd name="connsiteY7" fmla="*/ 117532 h 4586648"/>
                <a:gd name="connsiteX8" fmla="*/ 831089 w 16049708"/>
                <a:gd name="connsiteY8" fmla="*/ 178492 h 4586648"/>
                <a:gd name="connsiteX0" fmla="*/ 831089 w 15905274"/>
                <a:gd name="connsiteY0" fmla="*/ 373109 h 4807035"/>
                <a:gd name="connsiteX1" fmla="*/ 3970529 w 15905274"/>
                <a:gd name="connsiteY1" fmla="*/ 312149 h 4807035"/>
                <a:gd name="connsiteX2" fmla="*/ 8450690 w 15905274"/>
                <a:gd name="connsiteY2" fmla="*/ 1622789 h 4807035"/>
                <a:gd name="connsiteX3" fmla="*/ 14363412 w 15905274"/>
                <a:gd name="connsiteY3" fmla="*/ 98789 h 4807035"/>
                <a:gd name="connsiteX4" fmla="*/ 14455649 w 15905274"/>
                <a:gd name="connsiteY4" fmla="*/ 4213589 h 4807035"/>
                <a:gd name="connsiteX5" fmla="*/ 1257809 w 15905274"/>
                <a:gd name="connsiteY5" fmla="*/ 4579349 h 4807035"/>
                <a:gd name="connsiteX6" fmla="*/ 495809 w 15905274"/>
                <a:gd name="connsiteY6" fmla="*/ 2262869 h 4807035"/>
                <a:gd name="connsiteX7" fmla="*/ 892049 w 15905274"/>
                <a:gd name="connsiteY7" fmla="*/ 312149 h 4807035"/>
                <a:gd name="connsiteX8" fmla="*/ 831089 w 15905274"/>
                <a:gd name="connsiteY8" fmla="*/ 373109 h 4807035"/>
                <a:gd name="connsiteX0" fmla="*/ 831089 w 15915703"/>
                <a:gd name="connsiteY0" fmla="*/ 574425 h 5008351"/>
                <a:gd name="connsiteX1" fmla="*/ 3970529 w 15915703"/>
                <a:gd name="connsiteY1" fmla="*/ 513465 h 5008351"/>
                <a:gd name="connsiteX2" fmla="*/ 8450690 w 15915703"/>
                <a:gd name="connsiteY2" fmla="*/ 1824105 h 5008351"/>
                <a:gd name="connsiteX3" fmla="*/ 14363412 w 15915703"/>
                <a:gd name="connsiteY3" fmla="*/ 300105 h 5008351"/>
                <a:gd name="connsiteX4" fmla="*/ 14455649 w 15915703"/>
                <a:gd name="connsiteY4" fmla="*/ 4414905 h 5008351"/>
                <a:gd name="connsiteX5" fmla="*/ 1257809 w 15915703"/>
                <a:gd name="connsiteY5" fmla="*/ 4780665 h 5008351"/>
                <a:gd name="connsiteX6" fmla="*/ 495809 w 15915703"/>
                <a:gd name="connsiteY6" fmla="*/ 2464185 h 5008351"/>
                <a:gd name="connsiteX7" fmla="*/ 892049 w 15915703"/>
                <a:gd name="connsiteY7" fmla="*/ 513465 h 5008351"/>
                <a:gd name="connsiteX8" fmla="*/ 831089 w 15915703"/>
                <a:gd name="connsiteY8" fmla="*/ 574425 h 5008351"/>
                <a:gd name="connsiteX0" fmla="*/ 831089 w 15655096"/>
                <a:gd name="connsiteY0" fmla="*/ 331460 h 4765386"/>
                <a:gd name="connsiteX1" fmla="*/ 3970529 w 15655096"/>
                <a:gd name="connsiteY1" fmla="*/ 270500 h 4765386"/>
                <a:gd name="connsiteX2" fmla="*/ 8450690 w 15655096"/>
                <a:gd name="connsiteY2" fmla="*/ 1672580 h 4765386"/>
                <a:gd name="connsiteX3" fmla="*/ 14363412 w 15655096"/>
                <a:gd name="connsiteY3" fmla="*/ 57140 h 4765386"/>
                <a:gd name="connsiteX4" fmla="*/ 14455649 w 15655096"/>
                <a:gd name="connsiteY4" fmla="*/ 4171940 h 4765386"/>
                <a:gd name="connsiteX5" fmla="*/ 1257809 w 15655096"/>
                <a:gd name="connsiteY5" fmla="*/ 4537700 h 4765386"/>
                <a:gd name="connsiteX6" fmla="*/ 495809 w 15655096"/>
                <a:gd name="connsiteY6" fmla="*/ 2221220 h 4765386"/>
                <a:gd name="connsiteX7" fmla="*/ 892049 w 15655096"/>
                <a:gd name="connsiteY7" fmla="*/ 270500 h 4765386"/>
                <a:gd name="connsiteX8" fmla="*/ 831089 w 15655096"/>
                <a:gd name="connsiteY8" fmla="*/ 331460 h 4765386"/>
                <a:gd name="connsiteX0" fmla="*/ 831089 w 15655096"/>
                <a:gd name="connsiteY0" fmla="*/ 323208 h 4757134"/>
                <a:gd name="connsiteX1" fmla="*/ 3970529 w 15655096"/>
                <a:gd name="connsiteY1" fmla="*/ 262248 h 4757134"/>
                <a:gd name="connsiteX2" fmla="*/ 8450690 w 15655096"/>
                <a:gd name="connsiteY2" fmla="*/ 1664328 h 4757134"/>
                <a:gd name="connsiteX3" fmla="*/ 14363412 w 15655096"/>
                <a:gd name="connsiteY3" fmla="*/ 48888 h 4757134"/>
                <a:gd name="connsiteX4" fmla="*/ 14455649 w 15655096"/>
                <a:gd name="connsiteY4" fmla="*/ 4163688 h 4757134"/>
                <a:gd name="connsiteX5" fmla="*/ 1257809 w 15655096"/>
                <a:gd name="connsiteY5" fmla="*/ 4529448 h 4757134"/>
                <a:gd name="connsiteX6" fmla="*/ 495809 w 15655096"/>
                <a:gd name="connsiteY6" fmla="*/ 2212968 h 4757134"/>
                <a:gd name="connsiteX7" fmla="*/ 892049 w 15655096"/>
                <a:gd name="connsiteY7" fmla="*/ 262248 h 4757134"/>
                <a:gd name="connsiteX8" fmla="*/ 831089 w 15655096"/>
                <a:gd name="connsiteY8" fmla="*/ 323208 h 4757134"/>
                <a:gd name="connsiteX0" fmla="*/ 831089 w 15655096"/>
                <a:gd name="connsiteY0" fmla="*/ 327340 h 4761266"/>
                <a:gd name="connsiteX1" fmla="*/ 3970529 w 15655096"/>
                <a:gd name="connsiteY1" fmla="*/ 266380 h 4761266"/>
                <a:gd name="connsiteX2" fmla="*/ 8450690 w 15655096"/>
                <a:gd name="connsiteY2" fmla="*/ 1668460 h 4761266"/>
                <a:gd name="connsiteX3" fmla="*/ 14363412 w 15655096"/>
                <a:gd name="connsiteY3" fmla="*/ 53020 h 4761266"/>
                <a:gd name="connsiteX4" fmla="*/ 14455649 w 15655096"/>
                <a:gd name="connsiteY4" fmla="*/ 4167820 h 4761266"/>
                <a:gd name="connsiteX5" fmla="*/ 1257809 w 15655096"/>
                <a:gd name="connsiteY5" fmla="*/ 4533580 h 4761266"/>
                <a:gd name="connsiteX6" fmla="*/ 495809 w 15655096"/>
                <a:gd name="connsiteY6" fmla="*/ 2217100 h 4761266"/>
                <a:gd name="connsiteX7" fmla="*/ 892049 w 15655096"/>
                <a:gd name="connsiteY7" fmla="*/ 266380 h 4761266"/>
                <a:gd name="connsiteX8" fmla="*/ 831089 w 15655096"/>
                <a:gd name="connsiteY8" fmla="*/ 327340 h 4761266"/>
                <a:gd name="connsiteX0" fmla="*/ 831089 w 15655096"/>
                <a:gd name="connsiteY0" fmla="*/ 327340 h 4761266"/>
                <a:gd name="connsiteX1" fmla="*/ 3970529 w 15655096"/>
                <a:gd name="connsiteY1" fmla="*/ 266380 h 4761266"/>
                <a:gd name="connsiteX2" fmla="*/ 8450690 w 15655096"/>
                <a:gd name="connsiteY2" fmla="*/ 1668460 h 4761266"/>
                <a:gd name="connsiteX3" fmla="*/ 14363412 w 15655096"/>
                <a:gd name="connsiteY3" fmla="*/ 53020 h 4761266"/>
                <a:gd name="connsiteX4" fmla="*/ 14455649 w 15655096"/>
                <a:gd name="connsiteY4" fmla="*/ 4167820 h 4761266"/>
                <a:gd name="connsiteX5" fmla="*/ 1257809 w 15655096"/>
                <a:gd name="connsiteY5" fmla="*/ 4533580 h 4761266"/>
                <a:gd name="connsiteX6" fmla="*/ 495809 w 15655096"/>
                <a:gd name="connsiteY6" fmla="*/ 2217100 h 4761266"/>
                <a:gd name="connsiteX7" fmla="*/ 892049 w 15655096"/>
                <a:gd name="connsiteY7" fmla="*/ 266380 h 4761266"/>
                <a:gd name="connsiteX8" fmla="*/ 831089 w 15655096"/>
                <a:gd name="connsiteY8" fmla="*/ 327340 h 4761266"/>
                <a:gd name="connsiteX0" fmla="*/ 680682 w 15655096"/>
                <a:gd name="connsiteY0" fmla="*/ 632140 h 4761266"/>
                <a:gd name="connsiteX1" fmla="*/ 3970529 w 15655096"/>
                <a:gd name="connsiteY1" fmla="*/ 266380 h 4761266"/>
                <a:gd name="connsiteX2" fmla="*/ 8450690 w 15655096"/>
                <a:gd name="connsiteY2" fmla="*/ 1668460 h 4761266"/>
                <a:gd name="connsiteX3" fmla="*/ 14363412 w 15655096"/>
                <a:gd name="connsiteY3" fmla="*/ 53020 h 4761266"/>
                <a:gd name="connsiteX4" fmla="*/ 14455649 w 15655096"/>
                <a:gd name="connsiteY4" fmla="*/ 4167820 h 4761266"/>
                <a:gd name="connsiteX5" fmla="*/ 1257809 w 15655096"/>
                <a:gd name="connsiteY5" fmla="*/ 4533580 h 4761266"/>
                <a:gd name="connsiteX6" fmla="*/ 495809 w 15655096"/>
                <a:gd name="connsiteY6" fmla="*/ 2217100 h 4761266"/>
                <a:gd name="connsiteX7" fmla="*/ 892049 w 15655096"/>
                <a:gd name="connsiteY7" fmla="*/ 266380 h 4761266"/>
                <a:gd name="connsiteX8" fmla="*/ 680682 w 15655096"/>
                <a:gd name="connsiteY8" fmla="*/ 632140 h 4761266"/>
                <a:gd name="connsiteX0" fmla="*/ 645852 w 15620266"/>
                <a:gd name="connsiteY0" fmla="*/ 632140 h 4761266"/>
                <a:gd name="connsiteX1" fmla="*/ 3935699 w 15620266"/>
                <a:gd name="connsiteY1" fmla="*/ 266380 h 4761266"/>
                <a:gd name="connsiteX2" fmla="*/ 8415860 w 15620266"/>
                <a:gd name="connsiteY2" fmla="*/ 1668460 h 4761266"/>
                <a:gd name="connsiteX3" fmla="*/ 14328582 w 15620266"/>
                <a:gd name="connsiteY3" fmla="*/ 53020 h 4761266"/>
                <a:gd name="connsiteX4" fmla="*/ 14420819 w 15620266"/>
                <a:gd name="connsiteY4" fmla="*/ 4167820 h 4761266"/>
                <a:gd name="connsiteX5" fmla="*/ 1222979 w 15620266"/>
                <a:gd name="connsiteY5" fmla="*/ 4533580 h 4761266"/>
                <a:gd name="connsiteX6" fmla="*/ 460979 w 15620266"/>
                <a:gd name="connsiteY6" fmla="*/ 2217100 h 4761266"/>
                <a:gd name="connsiteX7" fmla="*/ 165347 w 15620266"/>
                <a:gd name="connsiteY7" fmla="*/ 571180 h 4761266"/>
                <a:gd name="connsiteX8" fmla="*/ 645852 w 15620266"/>
                <a:gd name="connsiteY8" fmla="*/ 632140 h 4761266"/>
                <a:gd name="connsiteX0" fmla="*/ 645852 w 15620266"/>
                <a:gd name="connsiteY0" fmla="*/ 637260 h 4766386"/>
                <a:gd name="connsiteX1" fmla="*/ 4386921 w 15620266"/>
                <a:gd name="connsiteY1" fmla="*/ 515340 h 4766386"/>
                <a:gd name="connsiteX2" fmla="*/ 8415860 w 15620266"/>
                <a:gd name="connsiteY2" fmla="*/ 1673580 h 4766386"/>
                <a:gd name="connsiteX3" fmla="*/ 14328582 w 15620266"/>
                <a:gd name="connsiteY3" fmla="*/ 58140 h 4766386"/>
                <a:gd name="connsiteX4" fmla="*/ 14420819 w 15620266"/>
                <a:gd name="connsiteY4" fmla="*/ 4172940 h 4766386"/>
                <a:gd name="connsiteX5" fmla="*/ 1222979 w 15620266"/>
                <a:gd name="connsiteY5" fmla="*/ 4538700 h 4766386"/>
                <a:gd name="connsiteX6" fmla="*/ 460979 w 15620266"/>
                <a:gd name="connsiteY6" fmla="*/ 2222220 h 4766386"/>
                <a:gd name="connsiteX7" fmla="*/ 165347 w 15620266"/>
                <a:gd name="connsiteY7" fmla="*/ 576300 h 4766386"/>
                <a:gd name="connsiteX8" fmla="*/ 645852 w 15620266"/>
                <a:gd name="connsiteY8" fmla="*/ 637260 h 4766386"/>
                <a:gd name="connsiteX0" fmla="*/ 645852 w 15620266"/>
                <a:gd name="connsiteY0" fmla="*/ 637260 h 4766386"/>
                <a:gd name="connsiteX1" fmla="*/ 4386921 w 15620266"/>
                <a:gd name="connsiteY1" fmla="*/ 515340 h 4766386"/>
                <a:gd name="connsiteX2" fmla="*/ 8415860 w 15620266"/>
                <a:gd name="connsiteY2" fmla="*/ 1673580 h 4766386"/>
                <a:gd name="connsiteX3" fmla="*/ 14328582 w 15620266"/>
                <a:gd name="connsiteY3" fmla="*/ 58140 h 4766386"/>
                <a:gd name="connsiteX4" fmla="*/ 14420819 w 15620266"/>
                <a:gd name="connsiteY4" fmla="*/ 4172940 h 4766386"/>
                <a:gd name="connsiteX5" fmla="*/ 1222979 w 15620266"/>
                <a:gd name="connsiteY5" fmla="*/ 4538700 h 4766386"/>
                <a:gd name="connsiteX6" fmla="*/ 460979 w 15620266"/>
                <a:gd name="connsiteY6" fmla="*/ 2222220 h 4766386"/>
                <a:gd name="connsiteX7" fmla="*/ 165347 w 15620266"/>
                <a:gd name="connsiteY7" fmla="*/ 576300 h 4766386"/>
                <a:gd name="connsiteX8" fmla="*/ 645852 w 15620266"/>
                <a:gd name="connsiteY8" fmla="*/ 637260 h 4766386"/>
                <a:gd name="connsiteX0" fmla="*/ 645852 w 15620266"/>
                <a:gd name="connsiteY0" fmla="*/ 635773 h 4764899"/>
                <a:gd name="connsiteX1" fmla="*/ 4386921 w 15620266"/>
                <a:gd name="connsiteY1" fmla="*/ 513853 h 4764899"/>
                <a:gd name="connsiteX2" fmla="*/ 8415860 w 15620266"/>
                <a:gd name="connsiteY2" fmla="*/ 1672093 h 4764899"/>
                <a:gd name="connsiteX3" fmla="*/ 14328582 w 15620266"/>
                <a:gd name="connsiteY3" fmla="*/ 56653 h 4764899"/>
                <a:gd name="connsiteX4" fmla="*/ 14420819 w 15620266"/>
                <a:gd name="connsiteY4" fmla="*/ 4171453 h 4764899"/>
                <a:gd name="connsiteX5" fmla="*/ 1222979 w 15620266"/>
                <a:gd name="connsiteY5" fmla="*/ 4537213 h 4764899"/>
                <a:gd name="connsiteX6" fmla="*/ 460979 w 15620266"/>
                <a:gd name="connsiteY6" fmla="*/ 2220733 h 4764899"/>
                <a:gd name="connsiteX7" fmla="*/ 165347 w 15620266"/>
                <a:gd name="connsiteY7" fmla="*/ 574813 h 4764899"/>
                <a:gd name="connsiteX8" fmla="*/ 645852 w 15620266"/>
                <a:gd name="connsiteY8" fmla="*/ 635773 h 4764899"/>
                <a:gd name="connsiteX0" fmla="*/ 645852 w 15620266"/>
                <a:gd name="connsiteY0" fmla="*/ 579120 h 4708246"/>
                <a:gd name="connsiteX1" fmla="*/ 4386921 w 15620266"/>
                <a:gd name="connsiteY1" fmla="*/ 457200 h 4708246"/>
                <a:gd name="connsiteX2" fmla="*/ 8415860 w 15620266"/>
                <a:gd name="connsiteY2" fmla="*/ 1615440 h 4708246"/>
                <a:gd name="connsiteX3" fmla="*/ 14328582 w 15620266"/>
                <a:gd name="connsiteY3" fmla="*/ 0 h 4708246"/>
                <a:gd name="connsiteX4" fmla="*/ 14420819 w 15620266"/>
                <a:gd name="connsiteY4" fmla="*/ 4114800 h 4708246"/>
                <a:gd name="connsiteX5" fmla="*/ 1222979 w 15620266"/>
                <a:gd name="connsiteY5" fmla="*/ 4480560 h 4708246"/>
                <a:gd name="connsiteX6" fmla="*/ 460979 w 15620266"/>
                <a:gd name="connsiteY6" fmla="*/ 2164080 h 4708246"/>
                <a:gd name="connsiteX7" fmla="*/ 165347 w 15620266"/>
                <a:gd name="connsiteY7" fmla="*/ 518160 h 4708246"/>
                <a:gd name="connsiteX8" fmla="*/ 645852 w 15620266"/>
                <a:gd name="connsiteY8" fmla="*/ 579120 h 4708246"/>
                <a:gd name="connsiteX0" fmla="*/ 645852 w 15620266"/>
                <a:gd name="connsiteY0" fmla="*/ 579120 h 4708246"/>
                <a:gd name="connsiteX1" fmla="*/ 4386921 w 15620266"/>
                <a:gd name="connsiteY1" fmla="*/ 457200 h 4708246"/>
                <a:gd name="connsiteX2" fmla="*/ 8415860 w 15620266"/>
                <a:gd name="connsiteY2" fmla="*/ 1615440 h 4708246"/>
                <a:gd name="connsiteX3" fmla="*/ 14328582 w 15620266"/>
                <a:gd name="connsiteY3" fmla="*/ 0 h 4708246"/>
                <a:gd name="connsiteX4" fmla="*/ 14420819 w 15620266"/>
                <a:gd name="connsiteY4" fmla="*/ 4114800 h 4708246"/>
                <a:gd name="connsiteX5" fmla="*/ 1222979 w 15620266"/>
                <a:gd name="connsiteY5" fmla="*/ 4480560 h 4708246"/>
                <a:gd name="connsiteX6" fmla="*/ 460979 w 15620266"/>
                <a:gd name="connsiteY6" fmla="*/ 2164080 h 4708246"/>
                <a:gd name="connsiteX7" fmla="*/ 165347 w 15620266"/>
                <a:gd name="connsiteY7" fmla="*/ 518160 h 4708246"/>
                <a:gd name="connsiteX8" fmla="*/ 645852 w 15620266"/>
                <a:gd name="connsiteY8" fmla="*/ 579120 h 4708246"/>
                <a:gd name="connsiteX0" fmla="*/ 165347 w 15620266"/>
                <a:gd name="connsiteY0" fmla="*/ 518160 h 4708246"/>
                <a:gd name="connsiteX1" fmla="*/ 4386921 w 15620266"/>
                <a:gd name="connsiteY1" fmla="*/ 457200 h 4708246"/>
                <a:gd name="connsiteX2" fmla="*/ 8415860 w 15620266"/>
                <a:gd name="connsiteY2" fmla="*/ 1615440 h 4708246"/>
                <a:gd name="connsiteX3" fmla="*/ 14328582 w 15620266"/>
                <a:gd name="connsiteY3" fmla="*/ 0 h 4708246"/>
                <a:gd name="connsiteX4" fmla="*/ 14420819 w 15620266"/>
                <a:gd name="connsiteY4" fmla="*/ 4114800 h 4708246"/>
                <a:gd name="connsiteX5" fmla="*/ 1222979 w 15620266"/>
                <a:gd name="connsiteY5" fmla="*/ 4480560 h 4708246"/>
                <a:gd name="connsiteX6" fmla="*/ 460979 w 15620266"/>
                <a:gd name="connsiteY6" fmla="*/ 2164080 h 4708246"/>
                <a:gd name="connsiteX7" fmla="*/ 165347 w 15620266"/>
                <a:gd name="connsiteY7" fmla="*/ 518160 h 4708246"/>
                <a:gd name="connsiteX0" fmla="*/ 0 w 16086629"/>
                <a:gd name="connsiteY0" fmla="*/ 1341120 h 4708246"/>
                <a:gd name="connsiteX1" fmla="*/ 4853284 w 16086629"/>
                <a:gd name="connsiteY1" fmla="*/ 457200 h 4708246"/>
                <a:gd name="connsiteX2" fmla="*/ 8882223 w 16086629"/>
                <a:gd name="connsiteY2" fmla="*/ 1615440 h 4708246"/>
                <a:gd name="connsiteX3" fmla="*/ 14794945 w 16086629"/>
                <a:gd name="connsiteY3" fmla="*/ 0 h 4708246"/>
                <a:gd name="connsiteX4" fmla="*/ 14887182 w 16086629"/>
                <a:gd name="connsiteY4" fmla="*/ 4114800 h 4708246"/>
                <a:gd name="connsiteX5" fmla="*/ 1689342 w 16086629"/>
                <a:gd name="connsiteY5" fmla="*/ 4480560 h 4708246"/>
                <a:gd name="connsiteX6" fmla="*/ 927342 w 16086629"/>
                <a:gd name="connsiteY6" fmla="*/ 2164080 h 4708246"/>
                <a:gd name="connsiteX7" fmla="*/ 0 w 16086629"/>
                <a:gd name="connsiteY7" fmla="*/ 1341120 h 4708246"/>
                <a:gd name="connsiteX0" fmla="*/ 0 w 16086629"/>
                <a:gd name="connsiteY0" fmla="*/ 1341120 h 4708246"/>
                <a:gd name="connsiteX1" fmla="*/ 4853284 w 16086629"/>
                <a:gd name="connsiteY1" fmla="*/ 457200 h 4708246"/>
                <a:gd name="connsiteX2" fmla="*/ 8882223 w 16086629"/>
                <a:gd name="connsiteY2" fmla="*/ 1615440 h 4708246"/>
                <a:gd name="connsiteX3" fmla="*/ 14794945 w 16086629"/>
                <a:gd name="connsiteY3" fmla="*/ 0 h 4708246"/>
                <a:gd name="connsiteX4" fmla="*/ 14887182 w 16086629"/>
                <a:gd name="connsiteY4" fmla="*/ 4114800 h 4708246"/>
                <a:gd name="connsiteX5" fmla="*/ 1689342 w 16086629"/>
                <a:gd name="connsiteY5" fmla="*/ 4480560 h 4708246"/>
                <a:gd name="connsiteX6" fmla="*/ 927342 w 16086629"/>
                <a:gd name="connsiteY6" fmla="*/ 2164080 h 4708246"/>
                <a:gd name="connsiteX7" fmla="*/ 0 w 16086629"/>
                <a:gd name="connsiteY7" fmla="*/ 1341120 h 4708246"/>
                <a:gd name="connsiteX0" fmla="*/ 0 w 16086629"/>
                <a:gd name="connsiteY0" fmla="*/ 1341120 h 4708246"/>
                <a:gd name="connsiteX1" fmla="*/ 4853284 w 16086629"/>
                <a:gd name="connsiteY1" fmla="*/ 457200 h 4708246"/>
                <a:gd name="connsiteX2" fmla="*/ 8882223 w 16086629"/>
                <a:gd name="connsiteY2" fmla="*/ 1615440 h 4708246"/>
                <a:gd name="connsiteX3" fmla="*/ 14794945 w 16086629"/>
                <a:gd name="connsiteY3" fmla="*/ 0 h 4708246"/>
                <a:gd name="connsiteX4" fmla="*/ 14887182 w 16086629"/>
                <a:gd name="connsiteY4" fmla="*/ 4114800 h 4708246"/>
                <a:gd name="connsiteX5" fmla="*/ 1689342 w 16086629"/>
                <a:gd name="connsiteY5" fmla="*/ 4480560 h 4708246"/>
                <a:gd name="connsiteX6" fmla="*/ 927342 w 16086629"/>
                <a:gd name="connsiteY6" fmla="*/ 2164080 h 4708246"/>
                <a:gd name="connsiteX7" fmla="*/ 0 w 16086629"/>
                <a:gd name="connsiteY7" fmla="*/ 1341120 h 4708246"/>
                <a:gd name="connsiteX0" fmla="*/ 0 w 16086629"/>
                <a:gd name="connsiteY0" fmla="*/ 1341120 h 4708246"/>
                <a:gd name="connsiteX1" fmla="*/ 4853284 w 16086629"/>
                <a:gd name="connsiteY1" fmla="*/ 457200 h 4708246"/>
                <a:gd name="connsiteX2" fmla="*/ 8882223 w 16086629"/>
                <a:gd name="connsiteY2" fmla="*/ 1615440 h 4708246"/>
                <a:gd name="connsiteX3" fmla="*/ 14794945 w 16086629"/>
                <a:gd name="connsiteY3" fmla="*/ 0 h 4708246"/>
                <a:gd name="connsiteX4" fmla="*/ 14887182 w 16086629"/>
                <a:gd name="connsiteY4" fmla="*/ 4114800 h 4708246"/>
                <a:gd name="connsiteX5" fmla="*/ 1689342 w 16086629"/>
                <a:gd name="connsiteY5" fmla="*/ 4480560 h 4708246"/>
                <a:gd name="connsiteX6" fmla="*/ 927342 w 16086629"/>
                <a:gd name="connsiteY6" fmla="*/ 2164080 h 4708246"/>
                <a:gd name="connsiteX7" fmla="*/ 0 w 16086629"/>
                <a:gd name="connsiteY7" fmla="*/ 1341120 h 4708246"/>
                <a:gd name="connsiteX0" fmla="*/ 691675 w 15850962"/>
                <a:gd name="connsiteY0" fmla="*/ 2164080 h 4708246"/>
                <a:gd name="connsiteX1" fmla="*/ 4617617 w 15850962"/>
                <a:gd name="connsiteY1" fmla="*/ 457200 h 4708246"/>
                <a:gd name="connsiteX2" fmla="*/ 8646556 w 15850962"/>
                <a:gd name="connsiteY2" fmla="*/ 1615440 h 4708246"/>
                <a:gd name="connsiteX3" fmla="*/ 14559278 w 15850962"/>
                <a:gd name="connsiteY3" fmla="*/ 0 h 4708246"/>
                <a:gd name="connsiteX4" fmla="*/ 14651515 w 15850962"/>
                <a:gd name="connsiteY4" fmla="*/ 4114800 h 4708246"/>
                <a:gd name="connsiteX5" fmla="*/ 1453675 w 15850962"/>
                <a:gd name="connsiteY5" fmla="*/ 4480560 h 4708246"/>
                <a:gd name="connsiteX6" fmla="*/ 691675 w 15850962"/>
                <a:gd name="connsiteY6" fmla="*/ 2164080 h 4708246"/>
                <a:gd name="connsiteX0" fmla="*/ 691675 w 15850962"/>
                <a:gd name="connsiteY0" fmla="*/ 2164080 h 4708246"/>
                <a:gd name="connsiteX1" fmla="*/ 4617617 w 15850962"/>
                <a:gd name="connsiteY1" fmla="*/ 457200 h 4708246"/>
                <a:gd name="connsiteX2" fmla="*/ 8646556 w 15850962"/>
                <a:gd name="connsiteY2" fmla="*/ 1615440 h 4708246"/>
                <a:gd name="connsiteX3" fmla="*/ 14559278 w 15850962"/>
                <a:gd name="connsiteY3" fmla="*/ 0 h 4708246"/>
                <a:gd name="connsiteX4" fmla="*/ 14651515 w 15850962"/>
                <a:gd name="connsiteY4" fmla="*/ 4114800 h 4708246"/>
                <a:gd name="connsiteX5" fmla="*/ 1453675 w 15850962"/>
                <a:gd name="connsiteY5" fmla="*/ 4480560 h 4708246"/>
                <a:gd name="connsiteX6" fmla="*/ 691675 w 15850962"/>
                <a:gd name="connsiteY6" fmla="*/ 2164080 h 4708246"/>
                <a:gd name="connsiteX0" fmla="*/ 691675 w 15850962"/>
                <a:gd name="connsiteY0" fmla="*/ 2164080 h 4708246"/>
                <a:gd name="connsiteX1" fmla="*/ 4617617 w 15850962"/>
                <a:gd name="connsiteY1" fmla="*/ 457200 h 4708246"/>
                <a:gd name="connsiteX2" fmla="*/ 8646556 w 15850962"/>
                <a:gd name="connsiteY2" fmla="*/ 1615440 h 4708246"/>
                <a:gd name="connsiteX3" fmla="*/ 14559278 w 15850962"/>
                <a:gd name="connsiteY3" fmla="*/ 0 h 4708246"/>
                <a:gd name="connsiteX4" fmla="*/ 14651515 w 15850962"/>
                <a:gd name="connsiteY4" fmla="*/ 4114800 h 4708246"/>
                <a:gd name="connsiteX5" fmla="*/ 1453675 w 15850962"/>
                <a:gd name="connsiteY5" fmla="*/ 4480560 h 4708246"/>
                <a:gd name="connsiteX6" fmla="*/ 691675 w 15850962"/>
                <a:gd name="connsiteY6" fmla="*/ 2164080 h 4708246"/>
                <a:gd name="connsiteX0" fmla="*/ 688102 w 15847389"/>
                <a:gd name="connsiteY0" fmla="*/ 2164080 h 4708246"/>
                <a:gd name="connsiteX1" fmla="*/ 4553881 w 15847389"/>
                <a:gd name="connsiteY1" fmla="*/ 701040 h 4708246"/>
                <a:gd name="connsiteX2" fmla="*/ 8642983 w 15847389"/>
                <a:gd name="connsiteY2" fmla="*/ 1615440 h 4708246"/>
                <a:gd name="connsiteX3" fmla="*/ 14555705 w 15847389"/>
                <a:gd name="connsiteY3" fmla="*/ 0 h 4708246"/>
                <a:gd name="connsiteX4" fmla="*/ 14647942 w 15847389"/>
                <a:gd name="connsiteY4" fmla="*/ 4114800 h 4708246"/>
                <a:gd name="connsiteX5" fmla="*/ 1450102 w 15847389"/>
                <a:gd name="connsiteY5" fmla="*/ 4480560 h 4708246"/>
                <a:gd name="connsiteX6" fmla="*/ 688102 w 15847389"/>
                <a:gd name="connsiteY6" fmla="*/ 2164080 h 4708246"/>
                <a:gd name="connsiteX0" fmla="*/ 688102 w 15847389"/>
                <a:gd name="connsiteY0" fmla="*/ 2164080 h 4708246"/>
                <a:gd name="connsiteX1" fmla="*/ 4553881 w 15847389"/>
                <a:gd name="connsiteY1" fmla="*/ 701040 h 4708246"/>
                <a:gd name="connsiteX2" fmla="*/ 8642983 w 15847389"/>
                <a:gd name="connsiteY2" fmla="*/ 1615440 h 4708246"/>
                <a:gd name="connsiteX3" fmla="*/ 14555705 w 15847389"/>
                <a:gd name="connsiteY3" fmla="*/ 0 h 4708246"/>
                <a:gd name="connsiteX4" fmla="*/ 14647942 w 15847389"/>
                <a:gd name="connsiteY4" fmla="*/ 4114800 h 4708246"/>
                <a:gd name="connsiteX5" fmla="*/ 1450102 w 15847389"/>
                <a:gd name="connsiteY5" fmla="*/ 4480560 h 4708246"/>
                <a:gd name="connsiteX6" fmla="*/ 688102 w 15847389"/>
                <a:gd name="connsiteY6" fmla="*/ 2164080 h 4708246"/>
                <a:gd name="connsiteX0" fmla="*/ 688102 w 15847389"/>
                <a:gd name="connsiteY0" fmla="*/ 2164080 h 4708246"/>
                <a:gd name="connsiteX1" fmla="*/ 4553881 w 15847389"/>
                <a:gd name="connsiteY1" fmla="*/ 701040 h 4708246"/>
                <a:gd name="connsiteX2" fmla="*/ 8642983 w 15847389"/>
                <a:gd name="connsiteY2" fmla="*/ 1615440 h 4708246"/>
                <a:gd name="connsiteX3" fmla="*/ 14555705 w 15847389"/>
                <a:gd name="connsiteY3" fmla="*/ 0 h 4708246"/>
                <a:gd name="connsiteX4" fmla="*/ 14647942 w 15847389"/>
                <a:gd name="connsiteY4" fmla="*/ 4114800 h 4708246"/>
                <a:gd name="connsiteX5" fmla="*/ 1450102 w 15847389"/>
                <a:gd name="connsiteY5" fmla="*/ 4480560 h 4708246"/>
                <a:gd name="connsiteX6" fmla="*/ 688102 w 15847389"/>
                <a:gd name="connsiteY6" fmla="*/ 2164080 h 4708246"/>
                <a:gd name="connsiteX0" fmla="*/ 688102 w 15847389"/>
                <a:gd name="connsiteY0" fmla="*/ 2164080 h 4708246"/>
                <a:gd name="connsiteX1" fmla="*/ 4553881 w 15847389"/>
                <a:gd name="connsiteY1" fmla="*/ 701040 h 4708246"/>
                <a:gd name="connsiteX2" fmla="*/ 8642983 w 15847389"/>
                <a:gd name="connsiteY2" fmla="*/ 1615440 h 4708246"/>
                <a:gd name="connsiteX3" fmla="*/ 14555705 w 15847389"/>
                <a:gd name="connsiteY3" fmla="*/ 0 h 4708246"/>
                <a:gd name="connsiteX4" fmla="*/ 14647942 w 15847389"/>
                <a:gd name="connsiteY4" fmla="*/ 4114800 h 4708246"/>
                <a:gd name="connsiteX5" fmla="*/ 1450102 w 15847389"/>
                <a:gd name="connsiteY5" fmla="*/ 4480560 h 4708246"/>
                <a:gd name="connsiteX6" fmla="*/ 688102 w 15847389"/>
                <a:gd name="connsiteY6" fmla="*/ 2164080 h 4708246"/>
                <a:gd name="connsiteX0" fmla="*/ 688102 w 15847389"/>
                <a:gd name="connsiteY0" fmla="*/ 2164080 h 4708246"/>
                <a:gd name="connsiteX1" fmla="*/ 4553881 w 15847389"/>
                <a:gd name="connsiteY1" fmla="*/ 701040 h 4708246"/>
                <a:gd name="connsiteX2" fmla="*/ 8642983 w 15847389"/>
                <a:gd name="connsiteY2" fmla="*/ 1615440 h 4708246"/>
                <a:gd name="connsiteX3" fmla="*/ 14555705 w 15847389"/>
                <a:gd name="connsiteY3" fmla="*/ 0 h 4708246"/>
                <a:gd name="connsiteX4" fmla="*/ 14647942 w 15847389"/>
                <a:gd name="connsiteY4" fmla="*/ 4114800 h 4708246"/>
                <a:gd name="connsiteX5" fmla="*/ 1450102 w 15847389"/>
                <a:gd name="connsiteY5" fmla="*/ 4480560 h 4708246"/>
                <a:gd name="connsiteX6" fmla="*/ 688102 w 15847389"/>
                <a:gd name="connsiteY6" fmla="*/ 2164080 h 4708246"/>
                <a:gd name="connsiteX0" fmla="*/ 688102 w 15847389"/>
                <a:gd name="connsiteY0" fmla="*/ 2164080 h 4708246"/>
                <a:gd name="connsiteX1" fmla="*/ 4553881 w 15847389"/>
                <a:gd name="connsiteY1" fmla="*/ 701040 h 4708246"/>
                <a:gd name="connsiteX2" fmla="*/ 8642983 w 15847389"/>
                <a:gd name="connsiteY2" fmla="*/ 1615440 h 4708246"/>
                <a:gd name="connsiteX3" fmla="*/ 14555705 w 15847389"/>
                <a:gd name="connsiteY3" fmla="*/ 0 h 4708246"/>
                <a:gd name="connsiteX4" fmla="*/ 14647942 w 15847389"/>
                <a:gd name="connsiteY4" fmla="*/ 4114800 h 4708246"/>
                <a:gd name="connsiteX5" fmla="*/ 1450102 w 15847389"/>
                <a:gd name="connsiteY5" fmla="*/ 4480560 h 4708246"/>
                <a:gd name="connsiteX6" fmla="*/ 688102 w 15847389"/>
                <a:gd name="connsiteY6" fmla="*/ 2164080 h 4708246"/>
                <a:gd name="connsiteX0" fmla="*/ 688102 w 15847389"/>
                <a:gd name="connsiteY0" fmla="*/ 2164080 h 4708246"/>
                <a:gd name="connsiteX1" fmla="*/ 4553881 w 15847389"/>
                <a:gd name="connsiteY1" fmla="*/ 701040 h 4708246"/>
                <a:gd name="connsiteX2" fmla="*/ 8642983 w 15847389"/>
                <a:gd name="connsiteY2" fmla="*/ 1615440 h 4708246"/>
                <a:gd name="connsiteX3" fmla="*/ 14555705 w 15847389"/>
                <a:gd name="connsiteY3" fmla="*/ 0 h 4708246"/>
                <a:gd name="connsiteX4" fmla="*/ 14647942 w 15847389"/>
                <a:gd name="connsiteY4" fmla="*/ 4114800 h 4708246"/>
                <a:gd name="connsiteX5" fmla="*/ 1450102 w 15847389"/>
                <a:gd name="connsiteY5" fmla="*/ 4480560 h 4708246"/>
                <a:gd name="connsiteX6" fmla="*/ 688102 w 15847389"/>
                <a:gd name="connsiteY6" fmla="*/ 2164080 h 4708246"/>
                <a:gd name="connsiteX0" fmla="*/ 688102 w 15847389"/>
                <a:gd name="connsiteY0" fmla="*/ 2164080 h 4708246"/>
                <a:gd name="connsiteX1" fmla="*/ 4553881 w 15847389"/>
                <a:gd name="connsiteY1" fmla="*/ 701040 h 4708246"/>
                <a:gd name="connsiteX2" fmla="*/ 8642983 w 15847389"/>
                <a:gd name="connsiteY2" fmla="*/ 1615440 h 4708246"/>
                <a:gd name="connsiteX3" fmla="*/ 14555705 w 15847389"/>
                <a:gd name="connsiteY3" fmla="*/ 0 h 4708246"/>
                <a:gd name="connsiteX4" fmla="*/ 14647942 w 15847389"/>
                <a:gd name="connsiteY4" fmla="*/ 4114800 h 4708246"/>
                <a:gd name="connsiteX5" fmla="*/ 1450102 w 15847389"/>
                <a:gd name="connsiteY5" fmla="*/ 4480560 h 4708246"/>
                <a:gd name="connsiteX6" fmla="*/ 688102 w 15847389"/>
                <a:gd name="connsiteY6" fmla="*/ 2164080 h 470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7389" h="4708246">
                  <a:moveTo>
                    <a:pt x="688102" y="2164080"/>
                  </a:moveTo>
                  <a:cubicBezTo>
                    <a:pt x="1205398" y="1534160"/>
                    <a:pt x="1844324" y="731520"/>
                    <a:pt x="4553881" y="701040"/>
                  </a:cubicBezTo>
                  <a:cubicBezTo>
                    <a:pt x="6300835" y="792480"/>
                    <a:pt x="7106366" y="929640"/>
                    <a:pt x="8642983" y="1615440"/>
                  </a:cubicBezTo>
                  <a:cubicBezTo>
                    <a:pt x="10119438" y="2270760"/>
                    <a:pt x="13404472" y="1107440"/>
                    <a:pt x="14555705" y="0"/>
                  </a:cubicBezTo>
                  <a:cubicBezTo>
                    <a:pt x="15556531" y="416560"/>
                    <a:pt x="16832209" y="3368040"/>
                    <a:pt x="14647942" y="4114800"/>
                  </a:cubicBezTo>
                  <a:cubicBezTo>
                    <a:pt x="12463675" y="4861560"/>
                    <a:pt x="3776742" y="4805680"/>
                    <a:pt x="1450102" y="4480560"/>
                  </a:cubicBezTo>
                  <a:cubicBezTo>
                    <a:pt x="-876538" y="4155440"/>
                    <a:pt x="170806" y="2794000"/>
                    <a:pt x="688102" y="2164080"/>
                  </a:cubicBezTo>
                  <a:close/>
                </a:path>
              </a:pathLst>
            </a:custGeom>
            <a:gradFill>
              <a:gsLst>
                <a:gs pos="0">
                  <a:srgbClr val="DD60E2">
                    <a:alpha val="80000"/>
                  </a:srgbClr>
                </a:gs>
                <a:gs pos="61000">
                  <a:srgbClr val="DD60E2">
                    <a:alpha val="40000"/>
                  </a:srgbClr>
                </a:gs>
                <a:gs pos="100000">
                  <a:srgbClr val="FE81B9">
                    <a:alpha val="40000"/>
                  </a:srgbClr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155AC0C8-A9C0-42B9-8452-C835CEBD8709}"/>
              </a:ext>
            </a:extLst>
          </p:cNvPr>
          <p:cNvGrpSpPr/>
          <p:nvPr/>
        </p:nvGrpSpPr>
        <p:grpSpPr>
          <a:xfrm>
            <a:off x="1448820" y="1692085"/>
            <a:ext cx="2779204" cy="2926178"/>
            <a:chOff x="2371547" y="1014426"/>
            <a:chExt cx="2954216" cy="3110445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902E5DE6-15A4-4659-9EB7-82A8EA9D6253}"/>
                </a:ext>
              </a:extLst>
            </p:cNvPr>
            <p:cNvSpPr/>
            <p:nvPr/>
          </p:nvSpPr>
          <p:spPr>
            <a:xfrm>
              <a:off x="2371547" y="1554291"/>
              <a:ext cx="2954216" cy="25705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dist="12700" dir="2700000" sx="104000" sy="104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F0CA39BC-7D28-45C5-9C62-4871C22E91C6}"/>
                </a:ext>
              </a:extLst>
            </p:cNvPr>
            <p:cNvGrpSpPr/>
            <p:nvPr/>
          </p:nvGrpSpPr>
          <p:grpSpPr>
            <a:xfrm>
              <a:off x="3372262" y="1014426"/>
              <a:ext cx="936587" cy="902826"/>
              <a:chOff x="3382004" y="1014426"/>
              <a:chExt cx="936587" cy="902826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2D95154C-5F80-44BE-8EF1-ECEB532AA9FD}"/>
                  </a:ext>
                </a:extLst>
              </p:cNvPr>
              <p:cNvSpPr/>
              <p:nvPr/>
            </p:nvSpPr>
            <p:spPr>
              <a:xfrm>
                <a:off x="3415764" y="1110690"/>
                <a:ext cx="902827" cy="802798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rgbClr val="DD60E2">
                        <a:alpha val="40000"/>
                      </a:srgbClr>
                    </a:gs>
                    <a:gs pos="100000">
                      <a:srgbClr val="DD60E2">
                        <a:alpha val="40000"/>
                      </a:srgbClr>
                    </a:gs>
                  </a:gsLst>
                  <a:lin ang="1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CBBC203E-434B-49DA-B25A-19BAECDF59CB}"/>
                  </a:ext>
                </a:extLst>
              </p:cNvPr>
              <p:cNvSpPr/>
              <p:nvPr/>
            </p:nvSpPr>
            <p:spPr>
              <a:xfrm rot="1616606">
                <a:off x="3382004" y="1037576"/>
                <a:ext cx="902827" cy="802798"/>
              </a:xfrm>
              <a:prstGeom prst="ellipse">
                <a:avLst/>
              </a:prstGeom>
              <a:noFill/>
              <a:ln w="53975">
                <a:gradFill>
                  <a:gsLst>
                    <a:gs pos="0">
                      <a:srgbClr val="DD60E2">
                        <a:alpha val="60000"/>
                      </a:srgbClr>
                    </a:gs>
                    <a:gs pos="100000">
                      <a:srgbClr val="DD60E2">
                        <a:alpha val="40000"/>
                      </a:srgbClr>
                    </a:gs>
                  </a:gsLst>
                  <a:lin ang="1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59A78CAF-B3F2-4D40-8304-3558B76A6785}"/>
                  </a:ext>
                </a:extLst>
              </p:cNvPr>
              <p:cNvSpPr/>
              <p:nvPr/>
            </p:nvSpPr>
            <p:spPr>
              <a:xfrm>
                <a:off x="3397242" y="1014426"/>
                <a:ext cx="902826" cy="902826"/>
              </a:xfrm>
              <a:prstGeom prst="ellipse">
                <a:avLst/>
              </a:prstGeom>
              <a:gradFill>
                <a:gsLst>
                  <a:gs pos="0">
                    <a:srgbClr val="FC765B"/>
                  </a:gs>
                  <a:gs pos="89000">
                    <a:srgbClr val="F84E6B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29" name="图形 28" descr="照相机">
              <a:extLst>
                <a:ext uri="{FF2B5EF4-FFF2-40B4-BE49-F238E27FC236}">
                  <a16:creationId xmlns:a16="http://schemas.microsoft.com/office/drawing/2014/main" xmlns="" id="{522606DE-77D0-4155-BB7E-AE5E2BDA1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3620055" y="1215883"/>
              <a:ext cx="457200" cy="457200"/>
            </a:xfrm>
            <a:prstGeom prst="rect">
              <a:avLst/>
            </a:prstGeom>
          </p:spPr>
        </p:pic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747771F8-C1B1-4B2D-A532-6A4FC969673A}"/>
                </a:ext>
              </a:extLst>
            </p:cNvPr>
            <p:cNvSpPr txBox="1"/>
            <p:nvPr/>
          </p:nvSpPr>
          <p:spPr>
            <a:xfrm>
              <a:off x="2906795" y="2147573"/>
              <a:ext cx="1883720" cy="4907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</a:rPr>
                <a:t>TEXT HERE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93A88493-CE17-4B4B-81C2-635A165B9FF8}"/>
                </a:ext>
              </a:extLst>
            </p:cNvPr>
            <p:cNvSpPr txBox="1"/>
            <p:nvPr/>
          </p:nvSpPr>
          <p:spPr>
            <a:xfrm>
              <a:off x="2773072" y="2635553"/>
              <a:ext cx="2151166" cy="1243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Lorem ipsum dolor sit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buamet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,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consectetuer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adscing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elit. Maecenas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portitor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congue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masa.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Fuourecasce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posuere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.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FE2D78C5-CF2B-4238-BF8B-837BA8EF1C3A}"/>
                </a:ext>
              </a:extLst>
            </p:cNvPr>
            <p:cNvSpPr/>
            <p:nvPr/>
          </p:nvSpPr>
          <p:spPr>
            <a:xfrm>
              <a:off x="2480398" y="4079151"/>
              <a:ext cx="2736515" cy="45719"/>
            </a:xfrm>
            <a:prstGeom prst="rect">
              <a:avLst/>
            </a:prstGeom>
            <a:gradFill>
              <a:gsLst>
                <a:gs pos="0">
                  <a:srgbClr val="DD60E2">
                    <a:lumMod val="80000"/>
                    <a:alpha val="60000"/>
                  </a:srgbClr>
                </a:gs>
                <a:gs pos="100000">
                  <a:srgbClr val="DD60E2">
                    <a:lumMod val="80000"/>
                    <a:alpha val="40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3804C658-23E2-4753-B8FE-42F9EAB6CBB2}"/>
              </a:ext>
            </a:extLst>
          </p:cNvPr>
          <p:cNvSpPr txBox="1"/>
          <p:nvPr/>
        </p:nvSpPr>
        <p:spPr>
          <a:xfrm>
            <a:off x="1982541" y="716562"/>
            <a:ext cx="826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>
                  <a:outerShdw blurRad="12700" dist="63500" dir="2700000" algn="tl" rotWithShape="0">
                    <a:srgbClr val="C764AA">
                      <a:alpha val="20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LOREM IPSUM DOLOR SIT AMET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>
                <a:outerShdw blurRad="12700" dist="63500" dir="2700000" algn="tl" rotWithShape="0">
                  <a:srgbClr val="C764AA">
                    <a:alpha val="20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思源黑体 CN ExtraLight" panose="020B0200000000000000" pitchFamily="34" charset="-122"/>
              <a:cs typeface="Calibri" panose="020F0502020204030204" pitchFamily="34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9F21F7EE-9D6F-4DDF-B54C-66D61EFD1E8C}"/>
              </a:ext>
            </a:extLst>
          </p:cNvPr>
          <p:cNvSpPr txBox="1"/>
          <p:nvPr/>
        </p:nvSpPr>
        <p:spPr>
          <a:xfrm>
            <a:off x="1982541" y="558777"/>
            <a:ext cx="826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思源黑体 CN ExtraLight" panose="020B0200000000000000" pitchFamily="34" charset="-122"/>
                <a:cs typeface="Calibri" panose="020F0502020204030204" pitchFamily="34" charset="0"/>
              </a:rPr>
              <a:t>LOREM IPSUM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思源黑体 CN ExtraLight" panose="020B0200000000000000" pitchFamily="34" charset="-122"/>
              <a:cs typeface="Calibri" panose="020F050202020403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38DD8342-5C96-4F03-A547-285A96409E0C}"/>
              </a:ext>
            </a:extLst>
          </p:cNvPr>
          <p:cNvGrpSpPr/>
          <p:nvPr/>
        </p:nvGrpSpPr>
        <p:grpSpPr>
          <a:xfrm>
            <a:off x="7963977" y="1692085"/>
            <a:ext cx="2779204" cy="2926178"/>
            <a:chOff x="7963977" y="1692085"/>
            <a:chExt cx="2779204" cy="2926178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E696F0C6-6723-407B-978A-BCEBD300C9FB}"/>
                </a:ext>
              </a:extLst>
            </p:cNvPr>
            <p:cNvSpPr/>
            <p:nvPr/>
          </p:nvSpPr>
          <p:spPr>
            <a:xfrm>
              <a:off x="7963977" y="2199968"/>
              <a:ext cx="2779204" cy="24182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dist="12700" dir="2700000" sx="104000" sy="104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9AB458A8-5ECF-4A1A-8A4B-C4E6AEC74D50}"/>
                </a:ext>
              </a:extLst>
            </p:cNvPr>
            <p:cNvGrpSpPr/>
            <p:nvPr/>
          </p:nvGrpSpPr>
          <p:grpSpPr>
            <a:xfrm>
              <a:off x="8905408" y="1692085"/>
              <a:ext cx="881102" cy="849341"/>
              <a:chOff x="3382004" y="1014426"/>
              <a:chExt cx="936587" cy="902826"/>
            </a:xfrm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7C8552D9-EFDE-4FD9-B15D-4759BA6E6BBB}"/>
                  </a:ext>
                </a:extLst>
              </p:cNvPr>
              <p:cNvSpPr/>
              <p:nvPr/>
            </p:nvSpPr>
            <p:spPr>
              <a:xfrm>
                <a:off x="3415764" y="1110690"/>
                <a:ext cx="902827" cy="802798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rgbClr val="DD60E2">
                        <a:alpha val="40000"/>
                      </a:srgbClr>
                    </a:gs>
                    <a:gs pos="100000">
                      <a:srgbClr val="DD60E2">
                        <a:alpha val="40000"/>
                      </a:srgbClr>
                    </a:gs>
                  </a:gsLst>
                  <a:lin ang="1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6C2C549D-1341-4D54-97D4-BD45F8B76F54}"/>
                  </a:ext>
                </a:extLst>
              </p:cNvPr>
              <p:cNvSpPr/>
              <p:nvPr/>
            </p:nvSpPr>
            <p:spPr>
              <a:xfrm rot="1616606">
                <a:off x="3382004" y="1037576"/>
                <a:ext cx="902827" cy="802798"/>
              </a:xfrm>
              <a:prstGeom prst="ellipse">
                <a:avLst/>
              </a:prstGeom>
              <a:noFill/>
              <a:ln w="53975">
                <a:gradFill>
                  <a:gsLst>
                    <a:gs pos="0">
                      <a:srgbClr val="DD60E2">
                        <a:alpha val="60000"/>
                      </a:srgbClr>
                    </a:gs>
                    <a:gs pos="100000">
                      <a:srgbClr val="DD60E2">
                        <a:alpha val="40000"/>
                      </a:srgbClr>
                    </a:gs>
                  </a:gsLst>
                  <a:lin ang="1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08A6B77B-9D16-4E34-BCFC-8A968B4067EB}"/>
                  </a:ext>
                </a:extLst>
              </p:cNvPr>
              <p:cNvSpPr/>
              <p:nvPr/>
            </p:nvSpPr>
            <p:spPr>
              <a:xfrm>
                <a:off x="3397242" y="1014426"/>
                <a:ext cx="902826" cy="902826"/>
              </a:xfrm>
              <a:prstGeom prst="ellipse">
                <a:avLst/>
              </a:prstGeom>
              <a:gradFill>
                <a:gsLst>
                  <a:gs pos="0">
                    <a:srgbClr val="FC765B"/>
                  </a:gs>
                  <a:gs pos="89000">
                    <a:srgbClr val="F84E6B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BE4A3464-F04B-4237-A6AE-9FD6451B9192}"/>
                </a:ext>
              </a:extLst>
            </p:cNvPr>
            <p:cNvSpPr txBox="1"/>
            <p:nvPr/>
          </p:nvSpPr>
          <p:spPr>
            <a:xfrm>
              <a:off x="8467517" y="2758103"/>
              <a:ext cx="17721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prstClr val="black"/>
                  </a:solidFill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</a:rPr>
                <a:t>TEXT HERE</a:t>
              </a:r>
              <a:endParaRPr lang="zh-CN" altLang="en-US" sz="2400" b="1" dirty="0">
                <a:solidFill>
                  <a:prstClr val="black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EBD2008D-4D37-4C8E-90DE-1CD682B93F7C}"/>
                </a:ext>
              </a:extLst>
            </p:cNvPr>
            <p:cNvSpPr txBox="1"/>
            <p:nvPr/>
          </p:nvSpPr>
          <p:spPr>
            <a:xfrm>
              <a:off x="8350933" y="3217174"/>
              <a:ext cx="2005292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buamet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adscing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elit. Maecenas </a:t>
              </a:r>
              <a:r>
                <a:rPr lang="en-US" altLang="zh-CN" sz="1400" dirty="0" err="1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portitor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congue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masa. </a:t>
              </a:r>
              <a:r>
                <a:rPr lang="en-US" altLang="zh-CN" sz="1400" dirty="0" err="1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Fuourecasce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posuere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.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ABB4470E-5422-4E72-8D72-15E0478B541E}"/>
                </a:ext>
              </a:extLst>
            </p:cNvPr>
            <p:cNvSpPr/>
            <p:nvPr/>
          </p:nvSpPr>
          <p:spPr>
            <a:xfrm>
              <a:off x="8066380" y="4575252"/>
              <a:ext cx="2574400" cy="43011"/>
            </a:xfrm>
            <a:prstGeom prst="rect">
              <a:avLst/>
            </a:prstGeom>
            <a:gradFill>
              <a:gsLst>
                <a:gs pos="0">
                  <a:srgbClr val="DD60E2">
                    <a:lumMod val="80000"/>
                    <a:alpha val="60000"/>
                  </a:srgbClr>
                </a:gs>
                <a:gs pos="100000">
                  <a:srgbClr val="DD60E2">
                    <a:lumMod val="80000"/>
                    <a:alpha val="40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3" name="图形 2" descr="耳机">
              <a:extLst>
                <a:ext uri="{FF2B5EF4-FFF2-40B4-BE49-F238E27FC236}">
                  <a16:creationId xmlns:a16="http://schemas.microsoft.com/office/drawing/2014/main" xmlns="" id="{1AC0503F-1112-4DF8-A77E-BAB1445E55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9041837" y="1811622"/>
              <a:ext cx="576483" cy="576483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832E58B-2E99-406C-BB7A-E291A87FC6EB}"/>
              </a:ext>
            </a:extLst>
          </p:cNvPr>
          <p:cNvGrpSpPr/>
          <p:nvPr/>
        </p:nvGrpSpPr>
        <p:grpSpPr>
          <a:xfrm>
            <a:off x="4706399" y="1692085"/>
            <a:ext cx="2779204" cy="2926178"/>
            <a:chOff x="4706399" y="1692085"/>
            <a:chExt cx="2779204" cy="2926178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C95A667D-8AA1-4351-BC81-BB0EDC910507}"/>
                </a:ext>
              </a:extLst>
            </p:cNvPr>
            <p:cNvSpPr/>
            <p:nvPr/>
          </p:nvSpPr>
          <p:spPr>
            <a:xfrm>
              <a:off x="4706399" y="2199968"/>
              <a:ext cx="2779204" cy="24182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dist="12700" dir="2700000" sx="104000" sy="104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BC3E070B-8F40-4F6E-89E8-739582E8DE6D}"/>
                </a:ext>
              </a:extLst>
            </p:cNvPr>
            <p:cNvGrpSpPr/>
            <p:nvPr/>
          </p:nvGrpSpPr>
          <p:grpSpPr>
            <a:xfrm>
              <a:off x="5647830" y="1692085"/>
              <a:ext cx="881103" cy="849341"/>
              <a:chOff x="3382004" y="1014426"/>
              <a:chExt cx="936588" cy="902826"/>
            </a:xfrm>
          </p:grpSpPr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xmlns="" id="{9C331A56-2EE2-4097-AF37-771C3850E9F3}"/>
                  </a:ext>
                </a:extLst>
              </p:cNvPr>
              <p:cNvSpPr/>
              <p:nvPr/>
            </p:nvSpPr>
            <p:spPr>
              <a:xfrm>
                <a:off x="3415765" y="1110690"/>
                <a:ext cx="902827" cy="802798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rgbClr val="DD60E2">
                        <a:alpha val="40000"/>
                      </a:srgbClr>
                    </a:gs>
                    <a:gs pos="100000">
                      <a:srgbClr val="DD60E2">
                        <a:alpha val="40000"/>
                      </a:srgbClr>
                    </a:gs>
                  </a:gsLst>
                  <a:lin ang="1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xmlns="" id="{C3F89596-4CAD-44F2-BFBC-61AABE494AEB}"/>
                  </a:ext>
                </a:extLst>
              </p:cNvPr>
              <p:cNvSpPr/>
              <p:nvPr/>
            </p:nvSpPr>
            <p:spPr>
              <a:xfrm rot="1616606">
                <a:off x="3382004" y="1037576"/>
                <a:ext cx="902827" cy="802798"/>
              </a:xfrm>
              <a:prstGeom prst="ellipse">
                <a:avLst/>
              </a:prstGeom>
              <a:noFill/>
              <a:ln w="53975">
                <a:gradFill>
                  <a:gsLst>
                    <a:gs pos="0">
                      <a:srgbClr val="DD60E2">
                        <a:alpha val="60000"/>
                      </a:srgbClr>
                    </a:gs>
                    <a:gs pos="100000">
                      <a:srgbClr val="DD60E2">
                        <a:alpha val="40000"/>
                      </a:srgbClr>
                    </a:gs>
                  </a:gsLst>
                  <a:lin ang="1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1202A2E4-A28D-408D-93E3-4DAFBFDC2262}"/>
                  </a:ext>
                </a:extLst>
              </p:cNvPr>
              <p:cNvSpPr/>
              <p:nvPr/>
            </p:nvSpPr>
            <p:spPr>
              <a:xfrm>
                <a:off x="3397242" y="1014426"/>
                <a:ext cx="902826" cy="902826"/>
              </a:xfrm>
              <a:prstGeom prst="ellipse">
                <a:avLst/>
              </a:prstGeom>
              <a:gradFill>
                <a:gsLst>
                  <a:gs pos="0">
                    <a:srgbClr val="FC765B"/>
                  </a:gs>
                  <a:gs pos="89000">
                    <a:srgbClr val="F84E6B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F419A0E2-5BB3-4FF6-A401-1CC7D4D8C98A}"/>
                </a:ext>
              </a:extLst>
            </p:cNvPr>
            <p:cNvSpPr txBox="1"/>
            <p:nvPr/>
          </p:nvSpPr>
          <p:spPr>
            <a:xfrm>
              <a:off x="5209938" y="2758103"/>
              <a:ext cx="17721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prstClr val="black"/>
                  </a:solidFill>
                  <a:latin typeface="Calibri" panose="020F0502020204030204" pitchFamily="34" charset="0"/>
                  <a:ea typeface="等线" panose="02010600030101010101" pitchFamily="2" charset="-122"/>
                  <a:cs typeface="Calibri" panose="020F0502020204030204" pitchFamily="34" charset="0"/>
                </a:rPr>
                <a:t>TEXT HERE</a:t>
              </a:r>
              <a:endParaRPr lang="zh-CN" altLang="en-US" sz="2400" b="1" dirty="0">
                <a:solidFill>
                  <a:prstClr val="black"/>
                </a:solidFill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C85AFD84-D669-4DEC-B6D2-C5CB1D9A2874}"/>
                </a:ext>
              </a:extLst>
            </p:cNvPr>
            <p:cNvSpPr txBox="1"/>
            <p:nvPr/>
          </p:nvSpPr>
          <p:spPr>
            <a:xfrm>
              <a:off x="5035003" y="3217174"/>
              <a:ext cx="212199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Lorem ipsum dolor sit </a:t>
              </a:r>
              <a:r>
                <a:rPr lang="en-US" altLang="zh-CN" sz="1400" dirty="0" err="1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buamet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, </a:t>
              </a:r>
              <a:r>
                <a:rPr lang="en-US" altLang="zh-CN" sz="1400" dirty="0" err="1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consectetuer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adscing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elit. Maecenas </a:t>
              </a:r>
              <a:r>
                <a:rPr lang="en-US" altLang="zh-CN" sz="1400" dirty="0" err="1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portitor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congue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masa. </a:t>
              </a:r>
              <a:r>
                <a:rPr lang="en-US" altLang="zh-CN" sz="1400" dirty="0" err="1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Fuourecasce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 </a:t>
              </a:r>
              <a:r>
                <a:rPr lang="en-US" altLang="zh-CN" sz="1400" dirty="0" err="1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posuere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 Light" panose="020F0302020204030204" pitchFamily="34" charset="0"/>
                  <a:ea typeface="等线" panose="02010600030101010101" pitchFamily="2" charset="-122"/>
                  <a:cs typeface="Calibri Light" panose="020F0302020204030204" pitchFamily="34" charset="0"/>
                </a:rPr>
                <a:t>.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 Light" panose="020F0302020204030204" pitchFamily="34" charset="0"/>
                <a:ea typeface="等线" panose="02010600030101010101" pitchFamily="2" charset="-122"/>
                <a:cs typeface="Calibri Light" panose="020F0302020204030204" pitchFamily="34" charset="0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22313EA9-EE3A-4D4C-B1CC-314F78D4C582}"/>
                </a:ext>
              </a:extLst>
            </p:cNvPr>
            <p:cNvSpPr/>
            <p:nvPr/>
          </p:nvSpPr>
          <p:spPr>
            <a:xfrm>
              <a:off x="4808802" y="4575252"/>
              <a:ext cx="2574400" cy="43011"/>
            </a:xfrm>
            <a:prstGeom prst="rect">
              <a:avLst/>
            </a:prstGeom>
            <a:gradFill>
              <a:gsLst>
                <a:gs pos="0">
                  <a:srgbClr val="DD60E2">
                    <a:lumMod val="80000"/>
                    <a:alpha val="60000"/>
                  </a:srgbClr>
                </a:gs>
                <a:gs pos="100000">
                  <a:srgbClr val="DD60E2">
                    <a:lumMod val="80000"/>
                    <a:alpha val="40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9" name="图形 8" descr="游戏控制器">
              <a:extLst>
                <a:ext uri="{FF2B5EF4-FFF2-40B4-BE49-F238E27FC236}">
                  <a16:creationId xmlns:a16="http://schemas.microsoft.com/office/drawing/2014/main" xmlns="" id="{3CD877FC-B85A-461F-8432-E96C24F3C8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5815844" y="1835788"/>
              <a:ext cx="536188" cy="536188"/>
            </a:xfrm>
            <a:prstGeom prst="rect">
              <a:avLst/>
            </a:prstGeom>
          </p:spPr>
        </p:pic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DF5B8261-ADAD-4C39-96D5-D9A53B22CA5F}"/>
              </a:ext>
            </a:extLst>
          </p:cNvPr>
          <p:cNvSpPr txBox="1"/>
          <p:nvPr/>
        </p:nvSpPr>
        <p:spPr>
          <a:xfrm>
            <a:off x="1965960" y="6391324"/>
            <a:ext cx="8260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Lorem ipsum dolor sit amet, consectetuer adipiscing elit. Maecenas porttitor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congue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massa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.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Amet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 commodo magna eros quis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urna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 Light" panose="020F0302020204030204" pitchFamily="34" charset="0"/>
                <a:ea typeface="思源黑体 CN ExtraLight" panose="020B0200000000000000" pitchFamily="34" charset="-122"/>
                <a:cs typeface="Calibri Light" panose="020F0302020204030204" pitchFamily="34" charset="0"/>
              </a:rPr>
              <a:t>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 Light" panose="020F0302020204030204" pitchFamily="34" charset="0"/>
              <a:ea typeface="思源黑体 CN ExtraLight" panose="020B0200000000000000" pitchFamily="34" charset="-122"/>
              <a:cs typeface="Calibri Light" panose="020F0302020204030204" pitchFamily="34" charset="0"/>
            </a:endParaRPr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BF20E511-0DD7-4D01-9B35-E5EEC318FE1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19" y="225378"/>
            <a:ext cx="1983613" cy="268155"/>
          </a:xfrm>
          <a:prstGeom prst="rect">
            <a:avLst/>
          </a:prstGeom>
          <a:effectLst>
            <a:outerShdw blurRad="12700" dist="12700" dir="2700000" algn="tl" rotWithShape="0">
              <a:srgbClr val="0D0371">
                <a:alpha val="2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693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SubTitle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4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SubTitle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4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1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1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1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1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1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1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1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SubTitle"/>
  <p:tag name="MH_ORDER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1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2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2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2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2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2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2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2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2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2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SubTitle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3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3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3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3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SubTitle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SubTitle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4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SubTitle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Other"/>
  <p:tag name="MH_ORDER" val="4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07152427"/>
  <p:tag name="MH_LIBRARY" val="GRAPHIC"/>
  <p:tag name="MH_TYPE" val="SubTitle"/>
  <p:tag name="MH_ORDER" val="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1122</TotalTime>
  <Words>1491</Words>
  <Application>Microsoft Office PowerPoint</Application>
  <PresentationFormat>宽屏</PresentationFormat>
  <Paragraphs>187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Gen Jyuu Gothic Bold</vt:lpstr>
      <vt:lpstr>等线</vt:lpstr>
      <vt:lpstr>等线 Light</vt:lpstr>
      <vt:lpstr>思源黑体 CN Bold</vt:lpstr>
      <vt:lpstr>思源黑体 CN ExtraLight</vt:lpstr>
      <vt:lpstr>思源黑体 Light</vt:lpstr>
      <vt:lpstr>思源黑体 Regular</vt:lpstr>
      <vt:lpstr>宋体</vt:lpstr>
      <vt:lpstr>微软雅黑</vt:lpstr>
      <vt:lpstr>Agency FB</vt:lpstr>
      <vt:lpstr>Arial</vt:lpstr>
      <vt:lpstr>Calibri</vt:lpstr>
      <vt:lpstr>Calibri Light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 快乐;读书学生</dc:creator>
  <cp:keywords>www.51pptmoban.com</cp:keywords>
  <cp:lastModifiedBy>阳光 男孩</cp:lastModifiedBy>
  <cp:revision>93</cp:revision>
  <dcterms:created xsi:type="dcterms:W3CDTF">2018-06-30T02:08:23Z</dcterms:created>
  <dcterms:modified xsi:type="dcterms:W3CDTF">2018-07-12T13:31:51Z</dcterms:modified>
</cp:coreProperties>
</file>