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2" r:id="rId6"/>
    <p:sldId id="269" r:id="rId7"/>
    <p:sldId id="263" r:id="rId8"/>
    <p:sldId id="271" r:id="rId9"/>
    <p:sldId id="274" r:id="rId10"/>
    <p:sldId id="275" r:id="rId11"/>
    <p:sldId id="276" r:id="rId12"/>
    <p:sldId id="277" r:id="rId13"/>
    <p:sldId id="278" r:id="rId14"/>
    <p:sldId id="272" r:id="rId15"/>
    <p:sldId id="264" r:id="rId16"/>
    <p:sldId id="267" r:id="rId17"/>
    <p:sldId id="265" r:id="rId18"/>
    <p:sldId id="266" r:id="rId19"/>
    <p:sldId id="268" r:id="rId20"/>
    <p:sldId id="273" r:id="rId21"/>
    <p:sldId id="279" r:id="rId22"/>
    <p:sldId id="280" r:id="rId23"/>
    <p:sldId id="270" r:id="rId24"/>
    <p:sldId id="281" r:id="rId2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4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-762" y="-96"/>
      </p:cViewPr>
      <p:guideLst>
        <p:guide orient="horz" pos="2880"/>
        <p:guide pos="2160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EA5D3-F45E-4BB1-8372-829A763E993D}" type="datetimeFigureOut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BDD42-AA5C-499B-81BA-F5C01A7C16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318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2502694-58B8-461A-812A-3213081E7AEE}" type="datetime1">
              <a:rPr lang="zh-CN" altLang="en-US"/>
              <a:pPr>
                <a:defRPr/>
              </a:pPr>
              <a:t>2018/7/13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</a:p>
          <a:p>
            <a:pPr>
              <a:defRPr/>
            </a:pPr>
            <a:r>
              <a:rPr lang="zh-CN" altLang="zh-CN" smtClean="0"/>
              <a:t>第二级</a:t>
            </a:r>
          </a:p>
          <a:p>
            <a:pPr>
              <a:defRPr/>
            </a:pPr>
            <a:r>
              <a:rPr lang="zh-CN" altLang="zh-CN" smtClean="0"/>
              <a:t>第三级</a:t>
            </a:r>
          </a:p>
          <a:p>
            <a:pPr>
              <a:defRPr/>
            </a:pPr>
            <a:r>
              <a:rPr lang="zh-CN" altLang="zh-CN" smtClean="0"/>
              <a:t>第四级</a:t>
            </a:r>
          </a:p>
          <a:p>
            <a:pPr>
              <a:defRPr/>
            </a:pPr>
            <a:r>
              <a:rPr lang="zh-CN" altLang="zh-CN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31BA6EAE-05EB-4580-9E24-73162A666BE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7409377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D5FFC-A74D-403C-A3F4-3C5F218C0755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434B7-97CB-495B-B33E-BE6245FEFC5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666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16078-8723-4BA4-AB34-67C3F33DE504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C1F8E-5AF5-4174-BDE6-801969646E0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221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643CD-FA95-42C4-BF1B-00A5C552F725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84848-0780-4187-BFEF-24B331D474C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130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D6F08-99FD-4DA6-BE0F-84BCC2ACBDAC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4A4D9-D5B6-44B0-B498-E33591AD8A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020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B00FE-465F-4BA5-9682-720D2A32B883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A9CE6-1885-4F06-8591-75AA3C761E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586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F802F-DFDA-49F4-BE9A-6363E11EA08B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E3B2C-E81B-4B91-A712-07BE076C369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78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13F7D-F170-46BD-8F15-CDAE77A14D0E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9FC66-8478-41B4-A936-318CE26920C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562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FDE93-C9F7-4EB3-8361-64630CB77026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ED8A5-0DA4-40B8-8908-C78890782FD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667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766A0-C775-432B-ADDD-2FAD2AE1ABFD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5492F-123E-49F6-B7D3-AFB4460B29C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817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0270F-4F41-4A39-86A6-6EA0DF649CAF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E9A63-AD1E-42BF-841B-35DB72F3AE7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459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1E2B6-1597-48C3-82AC-6A0A43D2AD39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11D22-69E0-46EE-BC7C-A2AB6F84B42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469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微软雅黑" pitchFamily="34" charset="-122"/>
              </a:defRPr>
            </a:lvl1pPr>
          </a:lstStyle>
          <a:p>
            <a:pPr>
              <a:defRPr/>
            </a:pPr>
            <a:fld id="{1CD75141-E5B2-4205-A0DB-6F5F5B93ACE2}" type="datetime1">
              <a:rPr lang="zh-CN" altLang="en-US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微软雅黑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>
              <a:defRPr/>
            </a:pPr>
            <a:fld id="{FFFE5A4E-493D-4887-A622-D971A743CB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rgbClr val="3F3F3F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rgbClr val="3F3F3F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rgbClr val="3F3F3F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rgbClr val="3F3F3F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emf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emf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emf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emf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emf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290"/>
          <p:cNvSpPr>
            <a:spLocks noChangeArrowheads="1"/>
          </p:cNvSpPr>
          <p:nvPr/>
        </p:nvSpPr>
        <p:spPr bwMode="auto">
          <a:xfrm>
            <a:off x="-20638" y="3954463"/>
            <a:ext cx="9177338" cy="1189037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任意多边形 292"/>
          <p:cNvSpPr>
            <a:spLocks noChangeArrowheads="1"/>
          </p:cNvSpPr>
          <p:nvPr/>
        </p:nvSpPr>
        <p:spPr bwMode="auto">
          <a:xfrm>
            <a:off x="8407400" y="126047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7" name="Group 5"/>
          <p:cNvGrpSpPr>
            <a:grpSpLocks/>
          </p:cNvGrpSpPr>
          <p:nvPr/>
        </p:nvGrpSpPr>
        <p:grpSpPr bwMode="auto">
          <a:xfrm>
            <a:off x="444500" y="482600"/>
            <a:ext cx="555625" cy="557213"/>
            <a:chOff x="0" y="0"/>
            <a:chExt cx="1238504" cy="1238506"/>
          </a:xfrm>
        </p:grpSpPr>
        <p:sp>
          <p:nvSpPr>
            <p:cNvPr id="3146" name="圆角矩形 581"/>
            <p:cNvSpPr>
              <a:spLocks noChangeArrowheads="1"/>
            </p:cNvSpPr>
            <p:nvPr/>
          </p:nvSpPr>
          <p:spPr bwMode="auto">
            <a:xfrm rot="5400000">
              <a:off x="-1" y="1"/>
              <a:ext cx="1238506" cy="1238504"/>
            </a:xfrm>
            <a:custGeom>
              <a:avLst/>
              <a:gdLst>
                <a:gd name="T0" fmla="*/ 952349 w 1238506"/>
                <a:gd name="T1" fmla="*/ 633360 h 1238504"/>
                <a:gd name="T2" fmla="*/ 958327 w 1238506"/>
                <a:gd name="T3" fmla="*/ 574062 h 1238504"/>
                <a:gd name="T4" fmla="*/ 954904 w 1238506"/>
                <a:gd name="T5" fmla="*/ 540101 h 1238504"/>
                <a:gd name="T6" fmla="*/ 1191877 w 1238506"/>
                <a:gd name="T7" fmla="*/ 540102 h 1238504"/>
                <a:gd name="T8" fmla="*/ 1238506 w 1238506"/>
                <a:gd name="T9" fmla="*/ 586731 h 1238504"/>
                <a:gd name="T10" fmla="*/ 1238505 w 1238506"/>
                <a:gd name="T11" fmla="*/ 586730 h 1238504"/>
                <a:gd name="T12" fmla="*/ 1191876 w 1238506"/>
                <a:gd name="T13" fmla="*/ 633360 h 1238504"/>
                <a:gd name="T14" fmla="*/ 952349 w 1238506"/>
                <a:gd name="T15" fmla="*/ 633360 h 1238504"/>
                <a:gd name="T16" fmla="*/ 848649 w 1238506"/>
                <a:gd name="T17" fmla="*/ 321344 h 1238504"/>
                <a:gd name="T18" fmla="*/ 1021141 w 1238506"/>
                <a:gd name="T19" fmla="*/ 148853 h 1238504"/>
                <a:gd name="T20" fmla="*/ 1087085 w 1238506"/>
                <a:gd name="T21" fmla="*/ 148853 h 1238504"/>
                <a:gd name="T22" fmla="*/ 1087084 w 1238506"/>
                <a:gd name="T23" fmla="*/ 148853 h 1238504"/>
                <a:gd name="T24" fmla="*/ 1087084 w 1238506"/>
                <a:gd name="T25" fmla="*/ 214796 h 1238504"/>
                <a:gd name="T26" fmla="*/ 907206 w 1238506"/>
                <a:gd name="T27" fmla="*/ 394674 h 1238504"/>
                <a:gd name="T28" fmla="*/ 848649 w 1238506"/>
                <a:gd name="T29" fmla="*/ 321344 h 1238504"/>
                <a:gd name="T30" fmla="*/ 815456 w 1238506"/>
                <a:gd name="T31" fmla="*/ 854168 h 1238504"/>
                <a:gd name="T32" fmla="*/ 871067 w 1238506"/>
                <a:gd name="T33" fmla="*/ 802548 h 1238504"/>
                <a:gd name="T34" fmla="*/ 1046631 w 1238506"/>
                <a:gd name="T35" fmla="*/ 978112 h 1238504"/>
                <a:gd name="T36" fmla="*/ 1046631 w 1238506"/>
                <a:gd name="T37" fmla="*/ 1031728 h 1238504"/>
                <a:gd name="T38" fmla="*/ 1046631 w 1238506"/>
                <a:gd name="T39" fmla="*/ 1031727 h 1238504"/>
                <a:gd name="T40" fmla="*/ 993015 w 1238506"/>
                <a:gd name="T41" fmla="*/ 1031727 h 1238504"/>
                <a:gd name="T42" fmla="*/ 815456 w 1238506"/>
                <a:gd name="T43" fmla="*/ 854168 h 1238504"/>
                <a:gd name="T44" fmla="*/ 581116 w 1238506"/>
                <a:gd name="T45" fmla="*/ 228415 h 1238504"/>
                <a:gd name="T46" fmla="*/ 581116 w 1238506"/>
                <a:gd name="T47" fmla="*/ 36000 h 1238504"/>
                <a:gd name="T48" fmla="*/ 617116 w 1238506"/>
                <a:gd name="T49" fmla="*/ 0 h 1238504"/>
                <a:gd name="T50" fmla="*/ 653116 w 1238506"/>
                <a:gd name="T51" fmla="*/ 36000 h 1238504"/>
                <a:gd name="T52" fmla="*/ 653116 w 1238506"/>
                <a:gd name="T53" fmla="*/ 229892 h 1238504"/>
                <a:gd name="T54" fmla="*/ 609789 w 1238506"/>
                <a:gd name="T55" fmla="*/ 225524 h 1238504"/>
                <a:gd name="T56" fmla="*/ 581116 w 1238506"/>
                <a:gd name="T57" fmla="*/ 228415 h 1238504"/>
                <a:gd name="T58" fmla="*/ 581116 w 1238506"/>
                <a:gd name="T59" fmla="*/ 1202504 h 1238504"/>
                <a:gd name="T60" fmla="*/ 581116 w 1238506"/>
                <a:gd name="T61" fmla="*/ 919710 h 1238504"/>
                <a:gd name="T62" fmla="*/ 609789 w 1238506"/>
                <a:gd name="T63" fmla="*/ 922600 h 1238504"/>
                <a:gd name="T64" fmla="*/ 653116 w 1238506"/>
                <a:gd name="T65" fmla="*/ 918232 h 1238504"/>
                <a:gd name="T66" fmla="*/ 653116 w 1238506"/>
                <a:gd name="T67" fmla="*/ 1202504 h 1238504"/>
                <a:gd name="T68" fmla="*/ 617116 w 1238506"/>
                <a:gd name="T69" fmla="*/ 1238504 h 1238504"/>
                <a:gd name="T70" fmla="*/ 581116 w 1238506"/>
                <a:gd name="T71" fmla="*/ 1202504 h 1238504"/>
                <a:gd name="T72" fmla="*/ 197671 w 1238506"/>
                <a:gd name="T73" fmla="*/ 991635 h 1238504"/>
                <a:gd name="T74" fmla="*/ 211329 w 1238506"/>
                <a:gd name="T75" fmla="*/ 958662 h 1238504"/>
                <a:gd name="T76" fmla="*/ 357070 w 1238506"/>
                <a:gd name="T77" fmla="*/ 812922 h 1238504"/>
                <a:gd name="T78" fmla="*/ 430401 w 1238506"/>
                <a:gd name="T79" fmla="*/ 871479 h 1238504"/>
                <a:gd name="T80" fmla="*/ 277273 w 1238506"/>
                <a:gd name="T81" fmla="*/ 1024607 h 1238504"/>
                <a:gd name="T82" fmla="*/ 211329 w 1238506"/>
                <a:gd name="T83" fmla="*/ 1024607 h 1238504"/>
                <a:gd name="T84" fmla="*/ 197671 w 1238506"/>
                <a:gd name="T85" fmla="*/ 991635 h 1238504"/>
                <a:gd name="T86" fmla="*/ 192983 w 1238506"/>
                <a:gd name="T87" fmla="*/ 215992 h 1238504"/>
                <a:gd name="T88" fmla="*/ 204087 w 1238506"/>
                <a:gd name="T89" fmla="*/ 189184 h 1238504"/>
                <a:gd name="T90" fmla="*/ 257704 w 1238506"/>
                <a:gd name="T91" fmla="*/ 189184 h 1238504"/>
                <a:gd name="T92" fmla="*/ 381303 w 1238506"/>
                <a:gd name="T93" fmla="*/ 312784 h 1238504"/>
                <a:gd name="T94" fmla="*/ 329683 w 1238506"/>
                <a:gd name="T95" fmla="*/ 368396 h 1238504"/>
                <a:gd name="T96" fmla="*/ 204087 w 1238506"/>
                <a:gd name="T97" fmla="*/ 242800 h 1238504"/>
                <a:gd name="T98" fmla="*/ 192983 w 1238506"/>
                <a:gd name="T99" fmla="*/ 215992 h 1238504"/>
                <a:gd name="T100" fmla="*/ 0 w 1238506"/>
                <a:gd name="T101" fmla="*/ 586730 h 1238504"/>
                <a:gd name="T102" fmla="*/ 46630 w 1238506"/>
                <a:gd name="T103" fmla="*/ 540101 h 1238504"/>
                <a:gd name="T104" fmla="*/ 264675 w 1238506"/>
                <a:gd name="T105" fmla="*/ 540101 h 1238504"/>
                <a:gd name="T106" fmla="*/ 261251 w 1238506"/>
                <a:gd name="T107" fmla="*/ 574062 h 1238504"/>
                <a:gd name="T108" fmla="*/ 267229 w 1238506"/>
                <a:gd name="T109" fmla="*/ 633360 h 1238504"/>
                <a:gd name="T110" fmla="*/ 46630 w 1238506"/>
                <a:gd name="T111" fmla="*/ 633360 h 1238504"/>
                <a:gd name="T112" fmla="*/ 0 w 1238506"/>
                <a:gd name="T113" fmla="*/ 586730 h 12385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38506"/>
                <a:gd name="T172" fmla="*/ 0 h 1238504"/>
                <a:gd name="T173" fmla="*/ 1238506 w 1238506"/>
                <a:gd name="T174" fmla="*/ 1238504 h 12385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38506" h="1238504">
                  <a:moveTo>
                    <a:pt x="952349" y="633360"/>
                  </a:moveTo>
                  <a:lnTo>
                    <a:pt x="958327" y="574062"/>
                  </a:lnTo>
                  <a:cubicBezTo>
                    <a:pt x="958327" y="562545"/>
                    <a:pt x="957768" y="551159"/>
                    <a:pt x="954904" y="540101"/>
                  </a:cubicBezTo>
                  <a:cubicBezTo>
                    <a:pt x="1033895" y="540101"/>
                    <a:pt x="1112886" y="540102"/>
                    <a:pt x="1191877" y="540102"/>
                  </a:cubicBezTo>
                  <a:cubicBezTo>
                    <a:pt x="1217629" y="540102"/>
                    <a:pt x="1238506" y="560979"/>
                    <a:pt x="1238506" y="586731"/>
                  </a:cubicBezTo>
                  <a:lnTo>
                    <a:pt x="1238505" y="586730"/>
                  </a:lnTo>
                  <a:cubicBezTo>
                    <a:pt x="1238505" y="612483"/>
                    <a:pt x="1217628" y="633360"/>
                    <a:pt x="1191876" y="633360"/>
                  </a:cubicBezTo>
                  <a:lnTo>
                    <a:pt x="952349" y="633360"/>
                  </a:lnTo>
                  <a:close/>
                  <a:moveTo>
                    <a:pt x="848649" y="321344"/>
                  </a:moveTo>
                  <a:cubicBezTo>
                    <a:pt x="906147" y="263847"/>
                    <a:pt x="963644" y="206350"/>
                    <a:pt x="1021141" y="148853"/>
                  </a:cubicBezTo>
                  <a:cubicBezTo>
                    <a:pt x="1039351" y="130643"/>
                    <a:pt x="1068875" y="130643"/>
                    <a:pt x="1087085" y="148853"/>
                  </a:cubicBezTo>
                  <a:lnTo>
                    <a:pt x="1087084" y="148853"/>
                  </a:lnTo>
                  <a:cubicBezTo>
                    <a:pt x="1105294" y="167063"/>
                    <a:pt x="1105294" y="196587"/>
                    <a:pt x="1087084" y="214796"/>
                  </a:cubicBezTo>
                  <a:lnTo>
                    <a:pt x="907206" y="394674"/>
                  </a:lnTo>
                  <a:cubicBezTo>
                    <a:pt x="891942" y="366984"/>
                    <a:pt x="872030" y="342346"/>
                    <a:pt x="848649" y="321344"/>
                  </a:cubicBezTo>
                  <a:close/>
                  <a:moveTo>
                    <a:pt x="815456" y="854168"/>
                  </a:moveTo>
                  <a:cubicBezTo>
                    <a:pt x="836604" y="839927"/>
                    <a:pt x="855412" y="822640"/>
                    <a:pt x="871067" y="802548"/>
                  </a:cubicBezTo>
                  <a:cubicBezTo>
                    <a:pt x="929589" y="861069"/>
                    <a:pt x="988110" y="919590"/>
                    <a:pt x="1046631" y="978112"/>
                  </a:cubicBezTo>
                  <a:cubicBezTo>
                    <a:pt x="1061437" y="992918"/>
                    <a:pt x="1061437" y="1016922"/>
                    <a:pt x="1046631" y="1031728"/>
                  </a:cubicBezTo>
                  <a:lnTo>
                    <a:pt x="1046631" y="1031727"/>
                  </a:lnTo>
                  <a:cubicBezTo>
                    <a:pt x="1031826" y="1046533"/>
                    <a:pt x="1007821" y="1046533"/>
                    <a:pt x="993015" y="1031727"/>
                  </a:cubicBezTo>
                  <a:lnTo>
                    <a:pt x="815456" y="854168"/>
                  </a:lnTo>
                  <a:close/>
                  <a:moveTo>
                    <a:pt x="581116" y="228415"/>
                  </a:moveTo>
                  <a:lnTo>
                    <a:pt x="581116" y="36000"/>
                  </a:lnTo>
                  <a:cubicBezTo>
                    <a:pt x="581116" y="16118"/>
                    <a:pt x="597234" y="0"/>
                    <a:pt x="617116" y="0"/>
                  </a:cubicBezTo>
                  <a:cubicBezTo>
                    <a:pt x="636999" y="0"/>
                    <a:pt x="653116" y="16118"/>
                    <a:pt x="653116" y="36000"/>
                  </a:cubicBezTo>
                  <a:lnTo>
                    <a:pt x="653116" y="229892"/>
                  </a:lnTo>
                  <a:lnTo>
                    <a:pt x="609789" y="225524"/>
                  </a:lnTo>
                  <a:cubicBezTo>
                    <a:pt x="600087" y="225524"/>
                    <a:pt x="590477" y="225921"/>
                    <a:pt x="581116" y="228415"/>
                  </a:cubicBezTo>
                  <a:close/>
                  <a:moveTo>
                    <a:pt x="581116" y="1202504"/>
                  </a:moveTo>
                  <a:lnTo>
                    <a:pt x="581116" y="919710"/>
                  </a:lnTo>
                  <a:lnTo>
                    <a:pt x="609789" y="922600"/>
                  </a:lnTo>
                  <a:cubicBezTo>
                    <a:pt x="624533" y="922600"/>
                    <a:pt x="639063" y="921685"/>
                    <a:pt x="653116" y="918232"/>
                  </a:cubicBezTo>
                  <a:lnTo>
                    <a:pt x="653116" y="1202504"/>
                  </a:lnTo>
                  <a:cubicBezTo>
                    <a:pt x="653116" y="1222386"/>
                    <a:pt x="636999" y="1238504"/>
                    <a:pt x="617116" y="1238504"/>
                  </a:cubicBezTo>
                  <a:cubicBezTo>
                    <a:pt x="597234" y="1238504"/>
                    <a:pt x="581116" y="1222386"/>
                    <a:pt x="581116" y="1202504"/>
                  </a:cubicBezTo>
                  <a:close/>
                  <a:moveTo>
                    <a:pt x="197671" y="991635"/>
                  </a:moveTo>
                  <a:cubicBezTo>
                    <a:pt x="197671" y="979701"/>
                    <a:pt x="202224" y="967767"/>
                    <a:pt x="211329" y="958662"/>
                  </a:cubicBezTo>
                  <a:lnTo>
                    <a:pt x="357070" y="812922"/>
                  </a:lnTo>
                  <a:cubicBezTo>
                    <a:pt x="378072" y="836302"/>
                    <a:pt x="402710" y="856215"/>
                    <a:pt x="430401" y="871479"/>
                  </a:cubicBezTo>
                  <a:lnTo>
                    <a:pt x="277273" y="1024607"/>
                  </a:lnTo>
                  <a:cubicBezTo>
                    <a:pt x="259063" y="1042816"/>
                    <a:pt x="229539" y="1042816"/>
                    <a:pt x="211329" y="1024607"/>
                  </a:cubicBezTo>
                  <a:cubicBezTo>
                    <a:pt x="202224" y="1015502"/>
                    <a:pt x="197671" y="1003568"/>
                    <a:pt x="197671" y="991635"/>
                  </a:cubicBezTo>
                  <a:close/>
                  <a:moveTo>
                    <a:pt x="192983" y="215992"/>
                  </a:moveTo>
                  <a:cubicBezTo>
                    <a:pt x="192983" y="206290"/>
                    <a:pt x="196684" y="196587"/>
                    <a:pt x="204087" y="189184"/>
                  </a:cubicBezTo>
                  <a:cubicBezTo>
                    <a:pt x="218893" y="174378"/>
                    <a:pt x="242899" y="174378"/>
                    <a:pt x="257704" y="189184"/>
                  </a:cubicBezTo>
                  <a:lnTo>
                    <a:pt x="381303" y="312784"/>
                  </a:lnTo>
                  <a:cubicBezTo>
                    <a:pt x="361211" y="328439"/>
                    <a:pt x="343924" y="347247"/>
                    <a:pt x="329683" y="368396"/>
                  </a:cubicBezTo>
                  <a:lnTo>
                    <a:pt x="204087" y="242800"/>
                  </a:lnTo>
                  <a:cubicBezTo>
                    <a:pt x="196684" y="235397"/>
                    <a:pt x="192983" y="225695"/>
                    <a:pt x="192983" y="215992"/>
                  </a:cubicBezTo>
                  <a:close/>
                  <a:moveTo>
                    <a:pt x="0" y="586730"/>
                  </a:moveTo>
                  <a:cubicBezTo>
                    <a:pt x="0" y="560978"/>
                    <a:pt x="20877" y="540101"/>
                    <a:pt x="46630" y="540101"/>
                  </a:cubicBezTo>
                  <a:lnTo>
                    <a:pt x="264675" y="540101"/>
                  </a:lnTo>
                  <a:lnTo>
                    <a:pt x="261251" y="574062"/>
                  </a:lnTo>
                  <a:cubicBezTo>
                    <a:pt x="261251" y="594332"/>
                    <a:pt x="262981" y="614197"/>
                    <a:pt x="267229" y="633360"/>
                  </a:cubicBezTo>
                  <a:lnTo>
                    <a:pt x="46630" y="633360"/>
                  </a:lnTo>
                  <a:cubicBezTo>
                    <a:pt x="20877" y="633360"/>
                    <a:pt x="0" y="612483"/>
                    <a:pt x="0" y="586730"/>
                  </a:cubicBezTo>
                  <a:close/>
                </a:path>
              </a:pathLst>
            </a:cu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椭圆 295"/>
            <p:cNvSpPr>
              <a:spLocks noChangeArrowheads="1"/>
            </p:cNvSpPr>
            <p:nvPr/>
          </p:nvSpPr>
          <p:spPr bwMode="auto">
            <a:xfrm>
              <a:off x="359760" y="305107"/>
              <a:ext cx="609364" cy="609364"/>
            </a:xfrm>
            <a:prstGeom prst="ellipse">
              <a:avLst/>
            </a:pr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8" name="任意多边形 296"/>
          <p:cNvSpPr>
            <a:spLocks noChangeArrowheads="1"/>
          </p:cNvSpPr>
          <p:nvPr/>
        </p:nvSpPr>
        <p:spPr bwMode="auto">
          <a:xfrm>
            <a:off x="687388" y="620713"/>
            <a:ext cx="1282700" cy="444500"/>
          </a:xfrm>
          <a:custGeom>
            <a:avLst/>
            <a:gdLst>
              <a:gd name="T0" fmla="*/ 46829 w 1483473"/>
              <a:gd name="T1" fmla="*/ 374108 h 513674"/>
              <a:gd name="T2" fmla="*/ 152005 w 1483473"/>
              <a:gd name="T3" fmla="*/ 131827 h 513674"/>
              <a:gd name="T4" fmla="*/ 425460 w 1483473"/>
              <a:gd name="T5" fmla="*/ 79157 h 513674"/>
              <a:gd name="T6" fmla="*/ 730468 w 1483473"/>
              <a:gd name="T7" fmla="*/ 163429 h 513674"/>
              <a:gd name="T8" fmla="*/ 1109100 w 1483473"/>
              <a:gd name="T9" fmla="*/ 384641 h 513674"/>
              <a:gd name="T10" fmla="*/ 46829 w 1483473"/>
              <a:gd name="T11" fmla="*/ 374108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矩形 5"/>
          <p:cNvSpPr>
            <a:spLocks noChangeArrowheads="1"/>
          </p:cNvSpPr>
          <p:nvPr/>
        </p:nvSpPr>
        <p:spPr bwMode="auto">
          <a:xfrm>
            <a:off x="3060700" y="3814763"/>
            <a:ext cx="6096000" cy="139700"/>
          </a:xfrm>
          <a:custGeom>
            <a:avLst/>
            <a:gdLst>
              <a:gd name="T0" fmla="*/ 142631 w 6312986"/>
              <a:gd name="T1" fmla="*/ 0 h 140315"/>
              <a:gd name="T2" fmla="*/ 5886472 w 6312986"/>
              <a:gd name="T3" fmla="*/ 0 h 140315"/>
              <a:gd name="T4" fmla="*/ 5886472 w 6312986"/>
              <a:gd name="T5" fmla="*/ 139088 h 140315"/>
              <a:gd name="T6" fmla="*/ 0 w 6312986"/>
              <a:gd name="T7" fmla="*/ 139088 h 140315"/>
              <a:gd name="T8" fmla="*/ 142631 w 6312986"/>
              <a:gd name="T9" fmla="*/ 0 h 1403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12986"/>
              <a:gd name="T16" fmla="*/ 0 h 140315"/>
              <a:gd name="T17" fmla="*/ 6312986 w 6312986"/>
              <a:gd name="T18" fmla="*/ 140315 h 1403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12986" h="140315">
                <a:moveTo>
                  <a:pt x="152966" y="0"/>
                </a:moveTo>
                <a:lnTo>
                  <a:pt x="6312986" y="0"/>
                </a:lnTo>
                <a:lnTo>
                  <a:pt x="6312986" y="140315"/>
                </a:lnTo>
                <a:lnTo>
                  <a:pt x="0" y="140315"/>
                </a:lnTo>
                <a:lnTo>
                  <a:pt x="152966" y="0"/>
                </a:lnTo>
                <a:close/>
              </a:path>
            </a:pathLst>
          </a:custGeom>
          <a:solidFill>
            <a:srgbClr val="0551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4225925" y="987425"/>
            <a:ext cx="4945063" cy="1517650"/>
            <a:chOff x="0" y="0"/>
            <a:chExt cx="4944547" cy="1517351"/>
          </a:xfrm>
        </p:grpSpPr>
        <p:sp>
          <p:nvSpPr>
            <p:cNvPr id="3134" name="任意多边形 8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135" name="Group 12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3136" name="任意多边形 10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7" name="任意多边形 11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8" name="任意多边形 12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9" name="任意多边形 13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0" name="任意多边形 14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1" name="矩形 15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2" name="矩形 16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3" name="矩形 17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4" name="矩形 18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5" name="任意多边形 19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81" name="矩形 333"/>
          <p:cNvSpPr>
            <a:spLocks noChangeArrowheads="1"/>
          </p:cNvSpPr>
          <p:nvPr/>
        </p:nvSpPr>
        <p:spPr bwMode="auto">
          <a:xfrm>
            <a:off x="7505700" y="482600"/>
            <a:ext cx="1258888" cy="649288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dirty="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grpSp>
        <p:nvGrpSpPr>
          <p:cNvPr id="3082" name="Group 24"/>
          <p:cNvGrpSpPr>
            <a:grpSpLocks/>
          </p:cNvGrpSpPr>
          <p:nvPr/>
        </p:nvGrpSpPr>
        <p:grpSpPr bwMode="auto">
          <a:xfrm>
            <a:off x="3492500" y="3486150"/>
            <a:ext cx="409575" cy="355600"/>
            <a:chOff x="0" y="0"/>
            <a:chExt cx="795907" cy="692904"/>
          </a:xfrm>
        </p:grpSpPr>
        <p:sp>
          <p:nvSpPr>
            <p:cNvPr id="3122" name="Rectangle 35"/>
            <p:cNvSpPr>
              <a:spLocks noChangeArrowheads="1"/>
            </p:cNvSpPr>
            <p:nvPr/>
          </p:nvSpPr>
          <p:spPr bwMode="auto">
            <a:xfrm>
              <a:off x="507508" y="322107"/>
              <a:ext cx="61800" cy="337089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3" name="Oval 36"/>
            <p:cNvSpPr>
              <a:spLocks noChangeArrowheads="1"/>
            </p:cNvSpPr>
            <p:nvPr/>
          </p:nvSpPr>
          <p:spPr bwMode="auto">
            <a:xfrm>
              <a:off x="338963" y="0"/>
              <a:ext cx="402635" cy="4026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4" name="Freeform 37"/>
            <p:cNvSpPr>
              <a:spLocks noChangeArrowheads="1"/>
            </p:cNvSpPr>
            <p:nvPr/>
          </p:nvSpPr>
          <p:spPr bwMode="auto">
            <a:xfrm>
              <a:off x="338963" y="0"/>
              <a:ext cx="194763" cy="402634"/>
            </a:xfrm>
            <a:custGeom>
              <a:avLst/>
              <a:gdLst>
                <a:gd name="T0" fmla="*/ 862105140 w 44"/>
                <a:gd name="T1" fmla="*/ 0 h 91"/>
                <a:gd name="T2" fmla="*/ 0 w 44"/>
                <a:gd name="T3" fmla="*/ 900524125 h 91"/>
                <a:gd name="T4" fmla="*/ 862105140 w 44"/>
                <a:gd name="T5" fmla="*/ 1781474043 h 91"/>
                <a:gd name="T6" fmla="*/ 862105140 w 44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91"/>
                <a:gd name="T14" fmla="*/ 44 w 4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91">
                  <a:moveTo>
                    <a:pt x="44" y="0"/>
                  </a:moveTo>
                  <a:cubicBezTo>
                    <a:pt x="20" y="1"/>
                    <a:pt x="0" y="21"/>
                    <a:pt x="0" y="46"/>
                  </a:cubicBezTo>
                  <a:cubicBezTo>
                    <a:pt x="0" y="71"/>
                    <a:pt x="20" y="91"/>
                    <a:pt x="44" y="91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Rectangle 38"/>
            <p:cNvSpPr>
              <a:spLocks noChangeArrowheads="1"/>
            </p:cNvSpPr>
            <p:nvPr/>
          </p:nvSpPr>
          <p:spPr bwMode="auto">
            <a:xfrm>
              <a:off x="136709" y="387652"/>
              <a:ext cx="48691" cy="271544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6" name="Oval 39"/>
            <p:cNvSpPr>
              <a:spLocks noChangeArrowheads="1"/>
            </p:cNvSpPr>
            <p:nvPr/>
          </p:nvSpPr>
          <p:spPr bwMode="auto">
            <a:xfrm>
              <a:off x="0" y="131090"/>
              <a:ext cx="318363" cy="3202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7" name="Freeform 40"/>
            <p:cNvSpPr>
              <a:spLocks noChangeArrowheads="1"/>
            </p:cNvSpPr>
            <p:nvPr/>
          </p:nvSpPr>
          <p:spPr bwMode="auto">
            <a:xfrm>
              <a:off x="0" y="131090"/>
              <a:ext cx="153563" cy="320234"/>
            </a:xfrm>
            <a:custGeom>
              <a:avLst/>
              <a:gdLst>
                <a:gd name="T0" fmla="*/ 673759856 w 35"/>
                <a:gd name="T1" fmla="*/ 0 h 72"/>
                <a:gd name="T2" fmla="*/ 0 w 35"/>
                <a:gd name="T3" fmla="*/ 712151491 h 72"/>
                <a:gd name="T4" fmla="*/ 673759856 w 35"/>
                <a:gd name="T5" fmla="*/ 1424302983 h 72"/>
                <a:gd name="T6" fmla="*/ 673759856 w 35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72"/>
                <a:gd name="T14" fmla="*/ 35 w 35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72">
                  <a:moveTo>
                    <a:pt x="35" y="0"/>
                  </a:moveTo>
                  <a:cubicBezTo>
                    <a:pt x="16" y="1"/>
                    <a:pt x="0" y="17"/>
                    <a:pt x="0" y="36"/>
                  </a:cubicBezTo>
                  <a:cubicBezTo>
                    <a:pt x="0" y="56"/>
                    <a:pt x="16" y="72"/>
                    <a:pt x="35" y="7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Rectangle 41"/>
            <p:cNvSpPr>
              <a:spLocks noChangeArrowheads="1"/>
            </p:cNvSpPr>
            <p:nvPr/>
          </p:nvSpPr>
          <p:spPr bwMode="auto">
            <a:xfrm>
              <a:off x="707889" y="565559"/>
              <a:ext cx="20600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9" name="Oval 42"/>
            <p:cNvSpPr>
              <a:spLocks noChangeArrowheads="1"/>
            </p:cNvSpPr>
            <p:nvPr/>
          </p:nvSpPr>
          <p:spPr bwMode="auto">
            <a:xfrm>
              <a:off x="640471" y="445706"/>
              <a:ext cx="155436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0" name="Freeform 43"/>
            <p:cNvSpPr>
              <a:spLocks noChangeArrowheads="1"/>
            </p:cNvSpPr>
            <p:nvPr/>
          </p:nvSpPr>
          <p:spPr bwMode="auto">
            <a:xfrm>
              <a:off x="640471" y="445706"/>
              <a:ext cx="74909" cy="151690"/>
            </a:xfrm>
            <a:custGeom>
              <a:avLst/>
              <a:gdLst>
                <a:gd name="T0" fmla="*/ 330079899 w 17"/>
                <a:gd name="T1" fmla="*/ 0 h 34"/>
                <a:gd name="T2" fmla="*/ 0 w 17"/>
                <a:gd name="T3" fmla="*/ 338380237 h 34"/>
                <a:gd name="T4" fmla="*/ 330079899 w 17"/>
                <a:gd name="T5" fmla="*/ 676760474 h 34"/>
                <a:gd name="T6" fmla="*/ 330079899 w 17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4"/>
                <a:gd name="T14" fmla="*/ 17 w 17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Rectangle 44"/>
            <p:cNvSpPr>
              <a:spLocks noChangeArrowheads="1"/>
            </p:cNvSpPr>
            <p:nvPr/>
          </p:nvSpPr>
          <p:spPr bwMode="auto">
            <a:xfrm>
              <a:off x="410126" y="565559"/>
              <a:ext cx="22473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2" name="Oval 45"/>
            <p:cNvSpPr>
              <a:spLocks noChangeArrowheads="1"/>
            </p:cNvSpPr>
            <p:nvPr/>
          </p:nvSpPr>
          <p:spPr bwMode="auto">
            <a:xfrm>
              <a:off x="348326" y="445706"/>
              <a:ext cx="149818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3" name="Freeform 46"/>
            <p:cNvSpPr>
              <a:spLocks noChangeArrowheads="1"/>
            </p:cNvSpPr>
            <p:nvPr/>
          </p:nvSpPr>
          <p:spPr bwMode="auto">
            <a:xfrm>
              <a:off x="348326" y="445706"/>
              <a:ext cx="71163" cy="151690"/>
            </a:xfrm>
            <a:custGeom>
              <a:avLst/>
              <a:gdLst>
                <a:gd name="T0" fmla="*/ 316510786 w 16"/>
                <a:gd name="T1" fmla="*/ 0 h 34"/>
                <a:gd name="T2" fmla="*/ 0 w 16"/>
                <a:gd name="T3" fmla="*/ 338380237 h 34"/>
                <a:gd name="T4" fmla="*/ 316510786 w 16"/>
                <a:gd name="T5" fmla="*/ 676760474 h 34"/>
                <a:gd name="T6" fmla="*/ 316510786 w 1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4"/>
                <a:gd name="T14" fmla="*/ 16 w 1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4">
                  <a:moveTo>
                    <a:pt x="16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3" name="Group 37"/>
          <p:cNvGrpSpPr>
            <a:grpSpLocks/>
          </p:cNvGrpSpPr>
          <p:nvPr/>
        </p:nvGrpSpPr>
        <p:grpSpPr bwMode="auto">
          <a:xfrm>
            <a:off x="5562600" y="2659063"/>
            <a:ext cx="3354388" cy="1155700"/>
            <a:chOff x="0" y="0"/>
            <a:chExt cx="5275952" cy="1817717"/>
          </a:xfrm>
        </p:grpSpPr>
        <p:grpSp>
          <p:nvGrpSpPr>
            <p:cNvPr id="3103" name="Group 38"/>
            <p:cNvGrpSpPr>
              <a:grpSpLocks/>
            </p:cNvGrpSpPr>
            <p:nvPr/>
          </p:nvGrpSpPr>
          <p:grpSpPr bwMode="auto">
            <a:xfrm>
              <a:off x="3408690" y="325536"/>
              <a:ext cx="502418" cy="1492181"/>
              <a:chOff x="0" y="0"/>
              <a:chExt cx="502418" cy="1492181"/>
            </a:xfrm>
          </p:grpSpPr>
          <p:sp>
            <p:nvSpPr>
              <p:cNvPr id="3119" name="矩形 3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0629" cy="1487156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20" name="任意多边形 336"/>
              <p:cNvSpPr>
                <a:spLocks noChangeArrowheads="1"/>
              </p:cNvSpPr>
              <p:nvPr/>
            </p:nvSpPr>
            <p:spPr bwMode="auto">
              <a:xfrm>
                <a:off x="50242" y="5025"/>
                <a:ext cx="256233" cy="1482131"/>
              </a:xfrm>
              <a:custGeom>
                <a:avLst/>
                <a:gdLst>
                  <a:gd name="T0" fmla="*/ 0 w 256233"/>
                  <a:gd name="T1" fmla="*/ 0 h 1482131"/>
                  <a:gd name="T2" fmla="*/ 195943 w 256233"/>
                  <a:gd name="T3" fmla="*/ 180870 h 1482131"/>
                  <a:gd name="T4" fmla="*/ 256233 w 256233"/>
                  <a:gd name="T5" fmla="*/ 1482131 h 1482131"/>
                  <a:gd name="T6" fmla="*/ 80387 w 256233"/>
                  <a:gd name="T7" fmla="*/ 1477107 h 1482131"/>
                  <a:gd name="T8" fmla="*/ 0 w 256233"/>
                  <a:gd name="T9" fmla="*/ 0 h 14821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233"/>
                  <a:gd name="T16" fmla="*/ 0 h 1482131"/>
                  <a:gd name="T17" fmla="*/ 256233 w 256233"/>
                  <a:gd name="T18" fmla="*/ 1482131 h 14821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233" h="1482131">
                    <a:moveTo>
                      <a:pt x="0" y="0"/>
                    </a:moveTo>
                    <a:lnTo>
                      <a:pt x="195943" y="180870"/>
                    </a:lnTo>
                    <a:lnTo>
                      <a:pt x="256233" y="1482131"/>
                    </a:lnTo>
                    <a:lnTo>
                      <a:pt x="80387" y="147710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1" name="任意多边形 337"/>
              <p:cNvSpPr>
                <a:spLocks noChangeArrowheads="1"/>
              </p:cNvSpPr>
              <p:nvPr/>
            </p:nvSpPr>
            <p:spPr bwMode="auto">
              <a:xfrm>
                <a:off x="241161" y="150726"/>
                <a:ext cx="261257" cy="1341455"/>
              </a:xfrm>
              <a:custGeom>
                <a:avLst/>
                <a:gdLst>
                  <a:gd name="T0" fmla="*/ 0 w 261257"/>
                  <a:gd name="T1" fmla="*/ 35169 h 1341455"/>
                  <a:gd name="T2" fmla="*/ 190918 w 261257"/>
                  <a:gd name="T3" fmla="*/ 0 h 1341455"/>
                  <a:gd name="T4" fmla="*/ 261257 w 261257"/>
                  <a:gd name="T5" fmla="*/ 1336430 h 1341455"/>
                  <a:gd name="T6" fmla="*/ 60290 w 261257"/>
                  <a:gd name="T7" fmla="*/ 1341455 h 1341455"/>
                  <a:gd name="T8" fmla="*/ 0 w 261257"/>
                  <a:gd name="T9" fmla="*/ 35169 h 13414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257"/>
                  <a:gd name="T16" fmla="*/ 0 h 1341455"/>
                  <a:gd name="T17" fmla="*/ 261257 w 261257"/>
                  <a:gd name="T18" fmla="*/ 1341455 h 13414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257" h="1341455">
                    <a:moveTo>
                      <a:pt x="0" y="35169"/>
                    </a:moveTo>
                    <a:lnTo>
                      <a:pt x="190918" y="0"/>
                    </a:lnTo>
                    <a:lnTo>
                      <a:pt x="261257" y="1336430"/>
                    </a:lnTo>
                    <a:lnTo>
                      <a:pt x="60290" y="1341455"/>
                    </a:lnTo>
                    <a:lnTo>
                      <a:pt x="0" y="3516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04" name="任意多边形 318"/>
            <p:cNvSpPr>
              <a:spLocks noChangeArrowheads="1"/>
            </p:cNvSpPr>
            <p:nvPr/>
          </p:nvSpPr>
          <p:spPr bwMode="auto">
            <a:xfrm>
              <a:off x="2087442" y="0"/>
              <a:ext cx="395974" cy="1817717"/>
            </a:xfrm>
            <a:custGeom>
              <a:avLst/>
              <a:gdLst>
                <a:gd name="T0" fmla="*/ 32336 w 395974"/>
                <a:gd name="T1" fmla="*/ 41968 h 1817717"/>
                <a:gd name="T2" fmla="*/ 32336 w 395974"/>
                <a:gd name="T3" fmla="*/ 87687 h 1817717"/>
                <a:gd name="T4" fmla="*/ 212849 w 395974"/>
                <a:gd name="T5" fmla="*/ 87687 h 1817717"/>
                <a:gd name="T6" fmla="*/ 212849 w 395974"/>
                <a:gd name="T7" fmla="*/ 41968 h 1817717"/>
                <a:gd name="T8" fmla="*/ 32336 w 395974"/>
                <a:gd name="T9" fmla="*/ 41968 h 1817717"/>
                <a:gd name="T10" fmla="*/ 210589 w 395974"/>
                <a:gd name="T11" fmla="*/ 0 h 1817717"/>
                <a:gd name="T12" fmla="*/ 354676 w 395974"/>
                <a:gd name="T13" fmla="*/ 60960 h 1817717"/>
                <a:gd name="T14" fmla="*/ 387927 w 395974"/>
                <a:gd name="T15" fmla="*/ 110837 h 1817717"/>
                <a:gd name="T16" fmla="*/ 395974 w 395974"/>
                <a:gd name="T17" fmla="*/ 1817717 h 1817717"/>
                <a:gd name="T18" fmla="*/ 4883 w 395974"/>
                <a:gd name="T19" fmla="*/ 1816473 h 1817717"/>
                <a:gd name="T20" fmla="*/ 0 w 395974"/>
                <a:gd name="T21" fmla="*/ 11084 h 1817717"/>
                <a:gd name="T22" fmla="*/ 210589 w 395974"/>
                <a:gd name="T23" fmla="*/ 0 h 18177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5974"/>
                <a:gd name="T37" fmla="*/ 0 h 1817717"/>
                <a:gd name="T38" fmla="*/ 395974 w 395974"/>
                <a:gd name="T39" fmla="*/ 1817717 h 18177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5974" h="1817717">
                  <a:moveTo>
                    <a:pt x="32336" y="41968"/>
                  </a:moveTo>
                  <a:lnTo>
                    <a:pt x="32336" y="87687"/>
                  </a:lnTo>
                  <a:lnTo>
                    <a:pt x="212849" y="87687"/>
                  </a:lnTo>
                  <a:lnTo>
                    <a:pt x="212849" y="41968"/>
                  </a:lnTo>
                  <a:lnTo>
                    <a:pt x="32336" y="41968"/>
                  </a:lnTo>
                  <a:close/>
                  <a:moveTo>
                    <a:pt x="210589" y="0"/>
                  </a:moveTo>
                  <a:lnTo>
                    <a:pt x="354676" y="60960"/>
                  </a:lnTo>
                  <a:lnTo>
                    <a:pt x="387927" y="110837"/>
                  </a:lnTo>
                  <a:cubicBezTo>
                    <a:pt x="390609" y="679797"/>
                    <a:pt x="393292" y="1248757"/>
                    <a:pt x="395974" y="1817717"/>
                  </a:cubicBezTo>
                  <a:lnTo>
                    <a:pt x="4883" y="1816473"/>
                  </a:lnTo>
                  <a:cubicBezTo>
                    <a:pt x="3255" y="1208327"/>
                    <a:pt x="1628" y="619230"/>
                    <a:pt x="0" y="11084"/>
                  </a:cubicBezTo>
                  <a:lnTo>
                    <a:pt x="210589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矩形 319"/>
            <p:cNvSpPr>
              <a:spLocks noChangeArrowheads="1"/>
            </p:cNvSpPr>
            <p:nvPr/>
          </p:nvSpPr>
          <p:spPr bwMode="auto">
            <a:xfrm>
              <a:off x="1716964" y="1372370"/>
              <a:ext cx="148281" cy="44534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6" name="任意多边形 320"/>
            <p:cNvSpPr>
              <a:spLocks noChangeArrowheads="1"/>
            </p:cNvSpPr>
            <p:nvPr/>
          </p:nvSpPr>
          <p:spPr bwMode="auto">
            <a:xfrm>
              <a:off x="4296699" y="515755"/>
              <a:ext cx="351692" cy="1301962"/>
            </a:xfrm>
            <a:custGeom>
              <a:avLst/>
              <a:gdLst>
                <a:gd name="T0" fmla="*/ 0 w 351692"/>
                <a:gd name="T1" fmla="*/ 0 h 1301962"/>
                <a:gd name="T2" fmla="*/ 216040 w 351692"/>
                <a:gd name="T3" fmla="*/ 130629 h 1301962"/>
                <a:gd name="T4" fmla="*/ 237712 w 351692"/>
                <a:gd name="T5" fmla="*/ 362835 h 1301962"/>
                <a:gd name="T6" fmla="*/ 276329 w 351692"/>
                <a:gd name="T7" fmla="*/ 372489 h 1301962"/>
                <a:gd name="T8" fmla="*/ 351692 w 351692"/>
                <a:gd name="T9" fmla="*/ 1286889 h 1301962"/>
                <a:gd name="T10" fmla="*/ 60290 w 351692"/>
                <a:gd name="T11" fmla="*/ 1301962 h 1301962"/>
                <a:gd name="T12" fmla="*/ 40124 w 351692"/>
                <a:gd name="T13" fmla="*/ 507442 h 1301962"/>
                <a:gd name="T14" fmla="*/ 0 w 351692"/>
                <a:gd name="T15" fmla="*/ 507442 h 1301962"/>
                <a:gd name="T16" fmla="*/ 0 w 351692"/>
                <a:gd name="T17" fmla="*/ 0 h 13019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1692"/>
                <a:gd name="T28" fmla="*/ 0 h 1301962"/>
                <a:gd name="T29" fmla="*/ 351692 w 351692"/>
                <a:gd name="T30" fmla="*/ 1301962 h 13019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1692" h="1301962">
                  <a:moveTo>
                    <a:pt x="0" y="0"/>
                  </a:moveTo>
                  <a:lnTo>
                    <a:pt x="216040" y="130629"/>
                  </a:lnTo>
                  <a:lnTo>
                    <a:pt x="237712" y="362835"/>
                  </a:lnTo>
                  <a:lnTo>
                    <a:pt x="276329" y="372489"/>
                  </a:lnTo>
                  <a:lnTo>
                    <a:pt x="351692" y="1286889"/>
                  </a:lnTo>
                  <a:lnTo>
                    <a:pt x="60290" y="1301962"/>
                  </a:lnTo>
                  <a:lnTo>
                    <a:pt x="40124" y="507442"/>
                  </a:lnTo>
                  <a:lnTo>
                    <a:pt x="0" y="507442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矩形 321"/>
            <p:cNvSpPr>
              <a:spLocks noChangeArrowheads="1"/>
            </p:cNvSpPr>
            <p:nvPr/>
          </p:nvSpPr>
          <p:spPr bwMode="auto">
            <a:xfrm>
              <a:off x="4893140" y="531110"/>
              <a:ext cx="211647" cy="128660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8" name="矩形 31"/>
            <p:cNvSpPr>
              <a:spLocks noChangeArrowheads="1"/>
            </p:cNvSpPr>
            <p:nvPr/>
          </p:nvSpPr>
          <p:spPr bwMode="auto">
            <a:xfrm>
              <a:off x="1323329" y="1126452"/>
              <a:ext cx="183570" cy="691265"/>
            </a:xfrm>
            <a:custGeom>
              <a:avLst/>
              <a:gdLst>
                <a:gd name="T0" fmla="*/ 0 w 183570"/>
                <a:gd name="T1" fmla="*/ 0 h 691265"/>
                <a:gd name="T2" fmla="*/ 183570 w 183570"/>
                <a:gd name="T3" fmla="*/ 53340 h 691265"/>
                <a:gd name="T4" fmla="*/ 183570 w 183570"/>
                <a:gd name="T5" fmla="*/ 691265 h 691265"/>
                <a:gd name="T6" fmla="*/ 0 w 183570"/>
                <a:gd name="T7" fmla="*/ 691265 h 691265"/>
                <a:gd name="T8" fmla="*/ 0 w 183570"/>
                <a:gd name="T9" fmla="*/ 0 h 6912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570"/>
                <a:gd name="T16" fmla="*/ 0 h 691265"/>
                <a:gd name="T17" fmla="*/ 183570 w 183570"/>
                <a:gd name="T18" fmla="*/ 691265 h 6912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570" h="691265">
                  <a:moveTo>
                    <a:pt x="0" y="0"/>
                  </a:moveTo>
                  <a:lnTo>
                    <a:pt x="183570" y="53340"/>
                  </a:lnTo>
                  <a:lnTo>
                    <a:pt x="183570" y="691265"/>
                  </a:lnTo>
                  <a:lnTo>
                    <a:pt x="0" y="69126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任意多边形 323"/>
            <p:cNvSpPr>
              <a:spLocks noChangeArrowheads="1"/>
            </p:cNvSpPr>
            <p:nvPr/>
          </p:nvSpPr>
          <p:spPr bwMode="auto">
            <a:xfrm>
              <a:off x="1500213" y="1127258"/>
              <a:ext cx="216750" cy="690459"/>
            </a:xfrm>
            <a:custGeom>
              <a:avLst/>
              <a:gdLst>
                <a:gd name="T0" fmla="*/ 2942 w 229500"/>
                <a:gd name="T1" fmla="*/ 148434 h 704336"/>
                <a:gd name="T2" fmla="*/ 44890 w 229500"/>
                <a:gd name="T3" fmla="*/ 94997 h 704336"/>
                <a:gd name="T4" fmla="*/ 61423 w 229500"/>
                <a:gd name="T5" fmla="*/ 94997 h 704336"/>
                <a:gd name="T6" fmla="*/ 83466 w 229500"/>
                <a:gd name="T7" fmla="*/ 5938 h 704336"/>
                <a:gd name="T8" fmla="*/ 204708 w 229500"/>
                <a:gd name="T9" fmla="*/ 0 h 704336"/>
                <a:gd name="T10" fmla="*/ 193687 w 229500"/>
                <a:gd name="T11" fmla="*/ 676855 h 704336"/>
                <a:gd name="T12" fmla="*/ 2715 w 229500"/>
                <a:gd name="T13" fmla="*/ 675322 h 704336"/>
                <a:gd name="T14" fmla="*/ 2942 w 229500"/>
                <a:gd name="T15" fmla="*/ 148434 h 7043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9500"/>
                <a:gd name="T25" fmla="*/ 0 h 704336"/>
                <a:gd name="T26" fmla="*/ 229500 w 229500"/>
                <a:gd name="T27" fmla="*/ 704336 h 7043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9500" h="704336">
                  <a:moveTo>
                    <a:pt x="3298" y="154460"/>
                  </a:moveTo>
                  <a:lnTo>
                    <a:pt x="50327" y="98854"/>
                  </a:lnTo>
                  <a:lnTo>
                    <a:pt x="68862" y="98854"/>
                  </a:lnTo>
                  <a:lnTo>
                    <a:pt x="93575" y="6179"/>
                  </a:lnTo>
                  <a:lnTo>
                    <a:pt x="229500" y="0"/>
                  </a:lnTo>
                  <a:lnTo>
                    <a:pt x="217143" y="704336"/>
                  </a:lnTo>
                  <a:lnTo>
                    <a:pt x="3044" y="702741"/>
                  </a:lnTo>
                  <a:cubicBezTo>
                    <a:pt x="5104" y="521509"/>
                    <a:pt x="-4940" y="348049"/>
                    <a:pt x="3298" y="15446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10" name="Group 48"/>
            <p:cNvGrpSpPr>
              <a:grpSpLocks/>
            </p:cNvGrpSpPr>
            <p:nvPr/>
          </p:nvGrpSpPr>
          <p:grpSpPr bwMode="auto">
            <a:xfrm>
              <a:off x="0" y="182454"/>
              <a:ext cx="858757" cy="1635263"/>
              <a:chOff x="0" y="0"/>
              <a:chExt cx="858757" cy="1635263"/>
            </a:xfrm>
          </p:grpSpPr>
          <p:sp>
            <p:nvSpPr>
              <p:cNvPr id="3113" name="任意多边形 327"/>
              <p:cNvSpPr>
                <a:spLocks noChangeArrowheads="1"/>
              </p:cNvSpPr>
              <p:nvPr/>
            </p:nvSpPr>
            <p:spPr bwMode="auto">
              <a:xfrm>
                <a:off x="0" y="314857"/>
                <a:ext cx="191411" cy="872515"/>
              </a:xfrm>
              <a:custGeom>
                <a:avLst/>
                <a:gdLst>
                  <a:gd name="T0" fmla="*/ 2613 w 191411"/>
                  <a:gd name="T1" fmla="*/ 871614 h 872515"/>
                  <a:gd name="T2" fmla="*/ 0 w 191411"/>
                  <a:gd name="T3" fmla="*/ 0 h 872515"/>
                  <a:gd name="T4" fmla="*/ 92598 w 191411"/>
                  <a:gd name="T5" fmla="*/ 0 h 872515"/>
                  <a:gd name="T6" fmla="*/ 81023 w 191411"/>
                  <a:gd name="T7" fmla="*/ 208345 h 872515"/>
                  <a:gd name="T8" fmla="*/ 185195 w 191411"/>
                  <a:gd name="T9" fmla="*/ 208345 h 872515"/>
                  <a:gd name="T10" fmla="*/ 191411 w 191411"/>
                  <a:gd name="T11" fmla="*/ 872515 h 872515"/>
                  <a:gd name="T12" fmla="*/ 2613 w 191411"/>
                  <a:gd name="T13" fmla="*/ 871614 h 8725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1411"/>
                  <a:gd name="T22" fmla="*/ 0 h 872515"/>
                  <a:gd name="T23" fmla="*/ 191411 w 191411"/>
                  <a:gd name="T24" fmla="*/ 872515 h 8725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1411" h="872515">
                    <a:moveTo>
                      <a:pt x="2613" y="871614"/>
                    </a:moveTo>
                    <a:lnTo>
                      <a:pt x="0" y="0"/>
                    </a:lnTo>
                    <a:lnTo>
                      <a:pt x="92598" y="0"/>
                    </a:lnTo>
                    <a:lnTo>
                      <a:pt x="81023" y="208345"/>
                    </a:lnTo>
                    <a:lnTo>
                      <a:pt x="185195" y="208345"/>
                    </a:lnTo>
                    <a:lnTo>
                      <a:pt x="191411" y="872515"/>
                    </a:lnTo>
                    <a:lnTo>
                      <a:pt x="2613" y="8716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任意多边形 328"/>
              <p:cNvSpPr>
                <a:spLocks noChangeArrowheads="1"/>
              </p:cNvSpPr>
              <p:nvPr/>
            </p:nvSpPr>
            <p:spPr bwMode="auto">
              <a:xfrm>
                <a:off x="92598" y="338006"/>
                <a:ext cx="81023" cy="231493"/>
              </a:xfrm>
              <a:custGeom>
                <a:avLst/>
                <a:gdLst>
                  <a:gd name="T0" fmla="*/ 11574 w 81023"/>
                  <a:gd name="T1" fmla="*/ 0 h 231493"/>
                  <a:gd name="T2" fmla="*/ 81023 w 81023"/>
                  <a:gd name="T3" fmla="*/ 0 h 231493"/>
                  <a:gd name="T4" fmla="*/ 81023 w 81023"/>
                  <a:gd name="T5" fmla="*/ 231493 h 231493"/>
                  <a:gd name="T6" fmla="*/ 0 w 81023"/>
                  <a:gd name="T7" fmla="*/ 219919 h 231493"/>
                  <a:gd name="T8" fmla="*/ 11574 w 81023"/>
                  <a:gd name="T9" fmla="*/ 0 h 2314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023"/>
                  <a:gd name="T16" fmla="*/ 0 h 231493"/>
                  <a:gd name="T17" fmla="*/ 81023 w 81023"/>
                  <a:gd name="T18" fmla="*/ 231493 h 2314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023" h="231493">
                    <a:moveTo>
                      <a:pt x="11574" y="0"/>
                    </a:moveTo>
                    <a:lnTo>
                      <a:pt x="81023" y="0"/>
                    </a:lnTo>
                    <a:lnTo>
                      <a:pt x="81023" y="231493"/>
                    </a:lnTo>
                    <a:lnTo>
                      <a:pt x="0" y="219919"/>
                    </a:lnTo>
                    <a:lnTo>
                      <a:pt x="1157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任意多边形 329"/>
              <p:cNvSpPr>
                <a:spLocks noChangeArrowheads="1"/>
              </p:cNvSpPr>
              <p:nvPr/>
            </p:nvSpPr>
            <p:spPr bwMode="auto">
              <a:xfrm>
                <a:off x="169004" y="350473"/>
                <a:ext cx="416689" cy="1284790"/>
              </a:xfrm>
              <a:custGeom>
                <a:avLst/>
                <a:gdLst>
                  <a:gd name="T0" fmla="*/ 0 w 416689"/>
                  <a:gd name="T1" fmla="*/ 194969 h 1284790"/>
                  <a:gd name="T2" fmla="*/ 3558 w 416689"/>
                  <a:gd name="T3" fmla="*/ 902 h 1284790"/>
                  <a:gd name="T4" fmla="*/ 275991 w 416689"/>
                  <a:gd name="T5" fmla="*/ 0 h 1284790"/>
                  <a:gd name="T6" fmla="*/ 289367 w 416689"/>
                  <a:gd name="T7" fmla="*/ 137095 h 1284790"/>
                  <a:gd name="T8" fmla="*/ 335666 w 416689"/>
                  <a:gd name="T9" fmla="*/ 148670 h 1284790"/>
                  <a:gd name="T10" fmla="*/ 416689 w 416689"/>
                  <a:gd name="T11" fmla="*/ 148670 h 1284790"/>
                  <a:gd name="T12" fmla="*/ 383804 w 416689"/>
                  <a:gd name="T13" fmla="*/ 1284790 h 1284790"/>
                  <a:gd name="T14" fmla="*/ 8918 w 416689"/>
                  <a:gd name="T15" fmla="*/ 1283890 h 1284790"/>
                  <a:gd name="T16" fmla="*/ 0 w 416689"/>
                  <a:gd name="T17" fmla="*/ 194969 h 12847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6689"/>
                  <a:gd name="T28" fmla="*/ 0 h 1284790"/>
                  <a:gd name="T29" fmla="*/ 416689 w 416689"/>
                  <a:gd name="T30" fmla="*/ 1284790 h 12847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6689" h="1284790">
                    <a:moveTo>
                      <a:pt x="0" y="194969"/>
                    </a:moveTo>
                    <a:lnTo>
                      <a:pt x="3558" y="902"/>
                    </a:lnTo>
                    <a:lnTo>
                      <a:pt x="275991" y="0"/>
                    </a:lnTo>
                    <a:lnTo>
                      <a:pt x="289367" y="137095"/>
                    </a:lnTo>
                    <a:lnTo>
                      <a:pt x="335666" y="148670"/>
                    </a:lnTo>
                    <a:lnTo>
                      <a:pt x="416689" y="148670"/>
                    </a:lnTo>
                    <a:lnTo>
                      <a:pt x="383804" y="1284790"/>
                    </a:lnTo>
                    <a:lnTo>
                      <a:pt x="8918" y="1283890"/>
                    </a:lnTo>
                    <a:cubicBezTo>
                      <a:pt x="5945" y="920916"/>
                      <a:pt x="2973" y="557943"/>
                      <a:pt x="0" y="1949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等腰三角形 330"/>
              <p:cNvSpPr>
                <a:spLocks noChangeArrowheads="1"/>
              </p:cNvSpPr>
              <p:nvPr/>
            </p:nvSpPr>
            <p:spPr bwMode="auto">
              <a:xfrm>
                <a:off x="185195" y="232739"/>
                <a:ext cx="258830" cy="136556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17" name="矩形 23"/>
              <p:cNvSpPr>
                <a:spLocks noChangeArrowheads="1"/>
              </p:cNvSpPr>
              <p:nvPr/>
            </p:nvSpPr>
            <p:spPr bwMode="auto">
              <a:xfrm>
                <a:off x="306730" y="0"/>
                <a:ext cx="18000" cy="252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18" name="任意多边形 332"/>
              <p:cNvSpPr>
                <a:spLocks noChangeArrowheads="1"/>
              </p:cNvSpPr>
              <p:nvPr/>
            </p:nvSpPr>
            <p:spPr bwMode="auto">
              <a:xfrm>
                <a:off x="525125" y="380126"/>
                <a:ext cx="333632" cy="1232118"/>
              </a:xfrm>
              <a:custGeom>
                <a:avLst/>
                <a:gdLst>
                  <a:gd name="T0" fmla="*/ 0 w 333632"/>
                  <a:gd name="T1" fmla="*/ 117389 h 1232118"/>
                  <a:gd name="T2" fmla="*/ 24713 w 333632"/>
                  <a:gd name="T3" fmla="*/ 6178 h 1232118"/>
                  <a:gd name="T4" fmla="*/ 74140 w 333632"/>
                  <a:gd name="T5" fmla="*/ 0 h 1232118"/>
                  <a:gd name="T6" fmla="*/ 321275 w 333632"/>
                  <a:gd name="T7" fmla="*/ 253313 h 1232118"/>
                  <a:gd name="T8" fmla="*/ 333632 w 333632"/>
                  <a:gd name="T9" fmla="*/ 1229497 h 1232118"/>
                  <a:gd name="T10" fmla="*/ 17597 w 333632"/>
                  <a:gd name="T11" fmla="*/ 1232118 h 1232118"/>
                  <a:gd name="T12" fmla="*/ 0 w 333632"/>
                  <a:gd name="T13" fmla="*/ 117389 h 12321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3632"/>
                  <a:gd name="T22" fmla="*/ 0 h 1232118"/>
                  <a:gd name="T23" fmla="*/ 333632 w 333632"/>
                  <a:gd name="T24" fmla="*/ 1232118 h 12321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3632" h="1232118">
                    <a:moveTo>
                      <a:pt x="0" y="117389"/>
                    </a:moveTo>
                    <a:lnTo>
                      <a:pt x="24713" y="6178"/>
                    </a:lnTo>
                    <a:lnTo>
                      <a:pt x="74140" y="0"/>
                    </a:lnTo>
                    <a:lnTo>
                      <a:pt x="321275" y="253313"/>
                    </a:lnTo>
                    <a:lnTo>
                      <a:pt x="333632" y="1229497"/>
                    </a:lnTo>
                    <a:lnTo>
                      <a:pt x="17597" y="1232118"/>
                    </a:lnTo>
                    <a:cubicBezTo>
                      <a:pt x="15538" y="861415"/>
                      <a:pt x="20594" y="494270"/>
                      <a:pt x="0" y="1173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11" name="矩形 325"/>
            <p:cNvSpPr>
              <a:spLocks noChangeArrowheads="1"/>
            </p:cNvSpPr>
            <p:nvPr/>
          </p:nvSpPr>
          <p:spPr bwMode="auto">
            <a:xfrm>
              <a:off x="893157" y="480489"/>
              <a:ext cx="381671" cy="133722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12" name="矩形 326"/>
            <p:cNvSpPr>
              <a:spLocks noChangeArrowheads="1"/>
            </p:cNvSpPr>
            <p:nvPr/>
          </p:nvSpPr>
          <p:spPr bwMode="auto">
            <a:xfrm>
              <a:off x="5064305" y="769093"/>
              <a:ext cx="211647" cy="1048624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5425" y="3290888"/>
            <a:ext cx="32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2600" y="2894013"/>
            <a:ext cx="4000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2650" y="3168650"/>
            <a:ext cx="268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6813" y="2924175"/>
            <a:ext cx="280987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8888" y="1181100"/>
            <a:ext cx="1042987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3260725"/>
            <a:ext cx="3111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2400" y="2955925"/>
            <a:ext cx="2444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4500" y="3278188"/>
            <a:ext cx="3349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11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0725" y="2266950"/>
            <a:ext cx="273050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2430463"/>
            <a:ext cx="2857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4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5400" y="3046413"/>
            <a:ext cx="334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988" y="3278188"/>
            <a:ext cx="328612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1525" y="2857500"/>
            <a:ext cx="32385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3951288"/>
            <a:ext cx="918051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788" y="3571875"/>
            <a:ext cx="134778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9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-33338" y="1851025"/>
            <a:ext cx="5037138" cy="777875"/>
          </a:xfrm>
        </p:spPr>
        <p:txBody>
          <a:bodyPr/>
          <a:lstStyle/>
          <a:p>
            <a:pPr marL="0" indent="0" eaLnBrk="1" hangingPunct="1"/>
            <a:r>
              <a:rPr lang="zh-CN" altLang="en-US" smtClean="0">
                <a:solidFill>
                  <a:srgbClr val="0C6A8A"/>
                </a:solidFill>
                <a:sym typeface="微软雅黑" panose="020B0503020204020204" pitchFamily="34" charset="-122"/>
              </a:rPr>
              <a:t>扁平化</a:t>
            </a:r>
            <a:r>
              <a:rPr lang="zh-CN" altLang="en-US" smtClean="0">
                <a:sym typeface="微软雅黑" panose="020B0503020204020204" pitchFamily="34" charset="-122"/>
              </a:rPr>
              <a:t>商务</a:t>
            </a:r>
            <a:r>
              <a:rPr lang="en-US" altLang="zh-CN" smtClean="0">
                <a:sym typeface="微软雅黑" panose="020B0503020204020204" pitchFamily="34" charset="-122"/>
              </a:rPr>
              <a:t>PPT</a:t>
            </a:r>
            <a:r>
              <a:rPr lang="zh-CN" altLang="en-US" smtClean="0">
                <a:sym typeface="微软雅黑" panose="020B0503020204020204" pitchFamily="34" charset="-122"/>
              </a:rPr>
              <a:t>模板</a:t>
            </a:r>
            <a:endParaRPr lang="zh-CN" altLang="en-US" smtClean="0"/>
          </a:p>
        </p:txBody>
      </p:sp>
      <p:sp>
        <p:nvSpPr>
          <p:cNvPr id="3100" name="副标题 10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716213"/>
            <a:ext cx="3703637" cy="458787"/>
          </a:xfrm>
        </p:spPr>
        <p:txBody>
          <a:bodyPr/>
          <a:lstStyle/>
          <a:p>
            <a:pPr eaLnBrk="1" hangingPunct="1"/>
            <a:r>
              <a:rPr lang="zh-CN" altLang="zh-CN" smtClean="0"/>
              <a:t>在此输入副标题</a:t>
            </a:r>
          </a:p>
        </p:txBody>
      </p:sp>
      <p:sp>
        <p:nvSpPr>
          <p:cNvPr id="3101" name="矩形 5"/>
          <p:cNvSpPr>
            <a:spLocks noChangeArrowheads="1"/>
          </p:cNvSpPr>
          <p:nvPr/>
        </p:nvSpPr>
        <p:spPr bwMode="auto">
          <a:xfrm>
            <a:off x="3276600" y="4371975"/>
            <a:ext cx="2590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在此输入公司</a:t>
            </a: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/</a:t>
            </a: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单位名称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8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3319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333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333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333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3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3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3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3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4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320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1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2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3323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4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3331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325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6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3327" name="矩形 3"/>
          <p:cNvSpPr>
            <a:spLocks noChangeArrowheads="1"/>
          </p:cNvSpPr>
          <p:nvPr/>
        </p:nvSpPr>
        <p:spPr bwMode="auto">
          <a:xfrm>
            <a:off x="555625" y="1131888"/>
            <a:ext cx="3933825" cy="1584325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3328" name="矩形 5"/>
          <p:cNvSpPr>
            <a:spLocks noChangeArrowheads="1"/>
          </p:cNvSpPr>
          <p:nvPr/>
        </p:nvSpPr>
        <p:spPr bwMode="auto">
          <a:xfrm>
            <a:off x="4587875" y="1131888"/>
            <a:ext cx="3914775" cy="15843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3329" name="矩形 7"/>
          <p:cNvSpPr>
            <a:spLocks noChangeArrowheads="1"/>
          </p:cNvSpPr>
          <p:nvPr/>
        </p:nvSpPr>
        <p:spPr bwMode="auto">
          <a:xfrm>
            <a:off x="539750" y="2795588"/>
            <a:ext cx="3949700" cy="15113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3330" name="矩形 9"/>
          <p:cNvSpPr>
            <a:spLocks noChangeArrowheads="1"/>
          </p:cNvSpPr>
          <p:nvPr/>
        </p:nvSpPr>
        <p:spPr bwMode="auto">
          <a:xfrm>
            <a:off x="4589463" y="2795588"/>
            <a:ext cx="3895725" cy="1511300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0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2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4343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4362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4363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4364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5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6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7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8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9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0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1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2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3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4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5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6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434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8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4360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1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49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4351" name="椭圆 8"/>
          <p:cNvSpPr>
            <a:spLocks noChangeArrowheads="1"/>
          </p:cNvSpPr>
          <p:nvPr/>
        </p:nvSpPr>
        <p:spPr bwMode="auto">
          <a:xfrm>
            <a:off x="1471613" y="1412875"/>
            <a:ext cx="1371600" cy="2743200"/>
          </a:xfrm>
          <a:custGeom>
            <a:avLst/>
            <a:gdLst>
              <a:gd name="T0" fmla="*/ 0 w 1698171"/>
              <a:gd name="T1" fmla="*/ 0 h 3396342"/>
              <a:gd name="T2" fmla="*/ 1107831 w 1698171"/>
              <a:gd name="T3" fmla="*/ 1107831 h 3396342"/>
              <a:gd name="T4" fmla="*/ 0 w 1698171"/>
              <a:gd name="T5" fmla="*/ 2215662 h 3396342"/>
              <a:gd name="T6" fmla="*/ 0 60000 65536"/>
              <a:gd name="T7" fmla="*/ 0 60000 65536"/>
              <a:gd name="T8" fmla="*/ 0 60000 65536"/>
              <a:gd name="T9" fmla="*/ 0 w 1698171"/>
              <a:gd name="T10" fmla="*/ 0 h 3396342"/>
              <a:gd name="T11" fmla="*/ 1698171 w 1698171"/>
              <a:gd name="T12" fmla="*/ 3396342 h 3396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98171" h="3396342">
                <a:moveTo>
                  <a:pt x="0" y="0"/>
                </a:moveTo>
                <a:cubicBezTo>
                  <a:pt x="937874" y="0"/>
                  <a:pt x="1698171" y="760297"/>
                  <a:pt x="1698171" y="1698171"/>
                </a:cubicBezTo>
                <a:cubicBezTo>
                  <a:pt x="1698171" y="2636045"/>
                  <a:pt x="937874" y="3396342"/>
                  <a:pt x="0" y="3396342"/>
                </a:cubicBezTo>
              </a:path>
            </a:pathLst>
          </a:custGeom>
          <a:noFill/>
          <a:ln w="25400" cap="flat" cmpd="sng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2" name="椭圆 4"/>
          <p:cNvSpPr>
            <a:spLocks noChangeArrowheads="1"/>
          </p:cNvSpPr>
          <p:nvPr/>
        </p:nvSpPr>
        <p:spPr bwMode="auto">
          <a:xfrm>
            <a:off x="1995488" y="1276350"/>
            <a:ext cx="558800" cy="558800"/>
          </a:xfrm>
          <a:prstGeom prst="ellipse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sym typeface="微软雅黑" panose="020B0503020204020204" pitchFamily="34" charset="-122"/>
              </a:rPr>
              <a:t>1</a:t>
            </a:r>
            <a:endParaRPr lang="zh-CN" altLang="en-US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3" name="椭圆 5"/>
          <p:cNvSpPr>
            <a:spLocks noChangeArrowheads="1"/>
          </p:cNvSpPr>
          <p:nvPr/>
        </p:nvSpPr>
        <p:spPr bwMode="auto">
          <a:xfrm>
            <a:off x="2476500" y="2063750"/>
            <a:ext cx="560388" cy="560388"/>
          </a:xfrm>
          <a:prstGeom prst="ellipse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sym typeface="微软雅黑" panose="020B0503020204020204" pitchFamily="34" charset="-122"/>
              </a:rPr>
              <a:t>2</a:t>
            </a:r>
            <a:endParaRPr lang="zh-CN" altLang="en-US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4" name="椭圆 6"/>
          <p:cNvSpPr>
            <a:spLocks noChangeArrowheads="1"/>
          </p:cNvSpPr>
          <p:nvPr/>
        </p:nvSpPr>
        <p:spPr bwMode="auto">
          <a:xfrm>
            <a:off x="2476500" y="2854325"/>
            <a:ext cx="560388" cy="558800"/>
          </a:xfrm>
          <a:prstGeom prst="ellipse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sym typeface="微软雅黑" panose="020B0503020204020204" pitchFamily="34" charset="-122"/>
              </a:rPr>
              <a:t>3</a:t>
            </a:r>
            <a:endParaRPr lang="zh-CN" altLang="en-US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5" name="椭圆 7"/>
          <p:cNvSpPr>
            <a:spLocks noChangeArrowheads="1"/>
          </p:cNvSpPr>
          <p:nvPr/>
        </p:nvSpPr>
        <p:spPr bwMode="auto">
          <a:xfrm>
            <a:off x="2060575" y="3641725"/>
            <a:ext cx="558800" cy="560388"/>
          </a:xfrm>
          <a:prstGeom prst="ellipse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sym typeface="微软雅黑" panose="020B0503020204020204" pitchFamily="34" charset="-122"/>
              </a:rPr>
              <a:t>4</a:t>
            </a:r>
            <a:endParaRPr lang="zh-CN" altLang="en-US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6" name="矩形 8"/>
          <p:cNvSpPr>
            <a:spLocks noChangeArrowheads="1"/>
          </p:cNvSpPr>
          <p:nvPr/>
        </p:nvSpPr>
        <p:spPr bwMode="auto">
          <a:xfrm>
            <a:off x="2805113" y="1279525"/>
            <a:ext cx="4319587" cy="48260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7" name="矩形 9"/>
          <p:cNvSpPr>
            <a:spLocks noChangeArrowheads="1"/>
          </p:cNvSpPr>
          <p:nvPr/>
        </p:nvSpPr>
        <p:spPr bwMode="auto">
          <a:xfrm>
            <a:off x="3203575" y="2087563"/>
            <a:ext cx="4321175" cy="484187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8" name="矩形 10"/>
          <p:cNvSpPr>
            <a:spLocks noChangeArrowheads="1"/>
          </p:cNvSpPr>
          <p:nvPr/>
        </p:nvSpPr>
        <p:spPr bwMode="auto">
          <a:xfrm>
            <a:off x="3203575" y="2897188"/>
            <a:ext cx="4321175" cy="48418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9" name="矩形 11"/>
          <p:cNvSpPr>
            <a:spLocks noChangeArrowheads="1"/>
          </p:cNvSpPr>
          <p:nvPr/>
        </p:nvSpPr>
        <p:spPr bwMode="auto">
          <a:xfrm>
            <a:off x="2828925" y="3706813"/>
            <a:ext cx="4321175" cy="482600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536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5385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5386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5387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88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89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0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1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2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393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394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395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396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36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537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5383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4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5373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4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5375" name="椭圆 19"/>
          <p:cNvSpPr>
            <a:spLocks/>
          </p:cNvSpPr>
          <p:nvPr/>
        </p:nvSpPr>
        <p:spPr bwMode="auto">
          <a:xfrm>
            <a:off x="6477000" y="1438275"/>
            <a:ext cx="1839913" cy="1839913"/>
          </a:xfrm>
          <a:custGeom>
            <a:avLst/>
            <a:gdLst>
              <a:gd name="T0" fmla="*/ 919736 w 1840354"/>
              <a:gd name="T1" fmla="*/ 61316 h 1840694"/>
              <a:gd name="T2" fmla="*/ 61075 w 1840354"/>
              <a:gd name="T3" fmla="*/ 919567 h 1840694"/>
              <a:gd name="T4" fmla="*/ 919736 w 1840354"/>
              <a:gd name="T5" fmla="*/ 1777818 h 1840694"/>
              <a:gd name="T6" fmla="*/ 1778395 w 1840354"/>
              <a:gd name="T7" fmla="*/ 919567 h 1840694"/>
              <a:gd name="T8" fmla="*/ 919736 w 1840354"/>
              <a:gd name="T9" fmla="*/ 61316 h 1840694"/>
              <a:gd name="T10" fmla="*/ 919737 w 1840354"/>
              <a:gd name="T11" fmla="*/ 0 h 1840694"/>
              <a:gd name="T12" fmla="*/ 1839472 w 1840354"/>
              <a:gd name="T13" fmla="*/ 919567 h 1840694"/>
              <a:gd name="T14" fmla="*/ 919737 w 1840354"/>
              <a:gd name="T15" fmla="*/ 1839132 h 1840694"/>
              <a:gd name="T16" fmla="*/ 0 w 1840354"/>
              <a:gd name="T17" fmla="*/ 919567 h 1840694"/>
              <a:gd name="T18" fmla="*/ 919737 w 1840354"/>
              <a:gd name="T19" fmla="*/ 0 h 18406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40354"/>
              <a:gd name="T31" fmla="*/ 0 h 1840694"/>
              <a:gd name="T32" fmla="*/ 1840354 w 1840354"/>
              <a:gd name="T33" fmla="*/ 1840694 h 18406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40354" h="1840694">
                <a:moveTo>
                  <a:pt x="920176" y="61368"/>
                </a:moveTo>
                <a:cubicBezTo>
                  <a:pt x="445724" y="61368"/>
                  <a:pt x="61105" y="445946"/>
                  <a:pt x="61105" y="920348"/>
                </a:cubicBezTo>
                <a:cubicBezTo>
                  <a:pt x="61105" y="1394750"/>
                  <a:pt x="445724" y="1779328"/>
                  <a:pt x="920176" y="1779328"/>
                </a:cubicBezTo>
                <a:cubicBezTo>
                  <a:pt x="1394628" y="1779328"/>
                  <a:pt x="1779247" y="1394750"/>
                  <a:pt x="1779247" y="920348"/>
                </a:cubicBezTo>
                <a:cubicBezTo>
                  <a:pt x="1779247" y="445946"/>
                  <a:pt x="1394628" y="61368"/>
                  <a:pt x="920176" y="61368"/>
                </a:cubicBezTo>
                <a:close/>
                <a:moveTo>
                  <a:pt x="920177" y="0"/>
                </a:moveTo>
                <a:cubicBezTo>
                  <a:pt x="1428377" y="0"/>
                  <a:pt x="1840354" y="412053"/>
                  <a:pt x="1840354" y="920347"/>
                </a:cubicBezTo>
                <a:cubicBezTo>
                  <a:pt x="1840354" y="1428641"/>
                  <a:pt x="1428377" y="1840694"/>
                  <a:pt x="920177" y="1840694"/>
                </a:cubicBezTo>
                <a:cubicBezTo>
                  <a:pt x="411977" y="1840694"/>
                  <a:pt x="0" y="1428641"/>
                  <a:pt x="0" y="920347"/>
                </a:cubicBezTo>
                <a:cubicBezTo>
                  <a:pt x="0" y="412053"/>
                  <a:pt x="411977" y="0"/>
                  <a:pt x="920177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6" name="泪滴形 21"/>
          <p:cNvSpPr>
            <a:spLocks/>
          </p:cNvSpPr>
          <p:nvPr/>
        </p:nvSpPr>
        <p:spPr bwMode="auto">
          <a:xfrm rot="2700000">
            <a:off x="4575175" y="1438275"/>
            <a:ext cx="1836738" cy="1836738"/>
          </a:xfrm>
          <a:custGeom>
            <a:avLst/>
            <a:gdLst>
              <a:gd name="T0" fmla="*/ 310847 w 1835922"/>
              <a:gd name="T1" fmla="*/ 310847 h 1835922"/>
              <a:gd name="T2" fmla="*/ 310782 w 1835922"/>
              <a:gd name="T3" fmla="*/ 1526772 h 1835922"/>
              <a:gd name="T4" fmla="*/ 1526708 w 1835922"/>
              <a:gd name="T5" fmla="*/ 1526708 h 1835922"/>
              <a:gd name="T6" fmla="*/ 1526772 w 1835922"/>
              <a:gd name="T7" fmla="*/ 310782 h 1835922"/>
              <a:gd name="T8" fmla="*/ 310847 w 1835922"/>
              <a:gd name="T9" fmla="*/ 310847 h 1835922"/>
              <a:gd name="T10" fmla="*/ 269105 w 1835922"/>
              <a:gd name="T11" fmla="*/ 269105 h 1835922"/>
              <a:gd name="T12" fmla="*/ 918778 w 1835922"/>
              <a:gd name="T13" fmla="*/ 0 h 1835922"/>
              <a:gd name="T14" fmla="*/ 1837554 w 1835922"/>
              <a:gd name="T15" fmla="*/ 0 h 1835922"/>
              <a:gd name="T16" fmla="*/ 1837553 w 1835922"/>
              <a:gd name="T17" fmla="*/ 918777 h 1835922"/>
              <a:gd name="T18" fmla="*/ 918777 w 1835922"/>
              <a:gd name="T19" fmla="*/ 1837554 h 1835922"/>
              <a:gd name="T20" fmla="*/ 0 w 1835922"/>
              <a:gd name="T21" fmla="*/ 918777 h 1835922"/>
              <a:gd name="T22" fmla="*/ 1 w 1835922"/>
              <a:gd name="T23" fmla="*/ 918777 h 1835922"/>
              <a:gd name="T24" fmla="*/ 269105 w 1835922"/>
              <a:gd name="T25" fmla="*/ 269105 h 18359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35922"/>
              <a:gd name="T40" fmla="*/ 0 h 1835922"/>
              <a:gd name="T41" fmla="*/ 1835922 w 1835922"/>
              <a:gd name="T42" fmla="*/ 1835922 h 18359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35922" h="1835922">
                <a:moveTo>
                  <a:pt x="310571" y="310571"/>
                </a:moveTo>
                <a:cubicBezTo>
                  <a:pt x="-24918" y="646059"/>
                  <a:pt x="-24947" y="1189963"/>
                  <a:pt x="310506" y="1525416"/>
                </a:cubicBezTo>
                <a:cubicBezTo>
                  <a:pt x="645959" y="1860869"/>
                  <a:pt x="1189864" y="1860840"/>
                  <a:pt x="1525352" y="1525352"/>
                </a:cubicBezTo>
                <a:cubicBezTo>
                  <a:pt x="1860840" y="1189864"/>
                  <a:pt x="1860869" y="645959"/>
                  <a:pt x="1525416" y="310506"/>
                </a:cubicBezTo>
                <a:cubicBezTo>
                  <a:pt x="1189963" y="-24946"/>
                  <a:pt x="646059" y="-24917"/>
                  <a:pt x="310571" y="310571"/>
                </a:cubicBezTo>
                <a:close/>
                <a:moveTo>
                  <a:pt x="268865" y="268865"/>
                </a:moveTo>
                <a:cubicBezTo>
                  <a:pt x="434983" y="102746"/>
                  <a:pt x="664474" y="0"/>
                  <a:pt x="917962" y="0"/>
                </a:cubicBezTo>
                <a:lnTo>
                  <a:pt x="1835922" y="0"/>
                </a:lnTo>
                <a:lnTo>
                  <a:pt x="1835921" y="917961"/>
                </a:lnTo>
                <a:cubicBezTo>
                  <a:pt x="1835922" y="1424937"/>
                  <a:pt x="1424937" y="1835922"/>
                  <a:pt x="917961" y="1835922"/>
                </a:cubicBezTo>
                <a:cubicBezTo>
                  <a:pt x="410985" y="1835922"/>
                  <a:pt x="0" y="1424937"/>
                  <a:pt x="0" y="917961"/>
                </a:cubicBezTo>
                <a:lnTo>
                  <a:pt x="1" y="917961"/>
                </a:lnTo>
                <a:cubicBezTo>
                  <a:pt x="1" y="664473"/>
                  <a:pt x="102747" y="434983"/>
                  <a:pt x="268865" y="268865"/>
                </a:cubicBez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7" name="泪滴形 23"/>
          <p:cNvSpPr>
            <a:spLocks/>
          </p:cNvSpPr>
          <p:nvPr/>
        </p:nvSpPr>
        <p:spPr bwMode="auto">
          <a:xfrm rot="2700000">
            <a:off x="2672556" y="1439069"/>
            <a:ext cx="1836738" cy="1835150"/>
          </a:xfrm>
          <a:custGeom>
            <a:avLst/>
            <a:gdLst>
              <a:gd name="T0" fmla="*/ 310847 w 1835922"/>
              <a:gd name="T1" fmla="*/ 310309 h 1835922"/>
              <a:gd name="T2" fmla="*/ 310783 w 1835922"/>
              <a:gd name="T3" fmla="*/ 1524134 h 1835922"/>
              <a:gd name="T4" fmla="*/ 1526708 w 1835922"/>
              <a:gd name="T5" fmla="*/ 1524070 h 1835922"/>
              <a:gd name="T6" fmla="*/ 1526772 w 1835922"/>
              <a:gd name="T7" fmla="*/ 310244 h 1835922"/>
              <a:gd name="T8" fmla="*/ 310847 w 1835922"/>
              <a:gd name="T9" fmla="*/ 310309 h 1835922"/>
              <a:gd name="T10" fmla="*/ 269105 w 1835922"/>
              <a:gd name="T11" fmla="*/ 268638 h 1835922"/>
              <a:gd name="T12" fmla="*/ 918778 w 1835922"/>
              <a:gd name="T13" fmla="*/ 0 h 1835922"/>
              <a:gd name="T14" fmla="*/ 1837554 w 1835922"/>
              <a:gd name="T15" fmla="*/ 0 h 1835922"/>
              <a:gd name="T16" fmla="*/ 1837554 w 1835922"/>
              <a:gd name="T17" fmla="*/ 917189 h 1835922"/>
              <a:gd name="T18" fmla="*/ 918777 w 1835922"/>
              <a:gd name="T19" fmla="*/ 1834378 h 1835922"/>
              <a:gd name="T20" fmla="*/ 0 w 1835922"/>
              <a:gd name="T21" fmla="*/ 917189 h 1835922"/>
              <a:gd name="T22" fmla="*/ 1 w 1835922"/>
              <a:gd name="T23" fmla="*/ 917189 h 1835922"/>
              <a:gd name="T24" fmla="*/ 269105 w 1835922"/>
              <a:gd name="T25" fmla="*/ 268638 h 18359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35922"/>
              <a:gd name="T40" fmla="*/ 0 h 1835922"/>
              <a:gd name="T41" fmla="*/ 1835922 w 1835922"/>
              <a:gd name="T42" fmla="*/ 1835922 h 18359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35922" h="1835922">
                <a:moveTo>
                  <a:pt x="310571" y="310571"/>
                </a:moveTo>
                <a:cubicBezTo>
                  <a:pt x="-24917" y="646059"/>
                  <a:pt x="-24946" y="1189963"/>
                  <a:pt x="310507" y="1525416"/>
                </a:cubicBezTo>
                <a:cubicBezTo>
                  <a:pt x="645959" y="1860869"/>
                  <a:pt x="1189864" y="1860840"/>
                  <a:pt x="1525352" y="1525352"/>
                </a:cubicBezTo>
                <a:cubicBezTo>
                  <a:pt x="1860840" y="1189864"/>
                  <a:pt x="1860869" y="645959"/>
                  <a:pt x="1525416" y="310506"/>
                </a:cubicBezTo>
                <a:cubicBezTo>
                  <a:pt x="1189964" y="-24947"/>
                  <a:pt x="646059" y="-24918"/>
                  <a:pt x="310571" y="310571"/>
                </a:cubicBezTo>
                <a:close/>
                <a:moveTo>
                  <a:pt x="268865" y="268864"/>
                </a:moveTo>
                <a:cubicBezTo>
                  <a:pt x="434984" y="102746"/>
                  <a:pt x="664474" y="0"/>
                  <a:pt x="917962" y="0"/>
                </a:cubicBezTo>
                <a:lnTo>
                  <a:pt x="1835922" y="0"/>
                </a:lnTo>
                <a:lnTo>
                  <a:pt x="1835922" y="917961"/>
                </a:lnTo>
                <a:cubicBezTo>
                  <a:pt x="1835922" y="1424937"/>
                  <a:pt x="1424937" y="1835922"/>
                  <a:pt x="917961" y="1835922"/>
                </a:cubicBezTo>
                <a:cubicBezTo>
                  <a:pt x="410985" y="1835922"/>
                  <a:pt x="0" y="1424937"/>
                  <a:pt x="0" y="917961"/>
                </a:cubicBezTo>
                <a:lnTo>
                  <a:pt x="1" y="917961"/>
                </a:lnTo>
                <a:cubicBezTo>
                  <a:pt x="1" y="664473"/>
                  <a:pt x="102747" y="434983"/>
                  <a:pt x="268865" y="268864"/>
                </a:cubicBez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8" name="泪滴形 25"/>
          <p:cNvSpPr>
            <a:spLocks/>
          </p:cNvSpPr>
          <p:nvPr/>
        </p:nvSpPr>
        <p:spPr bwMode="auto">
          <a:xfrm rot="2700000">
            <a:off x="675481" y="1439069"/>
            <a:ext cx="1836738" cy="1835150"/>
          </a:xfrm>
          <a:custGeom>
            <a:avLst/>
            <a:gdLst>
              <a:gd name="T0" fmla="*/ 310847 w 1835922"/>
              <a:gd name="T1" fmla="*/ 310309 h 1835922"/>
              <a:gd name="T2" fmla="*/ 310783 w 1835922"/>
              <a:gd name="T3" fmla="*/ 1524134 h 1835922"/>
              <a:gd name="T4" fmla="*/ 1526708 w 1835922"/>
              <a:gd name="T5" fmla="*/ 1524070 h 1835922"/>
              <a:gd name="T6" fmla="*/ 1526772 w 1835922"/>
              <a:gd name="T7" fmla="*/ 310244 h 1835922"/>
              <a:gd name="T8" fmla="*/ 310847 w 1835922"/>
              <a:gd name="T9" fmla="*/ 310309 h 1835922"/>
              <a:gd name="T10" fmla="*/ 269105 w 1835922"/>
              <a:gd name="T11" fmla="*/ 268638 h 1835922"/>
              <a:gd name="T12" fmla="*/ 918778 w 1835922"/>
              <a:gd name="T13" fmla="*/ 0 h 1835922"/>
              <a:gd name="T14" fmla="*/ 1837554 w 1835922"/>
              <a:gd name="T15" fmla="*/ 0 h 1835922"/>
              <a:gd name="T16" fmla="*/ 1837554 w 1835922"/>
              <a:gd name="T17" fmla="*/ 917189 h 1835922"/>
              <a:gd name="T18" fmla="*/ 918777 w 1835922"/>
              <a:gd name="T19" fmla="*/ 1834378 h 1835922"/>
              <a:gd name="T20" fmla="*/ 0 w 1835922"/>
              <a:gd name="T21" fmla="*/ 917189 h 1835922"/>
              <a:gd name="T22" fmla="*/ 1 w 1835922"/>
              <a:gd name="T23" fmla="*/ 917189 h 1835922"/>
              <a:gd name="T24" fmla="*/ 269105 w 1835922"/>
              <a:gd name="T25" fmla="*/ 268638 h 18359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35922"/>
              <a:gd name="T40" fmla="*/ 0 h 1835922"/>
              <a:gd name="T41" fmla="*/ 1835922 w 1835922"/>
              <a:gd name="T42" fmla="*/ 1835922 h 18359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35922" h="1835922">
                <a:moveTo>
                  <a:pt x="310571" y="310571"/>
                </a:moveTo>
                <a:cubicBezTo>
                  <a:pt x="-24917" y="646059"/>
                  <a:pt x="-24946" y="1189963"/>
                  <a:pt x="310507" y="1525416"/>
                </a:cubicBezTo>
                <a:cubicBezTo>
                  <a:pt x="645959" y="1860869"/>
                  <a:pt x="1189864" y="1860840"/>
                  <a:pt x="1525352" y="1525352"/>
                </a:cubicBezTo>
                <a:cubicBezTo>
                  <a:pt x="1860840" y="1189864"/>
                  <a:pt x="1860869" y="645959"/>
                  <a:pt x="1525416" y="310506"/>
                </a:cubicBezTo>
                <a:cubicBezTo>
                  <a:pt x="1189964" y="-24947"/>
                  <a:pt x="646059" y="-24918"/>
                  <a:pt x="310571" y="310571"/>
                </a:cubicBezTo>
                <a:close/>
                <a:moveTo>
                  <a:pt x="268865" y="268864"/>
                </a:moveTo>
                <a:cubicBezTo>
                  <a:pt x="434984" y="102746"/>
                  <a:pt x="664474" y="0"/>
                  <a:pt x="917962" y="0"/>
                </a:cubicBezTo>
                <a:lnTo>
                  <a:pt x="1835922" y="0"/>
                </a:lnTo>
                <a:lnTo>
                  <a:pt x="1835922" y="917961"/>
                </a:lnTo>
                <a:cubicBezTo>
                  <a:pt x="1835922" y="1424937"/>
                  <a:pt x="1424937" y="1835922"/>
                  <a:pt x="917961" y="1835922"/>
                </a:cubicBezTo>
                <a:cubicBezTo>
                  <a:pt x="410985" y="1835922"/>
                  <a:pt x="0" y="1424937"/>
                  <a:pt x="0" y="917961"/>
                </a:cubicBezTo>
                <a:lnTo>
                  <a:pt x="1" y="917961"/>
                </a:lnTo>
                <a:cubicBezTo>
                  <a:pt x="1" y="664473"/>
                  <a:pt x="102747" y="434983"/>
                  <a:pt x="268865" y="268864"/>
                </a:cubicBez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矩形 7"/>
          <p:cNvSpPr>
            <a:spLocks noChangeArrowheads="1"/>
          </p:cNvSpPr>
          <p:nvPr/>
        </p:nvSpPr>
        <p:spPr bwMode="auto">
          <a:xfrm>
            <a:off x="1039813" y="21732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5380" name="矩形 8"/>
          <p:cNvSpPr>
            <a:spLocks noChangeArrowheads="1"/>
          </p:cNvSpPr>
          <p:nvPr/>
        </p:nvSpPr>
        <p:spPr bwMode="auto">
          <a:xfrm>
            <a:off x="3038475" y="21732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5381" name="矩形 9"/>
          <p:cNvSpPr>
            <a:spLocks noChangeArrowheads="1"/>
          </p:cNvSpPr>
          <p:nvPr/>
        </p:nvSpPr>
        <p:spPr bwMode="auto">
          <a:xfrm>
            <a:off x="4940300" y="21732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5382" name="矩形 10"/>
          <p:cNvSpPr>
            <a:spLocks noChangeArrowheads="1"/>
          </p:cNvSpPr>
          <p:nvPr/>
        </p:nvSpPr>
        <p:spPr bwMode="auto">
          <a:xfrm>
            <a:off x="6842125" y="21732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ym typeface="微软雅黑" panose="020B0503020204020204" pitchFamily="34" charset="-122"/>
              </a:rPr>
              <a:t>在此输入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0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6391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6411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6412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6413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4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5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6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7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8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419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420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421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422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392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3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639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6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6409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0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397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6399" name="任意多边形 3"/>
          <p:cNvSpPr>
            <a:spLocks noChangeArrowheads="1"/>
          </p:cNvSpPr>
          <p:nvPr/>
        </p:nvSpPr>
        <p:spPr bwMode="auto">
          <a:xfrm>
            <a:off x="4016375" y="1028700"/>
            <a:ext cx="1112838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8 w 1113085"/>
              <a:gd name="T5" fmla="*/ 0 h 723505"/>
              <a:gd name="T6" fmla="*/ 1112591 w 1113085"/>
              <a:gd name="T7" fmla="*/ 120719 h 723505"/>
              <a:gd name="T8" fmla="*/ 1112591 w 1113085"/>
              <a:gd name="T9" fmla="*/ 603576 h 723505"/>
              <a:gd name="T10" fmla="*/ 992058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0" name="任意多边形 4"/>
          <p:cNvSpPr>
            <a:spLocks noChangeArrowheads="1"/>
          </p:cNvSpPr>
          <p:nvPr/>
        </p:nvSpPr>
        <p:spPr bwMode="auto">
          <a:xfrm>
            <a:off x="5392738" y="2028825"/>
            <a:ext cx="1112837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6 w 1113085"/>
              <a:gd name="T5" fmla="*/ 0 h 723505"/>
              <a:gd name="T6" fmla="*/ 1112589 w 1113085"/>
              <a:gd name="T7" fmla="*/ 120719 h 723505"/>
              <a:gd name="T8" fmla="*/ 1112589 w 1113085"/>
              <a:gd name="T9" fmla="*/ 603576 h 723505"/>
              <a:gd name="T10" fmla="*/ 992056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1" name="任意多边形 5"/>
          <p:cNvSpPr>
            <a:spLocks noChangeArrowheads="1"/>
          </p:cNvSpPr>
          <p:nvPr/>
        </p:nvSpPr>
        <p:spPr bwMode="auto">
          <a:xfrm>
            <a:off x="4970463" y="3648075"/>
            <a:ext cx="1112837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6 w 1113085"/>
              <a:gd name="T5" fmla="*/ 0 h 723505"/>
              <a:gd name="T6" fmla="*/ 1112589 w 1113085"/>
              <a:gd name="T7" fmla="*/ 120719 h 723505"/>
              <a:gd name="T8" fmla="*/ 1112589 w 1113085"/>
              <a:gd name="T9" fmla="*/ 603576 h 723505"/>
              <a:gd name="T10" fmla="*/ 992056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2" name="任意多边形 6"/>
          <p:cNvSpPr>
            <a:spLocks noChangeArrowheads="1"/>
          </p:cNvSpPr>
          <p:nvPr/>
        </p:nvSpPr>
        <p:spPr bwMode="auto">
          <a:xfrm>
            <a:off x="3060700" y="3648075"/>
            <a:ext cx="1112838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8 w 1113085"/>
              <a:gd name="T5" fmla="*/ 0 h 723505"/>
              <a:gd name="T6" fmla="*/ 1112591 w 1113085"/>
              <a:gd name="T7" fmla="*/ 120719 h 723505"/>
              <a:gd name="T8" fmla="*/ 1112591 w 1113085"/>
              <a:gd name="T9" fmla="*/ 603576 h 723505"/>
              <a:gd name="T10" fmla="*/ 992058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3" name="任意多边形 7"/>
          <p:cNvSpPr>
            <a:spLocks noChangeArrowheads="1"/>
          </p:cNvSpPr>
          <p:nvPr/>
        </p:nvSpPr>
        <p:spPr bwMode="auto">
          <a:xfrm>
            <a:off x="2638425" y="2028825"/>
            <a:ext cx="1112838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8 w 1113085"/>
              <a:gd name="T5" fmla="*/ 0 h 723505"/>
              <a:gd name="T6" fmla="*/ 1112591 w 1113085"/>
              <a:gd name="T7" fmla="*/ 120719 h 723505"/>
              <a:gd name="T8" fmla="*/ 1112591 w 1113085"/>
              <a:gd name="T9" fmla="*/ 603576 h 723505"/>
              <a:gd name="T10" fmla="*/ 992058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4" name="上箭头 8"/>
          <p:cNvSpPr>
            <a:spLocks noChangeArrowheads="1"/>
          </p:cNvSpPr>
          <p:nvPr/>
        </p:nvSpPr>
        <p:spPr bwMode="auto">
          <a:xfrm rot="2886688">
            <a:off x="3378200" y="1470026"/>
            <a:ext cx="204787" cy="423862"/>
          </a:xfrm>
          <a:prstGeom prst="upArrow">
            <a:avLst>
              <a:gd name="adj1" fmla="val 50000"/>
              <a:gd name="adj2" fmla="val 50115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5" name="上箭头 9"/>
          <p:cNvSpPr>
            <a:spLocks noChangeArrowheads="1"/>
          </p:cNvSpPr>
          <p:nvPr/>
        </p:nvSpPr>
        <p:spPr bwMode="auto">
          <a:xfrm rot="8012573">
            <a:off x="5612606" y="1469232"/>
            <a:ext cx="204787" cy="425450"/>
          </a:xfrm>
          <a:prstGeom prst="upArrow">
            <a:avLst>
              <a:gd name="adj1" fmla="val 50000"/>
              <a:gd name="adj2" fmla="val 50303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6" name="上箭头 10"/>
          <p:cNvSpPr>
            <a:spLocks noChangeArrowheads="1"/>
          </p:cNvSpPr>
          <p:nvPr/>
        </p:nvSpPr>
        <p:spPr bwMode="auto">
          <a:xfrm rot="-9440621">
            <a:off x="5732463" y="3025775"/>
            <a:ext cx="206375" cy="425450"/>
          </a:xfrm>
          <a:prstGeom prst="upArrow">
            <a:avLst>
              <a:gd name="adj1" fmla="val 50000"/>
              <a:gd name="adj2" fmla="val 49916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7" name="上箭头 11"/>
          <p:cNvSpPr>
            <a:spLocks noChangeArrowheads="1"/>
          </p:cNvSpPr>
          <p:nvPr/>
        </p:nvSpPr>
        <p:spPr bwMode="auto">
          <a:xfrm rot="-5400000">
            <a:off x="4469606" y="3871119"/>
            <a:ext cx="204788" cy="425450"/>
          </a:xfrm>
          <a:prstGeom prst="upArrow">
            <a:avLst>
              <a:gd name="adj1" fmla="val 50000"/>
              <a:gd name="adj2" fmla="val 50303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8" name="上箭头 12"/>
          <p:cNvSpPr>
            <a:spLocks noChangeArrowheads="1"/>
          </p:cNvSpPr>
          <p:nvPr/>
        </p:nvSpPr>
        <p:spPr bwMode="auto">
          <a:xfrm rot="-1378905">
            <a:off x="3206750" y="3025775"/>
            <a:ext cx="206375" cy="425450"/>
          </a:xfrm>
          <a:prstGeom prst="upArrow">
            <a:avLst>
              <a:gd name="adj1" fmla="val 50000"/>
              <a:gd name="adj2" fmla="val 49916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2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3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7437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7438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7439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0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1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2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3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4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45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46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47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48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416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8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7419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20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7435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6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421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2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过渡页</a:t>
            </a:r>
          </a:p>
        </p:txBody>
      </p:sp>
      <p:sp>
        <p:nvSpPr>
          <p:cNvPr id="17423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4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5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1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6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7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8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2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9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0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1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2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3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4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44E2F69F-253E-46FF-A096-2085EEEAAB4F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15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8435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7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8440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845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5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845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6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46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46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46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46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441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2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3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844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5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8451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44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7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8448" name="矩形 8"/>
          <p:cNvSpPr>
            <a:spLocks noChangeArrowheads="1"/>
          </p:cNvSpPr>
          <p:nvPr/>
        </p:nvSpPr>
        <p:spPr bwMode="auto">
          <a:xfrm>
            <a:off x="682625" y="1298575"/>
            <a:ext cx="2809875" cy="25717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9" name="TextBox 10"/>
          <p:cNvSpPr>
            <a:spLocks noChangeArrowheads="1"/>
          </p:cNvSpPr>
          <p:nvPr/>
        </p:nvSpPr>
        <p:spPr bwMode="auto">
          <a:xfrm>
            <a:off x="755650" y="1458913"/>
            <a:ext cx="2663825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18450" name="Picture 3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1276350"/>
            <a:ext cx="4826000" cy="268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0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1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2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9476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9477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9478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9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0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1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2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3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4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5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6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7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464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5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6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946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8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9474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5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9469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9471" name="矩形 8"/>
          <p:cNvSpPr>
            <a:spLocks noChangeArrowheads="1"/>
          </p:cNvSpPr>
          <p:nvPr/>
        </p:nvSpPr>
        <p:spPr bwMode="auto">
          <a:xfrm>
            <a:off x="5508625" y="1276350"/>
            <a:ext cx="2808288" cy="25701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2" name="TextBox 10"/>
          <p:cNvSpPr>
            <a:spLocks noChangeArrowheads="1"/>
          </p:cNvSpPr>
          <p:nvPr/>
        </p:nvSpPr>
        <p:spPr bwMode="auto">
          <a:xfrm>
            <a:off x="5580063" y="1436688"/>
            <a:ext cx="2665412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19473" name="Picture 3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347788"/>
            <a:ext cx="4465637" cy="248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048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0500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0501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0502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3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4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5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6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7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08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09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10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11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048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049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0498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9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493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20495" name="矩形 8"/>
          <p:cNvSpPr>
            <a:spLocks noChangeArrowheads="1"/>
          </p:cNvSpPr>
          <p:nvPr/>
        </p:nvSpPr>
        <p:spPr bwMode="auto">
          <a:xfrm>
            <a:off x="682625" y="1298575"/>
            <a:ext cx="2809875" cy="25717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6" name="TextBox 10"/>
          <p:cNvSpPr>
            <a:spLocks noChangeArrowheads="1"/>
          </p:cNvSpPr>
          <p:nvPr/>
        </p:nvSpPr>
        <p:spPr bwMode="auto">
          <a:xfrm>
            <a:off x="755650" y="1458913"/>
            <a:ext cx="2663825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20497" name="Picture 3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1276350"/>
            <a:ext cx="4826000" cy="268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8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9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0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1524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1525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1526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7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8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9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0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1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32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33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34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35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1512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3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4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151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6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1522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3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1517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8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21519" name="矩形 8"/>
          <p:cNvSpPr>
            <a:spLocks noChangeArrowheads="1"/>
          </p:cNvSpPr>
          <p:nvPr/>
        </p:nvSpPr>
        <p:spPr bwMode="auto">
          <a:xfrm>
            <a:off x="5076825" y="1347788"/>
            <a:ext cx="2808288" cy="2570162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20" name="TextBox 10"/>
          <p:cNvSpPr>
            <a:spLocks noChangeArrowheads="1"/>
          </p:cNvSpPr>
          <p:nvPr/>
        </p:nvSpPr>
        <p:spPr bwMode="auto">
          <a:xfrm>
            <a:off x="5148263" y="1508125"/>
            <a:ext cx="2663825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21521" name="Picture 3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19225"/>
            <a:ext cx="4410075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3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2548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2549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2550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1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2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3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4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5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6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7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8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9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36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7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8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2539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40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2546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7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2541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2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22543" name="矩形 8"/>
          <p:cNvSpPr>
            <a:spLocks noChangeArrowheads="1"/>
          </p:cNvSpPr>
          <p:nvPr/>
        </p:nvSpPr>
        <p:spPr bwMode="auto">
          <a:xfrm>
            <a:off x="5076825" y="1341438"/>
            <a:ext cx="2808288" cy="25717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4" name="TextBox 10"/>
          <p:cNvSpPr>
            <a:spLocks noChangeArrowheads="1"/>
          </p:cNvSpPr>
          <p:nvPr/>
        </p:nvSpPr>
        <p:spPr bwMode="auto">
          <a:xfrm>
            <a:off x="5148263" y="1501775"/>
            <a:ext cx="2663825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22545" name="Picture 3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347788"/>
            <a:ext cx="4302125" cy="245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5149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5150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5151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2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3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4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5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6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7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8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9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60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目录页</a:t>
            </a:r>
          </a:p>
        </p:txBody>
      </p:sp>
      <p:sp>
        <p:nvSpPr>
          <p:cNvPr id="5135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5136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7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8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9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0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1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5142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3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4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5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6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5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6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7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8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3559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3581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3582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3583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4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5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6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7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8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89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90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91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92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560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3563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4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3579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0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3565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6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过渡页</a:t>
            </a:r>
            <a:endParaRPr lang="zh-CN" altLang="zh-CN" smtClean="0"/>
          </a:p>
        </p:txBody>
      </p:sp>
      <p:sp>
        <p:nvSpPr>
          <p:cNvPr id="23567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8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9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1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3570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1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72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2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3573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4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75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3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3576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7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78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4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38E2237F-8BBB-453F-B54A-F0B9A5C25A6E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21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4579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0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1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2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4584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4605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4606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4607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08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09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10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11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12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613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614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615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616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585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7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4588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9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4603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4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459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grpSp>
        <p:nvGrpSpPr>
          <p:cNvPr id="24592" name="Group 29"/>
          <p:cNvGrpSpPr>
            <a:grpSpLocks/>
          </p:cNvGrpSpPr>
          <p:nvPr/>
        </p:nvGrpSpPr>
        <p:grpSpPr bwMode="auto">
          <a:xfrm>
            <a:off x="2266950" y="1109663"/>
            <a:ext cx="4824413" cy="3333750"/>
            <a:chOff x="0" y="0"/>
            <a:chExt cx="4825662" cy="3334358"/>
          </a:xfrm>
        </p:grpSpPr>
        <p:grpSp>
          <p:nvGrpSpPr>
            <p:cNvPr id="24593" name="Group 30"/>
            <p:cNvGrpSpPr>
              <a:grpSpLocks/>
            </p:cNvGrpSpPr>
            <p:nvPr/>
          </p:nvGrpSpPr>
          <p:grpSpPr bwMode="auto">
            <a:xfrm>
              <a:off x="0" y="0"/>
              <a:ext cx="4825662" cy="3334358"/>
              <a:chOff x="0" y="0"/>
              <a:chExt cx="8542179" cy="5902338"/>
            </a:xfrm>
          </p:grpSpPr>
          <p:grpSp>
            <p:nvGrpSpPr>
              <p:cNvPr id="24596" name="Group 31"/>
              <p:cNvGrpSpPr>
                <a:grpSpLocks/>
              </p:cNvGrpSpPr>
              <p:nvPr/>
            </p:nvGrpSpPr>
            <p:grpSpPr bwMode="auto">
              <a:xfrm>
                <a:off x="0" y="0"/>
                <a:ext cx="8542179" cy="5902338"/>
                <a:chOff x="0" y="0"/>
                <a:chExt cx="8542179" cy="5902338"/>
              </a:xfrm>
            </p:grpSpPr>
            <p:sp>
              <p:nvSpPr>
                <p:cNvPr id="24598" name="矩形 12"/>
                <p:cNvSpPr>
                  <a:spLocks noChangeArrowheads="1"/>
                </p:cNvSpPr>
                <p:nvPr/>
              </p:nvSpPr>
              <p:spPr bwMode="auto">
                <a:xfrm>
                  <a:off x="3707890" y="5019444"/>
                  <a:ext cx="1080121" cy="652024"/>
                </a:xfrm>
                <a:prstGeom prst="rect">
                  <a:avLst/>
                </a:prstGeom>
                <a:solidFill>
                  <a:srgbClr val="0878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6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grpSp>
              <p:nvGrpSpPr>
                <p:cNvPr id="24599" name="Group 3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8542179" cy="5186477"/>
                  <a:chOff x="0" y="0"/>
                  <a:chExt cx="6828978" cy="4534715"/>
                </a:xfrm>
              </p:grpSpPr>
              <p:sp>
                <p:nvSpPr>
                  <p:cNvPr id="24601" name="圆角矩形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6828976" cy="4534715"/>
                  </a:xfrm>
                  <a:prstGeom prst="roundRect">
                    <a:avLst>
                      <a:gd name="adj" fmla="val 5704"/>
                    </a:avLst>
                  </a:prstGeom>
                  <a:solidFill>
                    <a:srgbClr val="098C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16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FFFF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24602" name="矩形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06186"/>
                    <a:ext cx="6828978" cy="3913493"/>
                  </a:xfrm>
                  <a:prstGeom prst="rect">
                    <a:avLst/>
                  </a:prstGeom>
                  <a:solidFill>
                    <a:srgbClr val="0C6A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16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FFFF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4600" name="梯形 16"/>
                <p:cNvSpPr>
                  <a:spLocks noChangeArrowheads="1"/>
                </p:cNvSpPr>
                <p:nvPr/>
              </p:nvSpPr>
              <p:spPr bwMode="auto">
                <a:xfrm flipV="1">
                  <a:off x="3293430" y="5440599"/>
                  <a:ext cx="1909042" cy="461739"/>
                </a:xfrm>
                <a:custGeom>
                  <a:avLst/>
                  <a:gdLst>
                    <a:gd name="T0" fmla="*/ 149664562 w 21600"/>
                    <a:gd name="T1" fmla="*/ 4935263 h 21600"/>
                    <a:gd name="T2" fmla="*/ 84362068 w 21600"/>
                    <a:gd name="T3" fmla="*/ 9870505 h 21600"/>
                    <a:gd name="T4" fmla="*/ 19059575 w 21600"/>
                    <a:gd name="T5" fmla="*/ 4935263 h 21600"/>
                    <a:gd name="T6" fmla="*/ 84362068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240 w 21600"/>
                    <a:gd name="T13" fmla="*/ 4240 h 21600"/>
                    <a:gd name="T14" fmla="*/ 17360 w 21600"/>
                    <a:gd name="T15" fmla="*/ 1736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4879" y="21600"/>
                      </a:lnTo>
                      <a:lnTo>
                        <a:pt x="16721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878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597" name="圆角矩形 14"/>
              <p:cNvSpPr>
                <a:spLocks noChangeArrowheads="1"/>
              </p:cNvSpPr>
              <p:nvPr/>
            </p:nvSpPr>
            <p:spPr bwMode="auto">
              <a:xfrm>
                <a:off x="3707893" y="4940047"/>
                <a:ext cx="1080120" cy="118769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594" name="同心圆 25"/>
            <p:cNvSpPr>
              <a:spLocks noChangeArrowheads="1"/>
            </p:cNvSpPr>
            <p:nvPr/>
          </p:nvSpPr>
          <p:spPr bwMode="auto">
            <a:xfrm>
              <a:off x="1889483" y="723471"/>
              <a:ext cx="1076862" cy="1076862"/>
            </a:xfrm>
            <a:custGeom>
              <a:avLst/>
              <a:gdLst>
                <a:gd name="T0" fmla="*/ 401954 w 1471448"/>
                <a:gd name="T1" fmla="*/ 293947 h 1471448"/>
                <a:gd name="T2" fmla="*/ 823480 w 1471448"/>
                <a:gd name="T3" fmla="*/ 538432 h 1471448"/>
                <a:gd name="T4" fmla="*/ 401954 w 1471448"/>
                <a:gd name="T5" fmla="*/ 782916 h 1471448"/>
                <a:gd name="T6" fmla="*/ 401954 w 1471448"/>
                <a:gd name="T7" fmla="*/ 293947 h 1471448"/>
                <a:gd name="T8" fmla="*/ 538431 w 1471448"/>
                <a:gd name="T9" fmla="*/ 123075 h 1471448"/>
                <a:gd name="T10" fmla="*/ 123075 w 1471448"/>
                <a:gd name="T11" fmla="*/ 538431 h 1471448"/>
                <a:gd name="T12" fmla="*/ 538431 w 1471448"/>
                <a:gd name="T13" fmla="*/ 953787 h 1471448"/>
                <a:gd name="T14" fmla="*/ 953787 w 1471448"/>
                <a:gd name="T15" fmla="*/ 538431 h 1471448"/>
                <a:gd name="T16" fmla="*/ 538431 w 1471448"/>
                <a:gd name="T17" fmla="*/ 123075 h 1471448"/>
                <a:gd name="T18" fmla="*/ 538431 w 1471448"/>
                <a:gd name="T19" fmla="*/ 0 h 1471448"/>
                <a:gd name="T20" fmla="*/ 1076862 w 1471448"/>
                <a:gd name="T21" fmla="*/ 538431 h 1471448"/>
                <a:gd name="T22" fmla="*/ 538431 w 1471448"/>
                <a:gd name="T23" fmla="*/ 1076862 h 1471448"/>
                <a:gd name="T24" fmla="*/ 0 w 1471448"/>
                <a:gd name="T25" fmla="*/ 538431 h 1471448"/>
                <a:gd name="T26" fmla="*/ 538431 w 1471448"/>
                <a:gd name="T27" fmla="*/ 0 h 1471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71448"/>
                <a:gd name="T43" fmla="*/ 0 h 1471448"/>
                <a:gd name="T44" fmla="*/ 1471448 w 1471448"/>
                <a:gd name="T45" fmla="*/ 1471448 h 1471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71448" h="1471448">
                  <a:moveTo>
                    <a:pt x="549239" y="401655"/>
                  </a:moveTo>
                  <a:lnTo>
                    <a:pt x="1125221" y="735725"/>
                  </a:lnTo>
                  <a:lnTo>
                    <a:pt x="549239" y="1069794"/>
                  </a:lnTo>
                  <a:lnTo>
                    <a:pt x="549239" y="401655"/>
                  </a:lnTo>
                  <a:close/>
                  <a:moveTo>
                    <a:pt x="735724" y="168172"/>
                  </a:moveTo>
                  <a:cubicBezTo>
                    <a:pt x="422274" y="168172"/>
                    <a:pt x="168172" y="422274"/>
                    <a:pt x="168172" y="735724"/>
                  </a:cubicBezTo>
                  <a:cubicBezTo>
                    <a:pt x="168172" y="1049174"/>
                    <a:pt x="422274" y="1303276"/>
                    <a:pt x="735724" y="1303276"/>
                  </a:cubicBezTo>
                  <a:cubicBezTo>
                    <a:pt x="1049174" y="1303276"/>
                    <a:pt x="1303276" y="1049174"/>
                    <a:pt x="1303276" y="735724"/>
                  </a:cubicBezTo>
                  <a:cubicBezTo>
                    <a:pt x="1303276" y="422274"/>
                    <a:pt x="1049174" y="168172"/>
                    <a:pt x="735724" y="168172"/>
                  </a:cubicBezTo>
                  <a:close/>
                  <a:moveTo>
                    <a:pt x="735724" y="0"/>
                  </a:moveTo>
                  <a:cubicBezTo>
                    <a:pt x="1142053" y="0"/>
                    <a:pt x="1471448" y="329395"/>
                    <a:pt x="1471448" y="735724"/>
                  </a:cubicBezTo>
                  <a:cubicBezTo>
                    <a:pt x="1471448" y="1142053"/>
                    <a:pt x="1142053" y="1471448"/>
                    <a:pt x="735724" y="1471448"/>
                  </a:cubicBezTo>
                  <a:cubicBezTo>
                    <a:pt x="329395" y="1471448"/>
                    <a:pt x="0" y="1142053"/>
                    <a:pt x="0" y="735724"/>
                  </a:cubicBezTo>
                  <a:cubicBezTo>
                    <a:pt x="0" y="329395"/>
                    <a:pt x="329395" y="0"/>
                    <a:pt x="735724" y="0"/>
                  </a:cubicBezTo>
                  <a:close/>
                </a:path>
              </a:pathLst>
            </a:custGeom>
            <a:solidFill>
              <a:srgbClr val="B1D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144000"/>
            <a:lstStyle/>
            <a:p>
              <a:endParaRPr lang="zh-CN" altLang="en-US"/>
            </a:p>
          </p:txBody>
        </p:sp>
        <p:sp>
          <p:nvSpPr>
            <p:cNvPr id="24595" name="矩形 28"/>
            <p:cNvSpPr>
              <a:spLocks noChangeArrowheads="1"/>
            </p:cNvSpPr>
            <p:nvPr/>
          </p:nvSpPr>
          <p:spPr bwMode="auto">
            <a:xfrm>
              <a:off x="1238153" y="1800333"/>
              <a:ext cx="2349354" cy="579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144000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F2F2F2"/>
                  </a:solidFill>
                  <a:sym typeface="微软雅黑" panose="020B0503020204020204" pitchFamily="34" charset="-122"/>
                </a:rPr>
                <a:t>此处插入视频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560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5660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5661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5662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3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4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5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6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7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668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669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670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671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0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561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1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5658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9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5613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4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</a:p>
        </p:txBody>
      </p:sp>
      <p:graphicFrame>
        <p:nvGraphicFramePr>
          <p:cNvPr id="25629" name="Group 29"/>
          <p:cNvGraphicFramePr>
            <a:graphicFrameLocks noGrp="1"/>
          </p:cNvGraphicFramePr>
          <p:nvPr/>
        </p:nvGraphicFramePr>
        <p:xfrm>
          <a:off x="1446213" y="1276350"/>
          <a:ext cx="6096000" cy="2595564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A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CB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B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C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CB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D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E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CBB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78A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3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78A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4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5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78A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6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132372" y="474186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6626" name="矩形 6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7" name="矩形 290"/>
          <p:cNvSpPr>
            <a:spLocks noChangeArrowheads="1"/>
          </p:cNvSpPr>
          <p:nvPr/>
        </p:nvSpPr>
        <p:spPr bwMode="auto">
          <a:xfrm>
            <a:off x="-20638" y="3954463"/>
            <a:ext cx="9177338" cy="1189037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8" name="任意多边形 292"/>
          <p:cNvSpPr>
            <a:spLocks noChangeArrowheads="1"/>
          </p:cNvSpPr>
          <p:nvPr/>
        </p:nvSpPr>
        <p:spPr bwMode="auto">
          <a:xfrm>
            <a:off x="8407400" y="126047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6629" name="Group 5"/>
          <p:cNvGrpSpPr>
            <a:grpSpLocks/>
          </p:cNvGrpSpPr>
          <p:nvPr/>
        </p:nvGrpSpPr>
        <p:grpSpPr bwMode="auto">
          <a:xfrm>
            <a:off x="444500" y="482600"/>
            <a:ext cx="555625" cy="557213"/>
            <a:chOff x="0" y="0"/>
            <a:chExt cx="1238504" cy="1238506"/>
          </a:xfrm>
        </p:grpSpPr>
        <p:sp>
          <p:nvSpPr>
            <p:cNvPr id="26697" name="圆角矩形 581"/>
            <p:cNvSpPr>
              <a:spLocks noChangeArrowheads="1"/>
            </p:cNvSpPr>
            <p:nvPr/>
          </p:nvSpPr>
          <p:spPr bwMode="auto">
            <a:xfrm rot="5400000">
              <a:off x="-1" y="1"/>
              <a:ext cx="1238506" cy="1238504"/>
            </a:xfrm>
            <a:custGeom>
              <a:avLst/>
              <a:gdLst>
                <a:gd name="T0" fmla="*/ 952349 w 1238506"/>
                <a:gd name="T1" fmla="*/ 633360 h 1238504"/>
                <a:gd name="T2" fmla="*/ 958327 w 1238506"/>
                <a:gd name="T3" fmla="*/ 574062 h 1238504"/>
                <a:gd name="T4" fmla="*/ 954904 w 1238506"/>
                <a:gd name="T5" fmla="*/ 540101 h 1238504"/>
                <a:gd name="T6" fmla="*/ 1191877 w 1238506"/>
                <a:gd name="T7" fmla="*/ 540102 h 1238504"/>
                <a:gd name="T8" fmla="*/ 1238506 w 1238506"/>
                <a:gd name="T9" fmla="*/ 586731 h 1238504"/>
                <a:gd name="T10" fmla="*/ 1238505 w 1238506"/>
                <a:gd name="T11" fmla="*/ 586730 h 1238504"/>
                <a:gd name="T12" fmla="*/ 1191876 w 1238506"/>
                <a:gd name="T13" fmla="*/ 633360 h 1238504"/>
                <a:gd name="T14" fmla="*/ 952349 w 1238506"/>
                <a:gd name="T15" fmla="*/ 633360 h 1238504"/>
                <a:gd name="T16" fmla="*/ 848649 w 1238506"/>
                <a:gd name="T17" fmla="*/ 321344 h 1238504"/>
                <a:gd name="T18" fmla="*/ 1021141 w 1238506"/>
                <a:gd name="T19" fmla="*/ 148853 h 1238504"/>
                <a:gd name="T20" fmla="*/ 1087085 w 1238506"/>
                <a:gd name="T21" fmla="*/ 148853 h 1238504"/>
                <a:gd name="T22" fmla="*/ 1087084 w 1238506"/>
                <a:gd name="T23" fmla="*/ 148853 h 1238504"/>
                <a:gd name="T24" fmla="*/ 1087084 w 1238506"/>
                <a:gd name="T25" fmla="*/ 214796 h 1238504"/>
                <a:gd name="T26" fmla="*/ 907206 w 1238506"/>
                <a:gd name="T27" fmla="*/ 394674 h 1238504"/>
                <a:gd name="T28" fmla="*/ 848649 w 1238506"/>
                <a:gd name="T29" fmla="*/ 321344 h 1238504"/>
                <a:gd name="T30" fmla="*/ 815456 w 1238506"/>
                <a:gd name="T31" fmla="*/ 854168 h 1238504"/>
                <a:gd name="T32" fmla="*/ 871067 w 1238506"/>
                <a:gd name="T33" fmla="*/ 802548 h 1238504"/>
                <a:gd name="T34" fmla="*/ 1046631 w 1238506"/>
                <a:gd name="T35" fmla="*/ 978112 h 1238504"/>
                <a:gd name="T36" fmla="*/ 1046631 w 1238506"/>
                <a:gd name="T37" fmla="*/ 1031728 h 1238504"/>
                <a:gd name="T38" fmla="*/ 1046631 w 1238506"/>
                <a:gd name="T39" fmla="*/ 1031727 h 1238504"/>
                <a:gd name="T40" fmla="*/ 993015 w 1238506"/>
                <a:gd name="T41" fmla="*/ 1031727 h 1238504"/>
                <a:gd name="T42" fmla="*/ 815456 w 1238506"/>
                <a:gd name="T43" fmla="*/ 854168 h 1238504"/>
                <a:gd name="T44" fmla="*/ 581116 w 1238506"/>
                <a:gd name="T45" fmla="*/ 228415 h 1238504"/>
                <a:gd name="T46" fmla="*/ 581116 w 1238506"/>
                <a:gd name="T47" fmla="*/ 36000 h 1238504"/>
                <a:gd name="T48" fmla="*/ 617116 w 1238506"/>
                <a:gd name="T49" fmla="*/ 0 h 1238504"/>
                <a:gd name="T50" fmla="*/ 653116 w 1238506"/>
                <a:gd name="T51" fmla="*/ 36000 h 1238504"/>
                <a:gd name="T52" fmla="*/ 653116 w 1238506"/>
                <a:gd name="T53" fmla="*/ 229892 h 1238504"/>
                <a:gd name="T54" fmla="*/ 609789 w 1238506"/>
                <a:gd name="T55" fmla="*/ 225524 h 1238504"/>
                <a:gd name="T56" fmla="*/ 581116 w 1238506"/>
                <a:gd name="T57" fmla="*/ 228415 h 1238504"/>
                <a:gd name="T58" fmla="*/ 581116 w 1238506"/>
                <a:gd name="T59" fmla="*/ 1202504 h 1238504"/>
                <a:gd name="T60" fmla="*/ 581116 w 1238506"/>
                <a:gd name="T61" fmla="*/ 919710 h 1238504"/>
                <a:gd name="T62" fmla="*/ 609789 w 1238506"/>
                <a:gd name="T63" fmla="*/ 922600 h 1238504"/>
                <a:gd name="T64" fmla="*/ 653116 w 1238506"/>
                <a:gd name="T65" fmla="*/ 918232 h 1238504"/>
                <a:gd name="T66" fmla="*/ 653116 w 1238506"/>
                <a:gd name="T67" fmla="*/ 1202504 h 1238504"/>
                <a:gd name="T68" fmla="*/ 617116 w 1238506"/>
                <a:gd name="T69" fmla="*/ 1238504 h 1238504"/>
                <a:gd name="T70" fmla="*/ 581116 w 1238506"/>
                <a:gd name="T71" fmla="*/ 1202504 h 1238504"/>
                <a:gd name="T72" fmla="*/ 197671 w 1238506"/>
                <a:gd name="T73" fmla="*/ 991635 h 1238504"/>
                <a:gd name="T74" fmla="*/ 211329 w 1238506"/>
                <a:gd name="T75" fmla="*/ 958662 h 1238504"/>
                <a:gd name="T76" fmla="*/ 357070 w 1238506"/>
                <a:gd name="T77" fmla="*/ 812922 h 1238504"/>
                <a:gd name="T78" fmla="*/ 430401 w 1238506"/>
                <a:gd name="T79" fmla="*/ 871479 h 1238504"/>
                <a:gd name="T80" fmla="*/ 277273 w 1238506"/>
                <a:gd name="T81" fmla="*/ 1024607 h 1238504"/>
                <a:gd name="T82" fmla="*/ 211329 w 1238506"/>
                <a:gd name="T83" fmla="*/ 1024607 h 1238504"/>
                <a:gd name="T84" fmla="*/ 197671 w 1238506"/>
                <a:gd name="T85" fmla="*/ 991635 h 1238504"/>
                <a:gd name="T86" fmla="*/ 192983 w 1238506"/>
                <a:gd name="T87" fmla="*/ 215992 h 1238504"/>
                <a:gd name="T88" fmla="*/ 204087 w 1238506"/>
                <a:gd name="T89" fmla="*/ 189184 h 1238504"/>
                <a:gd name="T90" fmla="*/ 257704 w 1238506"/>
                <a:gd name="T91" fmla="*/ 189184 h 1238504"/>
                <a:gd name="T92" fmla="*/ 381303 w 1238506"/>
                <a:gd name="T93" fmla="*/ 312784 h 1238504"/>
                <a:gd name="T94" fmla="*/ 329683 w 1238506"/>
                <a:gd name="T95" fmla="*/ 368396 h 1238504"/>
                <a:gd name="T96" fmla="*/ 204087 w 1238506"/>
                <a:gd name="T97" fmla="*/ 242800 h 1238504"/>
                <a:gd name="T98" fmla="*/ 192983 w 1238506"/>
                <a:gd name="T99" fmla="*/ 215992 h 1238504"/>
                <a:gd name="T100" fmla="*/ 0 w 1238506"/>
                <a:gd name="T101" fmla="*/ 586730 h 1238504"/>
                <a:gd name="T102" fmla="*/ 46630 w 1238506"/>
                <a:gd name="T103" fmla="*/ 540101 h 1238504"/>
                <a:gd name="T104" fmla="*/ 264675 w 1238506"/>
                <a:gd name="T105" fmla="*/ 540101 h 1238504"/>
                <a:gd name="T106" fmla="*/ 261251 w 1238506"/>
                <a:gd name="T107" fmla="*/ 574062 h 1238504"/>
                <a:gd name="T108" fmla="*/ 267229 w 1238506"/>
                <a:gd name="T109" fmla="*/ 633360 h 1238504"/>
                <a:gd name="T110" fmla="*/ 46630 w 1238506"/>
                <a:gd name="T111" fmla="*/ 633360 h 1238504"/>
                <a:gd name="T112" fmla="*/ 0 w 1238506"/>
                <a:gd name="T113" fmla="*/ 586730 h 12385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38506"/>
                <a:gd name="T172" fmla="*/ 0 h 1238504"/>
                <a:gd name="T173" fmla="*/ 1238506 w 1238506"/>
                <a:gd name="T174" fmla="*/ 1238504 h 12385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38506" h="1238504">
                  <a:moveTo>
                    <a:pt x="952349" y="633360"/>
                  </a:moveTo>
                  <a:lnTo>
                    <a:pt x="958327" y="574062"/>
                  </a:lnTo>
                  <a:cubicBezTo>
                    <a:pt x="958327" y="562545"/>
                    <a:pt x="957768" y="551159"/>
                    <a:pt x="954904" y="540101"/>
                  </a:cubicBezTo>
                  <a:cubicBezTo>
                    <a:pt x="1033895" y="540101"/>
                    <a:pt x="1112886" y="540102"/>
                    <a:pt x="1191877" y="540102"/>
                  </a:cubicBezTo>
                  <a:cubicBezTo>
                    <a:pt x="1217629" y="540102"/>
                    <a:pt x="1238506" y="560979"/>
                    <a:pt x="1238506" y="586731"/>
                  </a:cubicBezTo>
                  <a:lnTo>
                    <a:pt x="1238505" y="586730"/>
                  </a:lnTo>
                  <a:cubicBezTo>
                    <a:pt x="1238505" y="612483"/>
                    <a:pt x="1217628" y="633360"/>
                    <a:pt x="1191876" y="633360"/>
                  </a:cubicBezTo>
                  <a:lnTo>
                    <a:pt x="952349" y="633360"/>
                  </a:lnTo>
                  <a:close/>
                  <a:moveTo>
                    <a:pt x="848649" y="321344"/>
                  </a:moveTo>
                  <a:cubicBezTo>
                    <a:pt x="906147" y="263847"/>
                    <a:pt x="963644" y="206350"/>
                    <a:pt x="1021141" y="148853"/>
                  </a:cubicBezTo>
                  <a:cubicBezTo>
                    <a:pt x="1039351" y="130643"/>
                    <a:pt x="1068875" y="130643"/>
                    <a:pt x="1087085" y="148853"/>
                  </a:cubicBezTo>
                  <a:lnTo>
                    <a:pt x="1087084" y="148853"/>
                  </a:lnTo>
                  <a:cubicBezTo>
                    <a:pt x="1105294" y="167063"/>
                    <a:pt x="1105294" y="196587"/>
                    <a:pt x="1087084" y="214796"/>
                  </a:cubicBezTo>
                  <a:lnTo>
                    <a:pt x="907206" y="394674"/>
                  </a:lnTo>
                  <a:cubicBezTo>
                    <a:pt x="891942" y="366984"/>
                    <a:pt x="872030" y="342346"/>
                    <a:pt x="848649" y="321344"/>
                  </a:cubicBezTo>
                  <a:close/>
                  <a:moveTo>
                    <a:pt x="815456" y="854168"/>
                  </a:moveTo>
                  <a:cubicBezTo>
                    <a:pt x="836604" y="839927"/>
                    <a:pt x="855412" y="822640"/>
                    <a:pt x="871067" y="802548"/>
                  </a:cubicBezTo>
                  <a:cubicBezTo>
                    <a:pt x="929589" y="861069"/>
                    <a:pt x="988110" y="919590"/>
                    <a:pt x="1046631" y="978112"/>
                  </a:cubicBezTo>
                  <a:cubicBezTo>
                    <a:pt x="1061437" y="992918"/>
                    <a:pt x="1061437" y="1016922"/>
                    <a:pt x="1046631" y="1031728"/>
                  </a:cubicBezTo>
                  <a:lnTo>
                    <a:pt x="1046631" y="1031727"/>
                  </a:lnTo>
                  <a:cubicBezTo>
                    <a:pt x="1031826" y="1046533"/>
                    <a:pt x="1007821" y="1046533"/>
                    <a:pt x="993015" y="1031727"/>
                  </a:cubicBezTo>
                  <a:lnTo>
                    <a:pt x="815456" y="854168"/>
                  </a:lnTo>
                  <a:close/>
                  <a:moveTo>
                    <a:pt x="581116" y="228415"/>
                  </a:moveTo>
                  <a:lnTo>
                    <a:pt x="581116" y="36000"/>
                  </a:lnTo>
                  <a:cubicBezTo>
                    <a:pt x="581116" y="16118"/>
                    <a:pt x="597234" y="0"/>
                    <a:pt x="617116" y="0"/>
                  </a:cubicBezTo>
                  <a:cubicBezTo>
                    <a:pt x="636999" y="0"/>
                    <a:pt x="653116" y="16118"/>
                    <a:pt x="653116" y="36000"/>
                  </a:cubicBezTo>
                  <a:lnTo>
                    <a:pt x="653116" y="229892"/>
                  </a:lnTo>
                  <a:lnTo>
                    <a:pt x="609789" y="225524"/>
                  </a:lnTo>
                  <a:cubicBezTo>
                    <a:pt x="600087" y="225524"/>
                    <a:pt x="590477" y="225921"/>
                    <a:pt x="581116" y="228415"/>
                  </a:cubicBezTo>
                  <a:close/>
                  <a:moveTo>
                    <a:pt x="581116" y="1202504"/>
                  </a:moveTo>
                  <a:lnTo>
                    <a:pt x="581116" y="919710"/>
                  </a:lnTo>
                  <a:lnTo>
                    <a:pt x="609789" y="922600"/>
                  </a:lnTo>
                  <a:cubicBezTo>
                    <a:pt x="624533" y="922600"/>
                    <a:pt x="639063" y="921685"/>
                    <a:pt x="653116" y="918232"/>
                  </a:cubicBezTo>
                  <a:lnTo>
                    <a:pt x="653116" y="1202504"/>
                  </a:lnTo>
                  <a:cubicBezTo>
                    <a:pt x="653116" y="1222386"/>
                    <a:pt x="636999" y="1238504"/>
                    <a:pt x="617116" y="1238504"/>
                  </a:cubicBezTo>
                  <a:cubicBezTo>
                    <a:pt x="597234" y="1238504"/>
                    <a:pt x="581116" y="1222386"/>
                    <a:pt x="581116" y="1202504"/>
                  </a:cubicBezTo>
                  <a:close/>
                  <a:moveTo>
                    <a:pt x="197671" y="991635"/>
                  </a:moveTo>
                  <a:cubicBezTo>
                    <a:pt x="197671" y="979701"/>
                    <a:pt x="202224" y="967767"/>
                    <a:pt x="211329" y="958662"/>
                  </a:cubicBezTo>
                  <a:lnTo>
                    <a:pt x="357070" y="812922"/>
                  </a:lnTo>
                  <a:cubicBezTo>
                    <a:pt x="378072" y="836302"/>
                    <a:pt x="402710" y="856215"/>
                    <a:pt x="430401" y="871479"/>
                  </a:cubicBezTo>
                  <a:lnTo>
                    <a:pt x="277273" y="1024607"/>
                  </a:lnTo>
                  <a:cubicBezTo>
                    <a:pt x="259063" y="1042816"/>
                    <a:pt x="229539" y="1042816"/>
                    <a:pt x="211329" y="1024607"/>
                  </a:cubicBezTo>
                  <a:cubicBezTo>
                    <a:pt x="202224" y="1015502"/>
                    <a:pt x="197671" y="1003568"/>
                    <a:pt x="197671" y="991635"/>
                  </a:cubicBezTo>
                  <a:close/>
                  <a:moveTo>
                    <a:pt x="192983" y="215992"/>
                  </a:moveTo>
                  <a:cubicBezTo>
                    <a:pt x="192983" y="206290"/>
                    <a:pt x="196684" y="196587"/>
                    <a:pt x="204087" y="189184"/>
                  </a:cubicBezTo>
                  <a:cubicBezTo>
                    <a:pt x="218893" y="174378"/>
                    <a:pt x="242899" y="174378"/>
                    <a:pt x="257704" y="189184"/>
                  </a:cubicBezTo>
                  <a:lnTo>
                    <a:pt x="381303" y="312784"/>
                  </a:lnTo>
                  <a:cubicBezTo>
                    <a:pt x="361211" y="328439"/>
                    <a:pt x="343924" y="347247"/>
                    <a:pt x="329683" y="368396"/>
                  </a:cubicBezTo>
                  <a:lnTo>
                    <a:pt x="204087" y="242800"/>
                  </a:lnTo>
                  <a:cubicBezTo>
                    <a:pt x="196684" y="235397"/>
                    <a:pt x="192983" y="225695"/>
                    <a:pt x="192983" y="215992"/>
                  </a:cubicBezTo>
                  <a:close/>
                  <a:moveTo>
                    <a:pt x="0" y="586730"/>
                  </a:moveTo>
                  <a:cubicBezTo>
                    <a:pt x="0" y="560978"/>
                    <a:pt x="20877" y="540101"/>
                    <a:pt x="46630" y="540101"/>
                  </a:cubicBezTo>
                  <a:lnTo>
                    <a:pt x="264675" y="540101"/>
                  </a:lnTo>
                  <a:lnTo>
                    <a:pt x="261251" y="574062"/>
                  </a:lnTo>
                  <a:cubicBezTo>
                    <a:pt x="261251" y="594332"/>
                    <a:pt x="262981" y="614197"/>
                    <a:pt x="267229" y="633360"/>
                  </a:cubicBezTo>
                  <a:lnTo>
                    <a:pt x="46630" y="633360"/>
                  </a:lnTo>
                  <a:cubicBezTo>
                    <a:pt x="20877" y="633360"/>
                    <a:pt x="0" y="612483"/>
                    <a:pt x="0" y="586730"/>
                  </a:cubicBezTo>
                  <a:close/>
                </a:path>
              </a:pathLst>
            </a:cu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椭圆 295"/>
            <p:cNvSpPr>
              <a:spLocks noChangeArrowheads="1"/>
            </p:cNvSpPr>
            <p:nvPr/>
          </p:nvSpPr>
          <p:spPr bwMode="auto">
            <a:xfrm>
              <a:off x="359760" y="305107"/>
              <a:ext cx="609364" cy="609364"/>
            </a:xfrm>
            <a:prstGeom prst="ellipse">
              <a:avLst/>
            </a:pr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30" name="任意多边形 296"/>
          <p:cNvSpPr>
            <a:spLocks noChangeArrowheads="1"/>
          </p:cNvSpPr>
          <p:nvPr/>
        </p:nvSpPr>
        <p:spPr bwMode="auto">
          <a:xfrm>
            <a:off x="687388" y="620713"/>
            <a:ext cx="1282700" cy="444500"/>
          </a:xfrm>
          <a:custGeom>
            <a:avLst/>
            <a:gdLst>
              <a:gd name="T0" fmla="*/ 46829 w 1483473"/>
              <a:gd name="T1" fmla="*/ 374108 h 513674"/>
              <a:gd name="T2" fmla="*/ 152005 w 1483473"/>
              <a:gd name="T3" fmla="*/ 131827 h 513674"/>
              <a:gd name="T4" fmla="*/ 425460 w 1483473"/>
              <a:gd name="T5" fmla="*/ 79157 h 513674"/>
              <a:gd name="T6" fmla="*/ 730468 w 1483473"/>
              <a:gd name="T7" fmla="*/ 163429 h 513674"/>
              <a:gd name="T8" fmla="*/ 1109100 w 1483473"/>
              <a:gd name="T9" fmla="*/ 384641 h 513674"/>
              <a:gd name="T10" fmla="*/ 46829 w 1483473"/>
              <a:gd name="T11" fmla="*/ 374108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矩形 5"/>
          <p:cNvSpPr>
            <a:spLocks noChangeArrowheads="1"/>
          </p:cNvSpPr>
          <p:nvPr/>
        </p:nvSpPr>
        <p:spPr bwMode="auto">
          <a:xfrm>
            <a:off x="3060700" y="3814763"/>
            <a:ext cx="6096000" cy="139700"/>
          </a:xfrm>
          <a:custGeom>
            <a:avLst/>
            <a:gdLst>
              <a:gd name="T0" fmla="*/ 142631 w 6312986"/>
              <a:gd name="T1" fmla="*/ 0 h 140315"/>
              <a:gd name="T2" fmla="*/ 5886472 w 6312986"/>
              <a:gd name="T3" fmla="*/ 0 h 140315"/>
              <a:gd name="T4" fmla="*/ 5886472 w 6312986"/>
              <a:gd name="T5" fmla="*/ 139088 h 140315"/>
              <a:gd name="T6" fmla="*/ 0 w 6312986"/>
              <a:gd name="T7" fmla="*/ 139088 h 140315"/>
              <a:gd name="T8" fmla="*/ 142631 w 6312986"/>
              <a:gd name="T9" fmla="*/ 0 h 1403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12986"/>
              <a:gd name="T16" fmla="*/ 0 h 140315"/>
              <a:gd name="T17" fmla="*/ 6312986 w 6312986"/>
              <a:gd name="T18" fmla="*/ 140315 h 1403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12986" h="140315">
                <a:moveTo>
                  <a:pt x="152966" y="0"/>
                </a:moveTo>
                <a:lnTo>
                  <a:pt x="6312986" y="0"/>
                </a:lnTo>
                <a:lnTo>
                  <a:pt x="6312986" y="140315"/>
                </a:lnTo>
                <a:lnTo>
                  <a:pt x="0" y="140315"/>
                </a:lnTo>
                <a:lnTo>
                  <a:pt x="152966" y="0"/>
                </a:lnTo>
                <a:close/>
              </a:path>
            </a:pathLst>
          </a:custGeom>
          <a:solidFill>
            <a:srgbClr val="0551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32" name="Group 10"/>
          <p:cNvGrpSpPr>
            <a:grpSpLocks/>
          </p:cNvGrpSpPr>
          <p:nvPr/>
        </p:nvGrpSpPr>
        <p:grpSpPr bwMode="auto">
          <a:xfrm>
            <a:off x="4225925" y="987425"/>
            <a:ext cx="4945063" cy="1517650"/>
            <a:chOff x="0" y="0"/>
            <a:chExt cx="4944547" cy="1517351"/>
          </a:xfrm>
        </p:grpSpPr>
        <p:sp>
          <p:nvSpPr>
            <p:cNvPr id="26685" name="任意多边形 8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6686" name="Group 12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6687" name="任意多边形 10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88" name="任意多边形 11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89" name="任意多边形 12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90" name="任意多边形 13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91" name="任意多边形 14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92" name="矩形 15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93" name="矩形 16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94" name="矩形 17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95" name="矩形 18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96" name="任意多边形 19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633" name="矩形 333"/>
          <p:cNvSpPr>
            <a:spLocks noChangeArrowheads="1"/>
          </p:cNvSpPr>
          <p:nvPr/>
        </p:nvSpPr>
        <p:spPr bwMode="auto">
          <a:xfrm>
            <a:off x="7505700" y="482600"/>
            <a:ext cx="1258888" cy="649288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grpSp>
        <p:nvGrpSpPr>
          <p:cNvPr id="26634" name="Group 24"/>
          <p:cNvGrpSpPr>
            <a:grpSpLocks/>
          </p:cNvGrpSpPr>
          <p:nvPr/>
        </p:nvGrpSpPr>
        <p:grpSpPr bwMode="auto">
          <a:xfrm>
            <a:off x="3492500" y="3486150"/>
            <a:ext cx="409575" cy="355600"/>
            <a:chOff x="0" y="0"/>
            <a:chExt cx="795907" cy="692904"/>
          </a:xfrm>
        </p:grpSpPr>
        <p:sp>
          <p:nvSpPr>
            <p:cNvPr id="26673" name="Rectangle 35"/>
            <p:cNvSpPr>
              <a:spLocks noChangeArrowheads="1"/>
            </p:cNvSpPr>
            <p:nvPr/>
          </p:nvSpPr>
          <p:spPr bwMode="auto">
            <a:xfrm>
              <a:off x="507508" y="322107"/>
              <a:ext cx="61800" cy="337089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4" name="Oval 36"/>
            <p:cNvSpPr>
              <a:spLocks noChangeArrowheads="1"/>
            </p:cNvSpPr>
            <p:nvPr/>
          </p:nvSpPr>
          <p:spPr bwMode="auto">
            <a:xfrm>
              <a:off x="338963" y="0"/>
              <a:ext cx="402635" cy="4026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5" name="Freeform 37"/>
            <p:cNvSpPr>
              <a:spLocks noChangeArrowheads="1"/>
            </p:cNvSpPr>
            <p:nvPr/>
          </p:nvSpPr>
          <p:spPr bwMode="auto">
            <a:xfrm>
              <a:off x="338963" y="0"/>
              <a:ext cx="194763" cy="402634"/>
            </a:xfrm>
            <a:custGeom>
              <a:avLst/>
              <a:gdLst>
                <a:gd name="T0" fmla="*/ 862105140 w 44"/>
                <a:gd name="T1" fmla="*/ 0 h 91"/>
                <a:gd name="T2" fmla="*/ 0 w 44"/>
                <a:gd name="T3" fmla="*/ 900524125 h 91"/>
                <a:gd name="T4" fmla="*/ 862105140 w 44"/>
                <a:gd name="T5" fmla="*/ 1781474043 h 91"/>
                <a:gd name="T6" fmla="*/ 862105140 w 44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91"/>
                <a:gd name="T14" fmla="*/ 44 w 4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91">
                  <a:moveTo>
                    <a:pt x="44" y="0"/>
                  </a:moveTo>
                  <a:cubicBezTo>
                    <a:pt x="20" y="1"/>
                    <a:pt x="0" y="21"/>
                    <a:pt x="0" y="46"/>
                  </a:cubicBezTo>
                  <a:cubicBezTo>
                    <a:pt x="0" y="71"/>
                    <a:pt x="20" y="91"/>
                    <a:pt x="44" y="91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Rectangle 38"/>
            <p:cNvSpPr>
              <a:spLocks noChangeArrowheads="1"/>
            </p:cNvSpPr>
            <p:nvPr/>
          </p:nvSpPr>
          <p:spPr bwMode="auto">
            <a:xfrm>
              <a:off x="136709" y="387652"/>
              <a:ext cx="48691" cy="271544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7" name="Oval 39"/>
            <p:cNvSpPr>
              <a:spLocks noChangeArrowheads="1"/>
            </p:cNvSpPr>
            <p:nvPr/>
          </p:nvSpPr>
          <p:spPr bwMode="auto">
            <a:xfrm>
              <a:off x="0" y="131090"/>
              <a:ext cx="318363" cy="3202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8" name="Freeform 40"/>
            <p:cNvSpPr>
              <a:spLocks noChangeArrowheads="1"/>
            </p:cNvSpPr>
            <p:nvPr/>
          </p:nvSpPr>
          <p:spPr bwMode="auto">
            <a:xfrm>
              <a:off x="0" y="131090"/>
              <a:ext cx="153563" cy="320234"/>
            </a:xfrm>
            <a:custGeom>
              <a:avLst/>
              <a:gdLst>
                <a:gd name="T0" fmla="*/ 673759856 w 35"/>
                <a:gd name="T1" fmla="*/ 0 h 72"/>
                <a:gd name="T2" fmla="*/ 0 w 35"/>
                <a:gd name="T3" fmla="*/ 712151491 h 72"/>
                <a:gd name="T4" fmla="*/ 673759856 w 35"/>
                <a:gd name="T5" fmla="*/ 1424302983 h 72"/>
                <a:gd name="T6" fmla="*/ 673759856 w 35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72"/>
                <a:gd name="T14" fmla="*/ 35 w 35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72">
                  <a:moveTo>
                    <a:pt x="35" y="0"/>
                  </a:moveTo>
                  <a:cubicBezTo>
                    <a:pt x="16" y="1"/>
                    <a:pt x="0" y="17"/>
                    <a:pt x="0" y="36"/>
                  </a:cubicBezTo>
                  <a:cubicBezTo>
                    <a:pt x="0" y="56"/>
                    <a:pt x="16" y="72"/>
                    <a:pt x="35" y="7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Rectangle 41"/>
            <p:cNvSpPr>
              <a:spLocks noChangeArrowheads="1"/>
            </p:cNvSpPr>
            <p:nvPr/>
          </p:nvSpPr>
          <p:spPr bwMode="auto">
            <a:xfrm>
              <a:off x="707889" y="565559"/>
              <a:ext cx="20600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0" name="Oval 42"/>
            <p:cNvSpPr>
              <a:spLocks noChangeArrowheads="1"/>
            </p:cNvSpPr>
            <p:nvPr/>
          </p:nvSpPr>
          <p:spPr bwMode="auto">
            <a:xfrm>
              <a:off x="640471" y="445706"/>
              <a:ext cx="155436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1" name="Freeform 43"/>
            <p:cNvSpPr>
              <a:spLocks noChangeArrowheads="1"/>
            </p:cNvSpPr>
            <p:nvPr/>
          </p:nvSpPr>
          <p:spPr bwMode="auto">
            <a:xfrm>
              <a:off x="640471" y="445706"/>
              <a:ext cx="74909" cy="151690"/>
            </a:xfrm>
            <a:custGeom>
              <a:avLst/>
              <a:gdLst>
                <a:gd name="T0" fmla="*/ 330079899 w 17"/>
                <a:gd name="T1" fmla="*/ 0 h 34"/>
                <a:gd name="T2" fmla="*/ 0 w 17"/>
                <a:gd name="T3" fmla="*/ 338380237 h 34"/>
                <a:gd name="T4" fmla="*/ 330079899 w 17"/>
                <a:gd name="T5" fmla="*/ 676760474 h 34"/>
                <a:gd name="T6" fmla="*/ 330079899 w 17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4"/>
                <a:gd name="T14" fmla="*/ 17 w 17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Rectangle 44"/>
            <p:cNvSpPr>
              <a:spLocks noChangeArrowheads="1"/>
            </p:cNvSpPr>
            <p:nvPr/>
          </p:nvSpPr>
          <p:spPr bwMode="auto">
            <a:xfrm>
              <a:off x="410126" y="565559"/>
              <a:ext cx="22473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3" name="Oval 45"/>
            <p:cNvSpPr>
              <a:spLocks noChangeArrowheads="1"/>
            </p:cNvSpPr>
            <p:nvPr/>
          </p:nvSpPr>
          <p:spPr bwMode="auto">
            <a:xfrm>
              <a:off x="348326" y="445706"/>
              <a:ext cx="149818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4" name="Freeform 46"/>
            <p:cNvSpPr>
              <a:spLocks noChangeArrowheads="1"/>
            </p:cNvSpPr>
            <p:nvPr/>
          </p:nvSpPr>
          <p:spPr bwMode="auto">
            <a:xfrm>
              <a:off x="348326" y="445706"/>
              <a:ext cx="71163" cy="151690"/>
            </a:xfrm>
            <a:custGeom>
              <a:avLst/>
              <a:gdLst>
                <a:gd name="T0" fmla="*/ 316510786 w 16"/>
                <a:gd name="T1" fmla="*/ 0 h 34"/>
                <a:gd name="T2" fmla="*/ 0 w 16"/>
                <a:gd name="T3" fmla="*/ 338380237 h 34"/>
                <a:gd name="T4" fmla="*/ 316510786 w 16"/>
                <a:gd name="T5" fmla="*/ 676760474 h 34"/>
                <a:gd name="T6" fmla="*/ 316510786 w 1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4"/>
                <a:gd name="T14" fmla="*/ 16 w 1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4">
                  <a:moveTo>
                    <a:pt x="16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5" name="Group 37"/>
          <p:cNvGrpSpPr>
            <a:grpSpLocks/>
          </p:cNvGrpSpPr>
          <p:nvPr/>
        </p:nvGrpSpPr>
        <p:grpSpPr bwMode="auto">
          <a:xfrm>
            <a:off x="5562600" y="2659063"/>
            <a:ext cx="3354388" cy="1155700"/>
            <a:chOff x="0" y="0"/>
            <a:chExt cx="5275952" cy="1817717"/>
          </a:xfrm>
        </p:grpSpPr>
        <p:grpSp>
          <p:nvGrpSpPr>
            <p:cNvPr id="26654" name="Group 38"/>
            <p:cNvGrpSpPr>
              <a:grpSpLocks/>
            </p:cNvGrpSpPr>
            <p:nvPr/>
          </p:nvGrpSpPr>
          <p:grpSpPr bwMode="auto">
            <a:xfrm>
              <a:off x="3408690" y="325536"/>
              <a:ext cx="502418" cy="1492181"/>
              <a:chOff x="0" y="0"/>
              <a:chExt cx="502418" cy="1492181"/>
            </a:xfrm>
          </p:grpSpPr>
          <p:sp>
            <p:nvSpPr>
              <p:cNvPr id="26670" name="矩形 3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0629" cy="1487156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71" name="任意多边形 336"/>
              <p:cNvSpPr>
                <a:spLocks noChangeArrowheads="1"/>
              </p:cNvSpPr>
              <p:nvPr/>
            </p:nvSpPr>
            <p:spPr bwMode="auto">
              <a:xfrm>
                <a:off x="50242" y="5025"/>
                <a:ext cx="256233" cy="1482131"/>
              </a:xfrm>
              <a:custGeom>
                <a:avLst/>
                <a:gdLst>
                  <a:gd name="T0" fmla="*/ 0 w 256233"/>
                  <a:gd name="T1" fmla="*/ 0 h 1482131"/>
                  <a:gd name="T2" fmla="*/ 195943 w 256233"/>
                  <a:gd name="T3" fmla="*/ 180870 h 1482131"/>
                  <a:gd name="T4" fmla="*/ 256233 w 256233"/>
                  <a:gd name="T5" fmla="*/ 1482131 h 1482131"/>
                  <a:gd name="T6" fmla="*/ 80387 w 256233"/>
                  <a:gd name="T7" fmla="*/ 1477107 h 1482131"/>
                  <a:gd name="T8" fmla="*/ 0 w 256233"/>
                  <a:gd name="T9" fmla="*/ 0 h 14821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233"/>
                  <a:gd name="T16" fmla="*/ 0 h 1482131"/>
                  <a:gd name="T17" fmla="*/ 256233 w 256233"/>
                  <a:gd name="T18" fmla="*/ 1482131 h 14821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233" h="1482131">
                    <a:moveTo>
                      <a:pt x="0" y="0"/>
                    </a:moveTo>
                    <a:lnTo>
                      <a:pt x="195943" y="180870"/>
                    </a:lnTo>
                    <a:lnTo>
                      <a:pt x="256233" y="1482131"/>
                    </a:lnTo>
                    <a:lnTo>
                      <a:pt x="80387" y="147710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2" name="任意多边形 337"/>
              <p:cNvSpPr>
                <a:spLocks noChangeArrowheads="1"/>
              </p:cNvSpPr>
              <p:nvPr/>
            </p:nvSpPr>
            <p:spPr bwMode="auto">
              <a:xfrm>
                <a:off x="241161" y="150726"/>
                <a:ext cx="261257" cy="1341455"/>
              </a:xfrm>
              <a:custGeom>
                <a:avLst/>
                <a:gdLst>
                  <a:gd name="T0" fmla="*/ 0 w 261257"/>
                  <a:gd name="T1" fmla="*/ 35169 h 1341455"/>
                  <a:gd name="T2" fmla="*/ 190918 w 261257"/>
                  <a:gd name="T3" fmla="*/ 0 h 1341455"/>
                  <a:gd name="T4" fmla="*/ 261257 w 261257"/>
                  <a:gd name="T5" fmla="*/ 1336430 h 1341455"/>
                  <a:gd name="T6" fmla="*/ 60290 w 261257"/>
                  <a:gd name="T7" fmla="*/ 1341455 h 1341455"/>
                  <a:gd name="T8" fmla="*/ 0 w 261257"/>
                  <a:gd name="T9" fmla="*/ 35169 h 13414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257"/>
                  <a:gd name="T16" fmla="*/ 0 h 1341455"/>
                  <a:gd name="T17" fmla="*/ 261257 w 261257"/>
                  <a:gd name="T18" fmla="*/ 1341455 h 13414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257" h="1341455">
                    <a:moveTo>
                      <a:pt x="0" y="35169"/>
                    </a:moveTo>
                    <a:lnTo>
                      <a:pt x="190918" y="0"/>
                    </a:lnTo>
                    <a:lnTo>
                      <a:pt x="261257" y="1336430"/>
                    </a:lnTo>
                    <a:lnTo>
                      <a:pt x="60290" y="1341455"/>
                    </a:lnTo>
                    <a:lnTo>
                      <a:pt x="0" y="3516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55" name="任意多边形 318"/>
            <p:cNvSpPr>
              <a:spLocks noChangeArrowheads="1"/>
            </p:cNvSpPr>
            <p:nvPr/>
          </p:nvSpPr>
          <p:spPr bwMode="auto">
            <a:xfrm>
              <a:off x="2087442" y="0"/>
              <a:ext cx="395974" cy="1817717"/>
            </a:xfrm>
            <a:custGeom>
              <a:avLst/>
              <a:gdLst>
                <a:gd name="T0" fmla="*/ 32336 w 395974"/>
                <a:gd name="T1" fmla="*/ 41968 h 1817717"/>
                <a:gd name="T2" fmla="*/ 32336 w 395974"/>
                <a:gd name="T3" fmla="*/ 87687 h 1817717"/>
                <a:gd name="T4" fmla="*/ 212849 w 395974"/>
                <a:gd name="T5" fmla="*/ 87687 h 1817717"/>
                <a:gd name="T6" fmla="*/ 212849 w 395974"/>
                <a:gd name="T7" fmla="*/ 41968 h 1817717"/>
                <a:gd name="T8" fmla="*/ 32336 w 395974"/>
                <a:gd name="T9" fmla="*/ 41968 h 1817717"/>
                <a:gd name="T10" fmla="*/ 210589 w 395974"/>
                <a:gd name="T11" fmla="*/ 0 h 1817717"/>
                <a:gd name="T12" fmla="*/ 354676 w 395974"/>
                <a:gd name="T13" fmla="*/ 60960 h 1817717"/>
                <a:gd name="T14" fmla="*/ 387927 w 395974"/>
                <a:gd name="T15" fmla="*/ 110837 h 1817717"/>
                <a:gd name="T16" fmla="*/ 395974 w 395974"/>
                <a:gd name="T17" fmla="*/ 1817717 h 1817717"/>
                <a:gd name="T18" fmla="*/ 4883 w 395974"/>
                <a:gd name="T19" fmla="*/ 1816473 h 1817717"/>
                <a:gd name="T20" fmla="*/ 0 w 395974"/>
                <a:gd name="T21" fmla="*/ 11084 h 1817717"/>
                <a:gd name="T22" fmla="*/ 210589 w 395974"/>
                <a:gd name="T23" fmla="*/ 0 h 18177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5974"/>
                <a:gd name="T37" fmla="*/ 0 h 1817717"/>
                <a:gd name="T38" fmla="*/ 395974 w 395974"/>
                <a:gd name="T39" fmla="*/ 1817717 h 18177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5974" h="1817717">
                  <a:moveTo>
                    <a:pt x="32336" y="41968"/>
                  </a:moveTo>
                  <a:lnTo>
                    <a:pt x="32336" y="87687"/>
                  </a:lnTo>
                  <a:lnTo>
                    <a:pt x="212849" y="87687"/>
                  </a:lnTo>
                  <a:lnTo>
                    <a:pt x="212849" y="41968"/>
                  </a:lnTo>
                  <a:lnTo>
                    <a:pt x="32336" y="41968"/>
                  </a:lnTo>
                  <a:close/>
                  <a:moveTo>
                    <a:pt x="210589" y="0"/>
                  </a:moveTo>
                  <a:lnTo>
                    <a:pt x="354676" y="60960"/>
                  </a:lnTo>
                  <a:lnTo>
                    <a:pt x="387927" y="110837"/>
                  </a:lnTo>
                  <a:cubicBezTo>
                    <a:pt x="390609" y="679797"/>
                    <a:pt x="393292" y="1248757"/>
                    <a:pt x="395974" y="1817717"/>
                  </a:cubicBezTo>
                  <a:lnTo>
                    <a:pt x="4883" y="1816473"/>
                  </a:lnTo>
                  <a:cubicBezTo>
                    <a:pt x="3255" y="1208327"/>
                    <a:pt x="1628" y="619230"/>
                    <a:pt x="0" y="11084"/>
                  </a:cubicBezTo>
                  <a:lnTo>
                    <a:pt x="210589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矩形 319"/>
            <p:cNvSpPr>
              <a:spLocks noChangeArrowheads="1"/>
            </p:cNvSpPr>
            <p:nvPr/>
          </p:nvSpPr>
          <p:spPr bwMode="auto">
            <a:xfrm>
              <a:off x="1716964" y="1372370"/>
              <a:ext cx="148281" cy="44534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57" name="任意多边形 320"/>
            <p:cNvSpPr>
              <a:spLocks noChangeArrowheads="1"/>
            </p:cNvSpPr>
            <p:nvPr/>
          </p:nvSpPr>
          <p:spPr bwMode="auto">
            <a:xfrm>
              <a:off x="4296699" y="515755"/>
              <a:ext cx="351692" cy="1301962"/>
            </a:xfrm>
            <a:custGeom>
              <a:avLst/>
              <a:gdLst>
                <a:gd name="T0" fmla="*/ 0 w 351692"/>
                <a:gd name="T1" fmla="*/ 0 h 1301962"/>
                <a:gd name="T2" fmla="*/ 216040 w 351692"/>
                <a:gd name="T3" fmla="*/ 130629 h 1301962"/>
                <a:gd name="T4" fmla="*/ 237712 w 351692"/>
                <a:gd name="T5" fmla="*/ 362835 h 1301962"/>
                <a:gd name="T6" fmla="*/ 276329 w 351692"/>
                <a:gd name="T7" fmla="*/ 372489 h 1301962"/>
                <a:gd name="T8" fmla="*/ 351692 w 351692"/>
                <a:gd name="T9" fmla="*/ 1286889 h 1301962"/>
                <a:gd name="T10" fmla="*/ 60290 w 351692"/>
                <a:gd name="T11" fmla="*/ 1301962 h 1301962"/>
                <a:gd name="T12" fmla="*/ 40124 w 351692"/>
                <a:gd name="T13" fmla="*/ 507442 h 1301962"/>
                <a:gd name="T14" fmla="*/ 0 w 351692"/>
                <a:gd name="T15" fmla="*/ 507442 h 1301962"/>
                <a:gd name="T16" fmla="*/ 0 w 351692"/>
                <a:gd name="T17" fmla="*/ 0 h 13019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1692"/>
                <a:gd name="T28" fmla="*/ 0 h 1301962"/>
                <a:gd name="T29" fmla="*/ 351692 w 351692"/>
                <a:gd name="T30" fmla="*/ 1301962 h 13019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1692" h="1301962">
                  <a:moveTo>
                    <a:pt x="0" y="0"/>
                  </a:moveTo>
                  <a:lnTo>
                    <a:pt x="216040" y="130629"/>
                  </a:lnTo>
                  <a:lnTo>
                    <a:pt x="237712" y="362835"/>
                  </a:lnTo>
                  <a:lnTo>
                    <a:pt x="276329" y="372489"/>
                  </a:lnTo>
                  <a:lnTo>
                    <a:pt x="351692" y="1286889"/>
                  </a:lnTo>
                  <a:lnTo>
                    <a:pt x="60290" y="1301962"/>
                  </a:lnTo>
                  <a:lnTo>
                    <a:pt x="40124" y="507442"/>
                  </a:lnTo>
                  <a:lnTo>
                    <a:pt x="0" y="507442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矩形 321"/>
            <p:cNvSpPr>
              <a:spLocks noChangeArrowheads="1"/>
            </p:cNvSpPr>
            <p:nvPr/>
          </p:nvSpPr>
          <p:spPr bwMode="auto">
            <a:xfrm>
              <a:off x="4893140" y="531110"/>
              <a:ext cx="211647" cy="128660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59" name="矩形 31"/>
            <p:cNvSpPr>
              <a:spLocks noChangeArrowheads="1"/>
            </p:cNvSpPr>
            <p:nvPr/>
          </p:nvSpPr>
          <p:spPr bwMode="auto">
            <a:xfrm>
              <a:off x="1323329" y="1126452"/>
              <a:ext cx="183570" cy="691265"/>
            </a:xfrm>
            <a:custGeom>
              <a:avLst/>
              <a:gdLst>
                <a:gd name="T0" fmla="*/ 0 w 183570"/>
                <a:gd name="T1" fmla="*/ 0 h 691265"/>
                <a:gd name="T2" fmla="*/ 183570 w 183570"/>
                <a:gd name="T3" fmla="*/ 53340 h 691265"/>
                <a:gd name="T4" fmla="*/ 183570 w 183570"/>
                <a:gd name="T5" fmla="*/ 691265 h 691265"/>
                <a:gd name="T6" fmla="*/ 0 w 183570"/>
                <a:gd name="T7" fmla="*/ 691265 h 691265"/>
                <a:gd name="T8" fmla="*/ 0 w 183570"/>
                <a:gd name="T9" fmla="*/ 0 h 6912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570"/>
                <a:gd name="T16" fmla="*/ 0 h 691265"/>
                <a:gd name="T17" fmla="*/ 183570 w 183570"/>
                <a:gd name="T18" fmla="*/ 691265 h 6912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570" h="691265">
                  <a:moveTo>
                    <a:pt x="0" y="0"/>
                  </a:moveTo>
                  <a:lnTo>
                    <a:pt x="183570" y="53340"/>
                  </a:lnTo>
                  <a:lnTo>
                    <a:pt x="183570" y="691265"/>
                  </a:lnTo>
                  <a:lnTo>
                    <a:pt x="0" y="69126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任意多边形 323"/>
            <p:cNvSpPr>
              <a:spLocks noChangeArrowheads="1"/>
            </p:cNvSpPr>
            <p:nvPr/>
          </p:nvSpPr>
          <p:spPr bwMode="auto">
            <a:xfrm>
              <a:off x="1500213" y="1127258"/>
              <a:ext cx="216750" cy="690459"/>
            </a:xfrm>
            <a:custGeom>
              <a:avLst/>
              <a:gdLst>
                <a:gd name="T0" fmla="*/ 2942 w 229500"/>
                <a:gd name="T1" fmla="*/ 148434 h 704336"/>
                <a:gd name="T2" fmla="*/ 44890 w 229500"/>
                <a:gd name="T3" fmla="*/ 94997 h 704336"/>
                <a:gd name="T4" fmla="*/ 61423 w 229500"/>
                <a:gd name="T5" fmla="*/ 94997 h 704336"/>
                <a:gd name="T6" fmla="*/ 83466 w 229500"/>
                <a:gd name="T7" fmla="*/ 5938 h 704336"/>
                <a:gd name="T8" fmla="*/ 204708 w 229500"/>
                <a:gd name="T9" fmla="*/ 0 h 704336"/>
                <a:gd name="T10" fmla="*/ 193687 w 229500"/>
                <a:gd name="T11" fmla="*/ 676855 h 704336"/>
                <a:gd name="T12" fmla="*/ 2715 w 229500"/>
                <a:gd name="T13" fmla="*/ 675322 h 704336"/>
                <a:gd name="T14" fmla="*/ 2942 w 229500"/>
                <a:gd name="T15" fmla="*/ 148434 h 7043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9500"/>
                <a:gd name="T25" fmla="*/ 0 h 704336"/>
                <a:gd name="T26" fmla="*/ 229500 w 229500"/>
                <a:gd name="T27" fmla="*/ 704336 h 7043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9500" h="704336">
                  <a:moveTo>
                    <a:pt x="3298" y="154460"/>
                  </a:moveTo>
                  <a:lnTo>
                    <a:pt x="50327" y="98854"/>
                  </a:lnTo>
                  <a:lnTo>
                    <a:pt x="68862" y="98854"/>
                  </a:lnTo>
                  <a:lnTo>
                    <a:pt x="93575" y="6179"/>
                  </a:lnTo>
                  <a:lnTo>
                    <a:pt x="229500" y="0"/>
                  </a:lnTo>
                  <a:lnTo>
                    <a:pt x="217143" y="704336"/>
                  </a:lnTo>
                  <a:lnTo>
                    <a:pt x="3044" y="702741"/>
                  </a:lnTo>
                  <a:cubicBezTo>
                    <a:pt x="5104" y="521509"/>
                    <a:pt x="-4940" y="348049"/>
                    <a:pt x="3298" y="15446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61" name="Group 48"/>
            <p:cNvGrpSpPr>
              <a:grpSpLocks/>
            </p:cNvGrpSpPr>
            <p:nvPr/>
          </p:nvGrpSpPr>
          <p:grpSpPr bwMode="auto">
            <a:xfrm>
              <a:off x="0" y="182454"/>
              <a:ext cx="858757" cy="1635263"/>
              <a:chOff x="0" y="0"/>
              <a:chExt cx="858757" cy="1635263"/>
            </a:xfrm>
          </p:grpSpPr>
          <p:sp>
            <p:nvSpPr>
              <p:cNvPr id="26664" name="任意多边形 327"/>
              <p:cNvSpPr>
                <a:spLocks noChangeArrowheads="1"/>
              </p:cNvSpPr>
              <p:nvPr/>
            </p:nvSpPr>
            <p:spPr bwMode="auto">
              <a:xfrm>
                <a:off x="0" y="314857"/>
                <a:ext cx="191411" cy="872515"/>
              </a:xfrm>
              <a:custGeom>
                <a:avLst/>
                <a:gdLst>
                  <a:gd name="T0" fmla="*/ 2613 w 191411"/>
                  <a:gd name="T1" fmla="*/ 871614 h 872515"/>
                  <a:gd name="T2" fmla="*/ 0 w 191411"/>
                  <a:gd name="T3" fmla="*/ 0 h 872515"/>
                  <a:gd name="T4" fmla="*/ 92598 w 191411"/>
                  <a:gd name="T5" fmla="*/ 0 h 872515"/>
                  <a:gd name="T6" fmla="*/ 81023 w 191411"/>
                  <a:gd name="T7" fmla="*/ 208345 h 872515"/>
                  <a:gd name="T8" fmla="*/ 185195 w 191411"/>
                  <a:gd name="T9" fmla="*/ 208345 h 872515"/>
                  <a:gd name="T10" fmla="*/ 191411 w 191411"/>
                  <a:gd name="T11" fmla="*/ 872515 h 872515"/>
                  <a:gd name="T12" fmla="*/ 2613 w 191411"/>
                  <a:gd name="T13" fmla="*/ 871614 h 8725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1411"/>
                  <a:gd name="T22" fmla="*/ 0 h 872515"/>
                  <a:gd name="T23" fmla="*/ 191411 w 191411"/>
                  <a:gd name="T24" fmla="*/ 872515 h 8725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1411" h="872515">
                    <a:moveTo>
                      <a:pt x="2613" y="871614"/>
                    </a:moveTo>
                    <a:lnTo>
                      <a:pt x="0" y="0"/>
                    </a:lnTo>
                    <a:lnTo>
                      <a:pt x="92598" y="0"/>
                    </a:lnTo>
                    <a:lnTo>
                      <a:pt x="81023" y="208345"/>
                    </a:lnTo>
                    <a:lnTo>
                      <a:pt x="185195" y="208345"/>
                    </a:lnTo>
                    <a:lnTo>
                      <a:pt x="191411" y="872515"/>
                    </a:lnTo>
                    <a:lnTo>
                      <a:pt x="2613" y="8716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5" name="任意多边形 328"/>
              <p:cNvSpPr>
                <a:spLocks noChangeArrowheads="1"/>
              </p:cNvSpPr>
              <p:nvPr/>
            </p:nvSpPr>
            <p:spPr bwMode="auto">
              <a:xfrm>
                <a:off x="92598" y="338006"/>
                <a:ext cx="81023" cy="231493"/>
              </a:xfrm>
              <a:custGeom>
                <a:avLst/>
                <a:gdLst>
                  <a:gd name="T0" fmla="*/ 11574 w 81023"/>
                  <a:gd name="T1" fmla="*/ 0 h 231493"/>
                  <a:gd name="T2" fmla="*/ 81023 w 81023"/>
                  <a:gd name="T3" fmla="*/ 0 h 231493"/>
                  <a:gd name="T4" fmla="*/ 81023 w 81023"/>
                  <a:gd name="T5" fmla="*/ 231493 h 231493"/>
                  <a:gd name="T6" fmla="*/ 0 w 81023"/>
                  <a:gd name="T7" fmla="*/ 219919 h 231493"/>
                  <a:gd name="T8" fmla="*/ 11574 w 81023"/>
                  <a:gd name="T9" fmla="*/ 0 h 2314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023"/>
                  <a:gd name="T16" fmla="*/ 0 h 231493"/>
                  <a:gd name="T17" fmla="*/ 81023 w 81023"/>
                  <a:gd name="T18" fmla="*/ 231493 h 2314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023" h="231493">
                    <a:moveTo>
                      <a:pt x="11574" y="0"/>
                    </a:moveTo>
                    <a:lnTo>
                      <a:pt x="81023" y="0"/>
                    </a:lnTo>
                    <a:lnTo>
                      <a:pt x="81023" y="231493"/>
                    </a:lnTo>
                    <a:lnTo>
                      <a:pt x="0" y="219919"/>
                    </a:lnTo>
                    <a:lnTo>
                      <a:pt x="1157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6" name="任意多边形 329"/>
              <p:cNvSpPr>
                <a:spLocks noChangeArrowheads="1"/>
              </p:cNvSpPr>
              <p:nvPr/>
            </p:nvSpPr>
            <p:spPr bwMode="auto">
              <a:xfrm>
                <a:off x="169004" y="350473"/>
                <a:ext cx="416689" cy="1284790"/>
              </a:xfrm>
              <a:custGeom>
                <a:avLst/>
                <a:gdLst>
                  <a:gd name="T0" fmla="*/ 0 w 416689"/>
                  <a:gd name="T1" fmla="*/ 194969 h 1284790"/>
                  <a:gd name="T2" fmla="*/ 3558 w 416689"/>
                  <a:gd name="T3" fmla="*/ 902 h 1284790"/>
                  <a:gd name="T4" fmla="*/ 275991 w 416689"/>
                  <a:gd name="T5" fmla="*/ 0 h 1284790"/>
                  <a:gd name="T6" fmla="*/ 289367 w 416689"/>
                  <a:gd name="T7" fmla="*/ 137095 h 1284790"/>
                  <a:gd name="T8" fmla="*/ 335666 w 416689"/>
                  <a:gd name="T9" fmla="*/ 148670 h 1284790"/>
                  <a:gd name="T10" fmla="*/ 416689 w 416689"/>
                  <a:gd name="T11" fmla="*/ 148670 h 1284790"/>
                  <a:gd name="T12" fmla="*/ 383804 w 416689"/>
                  <a:gd name="T13" fmla="*/ 1284790 h 1284790"/>
                  <a:gd name="T14" fmla="*/ 8918 w 416689"/>
                  <a:gd name="T15" fmla="*/ 1283890 h 1284790"/>
                  <a:gd name="T16" fmla="*/ 0 w 416689"/>
                  <a:gd name="T17" fmla="*/ 194969 h 12847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6689"/>
                  <a:gd name="T28" fmla="*/ 0 h 1284790"/>
                  <a:gd name="T29" fmla="*/ 416689 w 416689"/>
                  <a:gd name="T30" fmla="*/ 1284790 h 12847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6689" h="1284790">
                    <a:moveTo>
                      <a:pt x="0" y="194969"/>
                    </a:moveTo>
                    <a:lnTo>
                      <a:pt x="3558" y="902"/>
                    </a:lnTo>
                    <a:lnTo>
                      <a:pt x="275991" y="0"/>
                    </a:lnTo>
                    <a:lnTo>
                      <a:pt x="289367" y="137095"/>
                    </a:lnTo>
                    <a:lnTo>
                      <a:pt x="335666" y="148670"/>
                    </a:lnTo>
                    <a:lnTo>
                      <a:pt x="416689" y="148670"/>
                    </a:lnTo>
                    <a:lnTo>
                      <a:pt x="383804" y="1284790"/>
                    </a:lnTo>
                    <a:lnTo>
                      <a:pt x="8918" y="1283890"/>
                    </a:lnTo>
                    <a:cubicBezTo>
                      <a:pt x="5945" y="920916"/>
                      <a:pt x="2973" y="557943"/>
                      <a:pt x="0" y="1949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7" name="等腰三角形 330"/>
              <p:cNvSpPr>
                <a:spLocks noChangeArrowheads="1"/>
              </p:cNvSpPr>
              <p:nvPr/>
            </p:nvSpPr>
            <p:spPr bwMode="auto">
              <a:xfrm>
                <a:off x="185195" y="232739"/>
                <a:ext cx="258830" cy="136556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68" name="矩形 23"/>
              <p:cNvSpPr>
                <a:spLocks noChangeArrowheads="1"/>
              </p:cNvSpPr>
              <p:nvPr/>
            </p:nvSpPr>
            <p:spPr bwMode="auto">
              <a:xfrm>
                <a:off x="306730" y="0"/>
                <a:ext cx="18000" cy="252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69" name="任意多边形 332"/>
              <p:cNvSpPr>
                <a:spLocks noChangeArrowheads="1"/>
              </p:cNvSpPr>
              <p:nvPr/>
            </p:nvSpPr>
            <p:spPr bwMode="auto">
              <a:xfrm>
                <a:off x="525125" y="380126"/>
                <a:ext cx="333632" cy="1232118"/>
              </a:xfrm>
              <a:custGeom>
                <a:avLst/>
                <a:gdLst>
                  <a:gd name="T0" fmla="*/ 0 w 333632"/>
                  <a:gd name="T1" fmla="*/ 117389 h 1232118"/>
                  <a:gd name="T2" fmla="*/ 24713 w 333632"/>
                  <a:gd name="T3" fmla="*/ 6178 h 1232118"/>
                  <a:gd name="T4" fmla="*/ 74140 w 333632"/>
                  <a:gd name="T5" fmla="*/ 0 h 1232118"/>
                  <a:gd name="T6" fmla="*/ 321275 w 333632"/>
                  <a:gd name="T7" fmla="*/ 253313 h 1232118"/>
                  <a:gd name="T8" fmla="*/ 333632 w 333632"/>
                  <a:gd name="T9" fmla="*/ 1229497 h 1232118"/>
                  <a:gd name="T10" fmla="*/ 17597 w 333632"/>
                  <a:gd name="T11" fmla="*/ 1232118 h 1232118"/>
                  <a:gd name="T12" fmla="*/ 0 w 333632"/>
                  <a:gd name="T13" fmla="*/ 117389 h 12321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3632"/>
                  <a:gd name="T22" fmla="*/ 0 h 1232118"/>
                  <a:gd name="T23" fmla="*/ 333632 w 333632"/>
                  <a:gd name="T24" fmla="*/ 1232118 h 12321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3632" h="1232118">
                    <a:moveTo>
                      <a:pt x="0" y="117389"/>
                    </a:moveTo>
                    <a:lnTo>
                      <a:pt x="24713" y="6178"/>
                    </a:lnTo>
                    <a:lnTo>
                      <a:pt x="74140" y="0"/>
                    </a:lnTo>
                    <a:lnTo>
                      <a:pt x="321275" y="253313"/>
                    </a:lnTo>
                    <a:lnTo>
                      <a:pt x="333632" y="1229497"/>
                    </a:lnTo>
                    <a:lnTo>
                      <a:pt x="17597" y="1232118"/>
                    </a:lnTo>
                    <a:cubicBezTo>
                      <a:pt x="15538" y="861415"/>
                      <a:pt x="20594" y="494270"/>
                      <a:pt x="0" y="1173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62" name="矩形 325"/>
            <p:cNvSpPr>
              <a:spLocks noChangeArrowheads="1"/>
            </p:cNvSpPr>
            <p:nvPr/>
          </p:nvSpPr>
          <p:spPr bwMode="auto">
            <a:xfrm>
              <a:off x="893157" y="480489"/>
              <a:ext cx="381671" cy="133722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63" name="矩形 326"/>
            <p:cNvSpPr>
              <a:spLocks noChangeArrowheads="1"/>
            </p:cNvSpPr>
            <p:nvPr/>
          </p:nvSpPr>
          <p:spPr bwMode="auto">
            <a:xfrm>
              <a:off x="5064305" y="769093"/>
              <a:ext cx="211647" cy="1048624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66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5425" y="3290888"/>
            <a:ext cx="32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2600" y="2894013"/>
            <a:ext cx="4000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2650" y="3168650"/>
            <a:ext cx="268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6813" y="2924175"/>
            <a:ext cx="280987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0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8888" y="1181100"/>
            <a:ext cx="1042987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1" name="Picture 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2513" y="3260725"/>
            <a:ext cx="3111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2400" y="2955925"/>
            <a:ext cx="2444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4500" y="3278188"/>
            <a:ext cx="3349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Picture 11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0725" y="2266950"/>
            <a:ext cx="273050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5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2430463"/>
            <a:ext cx="2857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6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5400" y="3046413"/>
            <a:ext cx="334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7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988" y="3278188"/>
            <a:ext cx="328612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8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1525" y="2857500"/>
            <a:ext cx="32385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9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3951288"/>
            <a:ext cx="918051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0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788" y="3571875"/>
            <a:ext cx="134778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51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-33338" y="1851025"/>
            <a:ext cx="4605338" cy="777875"/>
          </a:xfrm>
        </p:spPr>
        <p:txBody>
          <a:bodyPr/>
          <a:lstStyle/>
          <a:p>
            <a:pPr marL="0" indent="0" eaLnBrk="1" hangingPunct="1"/>
            <a:r>
              <a:rPr lang="zh-CN" altLang="zh-CN" smtClean="0">
                <a:sym typeface="微软雅黑" panose="020B0503020204020204" pitchFamily="34" charset="-122"/>
              </a:rPr>
              <a:t>感谢聆听</a:t>
            </a:r>
          </a:p>
        </p:txBody>
      </p:sp>
      <p:sp>
        <p:nvSpPr>
          <p:cNvPr id="26652" name="副标题 10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544763"/>
            <a:ext cx="3386137" cy="458787"/>
          </a:xfrm>
        </p:spPr>
        <p:txBody>
          <a:bodyPr/>
          <a:lstStyle/>
          <a:p>
            <a:pPr eaLnBrk="1" hangingPunct="1"/>
            <a:r>
              <a:rPr lang="en-US" altLang="zh-CN" smtClean="0"/>
              <a:t>THANKS</a:t>
            </a:r>
            <a:endParaRPr lang="zh-CN" altLang="en-US" smtClean="0"/>
          </a:p>
        </p:txBody>
      </p:sp>
      <p:sp>
        <p:nvSpPr>
          <p:cNvPr id="26653" name="矩形 5"/>
          <p:cNvSpPr>
            <a:spLocks noChangeArrowheads="1"/>
          </p:cNvSpPr>
          <p:nvPr/>
        </p:nvSpPr>
        <p:spPr bwMode="auto">
          <a:xfrm>
            <a:off x="3276600" y="4371975"/>
            <a:ext cx="2590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在此输入公司</a:t>
            </a: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/</a:t>
            </a: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单位名称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0D6F08-99FD-4DA6-BE0F-84BCC2ACBDAC}" type="datetime1">
              <a:rPr lang="zh-CN" altLang="en-US" smtClean="0"/>
              <a:pPr>
                <a:defRPr/>
              </a:pPr>
              <a:t>2018/7/13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957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55A88E7C-A476-4F34-8E22-D57AC43ADDEB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3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6147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9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0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1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152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6174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6175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6176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7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8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9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80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81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82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83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84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85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153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4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5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6156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7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6172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3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15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9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过渡页</a:t>
            </a:r>
          </a:p>
        </p:txBody>
      </p:sp>
      <p:sp>
        <p:nvSpPr>
          <p:cNvPr id="6160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6161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2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3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4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5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6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6167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8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9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71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A82924AF-9738-4479-A4E7-88313DC3D177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7171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3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4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5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76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719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719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719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20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20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20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20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77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7180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81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7191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18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3" name="矩形 10"/>
          <p:cNvSpPr>
            <a:spLocks noChangeArrowheads="1"/>
          </p:cNvSpPr>
          <p:nvPr/>
        </p:nvSpPr>
        <p:spPr bwMode="auto">
          <a:xfrm>
            <a:off x="1042988" y="1131888"/>
            <a:ext cx="6913562" cy="576262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4" name="矩形 5"/>
          <p:cNvSpPr>
            <a:spLocks noChangeArrowheads="1"/>
          </p:cNvSpPr>
          <p:nvPr/>
        </p:nvSpPr>
        <p:spPr bwMode="auto">
          <a:xfrm>
            <a:off x="1042988" y="1708150"/>
            <a:ext cx="6913562" cy="237490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5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</a:p>
        </p:txBody>
      </p:sp>
      <p:sp>
        <p:nvSpPr>
          <p:cNvPr id="7186" name="TextBox 3"/>
          <p:cNvSpPr>
            <a:spLocks noChangeArrowheads="1"/>
          </p:cNvSpPr>
          <p:nvPr/>
        </p:nvSpPr>
        <p:spPr bwMode="auto">
          <a:xfrm>
            <a:off x="1619250" y="1241425"/>
            <a:ext cx="2376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Clr>
                <a:srgbClr val="0878A0"/>
              </a:buClr>
              <a:buSzPct val="90000"/>
              <a:buFont typeface="Wingdings" panose="05000000000000000000" pitchFamily="2" charset="2"/>
              <a:buNone/>
            </a:pPr>
            <a:r>
              <a:rPr lang="zh-CN" altLang="en-US" sz="1800">
                <a:solidFill>
                  <a:schemeClr val="bg1"/>
                </a:solidFill>
              </a:rPr>
              <a:t>在此输入二级标题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7" name="TextBox 4"/>
          <p:cNvSpPr>
            <a:spLocks noChangeArrowheads="1"/>
          </p:cNvSpPr>
          <p:nvPr/>
        </p:nvSpPr>
        <p:spPr bwMode="auto">
          <a:xfrm>
            <a:off x="1260475" y="1868488"/>
            <a:ext cx="640715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endParaRPr lang="zh-CN" altLang="en-US" sz="1800">
              <a:solidFill>
                <a:schemeClr val="bg1"/>
              </a:solidFill>
            </a:endParaRPr>
          </a:p>
        </p:txBody>
      </p:sp>
      <p:grpSp>
        <p:nvGrpSpPr>
          <p:cNvPr id="7188" name="Group 33"/>
          <p:cNvGrpSpPr>
            <a:grpSpLocks/>
          </p:cNvGrpSpPr>
          <p:nvPr/>
        </p:nvGrpSpPr>
        <p:grpSpPr bwMode="auto">
          <a:xfrm>
            <a:off x="1260475" y="1296988"/>
            <a:ext cx="346075" cy="233362"/>
            <a:chOff x="0" y="0"/>
            <a:chExt cx="548584" cy="369332"/>
          </a:xfrm>
        </p:grpSpPr>
        <p:sp>
          <p:nvSpPr>
            <p:cNvPr id="7189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288032" cy="369332"/>
            </a:xfrm>
            <a:prstGeom prst="chevron">
              <a:avLst>
                <a:gd name="adj" fmla="val 50000"/>
              </a:avLst>
            </a:prstGeom>
            <a:solidFill>
              <a:srgbClr val="0C6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90" name="燕尾形 7"/>
            <p:cNvSpPr>
              <a:spLocks noChangeArrowheads="1"/>
            </p:cNvSpPr>
            <p:nvPr/>
          </p:nvSpPr>
          <p:spPr bwMode="auto">
            <a:xfrm>
              <a:off x="260552" y="0"/>
              <a:ext cx="288032" cy="369332"/>
            </a:xfrm>
            <a:prstGeom prst="chevron">
              <a:avLst>
                <a:gd name="adj" fmla="val 50000"/>
              </a:avLst>
            </a:prstGeom>
            <a:solidFill>
              <a:srgbClr val="098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7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8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8217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8218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8219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0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1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2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3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4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225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226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227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228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200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2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8203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4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8215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6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8205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6" name="矩形 5"/>
          <p:cNvSpPr>
            <a:spLocks noChangeArrowheads="1"/>
          </p:cNvSpPr>
          <p:nvPr/>
        </p:nvSpPr>
        <p:spPr bwMode="auto">
          <a:xfrm>
            <a:off x="827088" y="1779588"/>
            <a:ext cx="3744912" cy="237648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7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8208" name="TextBox 3"/>
          <p:cNvSpPr>
            <a:spLocks noChangeArrowheads="1"/>
          </p:cNvSpPr>
          <p:nvPr/>
        </p:nvSpPr>
        <p:spPr bwMode="auto">
          <a:xfrm>
            <a:off x="1381125" y="1274763"/>
            <a:ext cx="237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Clr>
                <a:srgbClr val="0878A0"/>
              </a:buClr>
              <a:buSzPct val="90000"/>
              <a:buFont typeface="Wingdings" panose="05000000000000000000" pitchFamily="2" charset="2"/>
              <a:buNone/>
            </a:pPr>
            <a:r>
              <a:rPr lang="zh-CN" altLang="en-US" sz="1800"/>
              <a:t>在此输入二级标题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9" name="TextBox 4"/>
          <p:cNvSpPr>
            <a:spLocks noChangeArrowheads="1"/>
          </p:cNvSpPr>
          <p:nvPr/>
        </p:nvSpPr>
        <p:spPr bwMode="auto">
          <a:xfrm>
            <a:off x="1042988" y="1939925"/>
            <a:ext cx="329723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210" name="Group 32"/>
          <p:cNvGrpSpPr>
            <a:grpSpLocks/>
          </p:cNvGrpSpPr>
          <p:nvPr/>
        </p:nvGrpSpPr>
        <p:grpSpPr bwMode="auto">
          <a:xfrm>
            <a:off x="1022350" y="1344613"/>
            <a:ext cx="346075" cy="233362"/>
            <a:chOff x="0" y="0"/>
            <a:chExt cx="548584" cy="369332"/>
          </a:xfrm>
        </p:grpSpPr>
        <p:sp>
          <p:nvSpPr>
            <p:cNvPr id="8213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288032" cy="369332"/>
            </a:xfrm>
            <a:prstGeom prst="chevron">
              <a:avLst>
                <a:gd name="adj" fmla="val 50000"/>
              </a:avLst>
            </a:prstGeom>
            <a:solidFill>
              <a:srgbClr val="0C6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14" name="燕尾形 7"/>
            <p:cNvSpPr>
              <a:spLocks noChangeArrowheads="1"/>
            </p:cNvSpPr>
            <p:nvPr/>
          </p:nvSpPr>
          <p:spPr bwMode="auto">
            <a:xfrm>
              <a:off x="260552" y="0"/>
              <a:ext cx="288032" cy="369332"/>
            </a:xfrm>
            <a:prstGeom prst="chevron">
              <a:avLst>
                <a:gd name="adj" fmla="val 50000"/>
              </a:avLst>
            </a:prstGeom>
            <a:solidFill>
              <a:srgbClr val="098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82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303338"/>
            <a:ext cx="2036762" cy="2232025"/>
          </a:xfrm>
          <a:prstGeom prst="rect">
            <a:avLst/>
          </a:prstGeom>
          <a:noFill/>
          <a:ln w="92075">
            <a:solidFill>
              <a:srgbClr val="098C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1871663"/>
            <a:ext cx="2036762" cy="2232025"/>
          </a:xfrm>
          <a:prstGeom prst="rect">
            <a:avLst/>
          </a:prstGeom>
          <a:noFill/>
          <a:ln w="92075">
            <a:solidFill>
              <a:srgbClr val="B1DDE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0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1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9223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9237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9238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9239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0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1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2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3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4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245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246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247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248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224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6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92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8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9235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9229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矩形 5"/>
          <p:cNvSpPr>
            <a:spLocks noChangeArrowheads="1"/>
          </p:cNvSpPr>
          <p:nvPr/>
        </p:nvSpPr>
        <p:spPr bwMode="auto">
          <a:xfrm>
            <a:off x="4716463" y="1203325"/>
            <a:ext cx="3744912" cy="29527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1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9232" name="TextBox 4"/>
          <p:cNvSpPr>
            <a:spLocks noChangeArrowheads="1"/>
          </p:cNvSpPr>
          <p:nvPr/>
        </p:nvSpPr>
        <p:spPr bwMode="auto">
          <a:xfrm>
            <a:off x="4932363" y="1581150"/>
            <a:ext cx="3297237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923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725" y="1239838"/>
            <a:ext cx="2038350" cy="2232025"/>
          </a:xfrm>
          <a:prstGeom prst="rect">
            <a:avLst/>
          </a:prstGeom>
          <a:noFill/>
          <a:ln w="92075">
            <a:solidFill>
              <a:srgbClr val="098C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4713" y="1779588"/>
            <a:ext cx="2036762" cy="2232025"/>
          </a:xfrm>
          <a:prstGeom prst="rect">
            <a:avLst/>
          </a:prstGeom>
          <a:noFill/>
          <a:ln w="92075">
            <a:solidFill>
              <a:srgbClr val="B1DDE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026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026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026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27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27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27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27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4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025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0261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0253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4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pic>
        <p:nvPicPr>
          <p:cNvPr id="1025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1492250"/>
            <a:ext cx="2036762" cy="2232025"/>
          </a:xfrm>
          <a:prstGeom prst="rect">
            <a:avLst/>
          </a:prstGeom>
          <a:noFill/>
          <a:ln w="92075">
            <a:solidFill>
              <a:srgbClr val="098C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7425" y="1492250"/>
            <a:ext cx="2038350" cy="2232025"/>
          </a:xfrm>
          <a:prstGeom prst="rect">
            <a:avLst/>
          </a:prstGeom>
          <a:noFill/>
          <a:ln w="92075">
            <a:solidFill>
              <a:srgbClr val="0878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1492250"/>
            <a:ext cx="2036762" cy="2232025"/>
          </a:xfrm>
          <a:prstGeom prst="rect">
            <a:avLst/>
          </a:prstGeom>
          <a:noFill/>
          <a:ln w="92075">
            <a:solidFill>
              <a:srgbClr val="0C6A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8" name="矩形 1"/>
          <p:cNvSpPr>
            <a:spLocks noChangeArrowheads="1"/>
          </p:cNvSpPr>
          <p:nvPr/>
        </p:nvSpPr>
        <p:spPr bwMode="auto">
          <a:xfrm>
            <a:off x="1042988" y="3263900"/>
            <a:ext cx="2036762" cy="46037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微软雅黑" panose="020B0503020204020204" pitchFamily="34" charset="-122"/>
              </a:rPr>
              <a:t>图片标题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9" name="矩形 13"/>
          <p:cNvSpPr>
            <a:spLocks noChangeArrowheads="1"/>
          </p:cNvSpPr>
          <p:nvPr/>
        </p:nvSpPr>
        <p:spPr bwMode="auto">
          <a:xfrm>
            <a:off x="3527425" y="3263900"/>
            <a:ext cx="2068513" cy="46037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微软雅黑" panose="020B0503020204020204" pitchFamily="34" charset="-122"/>
              </a:rPr>
              <a:t>图片标题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0" name="矩形 14"/>
          <p:cNvSpPr>
            <a:spLocks noChangeArrowheads="1"/>
          </p:cNvSpPr>
          <p:nvPr/>
        </p:nvSpPr>
        <p:spPr bwMode="auto">
          <a:xfrm>
            <a:off x="6011863" y="3263900"/>
            <a:ext cx="2036762" cy="460375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微软雅黑" panose="020B0503020204020204" pitchFamily="34" charset="-122"/>
              </a:rPr>
              <a:t>图片标题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8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9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0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1271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129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129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129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29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29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29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29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30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30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30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30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30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272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3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4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127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6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1291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277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过渡页</a:t>
            </a:r>
          </a:p>
        </p:txBody>
      </p:sp>
      <p:sp>
        <p:nvSpPr>
          <p:cNvPr id="11279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0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1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1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1282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3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4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5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11286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7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8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9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90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870D7CC9-5B53-48B5-8393-D9C994187770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9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2291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2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3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4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5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2296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2322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2323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2324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5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6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7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8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9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30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31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32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33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297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8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9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2300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01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2320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21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230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3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2304" name="矩形 3"/>
          <p:cNvSpPr>
            <a:spLocks noChangeArrowheads="1"/>
          </p:cNvSpPr>
          <p:nvPr/>
        </p:nvSpPr>
        <p:spPr bwMode="auto">
          <a:xfrm>
            <a:off x="357188" y="1347788"/>
            <a:ext cx="20161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ym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2305" name="矩形 4"/>
          <p:cNvSpPr>
            <a:spLocks noChangeArrowheads="1"/>
          </p:cNvSpPr>
          <p:nvPr/>
        </p:nvSpPr>
        <p:spPr bwMode="auto">
          <a:xfrm>
            <a:off x="357188" y="1993900"/>
            <a:ext cx="2016125" cy="158432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06" name="矩形 5"/>
          <p:cNvSpPr>
            <a:spLocks noChangeArrowheads="1"/>
          </p:cNvSpPr>
          <p:nvPr/>
        </p:nvSpPr>
        <p:spPr bwMode="auto">
          <a:xfrm>
            <a:off x="2497138" y="1347788"/>
            <a:ext cx="20161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ym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2307" name="矩形 6"/>
          <p:cNvSpPr>
            <a:spLocks noChangeArrowheads="1"/>
          </p:cNvSpPr>
          <p:nvPr/>
        </p:nvSpPr>
        <p:spPr bwMode="auto">
          <a:xfrm>
            <a:off x="2497138" y="1993900"/>
            <a:ext cx="2016125" cy="1584325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08" name="矩形 7"/>
          <p:cNvSpPr>
            <a:spLocks noChangeArrowheads="1"/>
          </p:cNvSpPr>
          <p:nvPr/>
        </p:nvSpPr>
        <p:spPr bwMode="auto">
          <a:xfrm>
            <a:off x="4637088" y="1347788"/>
            <a:ext cx="20161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ym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2309" name="矩形 8"/>
          <p:cNvSpPr>
            <a:spLocks noChangeArrowheads="1"/>
          </p:cNvSpPr>
          <p:nvPr/>
        </p:nvSpPr>
        <p:spPr bwMode="auto">
          <a:xfrm>
            <a:off x="4637088" y="1993900"/>
            <a:ext cx="2016125" cy="158432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0" name="矩形 9"/>
          <p:cNvSpPr>
            <a:spLocks noChangeArrowheads="1"/>
          </p:cNvSpPr>
          <p:nvPr/>
        </p:nvSpPr>
        <p:spPr bwMode="auto">
          <a:xfrm>
            <a:off x="6778625" y="1347788"/>
            <a:ext cx="20161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ym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2311" name="矩形 10"/>
          <p:cNvSpPr>
            <a:spLocks noChangeArrowheads="1"/>
          </p:cNvSpPr>
          <p:nvPr/>
        </p:nvSpPr>
        <p:spPr bwMode="auto">
          <a:xfrm>
            <a:off x="6778625" y="1993900"/>
            <a:ext cx="2016125" cy="15843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2" name="任意多边形 11"/>
          <p:cNvSpPr>
            <a:spLocks noChangeArrowheads="1"/>
          </p:cNvSpPr>
          <p:nvPr/>
        </p:nvSpPr>
        <p:spPr bwMode="auto">
          <a:xfrm>
            <a:off x="6810375" y="1454150"/>
            <a:ext cx="319088" cy="330200"/>
          </a:xfrm>
          <a:custGeom>
            <a:avLst/>
            <a:gdLst>
              <a:gd name="T0" fmla="*/ 217894 w 1964453"/>
              <a:gd name="T1" fmla="*/ 34328 h 2029767"/>
              <a:gd name="T2" fmla="*/ 57126 w 1964453"/>
              <a:gd name="T3" fmla="*/ 210870 h 2029767"/>
              <a:gd name="T4" fmla="*/ 217894 w 1964453"/>
              <a:gd name="T5" fmla="*/ 210870 h 2029767"/>
              <a:gd name="T6" fmla="*/ 217894 w 1964453"/>
              <a:gd name="T7" fmla="*/ 34328 h 2029767"/>
              <a:gd name="T8" fmla="*/ 190963 w 1964453"/>
              <a:gd name="T9" fmla="*/ 0 h 2029767"/>
              <a:gd name="T10" fmla="*/ 270939 w 1964453"/>
              <a:gd name="T11" fmla="*/ 0 h 2029767"/>
              <a:gd name="T12" fmla="*/ 270939 w 1964453"/>
              <a:gd name="T13" fmla="*/ 210870 h 2029767"/>
              <a:gd name="T14" fmla="*/ 319088 w 1964453"/>
              <a:gd name="T15" fmla="*/ 210870 h 2029767"/>
              <a:gd name="T16" fmla="*/ 319088 w 1964453"/>
              <a:gd name="T17" fmla="*/ 253371 h 2029767"/>
              <a:gd name="T18" fmla="*/ 270939 w 1964453"/>
              <a:gd name="T19" fmla="*/ 253371 h 2029767"/>
              <a:gd name="T20" fmla="*/ 270939 w 1964453"/>
              <a:gd name="T21" fmla="*/ 330200 h 2029767"/>
              <a:gd name="T22" fmla="*/ 217078 w 1964453"/>
              <a:gd name="T23" fmla="*/ 330200 h 2029767"/>
              <a:gd name="T24" fmla="*/ 217078 w 1964453"/>
              <a:gd name="T25" fmla="*/ 252554 h 2029767"/>
              <a:gd name="T26" fmla="*/ 0 w 1964453"/>
              <a:gd name="T27" fmla="*/ 252554 h 2029767"/>
              <a:gd name="T28" fmla="*/ 0 w 1964453"/>
              <a:gd name="T29" fmla="*/ 207601 h 2029767"/>
              <a:gd name="T30" fmla="*/ 190963 w 1964453"/>
              <a:gd name="T31" fmla="*/ 0 h 202976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964453"/>
              <a:gd name="T49" fmla="*/ 0 h 2029767"/>
              <a:gd name="T50" fmla="*/ 1964453 w 1964453"/>
              <a:gd name="T51" fmla="*/ 2029767 h 202976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964453" h="2029767">
                <a:moveTo>
                  <a:pt x="1341455" y="211016"/>
                </a:moveTo>
                <a:lnTo>
                  <a:pt x="351692" y="1296238"/>
                </a:lnTo>
                <a:lnTo>
                  <a:pt x="1341455" y="1296238"/>
                </a:lnTo>
                <a:lnTo>
                  <a:pt x="1341455" y="211016"/>
                </a:lnTo>
                <a:close/>
                <a:moveTo>
                  <a:pt x="1175657" y="0"/>
                </a:moveTo>
                <a:lnTo>
                  <a:pt x="1668026" y="0"/>
                </a:lnTo>
                <a:lnTo>
                  <a:pt x="1668026" y="1296238"/>
                </a:lnTo>
                <a:lnTo>
                  <a:pt x="1964453" y="1296238"/>
                </a:lnTo>
                <a:lnTo>
                  <a:pt x="1964453" y="1557495"/>
                </a:lnTo>
                <a:lnTo>
                  <a:pt x="1668026" y="1557495"/>
                </a:lnTo>
                <a:lnTo>
                  <a:pt x="1668026" y="2029767"/>
                </a:lnTo>
                <a:lnTo>
                  <a:pt x="1336431" y="2029767"/>
                </a:lnTo>
                <a:lnTo>
                  <a:pt x="1336431" y="1552471"/>
                </a:lnTo>
                <a:lnTo>
                  <a:pt x="0" y="1552471"/>
                </a:lnTo>
                <a:lnTo>
                  <a:pt x="0" y="1276141"/>
                </a:lnTo>
                <a:lnTo>
                  <a:pt x="1175657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/>
          <a:p>
            <a:endParaRPr lang="zh-CN" altLang="en-US"/>
          </a:p>
        </p:txBody>
      </p:sp>
      <p:sp>
        <p:nvSpPr>
          <p:cNvPr id="12313" name="任意多边形 12"/>
          <p:cNvSpPr>
            <a:spLocks noChangeArrowheads="1"/>
          </p:cNvSpPr>
          <p:nvPr/>
        </p:nvSpPr>
        <p:spPr bwMode="auto">
          <a:xfrm>
            <a:off x="434975" y="1420813"/>
            <a:ext cx="88900" cy="395287"/>
          </a:xfrm>
          <a:custGeom>
            <a:avLst/>
            <a:gdLst>
              <a:gd name="T0" fmla="*/ 0 w 453154"/>
              <a:gd name="T1" fmla="*/ 2780 h 2023009"/>
              <a:gd name="T2" fmla="*/ 0 w 453154"/>
              <a:gd name="T3" fmla="*/ 11122 h 2023009"/>
              <a:gd name="T4" fmla="*/ 4983 w 453154"/>
              <a:gd name="T5" fmla="*/ 14212 h 2023009"/>
              <a:gd name="T6" fmla="*/ 4983 w 453154"/>
              <a:gd name="T7" fmla="*/ 77237 h 2023009"/>
              <a:gd name="T8" fmla="*/ 17440 w 453154"/>
              <a:gd name="T9" fmla="*/ 77237 h 2023009"/>
              <a:gd name="T10" fmla="*/ 17440 w 453154"/>
              <a:gd name="T11" fmla="*/ 0 h 2023009"/>
              <a:gd name="T12" fmla="*/ 0 w 453154"/>
              <a:gd name="T13" fmla="*/ 2780 h 20230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3154"/>
              <a:gd name="T22" fmla="*/ 0 h 2023009"/>
              <a:gd name="T23" fmla="*/ 453154 w 453154"/>
              <a:gd name="T24" fmla="*/ 2023009 h 202300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3154" h="2023009">
                <a:moveTo>
                  <a:pt x="0" y="72828"/>
                </a:moveTo>
                <a:lnTo>
                  <a:pt x="0" y="291313"/>
                </a:lnTo>
                <a:lnTo>
                  <a:pt x="129473" y="372234"/>
                </a:lnTo>
                <a:lnTo>
                  <a:pt x="129473" y="2023009"/>
                </a:lnTo>
                <a:lnTo>
                  <a:pt x="453154" y="2023009"/>
                </a:lnTo>
                <a:lnTo>
                  <a:pt x="453154" y="0"/>
                </a:lnTo>
                <a:lnTo>
                  <a:pt x="0" y="72828"/>
                </a:ln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/>
          <a:p>
            <a:endParaRPr lang="zh-CN" altLang="en-US"/>
          </a:p>
        </p:txBody>
      </p:sp>
      <p:sp>
        <p:nvSpPr>
          <p:cNvPr id="12314" name="矩形 103"/>
          <p:cNvSpPr>
            <a:spLocks noChangeArrowheads="1"/>
          </p:cNvSpPr>
          <p:nvPr/>
        </p:nvSpPr>
        <p:spPr bwMode="auto">
          <a:xfrm>
            <a:off x="2497138" y="1466850"/>
            <a:ext cx="265112" cy="319088"/>
          </a:xfrm>
          <a:custGeom>
            <a:avLst/>
            <a:gdLst>
              <a:gd name="T0" fmla="*/ 4157 w 1684008"/>
              <a:gd name="T1" fmla="*/ 0 h 2016488"/>
              <a:gd name="T2" fmla="*/ 162499 w 1684008"/>
              <a:gd name="T3" fmla="*/ 0 h 2016488"/>
              <a:gd name="T4" fmla="*/ 163561 w 1684008"/>
              <a:gd name="T5" fmla="*/ 0 h 2016488"/>
              <a:gd name="T6" fmla="*/ 264889 w 1684008"/>
              <a:gd name="T7" fmla="*/ 85916 h 2016488"/>
              <a:gd name="T8" fmla="*/ 163561 w 1684008"/>
              <a:gd name="T9" fmla="*/ 171833 h 2016488"/>
              <a:gd name="T10" fmla="*/ 162863 w 1684008"/>
              <a:gd name="T11" fmla="*/ 171833 h 2016488"/>
              <a:gd name="T12" fmla="*/ 162863 w 1684008"/>
              <a:gd name="T13" fmla="*/ 172950 h 2016488"/>
              <a:gd name="T14" fmla="*/ 99817 w 1684008"/>
              <a:gd name="T15" fmla="*/ 172792 h 2016488"/>
              <a:gd name="T16" fmla="*/ 50345 w 1684008"/>
              <a:gd name="T17" fmla="*/ 224332 h 2016488"/>
              <a:gd name="T18" fmla="*/ 50302 w 1684008"/>
              <a:gd name="T19" fmla="*/ 277008 h 2016488"/>
              <a:gd name="T20" fmla="*/ 265112 w 1684008"/>
              <a:gd name="T21" fmla="*/ 276832 h 2016488"/>
              <a:gd name="T22" fmla="*/ 265112 w 1684008"/>
              <a:gd name="T23" fmla="*/ 319088 h 2016488"/>
              <a:gd name="T24" fmla="*/ 136 w 1684008"/>
              <a:gd name="T25" fmla="*/ 319088 h 2016488"/>
              <a:gd name="T26" fmla="*/ 136 w 1684008"/>
              <a:gd name="T27" fmla="*/ 227206 h 2016488"/>
              <a:gd name="T28" fmla="*/ 89692 w 1684008"/>
              <a:gd name="T29" fmla="*/ 130202 h 2016488"/>
              <a:gd name="T30" fmla="*/ 130459 w 1684008"/>
              <a:gd name="T31" fmla="*/ 130202 h 2016488"/>
              <a:gd name="T32" fmla="*/ 152354 w 1684008"/>
              <a:gd name="T33" fmla="*/ 130202 h 2016488"/>
              <a:gd name="T34" fmla="*/ 152325 w 1684008"/>
              <a:gd name="T35" fmla="*/ 130086 h 2016488"/>
              <a:gd name="T36" fmla="*/ 207222 w 1684008"/>
              <a:gd name="T37" fmla="*/ 91260 h 2016488"/>
              <a:gd name="T38" fmla="*/ 207222 w 1684008"/>
              <a:gd name="T39" fmla="*/ 81051 h 2016488"/>
              <a:gd name="T40" fmla="*/ 152325 w 1684008"/>
              <a:gd name="T41" fmla="*/ 37721 h 2016488"/>
              <a:gd name="T42" fmla="*/ 4862 w 1684008"/>
              <a:gd name="T43" fmla="*/ 38017 h 2016488"/>
              <a:gd name="T44" fmla="*/ 4157 w 1684008"/>
              <a:gd name="T45" fmla="*/ 0 h 20164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684008"/>
              <a:gd name="T70" fmla="*/ 0 h 2016488"/>
              <a:gd name="T71" fmla="*/ 1684008 w 1684008"/>
              <a:gd name="T72" fmla="*/ 2016488 h 201648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684008" h="2016488">
                <a:moveTo>
                  <a:pt x="26406" y="0"/>
                </a:moveTo>
                <a:lnTo>
                  <a:pt x="1032202" y="0"/>
                </a:lnTo>
                <a:lnTo>
                  <a:pt x="1038948" y="0"/>
                </a:lnTo>
                <a:cubicBezTo>
                  <a:pt x="1394422" y="0"/>
                  <a:pt x="1673637" y="202431"/>
                  <a:pt x="1682590" y="542951"/>
                </a:cubicBezTo>
                <a:cubicBezTo>
                  <a:pt x="1682590" y="875342"/>
                  <a:pt x="1416805" y="1085904"/>
                  <a:pt x="1038948" y="1085904"/>
                </a:cubicBezTo>
                <a:lnTo>
                  <a:pt x="1034518" y="1085904"/>
                </a:lnTo>
                <a:lnTo>
                  <a:pt x="1034518" y="1092963"/>
                </a:lnTo>
                <a:lnTo>
                  <a:pt x="634042" y="1091963"/>
                </a:lnTo>
                <a:cubicBezTo>
                  <a:pt x="318979" y="1090816"/>
                  <a:pt x="321139" y="1308125"/>
                  <a:pt x="319797" y="1417677"/>
                </a:cubicBezTo>
                <a:cubicBezTo>
                  <a:pt x="321381" y="1751378"/>
                  <a:pt x="317939" y="1411838"/>
                  <a:pt x="319522" y="1750563"/>
                </a:cubicBezTo>
                <a:cubicBezTo>
                  <a:pt x="332157" y="1748111"/>
                  <a:pt x="483703" y="1746817"/>
                  <a:pt x="1684008" y="1749451"/>
                </a:cubicBezTo>
                <a:lnTo>
                  <a:pt x="1684008" y="2016488"/>
                </a:lnTo>
                <a:lnTo>
                  <a:pt x="865" y="2016488"/>
                </a:lnTo>
                <a:lnTo>
                  <a:pt x="865" y="1435837"/>
                </a:lnTo>
                <a:cubicBezTo>
                  <a:pt x="-20530" y="914975"/>
                  <a:pt x="360008" y="821166"/>
                  <a:pt x="569727" y="822819"/>
                </a:cubicBezTo>
                <a:lnTo>
                  <a:pt x="828683" y="822819"/>
                </a:lnTo>
                <a:lnTo>
                  <a:pt x="967760" y="822819"/>
                </a:lnTo>
                <a:lnTo>
                  <a:pt x="967580" y="822085"/>
                </a:lnTo>
                <a:cubicBezTo>
                  <a:pt x="1160165" y="822085"/>
                  <a:pt x="1316285" y="739175"/>
                  <a:pt x="1316285" y="576718"/>
                </a:cubicBezTo>
                <a:lnTo>
                  <a:pt x="1316285" y="512207"/>
                </a:lnTo>
                <a:cubicBezTo>
                  <a:pt x="1316285" y="349750"/>
                  <a:pt x="1160165" y="238382"/>
                  <a:pt x="967580" y="238382"/>
                </a:cubicBezTo>
                <a:lnTo>
                  <a:pt x="30883" y="240249"/>
                </a:lnTo>
                <a:cubicBezTo>
                  <a:pt x="29391" y="160166"/>
                  <a:pt x="27898" y="80083"/>
                  <a:pt x="26406" y="0"/>
                </a:cubicBez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/>
          <a:p>
            <a:endParaRPr lang="zh-CN" altLang="en-US"/>
          </a:p>
        </p:txBody>
      </p:sp>
      <p:sp>
        <p:nvSpPr>
          <p:cNvPr id="12315" name="矩形 106"/>
          <p:cNvSpPr>
            <a:spLocks noChangeArrowheads="1"/>
          </p:cNvSpPr>
          <p:nvPr/>
        </p:nvSpPr>
        <p:spPr bwMode="auto">
          <a:xfrm>
            <a:off x="4657725" y="1454150"/>
            <a:ext cx="261938" cy="330200"/>
          </a:xfrm>
          <a:custGeom>
            <a:avLst/>
            <a:gdLst>
              <a:gd name="T0" fmla="*/ 0 w 1618211"/>
              <a:gd name="T1" fmla="*/ 0 h 2029178"/>
              <a:gd name="T2" fmla="*/ 163316 w 1618211"/>
              <a:gd name="T3" fmla="*/ 0 h 2029178"/>
              <a:gd name="T4" fmla="*/ 261437 w 1618211"/>
              <a:gd name="T5" fmla="*/ 92311 h 2029178"/>
              <a:gd name="T6" fmla="*/ 197792 w 1618211"/>
              <a:gd name="T7" fmla="*/ 161041 h 2029178"/>
              <a:gd name="T8" fmla="*/ 261640 w 1618211"/>
              <a:gd name="T9" fmla="*/ 233267 h 2029178"/>
              <a:gd name="T10" fmla="*/ 163518 w 1618211"/>
              <a:gd name="T11" fmla="*/ 330200 h 2029178"/>
              <a:gd name="T12" fmla="*/ 203 w 1618211"/>
              <a:gd name="T13" fmla="*/ 330200 h 2029178"/>
              <a:gd name="T14" fmla="*/ 925 w 1618211"/>
              <a:gd name="T15" fmla="*/ 287309 h 2029178"/>
              <a:gd name="T16" fmla="*/ 152007 w 1618211"/>
              <a:gd name="T17" fmla="*/ 287642 h 2029178"/>
              <a:gd name="T18" fmla="*/ 208251 w 1618211"/>
              <a:gd name="T19" fmla="*/ 238756 h 2029178"/>
              <a:gd name="T20" fmla="*/ 138182 w 1618211"/>
              <a:gd name="T21" fmla="*/ 180164 h 2029178"/>
              <a:gd name="T22" fmla="*/ 138304 w 1618211"/>
              <a:gd name="T23" fmla="*/ 179795 h 2029178"/>
              <a:gd name="T24" fmla="*/ 33748 w 1618211"/>
              <a:gd name="T25" fmla="*/ 179795 h 2029178"/>
              <a:gd name="T26" fmla="*/ 33748 w 1618211"/>
              <a:gd name="T27" fmla="*/ 139116 h 2029178"/>
              <a:gd name="T28" fmla="*/ 139087 w 1618211"/>
              <a:gd name="T29" fmla="*/ 139116 h 2029178"/>
              <a:gd name="T30" fmla="*/ 138792 w 1618211"/>
              <a:gd name="T31" fmla="*/ 137977 h 2029178"/>
              <a:gd name="T32" fmla="*/ 208048 w 1618211"/>
              <a:gd name="T33" fmla="*/ 87083 h 2029178"/>
              <a:gd name="T34" fmla="*/ 151804 w 1618211"/>
              <a:gd name="T35" fmla="*/ 40529 h 2029178"/>
              <a:gd name="T36" fmla="*/ 722 w 1618211"/>
              <a:gd name="T37" fmla="*/ 40846 h 2029178"/>
              <a:gd name="T38" fmla="*/ 0 w 1618211"/>
              <a:gd name="T39" fmla="*/ 0 h 202917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618211"/>
              <a:gd name="T61" fmla="*/ 0 h 2029178"/>
              <a:gd name="T62" fmla="*/ 1618211 w 1618211"/>
              <a:gd name="T63" fmla="*/ 2029178 h 202917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618211" h="2029178">
                <a:moveTo>
                  <a:pt x="0" y="0"/>
                </a:moveTo>
                <a:lnTo>
                  <a:pt x="1008937" y="0"/>
                </a:lnTo>
                <a:cubicBezTo>
                  <a:pt x="1593408" y="3399"/>
                  <a:pt x="1632703" y="396524"/>
                  <a:pt x="1615118" y="567276"/>
                </a:cubicBezTo>
                <a:cubicBezTo>
                  <a:pt x="1615118" y="810671"/>
                  <a:pt x="1450478" y="937488"/>
                  <a:pt x="1221925" y="989645"/>
                </a:cubicBezTo>
                <a:cubicBezTo>
                  <a:pt x="1451157" y="1044286"/>
                  <a:pt x="1616371" y="1177471"/>
                  <a:pt x="1616371" y="1433498"/>
                </a:cubicBezTo>
                <a:cubicBezTo>
                  <a:pt x="1633956" y="1612799"/>
                  <a:pt x="1519299" y="2020333"/>
                  <a:pt x="1010190" y="2029178"/>
                </a:cubicBezTo>
                <a:lnTo>
                  <a:pt x="1253" y="2029178"/>
                </a:lnTo>
                <a:lnTo>
                  <a:pt x="5714" y="1765597"/>
                </a:lnTo>
                <a:lnTo>
                  <a:pt x="939076" y="1767646"/>
                </a:lnTo>
                <a:cubicBezTo>
                  <a:pt x="1130975" y="1767646"/>
                  <a:pt x="1286539" y="1645462"/>
                  <a:pt x="1286539" y="1467228"/>
                </a:cubicBezTo>
                <a:cubicBezTo>
                  <a:pt x="1282925" y="1199830"/>
                  <a:pt x="1098440" y="1113301"/>
                  <a:pt x="853665" y="1107160"/>
                </a:cubicBezTo>
                <a:lnTo>
                  <a:pt x="854417" y="1104893"/>
                </a:lnTo>
                <a:lnTo>
                  <a:pt x="208492" y="1104893"/>
                </a:lnTo>
                <a:lnTo>
                  <a:pt x="208492" y="854909"/>
                </a:lnTo>
                <a:lnTo>
                  <a:pt x="859259" y="854909"/>
                </a:lnTo>
                <a:lnTo>
                  <a:pt x="857436" y="847908"/>
                </a:lnTo>
                <a:cubicBezTo>
                  <a:pt x="1132357" y="842060"/>
                  <a:pt x="1281672" y="789802"/>
                  <a:pt x="1285286" y="535154"/>
                </a:cubicBezTo>
                <a:cubicBezTo>
                  <a:pt x="1285286" y="365419"/>
                  <a:pt x="1129722" y="249061"/>
                  <a:pt x="937823" y="249061"/>
                </a:cubicBezTo>
                <a:lnTo>
                  <a:pt x="4461" y="251012"/>
                </a:lnTo>
                <a:lnTo>
                  <a:pt x="0" y="0"/>
                </a:ln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/>
          <a:p>
            <a:endParaRPr lang="zh-CN" altLang="en-US"/>
          </a:p>
        </p:txBody>
      </p:sp>
      <p:sp>
        <p:nvSpPr>
          <p:cNvPr id="12316" name="矩形 15"/>
          <p:cNvSpPr>
            <a:spLocks noChangeArrowheads="1"/>
          </p:cNvSpPr>
          <p:nvPr/>
        </p:nvSpPr>
        <p:spPr bwMode="auto">
          <a:xfrm>
            <a:off x="347663" y="1885950"/>
            <a:ext cx="2016125" cy="3492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7" name="矩形 16"/>
          <p:cNvSpPr>
            <a:spLocks noChangeArrowheads="1"/>
          </p:cNvSpPr>
          <p:nvPr/>
        </p:nvSpPr>
        <p:spPr bwMode="auto">
          <a:xfrm>
            <a:off x="2487613" y="1885950"/>
            <a:ext cx="2016125" cy="34925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8" name="矩形 17"/>
          <p:cNvSpPr>
            <a:spLocks noChangeArrowheads="1"/>
          </p:cNvSpPr>
          <p:nvPr/>
        </p:nvSpPr>
        <p:spPr bwMode="auto">
          <a:xfrm>
            <a:off x="4629150" y="1885950"/>
            <a:ext cx="2016125" cy="3492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9" name="矩形 18"/>
          <p:cNvSpPr>
            <a:spLocks noChangeArrowheads="1"/>
          </p:cNvSpPr>
          <p:nvPr/>
        </p:nvSpPr>
        <p:spPr bwMode="auto">
          <a:xfrm>
            <a:off x="6769100" y="1885950"/>
            <a:ext cx="2016125" cy="349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981</Words>
  <Application>Microsoft Office PowerPoint</Application>
  <PresentationFormat>全屏显示(16:9)</PresentationFormat>
  <Paragraphs>180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Wingdings</vt:lpstr>
      <vt:lpstr>第一PPT，www.1ppt.com</vt:lpstr>
      <vt:lpstr>扁平化商务PPT模板</vt:lpstr>
      <vt:lpstr>目录页</vt:lpstr>
      <vt:lpstr>过渡页</vt:lpstr>
      <vt:lpstr>内容展示页</vt:lpstr>
      <vt:lpstr>内容展示页</vt:lpstr>
      <vt:lpstr>内容展示页</vt:lpstr>
      <vt:lpstr>内容展示页</vt:lpstr>
      <vt:lpstr>过渡页</vt:lpstr>
      <vt:lpstr>内容展示页</vt:lpstr>
      <vt:lpstr>内容展示页</vt:lpstr>
      <vt:lpstr>内容展示页</vt:lpstr>
      <vt:lpstr>内容展示页</vt:lpstr>
      <vt:lpstr>内容展示页</vt:lpstr>
      <vt:lpstr>过渡页</vt:lpstr>
      <vt:lpstr>内容展示页</vt:lpstr>
      <vt:lpstr>内容展示页</vt:lpstr>
      <vt:lpstr>内容展示页</vt:lpstr>
      <vt:lpstr>内容展示页</vt:lpstr>
      <vt:lpstr>内容展示页</vt:lpstr>
      <vt:lpstr>过渡页</vt:lpstr>
      <vt:lpstr>内容展示页</vt:lpstr>
      <vt:lpstr>内容展示页</vt:lpstr>
      <vt:lpstr>感谢聆听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蓝色扁平化</dc:title>
  <dc:creator>user</dc:creator>
  <cp:keywords>user</cp:keywords>
  <cp:lastModifiedBy>阳光 男孩</cp:lastModifiedBy>
  <cp:revision>9</cp:revision>
  <dcterms:modified xsi:type="dcterms:W3CDTF">2018-07-13T15:28:21Z</dcterms:modified>
</cp:coreProperties>
</file>