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Lst>
  <p:notesMasterIdLst>
    <p:notesMasterId r:id="rId32"/>
  </p:notesMasterIdLst>
  <p:sldIdLst>
    <p:sldId id="288" r:id="rId3"/>
    <p:sldId id="289" r:id="rId4"/>
    <p:sldId id="290" r:id="rId5"/>
    <p:sldId id="294" r:id="rId6"/>
    <p:sldId id="305" r:id="rId7"/>
    <p:sldId id="299" r:id="rId8"/>
    <p:sldId id="312" r:id="rId9"/>
    <p:sldId id="307" r:id="rId10"/>
    <p:sldId id="291" r:id="rId11"/>
    <p:sldId id="298" r:id="rId12"/>
    <p:sldId id="300" r:id="rId13"/>
    <p:sldId id="311" r:id="rId14"/>
    <p:sldId id="301" r:id="rId15"/>
    <p:sldId id="304" r:id="rId16"/>
    <p:sldId id="292" r:id="rId17"/>
    <p:sldId id="302" r:id="rId18"/>
    <p:sldId id="306" r:id="rId19"/>
    <p:sldId id="308" r:id="rId20"/>
    <p:sldId id="309" r:id="rId21"/>
    <p:sldId id="295" r:id="rId22"/>
    <p:sldId id="293" r:id="rId23"/>
    <p:sldId id="297" r:id="rId24"/>
    <p:sldId id="303" r:id="rId25"/>
    <p:sldId id="310" r:id="rId26"/>
    <p:sldId id="313" r:id="rId27"/>
    <p:sldId id="314" r:id="rId28"/>
    <p:sldId id="315" r:id="rId29"/>
    <p:sldId id="316" r:id="rId30"/>
    <p:sldId id="317" r:id="rId31"/>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E900"/>
    <a:srgbClr val="55375F"/>
    <a:srgbClr val="442C4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100" d="100"/>
          <a:sy n="100" d="100"/>
        </p:scale>
        <p:origin x="384" y="684"/>
      </p:cViewPr>
      <p:guideLst>
        <p:guide orient="horz" pos="1620"/>
        <p:guide pos="2880"/>
      </p:guideLst>
    </p:cSldViewPr>
  </p:slid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theme" Target="theme/theme1.xml"/><Relationship Id="rId8" Type="http://schemas.openxmlformats.org/officeDocument/2006/relationships/slide" Target="slides/slide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numRef>
              <c:f>Sheet1!$A$2:$A$6</c:f>
              <c:numCache>
                <c:formatCode>m/dd/yy</c:formatCode>
                <c:ptCount val="5"/>
                <c:pt idx="0">
                  <c:v>37377</c:v>
                </c:pt>
                <c:pt idx="1">
                  <c:v>37408</c:v>
                </c:pt>
                <c:pt idx="2">
                  <c:v>37438</c:v>
                </c:pt>
                <c:pt idx="3">
                  <c:v>37469</c:v>
                </c:pt>
                <c:pt idx="4">
                  <c:v>37500</c:v>
                </c:pt>
              </c:numCache>
            </c:numRef>
          </c:cat>
          <c:val>
            <c:numRef>
              <c:f>Sheet1!$B$2:$B$6</c:f>
              <c:numCache>
                <c:formatCode>General</c:formatCode>
                <c:ptCount val="5"/>
                <c:pt idx="0">
                  <c:v>32</c:v>
                </c:pt>
                <c:pt idx="1">
                  <c:v>32</c:v>
                </c:pt>
                <c:pt idx="2">
                  <c:v>28</c:v>
                </c:pt>
                <c:pt idx="3">
                  <c:v>27</c:v>
                </c:pt>
                <c:pt idx="4">
                  <c:v>32</c:v>
                </c:pt>
              </c:numCache>
            </c:numRef>
          </c:val>
          <c:extLst xmlns:c16r2="http://schemas.microsoft.com/office/drawing/2015/06/chart">
            <c:ext xmlns:c16="http://schemas.microsoft.com/office/drawing/2014/chart" uri="{C3380CC4-5D6E-409C-BE32-E72D297353CC}">
              <c16:uniqueId val="{00000000-318A-4E2A-9ED0-DE0A74616692}"/>
            </c:ext>
          </c:extLst>
        </c:ser>
        <c:ser>
          <c:idx val="1"/>
          <c:order val="1"/>
          <c:tx>
            <c:strRef>
              <c:f>Sheet1!$C$1</c:f>
              <c:strCache>
                <c:ptCount val="1"/>
                <c:pt idx="0">
                  <c:v>Series 3</c:v>
                </c:pt>
              </c:strCache>
            </c:strRef>
          </c:tx>
          <c:spPr>
            <a:solidFill>
              <a:schemeClr val="accent2"/>
            </a:solidFill>
          </c:spPr>
          <c:invertIfNegative val="0"/>
          <c:cat>
            <c:numRef>
              <c:f>Sheet1!$A$2:$A$6</c:f>
              <c:numCache>
                <c:formatCode>m/dd/yy</c:formatCode>
                <c:ptCount val="5"/>
                <c:pt idx="0">
                  <c:v>37377</c:v>
                </c:pt>
                <c:pt idx="1">
                  <c:v>37408</c:v>
                </c:pt>
                <c:pt idx="2">
                  <c:v>37438</c:v>
                </c:pt>
                <c:pt idx="3">
                  <c:v>37469</c:v>
                </c:pt>
                <c:pt idx="4">
                  <c:v>37500</c:v>
                </c:pt>
              </c:numCache>
            </c:numRef>
          </c:cat>
          <c:val>
            <c:numRef>
              <c:f>Sheet1!$C$2:$C$6</c:f>
              <c:numCache>
                <c:formatCode>General</c:formatCode>
                <c:ptCount val="5"/>
                <c:pt idx="0">
                  <c:v>25</c:v>
                </c:pt>
                <c:pt idx="1">
                  <c:v>45</c:v>
                </c:pt>
                <c:pt idx="2">
                  <c:v>20</c:v>
                </c:pt>
                <c:pt idx="3">
                  <c:v>24</c:v>
                </c:pt>
                <c:pt idx="4">
                  <c:v>26</c:v>
                </c:pt>
              </c:numCache>
            </c:numRef>
          </c:val>
          <c:extLst xmlns:c16r2="http://schemas.microsoft.com/office/drawing/2015/06/chart">
            <c:ext xmlns:c16="http://schemas.microsoft.com/office/drawing/2014/chart" uri="{C3380CC4-5D6E-409C-BE32-E72D297353CC}">
              <c16:uniqueId val="{00000001-318A-4E2A-9ED0-DE0A74616692}"/>
            </c:ext>
          </c:extLst>
        </c:ser>
        <c:ser>
          <c:idx val="2"/>
          <c:order val="2"/>
          <c:tx>
            <c:strRef>
              <c:f>Sheet1!$D$1</c:f>
              <c:strCache>
                <c:ptCount val="1"/>
                <c:pt idx="0">
                  <c:v>Series 2</c:v>
                </c:pt>
              </c:strCache>
            </c:strRef>
          </c:tx>
          <c:spPr>
            <a:solidFill>
              <a:schemeClr val="accent3"/>
            </a:solidFill>
          </c:spPr>
          <c:invertIfNegative val="0"/>
          <c:cat>
            <c:numRef>
              <c:f>Sheet1!$A$2:$A$6</c:f>
              <c:numCache>
                <c:formatCode>m/dd/yy</c:formatCode>
                <c:ptCount val="5"/>
                <c:pt idx="0">
                  <c:v>37377</c:v>
                </c:pt>
                <c:pt idx="1">
                  <c:v>37408</c:v>
                </c:pt>
                <c:pt idx="2">
                  <c:v>37438</c:v>
                </c:pt>
                <c:pt idx="3">
                  <c:v>37469</c:v>
                </c:pt>
                <c:pt idx="4">
                  <c:v>37500</c:v>
                </c:pt>
              </c:numCache>
            </c:numRef>
          </c:cat>
          <c:val>
            <c:numRef>
              <c:f>Sheet1!$D$2:$D$6</c:f>
              <c:numCache>
                <c:formatCode>General</c:formatCode>
                <c:ptCount val="5"/>
                <c:pt idx="0">
                  <c:v>22</c:v>
                </c:pt>
                <c:pt idx="1">
                  <c:v>12</c:v>
                </c:pt>
                <c:pt idx="2">
                  <c:v>12</c:v>
                </c:pt>
                <c:pt idx="3">
                  <c:v>21</c:v>
                </c:pt>
                <c:pt idx="4">
                  <c:v>28</c:v>
                </c:pt>
              </c:numCache>
            </c:numRef>
          </c:val>
          <c:extLst xmlns:c16r2="http://schemas.microsoft.com/office/drawing/2015/06/chart">
            <c:ext xmlns:c16="http://schemas.microsoft.com/office/drawing/2014/chart" uri="{C3380CC4-5D6E-409C-BE32-E72D297353CC}">
              <c16:uniqueId val="{00000002-318A-4E2A-9ED0-DE0A74616692}"/>
            </c:ext>
          </c:extLst>
        </c:ser>
        <c:ser>
          <c:idx val="3"/>
          <c:order val="3"/>
          <c:tx>
            <c:strRef>
              <c:f>Sheet1!$E$1</c:f>
              <c:strCache>
                <c:ptCount val="1"/>
                <c:pt idx="0">
                  <c:v>Series 4</c:v>
                </c:pt>
              </c:strCache>
            </c:strRef>
          </c:tx>
          <c:spPr>
            <a:solidFill>
              <a:schemeClr val="accent4"/>
            </a:solidFill>
          </c:spPr>
          <c:invertIfNegative val="0"/>
          <c:cat>
            <c:numRef>
              <c:f>Sheet1!$A$2:$A$6</c:f>
              <c:numCache>
                <c:formatCode>m/dd/yy</c:formatCode>
                <c:ptCount val="5"/>
                <c:pt idx="0">
                  <c:v>37377</c:v>
                </c:pt>
                <c:pt idx="1">
                  <c:v>37408</c:v>
                </c:pt>
                <c:pt idx="2">
                  <c:v>37438</c:v>
                </c:pt>
                <c:pt idx="3">
                  <c:v>37469</c:v>
                </c:pt>
                <c:pt idx="4">
                  <c:v>37500</c:v>
                </c:pt>
              </c:numCache>
            </c:numRef>
          </c:cat>
          <c:val>
            <c:numRef>
              <c:f>Sheet1!$E$2:$E$6</c:f>
              <c:numCache>
                <c:formatCode>General</c:formatCode>
                <c:ptCount val="5"/>
                <c:pt idx="0">
                  <c:v>18</c:v>
                </c:pt>
                <c:pt idx="1">
                  <c:v>12</c:v>
                </c:pt>
                <c:pt idx="2">
                  <c:v>11</c:v>
                </c:pt>
                <c:pt idx="3">
                  <c:v>13</c:v>
                </c:pt>
                <c:pt idx="4">
                  <c:v>12</c:v>
                </c:pt>
              </c:numCache>
            </c:numRef>
          </c:val>
          <c:extLst xmlns:c16r2="http://schemas.microsoft.com/office/drawing/2015/06/chart">
            <c:ext xmlns:c16="http://schemas.microsoft.com/office/drawing/2014/chart" uri="{C3380CC4-5D6E-409C-BE32-E72D297353CC}">
              <c16:uniqueId val="{00000003-318A-4E2A-9ED0-DE0A74616692}"/>
            </c:ext>
          </c:extLst>
        </c:ser>
        <c:dLbls>
          <c:showLegendKey val="0"/>
          <c:showVal val="0"/>
          <c:showCatName val="0"/>
          <c:showSerName val="0"/>
          <c:showPercent val="0"/>
          <c:showBubbleSize val="0"/>
        </c:dLbls>
        <c:gapWidth val="150"/>
        <c:axId val="-589402656"/>
        <c:axId val="-1967976496"/>
      </c:barChart>
      <c:dateAx>
        <c:axId val="-589402656"/>
        <c:scaling>
          <c:orientation val="minMax"/>
        </c:scaling>
        <c:delete val="0"/>
        <c:axPos val="b"/>
        <c:numFmt formatCode="yyyy/m/dd" sourceLinked="0"/>
        <c:majorTickMark val="out"/>
        <c:minorTickMark val="none"/>
        <c:tickLblPos val="nextTo"/>
        <c:spPr>
          <a:ln w="3163" cap="flat" cmpd="sng" algn="ctr">
            <a:solidFill>
              <a:schemeClr val="bg1">
                <a:lumMod val="85000"/>
              </a:schemeClr>
            </a:solidFill>
            <a:prstDash val="solid"/>
            <a:round/>
          </a:ln>
        </c:spPr>
        <c:txPr>
          <a:bodyPr rot="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1967976496"/>
        <c:crosses val="autoZero"/>
        <c:auto val="1"/>
        <c:lblOffset val="100"/>
        <c:baseTimeUnit val="months"/>
      </c:dateAx>
      <c:valAx>
        <c:axId val="-1967976496"/>
        <c:scaling>
          <c:orientation val="minMax"/>
          <c:max val="50"/>
        </c:scaling>
        <c:delete val="0"/>
        <c:axPos val="l"/>
        <c:majorGridlines>
          <c:spPr>
            <a:ln w="3163" cap="flat" cmpd="sng" algn="ctr">
              <a:solidFill>
                <a:schemeClr val="bg1">
                  <a:lumMod val="85000"/>
                </a:schemeClr>
              </a:solidFill>
              <a:prstDash val="solid"/>
              <a:round/>
            </a:ln>
          </c:spPr>
        </c:majorGridlines>
        <c:numFmt formatCode="General" sourceLinked="1"/>
        <c:majorTickMark val="out"/>
        <c:minorTickMark val="none"/>
        <c:tickLblPos val="nextTo"/>
        <c:spPr>
          <a:ln w="3163" cap="flat" cmpd="sng" algn="ctr">
            <a:solidFill>
              <a:schemeClr val="bg1">
                <a:lumMod val="85000"/>
              </a:schemeClr>
            </a:solidFill>
            <a:prstDash val="solid"/>
            <a:round/>
          </a:ln>
        </c:spPr>
        <c:txPr>
          <a:bodyPr rot="-6000000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589402656"/>
        <c:crosses val="autoZero"/>
        <c:crossBetween val="between"/>
      </c:valAx>
      <c:spPr>
        <a:noFill/>
        <a:ln w="25380">
          <a:noFill/>
        </a:ln>
      </c:spPr>
    </c:plotArea>
    <c:plotVisOnly val="1"/>
    <c:dispBlanksAs val="zero"/>
    <c:showDLblsOverMax val="0"/>
  </c:chart>
  <c:spPr>
    <a:noFill/>
    <a:ln>
      <a:noFill/>
    </a:ln>
  </c:spPr>
  <c:txPr>
    <a:bodyPr/>
    <a:lstStyle/>
    <a:p>
      <a:pPr>
        <a:defRPr lang="zh-CN" sz="795">
          <a:solidFill>
            <a:schemeClr val="tx1">
              <a:lumMod val="75000"/>
              <a:lumOff val="25000"/>
            </a:schemeClr>
          </a:solidFill>
          <a:latin typeface="Helvetica Neue"/>
          <a:cs typeface="Helvetica Neue"/>
        </a:defRPr>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E8BE76-29C8-41AB-8544-889D89FA4F96}" type="datetimeFigureOut">
              <a:rPr lang="zh-CN" altLang="en-US" smtClean="0"/>
              <a:pPr/>
              <a:t>2021/10/12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3AD677-048F-409F-AACD-0A0B5EF61C8C}" type="slidenum">
              <a:rPr lang="zh-CN" altLang="en-US" smtClean="0"/>
              <a:pPr/>
              <a:t>‹#›</a:t>
            </a:fld>
            <a:endParaRPr lang="zh-CN" altLang="en-US"/>
          </a:p>
        </p:txBody>
      </p:sp>
    </p:spTree>
    <p:extLst>
      <p:ext uri="{BB962C8B-B14F-4D97-AF65-F5344CB8AC3E}">
        <p14:creationId xmlns:p14="http://schemas.microsoft.com/office/powerpoint/2010/main" val="3282366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119912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8103903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3918750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22</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7020607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fld id="{8E734D7E-DDC1-43BA-BA84-4A1CFE3D3418}" type="slidenum">
              <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27</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41499769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2257662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2321235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5883651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7761085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9</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843006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1590983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337" rtl="0" eaLnBrk="1" fontAlgn="auto" latinLnBrk="0" hangingPunct="1">
              <a:lnSpc>
                <a:spcPct val="100000"/>
              </a:lnSpc>
              <a:spcBef>
                <a:spcPts val="0"/>
              </a:spcBef>
              <a:spcAft>
                <a:spcPts val="0"/>
              </a:spcAft>
              <a:buClrTx/>
              <a:buSzTx/>
              <a:buFontTx/>
              <a:buNone/>
              <a:tabLst/>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816337"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61162098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15</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9116582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单击以编辑母版副标题样式</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pPr/>
              <a:t>2021/10/12</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923746729"/>
      </p:ext>
    </p:extLst>
  </p:cSld>
  <p:clrMapOvr>
    <a:masterClrMapping/>
  </p:clrMapOvr>
  <p:transition spd="slow" advClick="0" advTm="0">
    <p:cove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pPr/>
              <a:t>2021/10/12</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1859827731"/>
      </p:ext>
    </p:extLst>
  </p:cSld>
  <p:clrMapOvr>
    <a:masterClrMapping/>
  </p:clrMapOvr>
  <p:transition spd="slow" advClick="0" advTm="0">
    <p:cove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pPr/>
              <a:t>2021/10/12</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3468846656"/>
      </p:ext>
    </p:extLst>
  </p:cSld>
  <p:clrMapOvr>
    <a:masterClrMapping/>
  </p:clrMapOvr>
  <p:transition spd="slow" advClick="0" advTm="0">
    <p:cove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4643704"/>
      </p:ext>
    </p:extLst>
  </p:cSld>
  <p:clrMapOvr>
    <a:masterClrMapping/>
  </p:clrMapOvr>
  <p:transition spd="slow" advClick="0" advTm="0">
    <p:cove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pic>
        <p:nvPicPr>
          <p:cNvPr id="12" name="图片 11">
            <a:extLst>
              <a:ext uri="{FF2B5EF4-FFF2-40B4-BE49-F238E27FC236}">
                <a16:creationId xmlns="" xmlns:a16="http://schemas.microsoft.com/office/drawing/2014/main" id="{DDE4A3B8-8904-4203-8556-3F35AEA244E9}"/>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88477"/>
          <a:stretch/>
        </p:blipFill>
        <p:spPr>
          <a:xfrm>
            <a:off x="6091" y="-34290"/>
            <a:ext cx="9144000" cy="592679"/>
          </a:xfrm>
          <a:prstGeom prst="rect">
            <a:avLst/>
          </a:prstGeom>
        </p:spPr>
      </p:pic>
      <p:pic>
        <p:nvPicPr>
          <p:cNvPr id="7" name="图片 6">
            <a:extLst>
              <a:ext uri="{FF2B5EF4-FFF2-40B4-BE49-F238E27FC236}">
                <a16:creationId xmlns="" xmlns:a16="http://schemas.microsoft.com/office/drawing/2014/main" id="{04A1EF05-155F-4771-BF1C-7CA5C5A3448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5143499"/>
          </a:xfrm>
          <a:prstGeom prst="rect">
            <a:avLst/>
          </a:prstGeom>
        </p:spPr>
      </p:pic>
      <p:pic>
        <p:nvPicPr>
          <p:cNvPr id="9" name="Picture 4" descr="蓝色长城2" hidden="1">
            <a:extLst>
              <a:ext uri="{FF2B5EF4-FFF2-40B4-BE49-F238E27FC236}">
                <a16:creationId xmlns="" xmlns:a16="http://schemas.microsoft.com/office/drawing/2014/main" id="{18B59BC7-3A6B-4992-94D9-D4907BD68600}"/>
              </a:ext>
            </a:extLst>
          </p:cNvPr>
          <p:cNvPicPr>
            <a:picLocks noChangeAspect="1" noChangeArrowheads="1"/>
          </p:cNvPicPr>
          <p:nvPr userDrawn="1"/>
        </p:nvPicPr>
        <p:blipFill>
          <a:blip r:embed="rId3">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7"/>
          <p:cNvSpPr/>
          <p:nvPr userDrawn="1"/>
        </p:nvSpPr>
        <p:spPr bwMode="auto">
          <a:xfrm>
            <a:off x="0" y="575459"/>
            <a:ext cx="9144000" cy="435842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1800" b="0" i="0" u="none" strike="noStrike" cap="none" normalizeH="0" baseline="0">
              <a:ln>
                <a:noFill/>
              </a:ln>
              <a:solidFill>
                <a:schemeClr val="tx1"/>
              </a:solidFill>
              <a:effectLst/>
              <a:latin typeface="Arial" pitchFamily="34" charset="0"/>
              <a:ea typeface="宋体" pitchFamily="2" charset="-122"/>
            </a:endParaRPr>
          </a:p>
        </p:txBody>
      </p:sp>
      <p:sp>
        <p:nvSpPr>
          <p:cNvPr id="10" name="文本框 9"/>
          <p:cNvSpPr txBox="1"/>
          <p:nvPr userDrawn="1"/>
        </p:nvSpPr>
        <p:spPr>
          <a:xfrm>
            <a:off x="5588000" y="96724"/>
            <a:ext cx="3262432" cy="461665"/>
          </a:xfrm>
          <a:prstGeom prst="rect">
            <a:avLst/>
          </a:prstGeom>
          <a:noFill/>
        </p:spPr>
        <p:txBody>
          <a:bodyPr wrap="non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单击此处添加文字标题</a:t>
            </a:r>
          </a:p>
        </p:txBody>
      </p:sp>
      <p:pic>
        <p:nvPicPr>
          <p:cNvPr id="11" name="图片 10"/>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01391" y="-19584"/>
            <a:ext cx="863719" cy="694279"/>
          </a:xfrm>
          <a:prstGeom prst="rect">
            <a:avLst/>
          </a:prstGeom>
        </p:spPr>
      </p:pic>
    </p:spTree>
    <p:extLst>
      <p:ext uri="{BB962C8B-B14F-4D97-AF65-F5344CB8AC3E}">
        <p14:creationId xmlns:p14="http://schemas.microsoft.com/office/powerpoint/2010/main" val="2040917414"/>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73642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9144000" cy="5143500"/>
          </a:xfrm>
        </p:spPr>
        <p:txBody>
          <a:bodyPr/>
          <a:lstStyle/>
          <a:p>
            <a:endParaRPr lang="en-US"/>
          </a:p>
        </p:txBody>
      </p:sp>
    </p:spTree>
    <p:extLst>
      <p:ext uri="{BB962C8B-B14F-4D97-AF65-F5344CB8AC3E}">
        <p14:creationId xmlns:p14="http://schemas.microsoft.com/office/powerpoint/2010/main" val="33955228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40055" y="401193"/>
            <a:ext cx="8263890" cy="4341114"/>
          </a:xfrm>
          <a:custGeom>
            <a:avLst/>
            <a:gdLst>
              <a:gd name="connsiteX0" fmla="*/ 0 w 11018520"/>
              <a:gd name="connsiteY0" fmla="*/ 0 h 5788152"/>
              <a:gd name="connsiteX1" fmla="*/ 11018520 w 11018520"/>
              <a:gd name="connsiteY1" fmla="*/ 0 h 5788152"/>
              <a:gd name="connsiteX2" fmla="*/ 11018520 w 11018520"/>
              <a:gd name="connsiteY2" fmla="*/ 5788152 h 5788152"/>
              <a:gd name="connsiteX3" fmla="*/ 0 w 11018520"/>
              <a:gd name="connsiteY3" fmla="*/ 5788152 h 5788152"/>
            </a:gdLst>
            <a:ahLst/>
            <a:cxnLst>
              <a:cxn ang="0">
                <a:pos x="connsiteX0" y="connsiteY0"/>
              </a:cxn>
              <a:cxn ang="0">
                <a:pos x="connsiteX1" y="connsiteY1"/>
              </a:cxn>
              <a:cxn ang="0">
                <a:pos x="connsiteX2" y="connsiteY2"/>
              </a:cxn>
              <a:cxn ang="0">
                <a:pos x="connsiteX3" y="connsiteY3"/>
              </a:cxn>
            </a:cxnLst>
            <a:rect l="l" t="t" r="r" b="b"/>
            <a:pathLst>
              <a:path w="11018520" h="5788152">
                <a:moveTo>
                  <a:pt x="0" y="0"/>
                </a:moveTo>
                <a:lnTo>
                  <a:pt x="11018520" y="0"/>
                </a:lnTo>
                <a:lnTo>
                  <a:pt x="11018520" y="5788152"/>
                </a:lnTo>
                <a:lnTo>
                  <a:pt x="0" y="5788152"/>
                </a:lnTo>
                <a:close/>
              </a:path>
            </a:pathLst>
          </a:custGeom>
        </p:spPr>
        <p:txBody>
          <a:bodyPr wrap="square">
            <a:noAutofit/>
          </a:bodyPr>
          <a:lstStyle/>
          <a:p>
            <a:endParaRPr lang="en-US"/>
          </a:p>
        </p:txBody>
      </p:sp>
    </p:spTree>
    <p:extLst>
      <p:ext uri="{BB962C8B-B14F-4D97-AF65-F5344CB8AC3E}">
        <p14:creationId xmlns:p14="http://schemas.microsoft.com/office/powerpoint/2010/main" val="29525790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996293" y="0"/>
            <a:ext cx="6147707" cy="5143500"/>
          </a:xfrm>
          <a:custGeom>
            <a:avLst/>
            <a:gdLst>
              <a:gd name="connsiteX0" fmla="*/ 0 w 8120743"/>
              <a:gd name="connsiteY0" fmla="*/ 0 h 6858000"/>
              <a:gd name="connsiteX1" fmla="*/ 8120743 w 8120743"/>
              <a:gd name="connsiteY1" fmla="*/ 0 h 6858000"/>
              <a:gd name="connsiteX2" fmla="*/ 8120743 w 8120743"/>
              <a:gd name="connsiteY2" fmla="*/ 6858000 h 6858000"/>
              <a:gd name="connsiteX3" fmla="*/ 0 w 812074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0743" h="6858000">
                <a:moveTo>
                  <a:pt x="0" y="0"/>
                </a:moveTo>
                <a:lnTo>
                  <a:pt x="8120743" y="0"/>
                </a:lnTo>
                <a:lnTo>
                  <a:pt x="8120743" y="6858000"/>
                </a:lnTo>
                <a:lnTo>
                  <a:pt x="0" y="6858000"/>
                </a:lnTo>
                <a:close/>
              </a:path>
            </a:pathLst>
          </a:custGeom>
        </p:spPr>
        <p:txBody>
          <a:bodyPr wrap="square">
            <a:noAutofit/>
          </a:bodyPr>
          <a:lstStyle/>
          <a:p>
            <a:endParaRPr lang="en-US"/>
          </a:p>
        </p:txBody>
      </p:sp>
    </p:spTree>
    <p:extLst>
      <p:ext uri="{BB962C8B-B14F-4D97-AF65-F5344CB8AC3E}">
        <p14:creationId xmlns:p14="http://schemas.microsoft.com/office/powerpoint/2010/main" val="39756684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3091415" y="1204524"/>
            <a:ext cx="1293021" cy="1218947"/>
          </a:xfrm>
          <a:custGeom>
            <a:avLst/>
            <a:gdLst>
              <a:gd name="connsiteX0" fmla="*/ 1384751 w 1724028"/>
              <a:gd name="connsiteY0" fmla="*/ 132614 h 1625262"/>
              <a:gd name="connsiteX1" fmla="*/ 1419260 w 1724028"/>
              <a:gd name="connsiteY1" fmla="*/ 157985 h 1625262"/>
              <a:gd name="connsiteX2" fmla="*/ 1482015 w 1724028"/>
              <a:gd name="connsiteY2" fmla="*/ 214707 h 1625262"/>
              <a:gd name="connsiteX3" fmla="*/ 1482015 w 1724028"/>
              <a:gd name="connsiteY3" fmla="*/ 1383249 h 1625262"/>
              <a:gd name="connsiteX4" fmla="*/ 313471 w 1724028"/>
              <a:gd name="connsiteY4" fmla="*/ 1383250 h 1625262"/>
              <a:gd name="connsiteX5" fmla="*/ 256749 w 1724028"/>
              <a:gd name="connsiteY5" fmla="*/ 1320495 h 1625262"/>
              <a:gd name="connsiteX6" fmla="*/ 231379 w 1724028"/>
              <a:gd name="connsiteY6" fmla="*/ 1285986 h 1625262"/>
              <a:gd name="connsiteX7" fmla="*/ 799030 w 1724028"/>
              <a:gd name="connsiteY7" fmla="*/ 446 h 1625262"/>
              <a:gd name="connsiteX8" fmla="*/ 885719 w 1724028"/>
              <a:gd name="connsiteY8" fmla="*/ 2126 h 1625262"/>
              <a:gd name="connsiteX9" fmla="*/ 1280935 w 1724028"/>
              <a:gd name="connsiteY9" fmla="*/ 136132 h 1625262"/>
              <a:gd name="connsiteX10" fmla="*/ 1313293 w 1724028"/>
              <a:gd name="connsiteY10" fmla="*/ 159921 h 1625262"/>
              <a:gd name="connsiteX11" fmla="*/ 159921 w 1724028"/>
              <a:gd name="connsiteY11" fmla="*/ 1313292 h 1625262"/>
              <a:gd name="connsiteX12" fmla="*/ 136133 w 1724028"/>
              <a:gd name="connsiteY12" fmla="*/ 1280935 h 1625262"/>
              <a:gd name="connsiteX13" fmla="*/ 242013 w 1724028"/>
              <a:gd name="connsiteY13" fmla="*/ 242013 h 1625262"/>
              <a:gd name="connsiteX14" fmla="*/ 799030 w 1724028"/>
              <a:gd name="connsiteY14" fmla="*/ 446 h 162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4028" h="1625262">
                <a:moveTo>
                  <a:pt x="1384751" y="132614"/>
                </a:moveTo>
                <a:lnTo>
                  <a:pt x="1419260" y="157985"/>
                </a:lnTo>
                <a:cubicBezTo>
                  <a:pt x="1440896" y="175631"/>
                  <a:pt x="1461847" y="194539"/>
                  <a:pt x="1482015" y="214707"/>
                </a:cubicBezTo>
                <a:cubicBezTo>
                  <a:pt x="1804699" y="537391"/>
                  <a:pt x="1804699" y="1060565"/>
                  <a:pt x="1482015" y="1383249"/>
                </a:cubicBezTo>
                <a:cubicBezTo>
                  <a:pt x="1159330" y="1705934"/>
                  <a:pt x="636155" y="1705934"/>
                  <a:pt x="313471" y="1383250"/>
                </a:cubicBezTo>
                <a:cubicBezTo>
                  <a:pt x="293304" y="1363082"/>
                  <a:pt x="274396" y="1342131"/>
                  <a:pt x="256749" y="1320495"/>
                </a:cubicBezTo>
                <a:lnTo>
                  <a:pt x="231379" y="1285986"/>
                </a:lnTo>
                <a:close/>
                <a:moveTo>
                  <a:pt x="799030" y="446"/>
                </a:moveTo>
                <a:cubicBezTo>
                  <a:pt x="827928" y="-502"/>
                  <a:pt x="856867" y="58"/>
                  <a:pt x="885719" y="2126"/>
                </a:cubicBezTo>
                <a:cubicBezTo>
                  <a:pt x="1024203" y="12053"/>
                  <a:pt x="1160664" y="56721"/>
                  <a:pt x="1280935" y="136132"/>
                </a:cubicBezTo>
                <a:lnTo>
                  <a:pt x="1313293" y="159921"/>
                </a:lnTo>
                <a:lnTo>
                  <a:pt x="159921" y="1313292"/>
                </a:lnTo>
                <a:lnTo>
                  <a:pt x="136133" y="1280935"/>
                </a:lnTo>
                <a:cubicBezTo>
                  <a:pt x="-75630" y="960210"/>
                  <a:pt x="-40336" y="524361"/>
                  <a:pt x="242013" y="242013"/>
                </a:cubicBezTo>
                <a:cubicBezTo>
                  <a:pt x="396422" y="87603"/>
                  <a:pt x="596739" y="7081"/>
                  <a:pt x="799030" y="446"/>
                </a:cubicBezTo>
                <a:close/>
              </a:path>
            </a:pathLst>
          </a:custGeom>
        </p:spPr>
        <p:txBody>
          <a:bodyPr wrap="square">
            <a:noAutofit/>
          </a:bodyPr>
          <a:lstStyle/>
          <a:p>
            <a:endParaRPr lang="en-US" dirty="0"/>
          </a:p>
        </p:txBody>
      </p:sp>
      <p:sp>
        <p:nvSpPr>
          <p:cNvPr id="16" name="Picture Placeholder 15"/>
          <p:cNvSpPr>
            <a:spLocks noGrp="1"/>
          </p:cNvSpPr>
          <p:nvPr>
            <p:ph type="pic" sz="quarter" idx="11"/>
          </p:nvPr>
        </p:nvSpPr>
        <p:spPr>
          <a:xfrm>
            <a:off x="5039773" y="1204525"/>
            <a:ext cx="1293020" cy="1218947"/>
          </a:xfrm>
          <a:custGeom>
            <a:avLst/>
            <a:gdLst>
              <a:gd name="connsiteX0" fmla="*/ 1384751 w 1724027"/>
              <a:gd name="connsiteY0" fmla="*/ 132614 h 1625262"/>
              <a:gd name="connsiteX1" fmla="*/ 1419260 w 1724027"/>
              <a:gd name="connsiteY1" fmla="*/ 157985 h 1625262"/>
              <a:gd name="connsiteX2" fmla="*/ 1482015 w 1724027"/>
              <a:gd name="connsiteY2" fmla="*/ 214707 h 1625262"/>
              <a:gd name="connsiteX3" fmla="*/ 1482015 w 1724027"/>
              <a:gd name="connsiteY3" fmla="*/ 1383249 h 1625262"/>
              <a:gd name="connsiteX4" fmla="*/ 313471 w 1724027"/>
              <a:gd name="connsiteY4" fmla="*/ 1383250 h 1625262"/>
              <a:gd name="connsiteX5" fmla="*/ 256749 w 1724027"/>
              <a:gd name="connsiteY5" fmla="*/ 1320495 h 1625262"/>
              <a:gd name="connsiteX6" fmla="*/ 231379 w 1724027"/>
              <a:gd name="connsiteY6" fmla="*/ 1285986 h 1625262"/>
              <a:gd name="connsiteX7" fmla="*/ 799030 w 1724027"/>
              <a:gd name="connsiteY7" fmla="*/ 446 h 1625262"/>
              <a:gd name="connsiteX8" fmla="*/ 885718 w 1724027"/>
              <a:gd name="connsiteY8" fmla="*/ 2126 h 1625262"/>
              <a:gd name="connsiteX9" fmla="*/ 1280935 w 1724027"/>
              <a:gd name="connsiteY9" fmla="*/ 136132 h 1625262"/>
              <a:gd name="connsiteX10" fmla="*/ 1313293 w 1724027"/>
              <a:gd name="connsiteY10" fmla="*/ 159921 h 1625262"/>
              <a:gd name="connsiteX11" fmla="*/ 159921 w 1724027"/>
              <a:gd name="connsiteY11" fmla="*/ 1313292 h 1625262"/>
              <a:gd name="connsiteX12" fmla="*/ 136133 w 1724027"/>
              <a:gd name="connsiteY12" fmla="*/ 1280935 h 1625262"/>
              <a:gd name="connsiteX13" fmla="*/ 242013 w 1724027"/>
              <a:gd name="connsiteY13" fmla="*/ 242013 h 1625262"/>
              <a:gd name="connsiteX14" fmla="*/ 799030 w 1724027"/>
              <a:gd name="connsiteY14" fmla="*/ 446 h 162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4027" h="1625262">
                <a:moveTo>
                  <a:pt x="1384751" y="132614"/>
                </a:moveTo>
                <a:lnTo>
                  <a:pt x="1419260" y="157985"/>
                </a:lnTo>
                <a:cubicBezTo>
                  <a:pt x="1440896" y="175631"/>
                  <a:pt x="1461847" y="194539"/>
                  <a:pt x="1482015" y="214707"/>
                </a:cubicBezTo>
                <a:cubicBezTo>
                  <a:pt x="1804698" y="537391"/>
                  <a:pt x="1804698" y="1060565"/>
                  <a:pt x="1482015" y="1383249"/>
                </a:cubicBezTo>
                <a:cubicBezTo>
                  <a:pt x="1159330" y="1705934"/>
                  <a:pt x="636155" y="1705934"/>
                  <a:pt x="313471" y="1383250"/>
                </a:cubicBezTo>
                <a:cubicBezTo>
                  <a:pt x="293304" y="1363082"/>
                  <a:pt x="274396" y="1342131"/>
                  <a:pt x="256749" y="1320495"/>
                </a:cubicBezTo>
                <a:lnTo>
                  <a:pt x="231379" y="1285986"/>
                </a:lnTo>
                <a:close/>
                <a:moveTo>
                  <a:pt x="799030" y="446"/>
                </a:moveTo>
                <a:cubicBezTo>
                  <a:pt x="827928" y="-502"/>
                  <a:pt x="856867" y="58"/>
                  <a:pt x="885718" y="2126"/>
                </a:cubicBezTo>
                <a:cubicBezTo>
                  <a:pt x="1024203" y="12053"/>
                  <a:pt x="1160664" y="56721"/>
                  <a:pt x="1280935" y="136132"/>
                </a:cubicBezTo>
                <a:lnTo>
                  <a:pt x="1313293" y="159921"/>
                </a:lnTo>
                <a:lnTo>
                  <a:pt x="159921" y="1313292"/>
                </a:lnTo>
                <a:lnTo>
                  <a:pt x="136133" y="1280935"/>
                </a:lnTo>
                <a:cubicBezTo>
                  <a:pt x="-75629" y="960211"/>
                  <a:pt x="-40336" y="524361"/>
                  <a:pt x="242013" y="242013"/>
                </a:cubicBezTo>
                <a:cubicBezTo>
                  <a:pt x="396422" y="87603"/>
                  <a:pt x="596739" y="7081"/>
                  <a:pt x="799030" y="446"/>
                </a:cubicBezTo>
                <a:close/>
              </a:path>
            </a:pathLst>
          </a:custGeom>
        </p:spPr>
        <p:txBody>
          <a:bodyPr wrap="square">
            <a:noAutofit/>
          </a:bodyPr>
          <a:lstStyle/>
          <a:p>
            <a:endParaRPr lang="en-US" dirty="0"/>
          </a:p>
        </p:txBody>
      </p:sp>
      <p:sp>
        <p:nvSpPr>
          <p:cNvPr id="14" name="Picture Placeholder 13"/>
          <p:cNvSpPr>
            <a:spLocks noGrp="1"/>
          </p:cNvSpPr>
          <p:nvPr>
            <p:ph type="pic" sz="quarter" idx="12"/>
          </p:nvPr>
        </p:nvSpPr>
        <p:spPr>
          <a:xfrm>
            <a:off x="7018372" y="1204526"/>
            <a:ext cx="1293020" cy="1218946"/>
          </a:xfrm>
          <a:custGeom>
            <a:avLst/>
            <a:gdLst>
              <a:gd name="connsiteX0" fmla="*/ 1384749 w 1724026"/>
              <a:gd name="connsiteY0" fmla="*/ 132613 h 1625261"/>
              <a:gd name="connsiteX1" fmla="*/ 1419258 w 1724026"/>
              <a:gd name="connsiteY1" fmla="*/ 157984 h 1625261"/>
              <a:gd name="connsiteX2" fmla="*/ 1482013 w 1724026"/>
              <a:gd name="connsiteY2" fmla="*/ 214706 h 1625261"/>
              <a:gd name="connsiteX3" fmla="*/ 1482013 w 1724026"/>
              <a:gd name="connsiteY3" fmla="*/ 1383248 h 1625261"/>
              <a:gd name="connsiteX4" fmla="*/ 313471 w 1724026"/>
              <a:gd name="connsiteY4" fmla="*/ 1383249 h 1625261"/>
              <a:gd name="connsiteX5" fmla="*/ 256749 w 1724026"/>
              <a:gd name="connsiteY5" fmla="*/ 1320494 h 1625261"/>
              <a:gd name="connsiteX6" fmla="*/ 231378 w 1724026"/>
              <a:gd name="connsiteY6" fmla="*/ 1285985 h 1625261"/>
              <a:gd name="connsiteX7" fmla="*/ 799028 w 1724026"/>
              <a:gd name="connsiteY7" fmla="*/ 446 h 1625261"/>
              <a:gd name="connsiteX8" fmla="*/ 885717 w 1724026"/>
              <a:gd name="connsiteY8" fmla="*/ 2126 h 1625261"/>
              <a:gd name="connsiteX9" fmla="*/ 1280934 w 1724026"/>
              <a:gd name="connsiteY9" fmla="*/ 136131 h 1625261"/>
              <a:gd name="connsiteX10" fmla="*/ 1313291 w 1724026"/>
              <a:gd name="connsiteY10" fmla="*/ 159920 h 1625261"/>
              <a:gd name="connsiteX11" fmla="*/ 159920 w 1724026"/>
              <a:gd name="connsiteY11" fmla="*/ 1313291 h 1625261"/>
              <a:gd name="connsiteX12" fmla="*/ 136132 w 1724026"/>
              <a:gd name="connsiteY12" fmla="*/ 1280934 h 1625261"/>
              <a:gd name="connsiteX13" fmla="*/ 242013 w 1724026"/>
              <a:gd name="connsiteY13" fmla="*/ 242011 h 1625261"/>
              <a:gd name="connsiteX14" fmla="*/ 799028 w 1724026"/>
              <a:gd name="connsiteY14" fmla="*/ 446 h 1625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4026" h="1625261">
                <a:moveTo>
                  <a:pt x="1384749" y="132613"/>
                </a:moveTo>
                <a:lnTo>
                  <a:pt x="1419258" y="157984"/>
                </a:lnTo>
                <a:cubicBezTo>
                  <a:pt x="1440894" y="175630"/>
                  <a:pt x="1461845" y="194538"/>
                  <a:pt x="1482013" y="214706"/>
                </a:cubicBezTo>
                <a:cubicBezTo>
                  <a:pt x="1804697" y="537390"/>
                  <a:pt x="1804697" y="1060564"/>
                  <a:pt x="1482013" y="1383248"/>
                </a:cubicBezTo>
                <a:cubicBezTo>
                  <a:pt x="1159329" y="1705933"/>
                  <a:pt x="636155" y="1705933"/>
                  <a:pt x="313471" y="1383249"/>
                </a:cubicBezTo>
                <a:cubicBezTo>
                  <a:pt x="293303" y="1363081"/>
                  <a:pt x="274395" y="1342130"/>
                  <a:pt x="256749" y="1320494"/>
                </a:cubicBezTo>
                <a:lnTo>
                  <a:pt x="231378" y="1285985"/>
                </a:lnTo>
                <a:close/>
                <a:moveTo>
                  <a:pt x="799028" y="446"/>
                </a:moveTo>
                <a:cubicBezTo>
                  <a:pt x="827927" y="-502"/>
                  <a:pt x="856866" y="58"/>
                  <a:pt x="885717" y="2126"/>
                </a:cubicBezTo>
                <a:cubicBezTo>
                  <a:pt x="1024201" y="12052"/>
                  <a:pt x="1160662" y="56720"/>
                  <a:pt x="1280934" y="136131"/>
                </a:cubicBezTo>
                <a:lnTo>
                  <a:pt x="1313291" y="159920"/>
                </a:lnTo>
                <a:lnTo>
                  <a:pt x="159920" y="1313291"/>
                </a:lnTo>
                <a:lnTo>
                  <a:pt x="136132" y="1280934"/>
                </a:lnTo>
                <a:cubicBezTo>
                  <a:pt x="-75630" y="960209"/>
                  <a:pt x="-40337" y="524360"/>
                  <a:pt x="242013" y="242011"/>
                </a:cubicBezTo>
                <a:cubicBezTo>
                  <a:pt x="396422" y="87602"/>
                  <a:pt x="596738" y="7080"/>
                  <a:pt x="799028" y="446"/>
                </a:cubicBezTo>
                <a:close/>
              </a:path>
            </a:pathLst>
          </a:custGeom>
        </p:spPr>
        <p:txBody>
          <a:bodyPr wrap="square">
            <a:noAutofit/>
          </a:bodyPr>
          <a:lstStyle/>
          <a:p>
            <a:endParaRPr lang="en-US"/>
          </a:p>
        </p:txBody>
      </p:sp>
    </p:spTree>
    <p:extLst>
      <p:ext uri="{BB962C8B-B14F-4D97-AF65-F5344CB8AC3E}">
        <p14:creationId xmlns:p14="http://schemas.microsoft.com/office/powerpoint/2010/main" val="179476014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174804" y="1266486"/>
            <a:ext cx="2782150" cy="2622768"/>
          </a:xfrm>
          <a:custGeom>
            <a:avLst/>
            <a:gdLst>
              <a:gd name="connsiteX0" fmla="*/ 2979522 w 3709533"/>
              <a:gd name="connsiteY0" fmla="*/ 285342 h 3497024"/>
              <a:gd name="connsiteX1" fmla="*/ 3053774 w 3709533"/>
              <a:gd name="connsiteY1" fmla="*/ 339930 h 3497024"/>
              <a:gd name="connsiteX2" fmla="*/ 3188802 w 3709533"/>
              <a:gd name="connsiteY2" fmla="*/ 461977 h 3497024"/>
              <a:gd name="connsiteX3" fmla="*/ 3188802 w 3709533"/>
              <a:gd name="connsiteY3" fmla="*/ 2976293 h 3497024"/>
              <a:gd name="connsiteX4" fmla="*/ 674486 w 3709533"/>
              <a:gd name="connsiteY4" fmla="*/ 2976293 h 3497024"/>
              <a:gd name="connsiteX5" fmla="*/ 552439 w 3709533"/>
              <a:gd name="connsiteY5" fmla="*/ 2841265 h 3497024"/>
              <a:gd name="connsiteX6" fmla="*/ 497851 w 3709533"/>
              <a:gd name="connsiteY6" fmla="*/ 2767013 h 3497024"/>
              <a:gd name="connsiteX7" fmla="*/ 1756562 w 3709533"/>
              <a:gd name="connsiteY7" fmla="*/ 127 h 3497024"/>
              <a:gd name="connsiteX8" fmla="*/ 2756146 w 3709533"/>
              <a:gd name="connsiteY8" fmla="*/ 292912 h 3497024"/>
              <a:gd name="connsiteX9" fmla="*/ 2825769 w 3709533"/>
              <a:gd name="connsiteY9" fmla="*/ 344097 h 3497024"/>
              <a:gd name="connsiteX10" fmla="*/ 344097 w 3709533"/>
              <a:gd name="connsiteY10" fmla="*/ 2825769 h 3497024"/>
              <a:gd name="connsiteX11" fmla="*/ 292912 w 3709533"/>
              <a:gd name="connsiteY11" fmla="*/ 2756146 h 3497024"/>
              <a:gd name="connsiteX12" fmla="*/ 520732 w 3709533"/>
              <a:gd name="connsiteY12" fmla="*/ 520732 h 3497024"/>
              <a:gd name="connsiteX13" fmla="*/ 1756562 w 3709533"/>
              <a:gd name="connsiteY13" fmla="*/ 127 h 3497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09533" h="3497024">
                <a:moveTo>
                  <a:pt x="2979522" y="285342"/>
                </a:moveTo>
                <a:lnTo>
                  <a:pt x="3053774" y="339930"/>
                </a:lnTo>
                <a:cubicBezTo>
                  <a:pt x="3100328" y="377900"/>
                  <a:pt x="3145408" y="418583"/>
                  <a:pt x="3188802" y="461977"/>
                </a:cubicBezTo>
                <a:cubicBezTo>
                  <a:pt x="3883111" y="1156286"/>
                  <a:pt x="3883111" y="2281984"/>
                  <a:pt x="3188802" y="2976293"/>
                </a:cubicBezTo>
                <a:cubicBezTo>
                  <a:pt x="2494494" y="3670602"/>
                  <a:pt x="1368795" y="3670602"/>
                  <a:pt x="674486" y="2976293"/>
                </a:cubicBezTo>
                <a:cubicBezTo>
                  <a:pt x="631092" y="2932899"/>
                  <a:pt x="590409" y="2887819"/>
                  <a:pt x="552439" y="2841265"/>
                </a:cubicBezTo>
                <a:lnTo>
                  <a:pt x="497851" y="2767013"/>
                </a:lnTo>
                <a:close/>
                <a:moveTo>
                  <a:pt x="1756562" y="127"/>
                </a:moveTo>
                <a:cubicBezTo>
                  <a:pt x="2104903" y="-4025"/>
                  <a:pt x="2454231" y="93569"/>
                  <a:pt x="2756146" y="292912"/>
                </a:cubicBezTo>
                <a:lnTo>
                  <a:pt x="2825769" y="344097"/>
                </a:lnTo>
                <a:lnTo>
                  <a:pt x="344097" y="2825769"/>
                </a:lnTo>
                <a:lnTo>
                  <a:pt x="292912" y="2756146"/>
                </a:lnTo>
                <a:cubicBezTo>
                  <a:pt x="-162729" y="2066055"/>
                  <a:pt x="-86789" y="1128253"/>
                  <a:pt x="520732" y="520732"/>
                </a:cubicBezTo>
                <a:cubicBezTo>
                  <a:pt x="862462" y="179002"/>
                  <a:pt x="1308694" y="5467"/>
                  <a:pt x="1756562" y="127"/>
                </a:cubicBezTo>
                <a:close/>
              </a:path>
            </a:pathLst>
          </a:custGeom>
        </p:spPr>
        <p:txBody>
          <a:bodyPr wrap="square">
            <a:noAutofit/>
          </a:bodyPr>
          <a:lstStyle/>
          <a:p>
            <a:endParaRPr lang="en-US"/>
          </a:p>
        </p:txBody>
      </p:sp>
    </p:spTree>
    <p:extLst>
      <p:ext uri="{BB962C8B-B14F-4D97-AF65-F5344CB8AC3E}">
        <p14:creationId xmlns:p14="http://schemas.microsoft.com/office/powerpoint/2010/main" val="24999915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pPr/>
              <a:t>2021/10/12</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2446103537"/>
      </p:ext>
    </p:extLst>
  </p:cSld>
  <p:clrMapOvr>
    <a:masterClrMapping/>
  </p:clrMapOvr>
  <p:transition spd="slow" advClick="0" advTm="0">
    <p:cove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356957" y="1162300"/>
            <a:ext cx="2430086" cy="2818901"/>
          </a:xfrm>
          <a:custGeom>
            <a:avLst/>
            <a:gdLst>
              <a:gd name="connsiteX0" fmla="*/ 1620057 w 3240114"/>
              <a:gd name="connsiteY0" fmla="*/ 0 h 3758534"/>
              <a:gd name="connsiteX1" fmla="*/ 3240114 w 3240114"/>
              <a:gd name="connsiteY1" fmla="*/ 929784 h 3758534"/>
              <a:gd name="connsiteX2" fmla="*/ 3240114 w 3240114"/>
              <a:gd name="connsiteY2" fmla="*/ 2828750 h 3758534"/>
              <a:gd name="connsiteX3" fmla="*/ 1620057 w 3240114"/>
              <a:gd name="connsiteY3" fmla="*/ 3758534 h 3758534"/>
              <a:gd name="connsiteX4" fmla="*/ 0 w 3240114"/>
              <a:gd name="connsiteY4" fmla="*/ 2828750 h 3758534"/>
              <a:gd name="connsiteX5" fmla="*/ 0 w 3240114"/>
              <a:gd name="connsiteY5" fmla="*/ 929784 h 375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0114" h="3758534">
                <a:moveTo>
                  <a:pt x="1620057" y="0"/>
                </a:moveTo>
                <a:lnTo>
                  <a:pt x="3240114" y="929784"/>
                </a:lnTo>
                <a:lnTo>
                  <a:pt x="3240114" y="2828750"/>
                </a:lnTo>
                <a:lnTo>
                  <a:pt x="1620057" y="3758534"/>
                </a:lnTo>
                <a:lnTo>
                  <a:pt x="0" y="2828750"/>
                </a:lnTo>
                <a:lnTo>
                  <a:pt x="0" y="929784"/>
                </a:lnTo>
                <a:close/>
              </a:path>
            </a:pathLst>
          </a:custGeom>
        </p:spPr>
        <p:txBody>
          <a:bodyPr wrap="square">
            <a:noAutofit/>
          </a:bodyPr>
          <a:lstStyle/>
          <a:p>
            <a:endParaRPr lang="en-US"/>
          </a:p>
        </p:txBody>
      </p:sp>
    </p:spTree>
    <p:extLst>
      <p:ext uri="{BB962C8B-B14F-4D97-AF65-F5344CB8AC3E}">
        <p14:creationId xmlns:p14="http://schemas.microsoft.com/office/powerpoint/2010/main" val="192166564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3550158" y="1292529"/>
            <a:ext cx="2043684" cy="2558443"/>
          </a:xfrm>
          <a:custGeom>
            <a:avLst/>
            <a:gdLst>
              <a:gd name="connsiteX0" fmla="*/ 1917319 w 2724912"/>
              <a:gd name="connsiteY0" fmla="*/ 2666021 h 3411257"/>
              <a:gd name="connsiteX1" fmla="*/ 1757299 w 2724912"/>
              <a:gd name="connsiteY1" fmla="*/ 2704883 h 3411257"/>
              <a:gd name="connsiteX2" fmla="*/ 1787017 w 2724912"/>
              <a:gd name="connsiteY2" fmla="*/ 3006635 h 3411257"/>
              <a:gd name="connsiteX3" fmla="*/ 1924177 w 2724912"/>
              <a:gd name="connsiteY3" fmla="*/ 3066071 h 3411257"/>
              <a:gd name="connsiteX4" fmla="*/ 2051050 w 2724912"/>
              <a:gd name="connsiteY4" fmla="*/ 3022637 h 3411257"/>
              <a:gd name="connsiteX5" fmla="*/ 2075053 w 2724912"/>
              <a:gd name="connsiteY5" fmla="*/ 2832899 h 3411257"/>
              <a:gd name="connsiteX6" fmla="*/ 2046478 w 2724912"/>
              <a:gd name="connsiteY6" fmla="*/ 2695739 h 3411257"/>
              <a:gd name="connsiteX7" fmla="*/ 1917319 w 2724912"/>
              <a:gd name="connsiteY7" fmla="*/ 2666021 h 3411257"/>
              <a:gd name="connsiteX8" fmla="*/ 544195 w 2724912"/>
              <a:gd name="connsiteY8" fmla="*/ 1806485 h 3411257"/>
              <a:gd name="connsiteX9" fmla="*/ 1037971 w 2724912"/>
              <a:gd name="connsiteY9" fmla="*/ 1806485 h 3411257"/>
              <a:gd name="connsiteX10" fmla="*/ 1037971 w 2724912"/>
              <a:gd name="connsiteY10" fmla="*/ 3383825 h 3411257"/>
              <a:gd name="connsiteX11" fmla="*/ 544195 w 2724912"/>
              <a:gd name="connsiteY11" fmla="*/ 3383825 h 3411257"/>
              <a:gd name="connsiteX12" fmla="*/ 544195 w 2724912"/>
              <a:gd name="connsiteY12" fmla="*/ 2396273 h 3411257"/>
              <a:gd name="connsiteX13" fmla="*/ 562483 w 2724912"/>
              <a:gd name="connsiteY13" fmla="*/ 2192819 h 3411257"/>
              <a:gd name="connsiteX14" fmla="*/ 199009 w 2724912"/>
              <a:gd name="connsiteY14" fmla="*/ 2263685 h 3411257"/>
              <a:gd name="connsiteX15" fmla="*/ 141859 w 2724912"/>
              <a:gd name="connsiteY15" fmla="*/ 1959647 h 3411257"/>
              <a:gd name="connsiteX16" fmla="*/ 1997329 w 2724912"/>
              <a:gd name="connsiteY16" fmla="*/ 1779053 h 3411257"/>
              <a:gd name="connsiteX17" fmla="*/ 2429383 w 2724912"/>
              <a:gd name="connsiteY17" fmla="*/ 1829345 h 3411257"/>
              <a:gd name="connsiteX18" fmla="*/ 2411095 w 2724912"/>
              <a:gd name="connsiteY18" fmla="*/ 2124239 h 3411257"/>
              <a:gd name="connsiteX19" fmla="*/ 1997329 w 2724912"/>
              <a:gd name="connsiteY19" fmla="*/ 2124239 h 3411257"/>
              <a:gd name="connsiteX20" fmla="*/ 1812163 w 2724912"/>
              <a:gd name="connsiteY20" fmla="*/ 2179103 h 3411257"/>
              <a:gd name="connsiteX21" fmla="*/ 1759585 w 2724912"/>
              <a:gd name="connsiteY21" fmla="*/ 2419133 h 3411257"/>
              <a:gd name="connsiteX22" fmla="*/ 2065909 w 2724912"/>
              <a:gd name="connsiteY22" fmla="*/ 2341409 h 3411257"/>
              <a:gd name="connsiteX23" fmla="*/ 2436241 w 2724912"/>
              <a:gd name="connsiteY23" fmla="*/ 2451137 h 3411257"/>
              <a:gd name="connsiteX24" fmla="*/ 2536825 w 2724912"/>
              <a:gd name="connsiteY24" fmla="*/ 2821469 h 3411257"/>
              <a:gd name="connsiteX25" fmla="*/ 2510536 w 2724912"/>
              <a:gd name="connsiteY25" fmla="*/ 3091217 h 3411257"/>
              <a:gd name="connsiteX26" fmla="*/ 2416810 w 2724912"/>
              <a:gd name="connsiteY26" fmla="*/ 3271811 h 3411257"/>
              <a:gd name="connsiteX27" fmla="*/ 2228215 w 2724912"/>
              <a:gd name="connsiteY27" fmla="*/ 3379253 h 3411257"/>
              <a:gd name="connsiteX28" fmla="*/ 1919605 w 2724912"/>
              <a:gd name="connsiteY28" fmla="*/ 3411257 h 3411257"/>
              <a:gd name="connsiteX29" fmla="*/ 1618996 w 2724912"/>
              <a:gd name="connsiteY29" fmla="*/ 3378110 h 3411257"/>
              <a:gd name="connsiteX30" fmla="*/ 1424686 w 2724912"/>
              <a:gd name="connsiteY30" fmla="*/ 3253523 h 3411257"/>
              <a:gd name="connsiteX31" fmla="*/ 1314958 w 2724912"/>
              <a:gd name="connsiteY31" fmla="*/ 3008921 h 3411257"/>
              <a:gd name="connsiteX32" fmla="*/ 1284097 w 2724912"/>
              <a:gd name="connsiteY32" fmla="*/ 2608871 h 3411257"/>
              <a:gd name="connsiteX33" fmla="*/ 1303528 w 2724912"/>
              <a:gd name="connsiteY33" fmla="*/ 2297975 h 3411257"/>
              <a:gd name="connsiteX34" fmla="*/ 1365250 w 2724912"/>
              <a:gd name="connsiteY34" fmla="*/ 2073947 h 3411257"/>
              <a:gd name="connsiteX35" fmla="*/ 1462405 w 2724912"/>
              <a:gd name="connsiteY35" fmla="*/ 1924214 h 3411257"/>
              <a:gd name="connsiteX36" fmla="*/ 1601851 w 2724912"/>
              <a:gd name="connsiteY36" fmla="*/ 1833917 h 3411257"/>
              <a:gd name="connsiteX37" fmla="*/ 1777873 w 2724912"/>
              <a:gd name="connsiteY37" fmla="*/ 1790483 h 3411257"/>
              <a:gd name="connsiteX38" fmla="*/ 1997329 w 2724912"/>
              <a:gd name="connsiteY38" fmla="*/ 1779053 h 3411257"/>
              <a:gd name="connsiteX39" fmla="*/ 2045970 w 2724912"/>
              <a:gd name="connsiteY39" fmla="*/ 368046 h 3411257"/>
              <a:gd name="connsiteX40" fmla="*/ 1933956 w 2724912"/>
              <a:gd name="connsiteY40" fmla="*/ 396621 h 3411257"/>
              <a:gd name="connsiteX41" fmla="*/ 1882521 w 2724912"/>
              <a:gd name="connsiteY41" fmla="*/ 520065 h 3411257"/>
              <a:gd name="connsiteX42" fmla="*/ 1865376 w 2724912"/>
              <a:gd name="connsiteY42" fmla="*/ 820674 h 3411257"/>
              <a:gd name="connsiteX43" fmla="*/ 1882521 w 2724912"/>
              <a:gd name="connsiteY43" fmla="*/ 1121283 h 3411257"/>
              <a:gd name="connsiteX44" fmla="*/ 1933956 w 2724912"/>
              <a:gd name="connsiteY44" fmla="*/ 1244727 h 3411257"/>
              <a:gd name="connsiteX45" fmla="*/ 2045970 w 2724912"/>
              <a:gd name="connsiteY45" fmla="*/ 1273302 h 3411257"/>
              <a:gd name="connsiteX46" fmla="*/ 2163699 w 2724912"/>
              <a:gd name="connsiteY46" fmla="*/ 1244727 h 3411257"/>
              <a:gd name="connsiteX47" fmla="*/ 2216277 w 2724912"/>
              <a:gd name="connsiteY47" fmla="*/ 1121283 h 3411257"/>
              <a:gd name="connsiteX48" fmla="*/ 2233422 w 2724912"/>
              <a:gd name="connsiteY48" fmla="*/ 820674 h 3411257"/>
              <a:gd name="connsiteX49" fmla="*/ 2216277 w 2724912"/>
              <a:gd name="connsiteY49" fmla="*/ 520065 h 3411257"/>
              <a:gd name="connsiteX50" fmla="*/ 2163699 w 2724912"/>
              <a:gd name="connsiteY50" fmla="*/ 396621 h 3411257"/>
              <a:gd name="connsiteX51" fmla="*/ 2045970 w 2724912"/>
              <a:gd name="connsiteY51" fmla="*/ 368046 h 3411257"/>
              <a:gd name="connsiteX52" fmla="*/ 603504 w 2724912"/>
              <a:gd name="connsiteY52" fmla="*/ 4572 h 3411257"/>
              <a:gd name="connsiteX53" fmla="*/ 1038987 w 2724912"/>
              <a:gd name="connsiteY53" fmla="*/ 90297 h 3411257"/>
              <a:gd name="connsiteX54" fmla="*/ 1186434 w 2724912"/>
              <a:gd name="connsiteY54" fmla="*/ 397764 h 3411257"/>
              <a:gd name="connsiteX55" fmla="*/ 1141857 w 2724912"/>
              <a:gd name="connsiteY55" fmla="*/ 620649 h 3411257"/>
              <a:gd name="connsiteX56" fmla="*/ 946404 w 2724912"/>
              <a:gd name="connsiteY56" fmla="*/ 864108 h 3411257"/>
              <a:gd name="connsiteX57" fmla="*/ 573786 w 2724912"/>
              <a:gd name="connsiteY57" fmla="*/ 1216152 h 3411257"/>
              <a:gd name="connsiteX58" fmla="*/ 784098 w 2724912"/>
              <a:gd name="connsiteY58" fmla="*/ 1193292 h 3411257"/>
              <a:gd name="connsiteX59" fmla="*/ 1223010 w 2724912"/>
              <a:gd name="connsiteY59" fmla="*/ 1193292 h 3411257"/>
              <a:gd name="connsiteX60" fmla="*/ 1223010 w 2724912"/>
              <a:gd name="connsiteY60" fmla="*/ 1609344 h 3411257"/>
              <a:gd name="connsiteX61" fmla="*/ 0 w 2724912"/>
              <a:gd name="connsiteY61" fmla="*/ 1609344 h 3411257"/>
              <a:gd name="connsiteX62" fmla="*/ 0 w 2724912"/>
              <a:gd name="connsiteY62" fmla="*/ 1362456 h 3411257"/>
              <a:gd name="connsiteX63" fmla="*/ 68580 w 2724912"/>
              <a:gd name="connsiteY63" fmla="*/ 1163574 h 3411257"/>
              <a:gd name="connsiteX64" fmla="*/ 397764 w 2724912"/>
              <a:gd name="connsiteY64" fmla="*/ 841248 h 3411257"/>
              <a:gd name="connsiteX65" fmla="*/ 678942 w 2724912"/>
              <a:gd name="connsiteY65" fmla="*/ 461772 h 3411257"/>
              <a:gd name="connsiteX66" fmla="*/ 650367 w 2724912"/>
              <a:gd name="connsiteY66" fmla="*/ 421767 h 3411257"/>
              <a:gd name="connsiteX67" fmla="*/ 539496 w 2724912"/>
              <a:gd name="connsiteY67" fmla="*/ 413766 h 3411257"/>
              <a:gd name="connsiteX68" fmla="*/ 29718 w 2724912"/>
              <a:gd name="connsiteY68" fmla="*/ 418338 h 3411257"/>
              <a:gd name="connsiteX69" fmla="*/ 13716 w 2724912"/>
              <a:gd name="connsiteY69" fmla="*/ 54864 h 3411257"/>
              <a:gd name="connsiteX70" fmla="*/ 603504 w 2724912"/>
              <a:gd name="connsiteY70" fmla="*/ 4572 h 3411257"/>
              <a:gd name="connsiteX71" fmla="*/ 2048256 w 2724912"/>
              <a:gd name="connsiteY71" fmla="*/ 0 h 3411257"/>
              <a:gd name="connsiteX72" fmla="*/ 2576322 w 2724912"/>
              <a:gd name="connsiteY72" fmla="*/ 177165 h 3411257"/>
              <a:gd name="connsiteX73" fmla="*/ 2724912 w 2724912"/>
              <a:gd name="connsiteY73" fmla="*/ 820674 h 3411257"/>
              <a:gd name="connsiteX74" fmla="*/ 2576322 w 2724912"/>
              <a:gd name="connsiteY74" fmla="*/ 1464183 h 3411257"/>
              <a:gd name="connsiteX75" fmla="*/ 2048256 w 2724912"/>
              <a:gd name="connsiteY75" fmla="*/ 1641348 h 3411257"/>
              <a:gd name="connsiteX76" fmla="*/ 1522476 w 2724912"/>
              <a:gd name="connsiteY76" fmla="*/ 1464183 h 3411257"/>
              <a:gd name="connsiteX77" fmla="*/ 1373886 w 2724912"/>
              <a:gd name="connsiteY77" fmla="*/ 820674 h 3411257"/>
              <a:gd name="connsiteX78" fmla="*/ 1522476 w 2724912"/>
              <a:gd name="connsiteY78" fmla="*/ 177165 h 3411257"/>
              <a:gd name="connsiteX79" fmla="*/ 2048256 w 2724912"/>
              <a:gd name="connsiteY79" fmla="*/ 0 h 341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724912" h="3411257">
                <a:moveTo>
                  <a:pt x="1917319" y="2666021"/>
                </a:moveTo>
                <a:cubicBezTo>
                  <a:pt x="1863979" y="2666021"/>
                  <a:pt x="1810639" y="2678975"/>
                  <a:pt x="1757299" y="2704883"/>
                </a:cubicBezTo>
                <a:cubicBezTo>
                  <a:pt x="1758823" y="2866427"/>
                  <a:pt x="1768729" y="2967011"/>
                  <a:pt x="1787017" y="3006635"/>
                </a:cubicBezTo>
                <a:cubicBezTo>
                  <a:pt x="1805305" y="3046259"/>
                  <a:pt x="1851025" y="3066071"/>
                  <a:pt x="1924177" y="3066071"/>
                </a:cubicBezTo>
                <a:cubicBezTo>
                  <a:pt x="1992757" y="3066071"/>
                  <a:pt x="2035048" y="3051593"/>
                  <a:pt x="2051050" y="3022637"/>
                </a:cubicBezTo>
                <a:cubicBezTo>
                  <a:pt x="2067052" y="2993681"/>
                  <a:pt x="2075053" y="2930435"/>
                  <a:pt x="2075053" y="2832899"/>
                </a:cubicBezTo>
                <a:cubicBezTo>
                  <a:pt x="2075053" y="2761271"/>
                  <a:pt x="2065528" y="2715551"/>
                  <a:pt x="2046478" y="2695739"/>
                </a:cubicBezTo>
                <a:cubicBezTo>
                  <a:pt x="2027428" y="2675927"/>
                  <a:pt x="1984375" y="2666021"/>
                  <a:pt x="1917319" y="2666021"/>
                </a:cubicBezTo>
                <a:close/>
                <a:moveTo>
                  <a:pt x="544195" y="1806485"/>
                </a:moveTo>
                <a:lnTo>
                  <a:pt x="1037971" y="1806485"/>
                </a:lnTo>
                <a:lnTo>
                  <a:pt x="1037971" y="3383825"/>
                </a:lnTo>
                <a:lnTo>
                  <a:pt x="544195" y="3383825"/>
                </a:lnTo>
                <a:lnTo>
                  <a:pt x="544195" y="2396273"/>
                </a:lnTo>
                <a:cubicBezTo>
                  <a:pt x="544195" y="2312453"/>
                  <a:pt x="550291" y="2244635"/>
                  <a:pt x="562483" y="2192819"/>
                </a:cubicBezTo>
                <a:lnTo>
                  <a:pt x="199009" y="2263685"/>
                </a:lnTo>
                <a:lnTo>
                  <a:pt x="141859" y="1959647"/>
                </a:lnTo>
                <a:close/>
                <a:moveTo>
                  <a:pt x="1997329" y="1779053"/>
                </a:moveTo>
                <a:cubicBezTo>
                  <a:pt x="2171065" y="1779053"/>
                  <a:pt x="2315083" y="1795817"/>
                  <a:pt x="2429383" y="1829345"/>
                </a:cubicBezTo>
                <a:lnTo>
                  <a:pt x="2411095" y="2124239"/>
                </a:lnTo>
                <a:lnTo>
                  <a:pt x="1997329" y="2124239"/>
                </a:lnTo>
                <a:cubicBezTo>
                  <a:pt x="1904365" y="2124239"/>
                  <a:pt x="1842643" y="2142527"/>
                  <a:pt x="1812163" y="2179103"/>
                </a:cubicBezTo>
                <a:cubicBezTo>
                  <a:pt x="1781683" y="2215679"/>
                  <a:pt x="1764157" y="2295689"/>
                  <a:pt x="1759585" y="2419133"/>
                </a:cubicBezTo>
                <a:cubicBezTo>
                  <a:pt x="1831213" y="2367317"/>
                  <a:pt x="1933321" y="2341409"/>
                  <a:pt x="2065909" y="2341409"/>
                </a:cubicBezTo>
                <a:cubicBezTo>
                  <a:pt x="2245741" y="2341409"/>
                  <a:pt x="2369185" y="2377985"/>
                  <a:pt x="2436241" y="2451137"/>
                </a:cubicBezTo>
                <a:cubicBezTo>
                  <a:pt x="2503297" y="2524289"/>
                  <a:pt x="2536825" y="2647733"/>
                  <a:pt x="2536825" y="2821469"/>
                </a:cubicBezTo>
                <a:cubicBezTo>
                  <a:pt x="2536825" y="2931197"/>
                  <a:pt x="2528062" y="3021113"/>
                  <a:pt x="2510536" y="3091217"/>
                </a:cubicBezTo>
                <a:cubicBezTo>
                  <a:pt x="2493010" y="3161321"/>
                  <a:pt x="2461768" y="3221519"/>
                  <a:pt x="2416810" y="3271811"/>
                </a:cubicBezTo>
                <a:cubicBezTo>
                  <a:pt x="2371852" y="3322103"/>
                  <a:pt x="2308987" y="3357917"/>
                  <a:pt x="2228215" y="3379253"/>
                </a:cubicBezTo>
                <a:cubicBezTo>
                  <a:pt x="2147443" y="3400589"/>
                  <a:pt x="2044573" y="3411257"/>
                  <a:pt x="1919605" y="3411257"/>
                </a:cubicBezTo>
                <a:cubicBezTo>
                  <a:pt x="1796161" y="3411257"/>
                  <a:pt x="1695958" y="3400208"/>
                  <a:pt x="1618996" y="3378110"/>
                </a:cubicBezTo>
                <a:cubicBezTo>
                  <a:pt x="1542034" y="3356012"/>
                  <a:pt x="1477264" y="3314483"/>
                  <a:pt x="1424686" y="3253523"/>
                </a:cubicBezTo>
                <a:cubicBezTo>
                  <a:pt x="1372108" y="3192563"/>
                  <a:pt x="1335532" y="3111029"/>
                  <a:pt x="1314958" y="3008921"/>
                </a:cubicBezTo>
                <a:cubicBezTo>
                  <a:pt x="1294384" y="2906813"/>
                  <a:pt x="1284097" y="2773463"/>
                  <a:pt x="1284097" y="2608871"/>
                </a:cubicBezTo>
                <a:cubicBezTo>
                  <a:pt x="1284097" y="2489999"/>
                  <a:pt x="1290574" y="2386367"/>
                  <a:pt x="1303528" y="2297975"/>
                </a:cubicBezTo>
                <a:cubicBezTo>
                  <a:pt x="1316482" y="2209583"/>
                  <a:pt x="1337056" y="2134907"/>
                  <a:pt x="1365250" y="2073947"/>
                </a:cubicBezTo>
                <a:cubicBezTo>
                  <a:pt x="1393444" y="2012987"/>
                  <a:pt x="1425829" y="1963076"/>
                  <a:pt x="1462405" y="1924214"/>
                </a:cubicBezTo>
                <a:cubicBezTo>
                  <a:pt x="1498981" y="1885352"/>
                  <a:pt x="1545463" y="1855253"/>
                  <a:pt x="1601851" y="1833917"/>
                </a:cubicBezTo>
                <a:cubicBezTo>
                  <a:pt x="1658239" y="1812581"/>
                  <a:pt x="1716913" y="1798103"/>
                  <a:pt x="1777873" y="1790483"/>
                </a:cubicBezTo>
                <a:cubicBezTo>
                  <a:pt x="1838833" y="1782863"/>
                  <a:pt x="1911985" y="1779053"/>
                  <a:pt x="1997329" y="1779053"/>
                </a:cubicBezTo>
                <a:close/>
                <a:moveTo>
                  <a:pt x="2045970" y="368046"/>
                </a:moveTo>
                <a:cubicBezTo>
                  <a:pt x="1994154" y="368046"/>
                  <a:pt x="1956816" y="377571"/>
                  <a:pt x="1933956" y="396621"/>
                </a:cubicBezTo>
                <a:cubicBezTo>
                  <a:pt x="1911096" y="415671"/>
                  <a:pt x="1893951" y="456819"/>
                  <a:pt x="1882521" y="520065"/>
                </a:cubicBezTo>
                <a:cubicBezTo>
                  <a:pt x="1871091" y="583311"/>
                  <a:pt x="1865376" y="683514"/>
                  <a:pt x="1865376" y="820674"/>
                </a:cubicBezTo>
                <a:cubicBezTo>
                  <a:pt x="1865376" y="957834"/>
                  <a:pt x="1871091" y="1058037"/>
                  <a:pt x="1882521" y="1121283"/>
                </a:cubicBezTo>
                <a:cubicBezTo>
                  <a:pt x="1893951" y="1184529"/>
                  <a:pt x="1911096" y="1225677"/>
                  <a:pt x="1933956" y="1244727"/>
                </a:cubicBezTo>
                <a:cubicBezTo>
                  <a:pt x="1956816" y="1263777"/>
                  <a:pt x="1994154" y="1273302"/>
                  <a:pt x="2045970" y="1273302"/>
                </a:cubicBezTo>
                <a:cubicBezTo>
                  <a:pt x="2100834" y="1273302"/>
                  <a:pt x="2140077" y="1263777"/>
                  <a:pt x="2163699" y="1244727"/>
                </a:cubicBezTo>
                <a:cubicBezTo>
                  <a:pt x="2187321" y="1225677"/>
                  <a:pt x="2204847" y="1184529"/>
                  <a:pt x="2216277" y="1121283"/>
                </a:cubicBezTo>
                <a:cubicBezTo>
                  <a:pt x="2227707" y="1058037"/>
                  <a:pt x="2233422" y="957834"/>
                  <a:pt x="2233422" y="820674"/>
                </a:cubicBezTo>
                <a:cubicBezTo>
                  <a:pt x="2233422" y="683514"/>
                  <a:pt x="2227707" y="583311"/>
                  <a:pt x="2216277" y="520065"/>
                </a:cubicBezTo>
                <a:cubicBezTo>
                  <a:pt x="2204847" y="456819"/>
                  <a:pt x="2187321" y="415671"/>
                  <a:pt x="2163699" y="396621"/>
                </a:cubicBezTo>
                <a:cubicBezTo>
                  <a:pt x="2140077" y="377571"/>
                  <a:pt x="2100834" y="368046"/>
                  <a:pt x="2045970" y="368046"/>
                </a:cubicBezTo>
                <a:close/>
                <a:moveTo>
                  <a:pt x="603504" y="4572"/>
                </a:moveTo>
                <a:cubicBezTo>
                  <a:pt x="795528" y="4572"/>
                  <a:pt x="940689" y="33147"/>
                  <a:pt x="1038987" y="90297"/>
                </a:cubicBezTo>
                <a:cubicBezTo>
                  <a:pt x="1137285" y="147447"/>
                  <a:pt x="1186434" y="249936"/>
                  <a:pt x="1186434" y="397764"/>
                </a:cubicBezTo>
                <a:cubicBezTo>
                  <a:pt x="1186434" y="484632"/>
                  <a:pt x="1171575" y="558927"/>
                  <a:pt x="1141857" y="620649"/>
                </a:cubicBezTo>
                <a:cubicBezTo>
                  <a:pt x="1112139" y="682371"/>
                  <a:pt x="1046988" y="763524"/>
                  <a:pt x="946404" y="864108"/>
                </a:cubicBezTo>
                <a:lnTo>
                  <a:pt x="573786" y="1216152"/>
                </a:lnTo>
                <a:cubicBezTo>
                  <a:pt x="634746" y="1197864"/>
                  <a:pt x="704850" y="1190244"/>
                  <a:pt x="784098" y="1193292"/>
                </a:cubicBezTo>
                <a:lnTo>
                  <a:pt x="1223010" y="1193292"/>
                </a:lnTo>
                <a:lnTo>
                  <a:pt x="1223010" y="1609344"/>
                </a:lnTo>
                <a:lnTo>
                  <a:pt x="0" y="1609344"/>
                </a:lnTo>
                <a:lnTo>
                  <a:pt x="0" y="1362456"/>
                </a:lnTo>
                <a:cubicBezTo>
                  <a:pt x="0" y="1283208"/>
                  <a:pt x="22860" y="1216914"/>
                  <a:pt x="68580" y="1163574"/>
                </a:cubicBezTo>
                <a:lnTo>
                  <a:pt x="397764" y="841248"/>
                </a:lnTo>
                <a:cubicBezTo>
                  <a:pt x="585216" y="653796"/>
                  <a:pt x="678942" y="527304"/>
                  <a:pt x="678942" y="461772"/>
                </a:cubicBezTo>
                <a:cubicBezTo>
                  <a:pt x="678942" y="440436"/>
                  <a:pt x="669417" y="427101"/>
                  <a:pt x="650367" y="421767"/>
                </a:cubicBezTo>
                <a:cubicBezTo>
                  <a:pt x="631317" y="416433"/>
                  <a:pt x="594360" y="413766"/>
                  <a:pt x="539496" y="413766"/>
                </a:cubicBezTo>
                <a:cubicBezTo>
                  <a:pt x="348996" y="413766"/>
                  <a:pt x="179070" y="415290"/>
                  <a:pt x="29718" y="418338"/>
                </a:cubicBezTo>
                <a:lnTo>
                  <a:pt x="13716" y="54864"/>
                </a:lnTo>
                <a:cubicBezTo>
                  <a:pt x="196596" y="21336"/>
                  <a:pt x="393192" y="4572"/>
                  <a:pt x="603504" y="4572"/>
                </a:cubicBezTo>
                <a:close/>
                <a:moveTo>
                  <a:pt x="2048256" y="0"/>
                </a:moveTo>
                <a:cubicBezTo>
                  <a:pt x="2301240" y="0"/>
                  <a:pt x="2477262" y="59055"/>
                  <a:pt x="2576322" y="177165"/>
                </a:cubicBezTo>
                <a:cubicBezTo>
                  <a:pt x="2675382" y="295275"/>
                  <a:pt x="2724912" y="509778"/>
                  <a:pt x="2724912" y="820674"/>
                </a:cubicBezTo>
                <a:cubicBezTo>
                  <a:pt x="2724912" y="1131570"/>
                  <a:pt x="2675382" y="1346073"/>
                  <a:pt x="2576322" y="1464183"/>
                </a:cubicBezTo>
                <a:cubicBezTo>
                  <a:pt x="2477262" y="1582293"/>
                  <a:pt x="2301240" y="1641348"/>
                  <a:pt x="2048256" y="1641348"/>
                </a:cubicBezTo>
                <a:cubicBezTo>
                  <a:pt x="1796796" y="1641348"/>
                  <a:pt x="1621536" y="1582293"/>
                  <a:pt x="1522476" y="1464183"/>
                </a:cubicBezTo>
                <a:cubicBezTo>
                  <a:pt x="1423416" y="1346073"/>
                  <a:pt x="1373886" y="1131570"/>
                  <a:pt x="1373886" y="820674"/>
                </a:cubicBezTo>
                <a:cubicBezTo>
                  <a:pt x="1373886" y="509778"/>
                  <a:pt x="1423416" y="295275"/>
                  <a:pt x="1522476" y="177165"/>
                </a:cubicBezTo>
                <a:cubicBezTo>
                  <a:pt x="1621536" y="59055"/>
                  <a:pt x="1796796" y="0"/>
                  <a:pt x="2048256"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37600100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550157" y="1302816"/>
            <a:ext cx="2043684" cy="2537869"/>
          </a:xfrm>
          <a:custGeom>
            <a:avLst/>
            <a:gdLst>
              <a:gd name="connsiteX0" fmla="*/ 1311528 w 2724912"/>
              <a:gd name="connsiteY0" fmla="*/ 1806485 h 3383825"/>
              <a:gd name="connsiteX1" fmla="*/ 2324226 w 2724912"/>
              <a:gd name="connsiteY1" fmla="*/ 1806485 h 3383825"/>
              <a:gd name="connsiteX2" fmla="*/ 2478531 w 2724912"/>
              <a:gd name="connsiteY2" fmla="*/ 1876208 h 3383825"/>
              <a:gd name="connsiteX3" fmla="*/ 2500248 w 2724912"/>
              <a:gd name="connsiteY3" fmla="*/ 2037371 h 3383825"/>
              <a:gd name="connsiteX4" fmla="*/ 2027046 w 2724912"/>
              <a:gd name="connsiteY4" fmla="*/ 3383825 h 3383825"/>
              <a:gd name="connsiteX5" fmla="*/ 1544700 w 2724912"/>
              <a:gd name="connsiteY5" fmla="*/ 3383825 h 3383825"/>
              <a:gd name="connsiteX6" fmla="*/ 1908174 w 2724912"/>
              <a:gd name="connsiteY6" fmla="*/ 2382557 h 3383825"/>
              <a:gd name="connsiteX7" fmla="*/ 1995042 w 2724912"/>
              <a:gd name="connsiteY7" fmla="*/ 2201963 h 3383825"/>
              <a:gd name="connsiteX8" fmla="*/ 1332102 w 2724912"/>
              <a:gd name="connsiteY8" fmla="*/ 2201963 h 3383825"/>
              <a:gd name="connsiteX9" fmla="*/ 619632 w 2724912"/>
              <a:gd name="connsiteY9" fmla="*/ 1806485 h 3383825"/>
              <a:gd name="connsiteX10" fmla="*/ 1113408 w 2724912"/>
              <a:gd name="connsiteY10" fmla="*/ 1806485 h 3383825"/>
              <a:gd name="connsiteX11" fmla="*/ 1113408 w 2724912"/>
              <a:gd name="connsiteY11" fmla="*/ 3383825 h 3383825"/>
              <a:gd name="connsiteX12" fmla="*/ 619632 w 2724912"/>
              <a:gd name="connsiteY12" fmla="*/ 3383825 h 3383825"/>
              <a:gd name="connsiteX13" fmla="*/ 619632 w 2724912"/>
              <a:gd name="connsiteY13" fmla="*/ 2396273 h 3383825"/>
              <a:gd name="connsiteX14" fmla="*/ 637920 w 2724912"/>
              <a:gd name="connsiteY14" fmla="*/ 2192819 h 3383825"/>
              <a:gd name="connsiteX15" fmla="*/ 274446 w 2724912"/>
              <a:gd name="connsiteY15" fmla="*/ 2263685 h 3383825"/>
              <a:gd name="connsiteX16" fmla="*/ 217296 w 2724912"/>
              <a:gd name="connsiteY16" fmla="*/ 1959647 h 3383825"/>
              <a:gd name="connsiteX17" fmla="*/ 2045970 w 2724912"/>
              <a:gd name="connsiteY17" fmla="*/ 368046 h 3383825"/>
              <a:gd name="connsiteX18" fmla="*/ 1933956 w 2724912"/>
              <a:gd name="connsiteY18" fmla="*/ 396621 h 3383825"/>
              <a:gd name="connsiteX19" fmla="*/ 1882521 w 2724912"/>
              <a:gd name="connsiteY19" fmla="*/ 520065 h 3383825"/>
              <a:gd name="connsiteX20" fmla="*/ 1865376 w 2724912"/>
              <a:gd name="connsiteY20" fmla="*/ 820674 h 3383825"/>
              <a:gd name="connsiteX21" fmla="*/ 1882521 w 2724912"/>
              <a:gd name="connsiteY21" fmla="*/ 1121283 h 3383825"/>
              <a:gd name="connsiteX22" fmla="*/ 1933956 w 2724912"/>
              <a:gd name="connsiteY22" fmla="*/ 1244727 h 3383825"/>
              <a:gd name="connsiteX23" fmla="*/ 2045970 w 2724912"/>
              <a:gd name="connsiteY23" fmla="*/ 1273302 h 3383825"/>
              <a:gd name="connsiteX24" fmla="*/ 2163699 w 2724912"/>
              <a:gd name="connsiteY24" fmla="*/ 1244727 h 3383825"/>
              <a:gd name="connsiteX25" fmla="*/ 2216277 w 2724912"/>
              <a:gd name="connsiteY25" fmla="*/ 1121283 h 3383825"/>
              <a:gd name="connsiteX26" fmla="*/ 2233422 w 2724912"/>
              <a:gd name="connsiteY26" fmla="*/ 820674 h 3383825"/>
              <a:gd name="connsiteX27" fmla="*/ 2216277 w 2724912"/>
              <a:gd name="connsiteY27" fmla="*/ 520065 h 3383825"/>
              <a:gd name="connsiteX28" fmla="*/ 2163699 w 2724912"/>
              <a:gd name="connsiteY28" fmla="*/ 396621 h 3383825"/>
              <a:gd name="connsiteX29" fmla="*/ 2045970 w 2724912"/>
              <a:gd name="connsiteY29" fmla="*/ 368046 h 3383825"/>
              <a:gd name="connsiteX30" fmla="*/ 603504 w 2724912"/>
              <a:gd name="connsiteY30" fmla="*/ 4572 h 3383825"/>
              <a:gd name="connsiteX31" fmla="*/ 1038987 w 2724912"/>
              <a:gd name="connsiteY31" fmla="*/ 90297 h 3383825"/>
              <a:gd name="connsiteX32" fmla="*/ 1186434 w 2724912"/>
              <a:gd name="connsiteY32" fmla="*/ 397764 h 3383825"/>
              <a:gd name="connsiteX33" fmla="*/ 1141857 w 2724912"/>
              <a:gd name="connsiteY33" fmla="*/ 620649 h 3383825"/>
              <a:gd name="connsiteX34" fmla="*/ 946404 w 2724912"/>
              <a:gd name="connsiteY34" fmla="*/ 864108 h 3383825"/>
              <a:gd name="connsiteX35" fmla="*/ 573786 w 2724912"/>
              <a:gd name="connsiteY35" fmla="*/ 1216152 h 3383825"/>
              <a:gd name="connsiteX36" fmla="*/ 784098 w 2724912"/>
              <a:gd name="connsiteY36" fmla="*/ 1193292 h 3383825"/>
              <a:gd name="connsiteX37" fmla="*/ 1223010 w 2724912"/>
              <a:gd name="connsiteY37" fmla="*/ 1193292 h 3383825"/>
              <a:gd name="connsiteX38" fmla="*/ 1223010 w 2724912"/>
              <a:gd name="connsiteY38" fmla="*/ 1609344 h 3383825"/>
              <a:gd name="connsiteX39" fmla="*/ 0 w 2724912"/>
              <a:gd name="connsiteY39" fmla="*/ 1609344 h 3383825"/>
              <a:gd name="connsiteX40" fmla="*/ 0 w 2724912"/>
              <a:gd name="connsiteY40" fmla="*/ 1362456 h 3383825"/>
              <a:gd name="connsiteX41" fmla="*/ 68580 w 2724912"/>
              <a:gd name="connsiteY41" fmla="*/ 1163574 h 3383825"/>
              <a:gd name="connsiteX42" fmla="*/ 397764 w 2724912"/>
              <a:gd name="connsiteY42" fmla="*/ 841248 h 3383825"/>
              <a:gd name="connsiteX43" fmla="*/ 678942 w 2724912"/>
              <a:gd name="connsiteY43" fmla="*/ 461772 h 3383825"/>
              <a:gd name="connsiteX44" fmla="*/ 650367 w 2724912"/>
              <a:gd name="connsiteY44" fmla="*/ 421767 h 3383825"/>
              <a:gd name="connsiteX45" fmla="*/ 539496 w 2724912"/>
              <a:gd name="connsiteY45" fmla="*/ 413766 h 3383825"/>
              <a:gd name="connsiteX46" fmla="*/ 29718 w 2724912"/>
              <a:gd name="connsiteY46" fmla="*/ 418338 h 3383825"/>
              <a:gd name="connsiteX47" fmla="*/ 13716 w 2724912"/>
              <a:gd name="connsiteY47" fmla="*/ 54864 h 3383825"/>
              <a:gd name="connsiteX48" fmla="*/ 603504 w 2724912"/>
              <a:gd name="connsiteY48" fmla="*/ 4572 h 3383825"/>
              <a:gd name="connsiteX49" fmla="*/ 2048256 w 2724912"/>
              <a:gd name="connsiteY49" fmla="*/ 0 h 3383825"/>
              <a:gd name="connsiteX50" fmla="*/ 2576322 w 2724912"/>
              <a:gd name="connsiteY50" fmla="*/ 177165 h 3383825"/>
              <a:gd name="connsiteX51" fmla="*/ 2724912 w 2724912"/>
              <a:gd name="connsiteY51" fmla="*/ 820674 h 3383825"/>
              <a:gd name="connsiteX52" fmla="*/ 2576322 w 2724912"/>
              <a:gd name="connsiteY52" fmla="*/ 1464183 h 3383825"/>
              <a:gd name="connsiteX53" fmla="*/ 2048256 w 2724912"/>
              <a:gd name="connsiteY53" fmla="*/ 1641348 h 3383825"/>
              <a:gd name="connsiteX54" fmla="*/ 1522476 w 2724912"/>
              <a:gd name="connsiteY54" fmla="*/ 1464183 h 3383825"/>
              <a:gd name="connsiteX55" fmla="*/ 1373886 w 2724912"/>
              <a:gd name="connsiteY55" fmla="*/ 820674 h 3383825"/>
              <a:gd name="connsiteX56" fmla="*/ 1522476 w 2724912"/>
              <a:gd name="connsiteY56" fmla="*/ 177165 h 3383825"/>
              <a:gd name="connsiteX57" fmla="*/ 2048256 w 2724912"/>
              <a:gd name="connsiteY57" fmla="*/ 0 h 338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24912" h="3383825">
                <a:moveTo>
                  <a:pt x="1311528" y="1806485"/>
                </a:moveTo>
                <a:lnTo>
                  <a:pt x="2324226" y="1806485"/>
                </a:lnTo>
                <a:cubicBezTo>
                  <a:pt x="2391282" y="1806485"/>
                  <a:pt x="2442717" y="1829726"/>
                  <a:pt x="2478531" y="1876208"/>
                </a:cubicBezTo>
                <a:cubicBezTo>
                  <a:pt x="2514345" y="1922690"/>
                  <a:pt x="2521584" y="1976411"/>
                  <a:pt x="2500248" y="2037371"/>
                </a:cubicBezTo>
                <a:lnTo>
                  <a:pt x="2027046" y="3383825"/>
                </a:lnTo>
                <a:lnTo>
                  <a:pt x="1544700" y="3383825"/>
                </a:lnTo>
                <a:lnTo>
                  <a:pt x="1908174" y="2382557"/>
                </a:lnTo>
                <a:cubicBezTo>
                  <a:pt x="1935606" y="2304833"/>
                  <a:pt x="1964562" y="2244635"/>
                  <a:pt x="1995042" y="2201963"/>
                </a:cubicBezTo>
                <a:lnTo>
                  <a:pt x="1332102" y="2201963"/>
                </a:lnTo>
                <a:close/>
                <a:moveTo>
                  <a:pt x="619632" y="1806485"/>
                </a:moveTo>
                <a:lnTo>
                  <a:pt x="1113408" y="1806485"/>
                </a:lnTo>
                <a:lnTo>
                  <a:pt x="1113408" y="3383825"/>
                </a:lnTo>
                <a:lnTo>
                  <a:pt x="619632" y="3383825"/>
                </a:lnTo>
                <a:lnTo>
                  <a:pt x="619632" y="2396273"/>
                </a:lnTo>
                <a:cubicBezTo>
                  <a:pt x="619632" y="2312453"/>
                  <a:pt x="625728" y="2244635"/>
                  <a:pt x="637920" y="2192819"/>
                </a:cubicBezTo>
                <a:lnTo>
                  <a:pt x="274446" y="2263685"/>
                </a:lnTo>
                <a:lnTo>
                  <a:pt x="217296" y="1959647"/>
                </a:lnTo>
                <a:close/>
                <a:moveTo>
                  <a:pt x="2045970" y="368046"/>
                </a:moveTo>
                <a:cubicBezTo>
                  <a:pt x="1994154" y="368046"/>
                  <a:pt x="1956816" y="377571"/>
                  <a:pt x="1933956" y="396621"/>
                </a:cubicBezTo>
                <a:cubicBezTo>
                  <a:pt x="1911096" y="415671"/>
                  <a:pt x="1893951" y="456819"/>
                  <a:pt x="1882521" y="520065"/>
                </a:cubicBezTo>
                <a:cubicBezTo>
                  <a:pt x="1871091" y="583311"/>
                  <a:pt x="1865376" y="683514"/>
                  <a:pt x="1865376" y="820674"/>
                </a:cubicBezTo>
                <a:cubicBezTo>
                  <a:pt x="1865376" y="957834"/>
                  <a:pt x="1871091" y="1058037"/>
                  <a:pt x="1882521" y="1121283"/>
                </a:cubicBezTo>
                <a:cubicBezTo>
                  <a:pt x="1893951" y="1184529"/>
                  <a:pt x="1911096" y="1225677"/>
                  <a:pt x="1933956" y="1244727"/>
                </a:cubicBezTo>
                <a:cubicBezTo>
                  <a:pt x="1956816" y="1263777"/>
                  <a:pt x="1994154" y="1273302"/>
                  <a:pt x="2045970" y="1273302"/>
                </a:cubicBezTo>
                <a:cubicBezTo>
                  <a:pt x="2100834" y="1273302"/>
                  <a:pt x="2140077" y="1263777"/>
                  <a:pt x="2163699" y="1244727"/>
                </a:cubicBezTo>
                <a:cubicBezTo>
                  <a:pt x="2187321" y="1225677"/>
                  <a:pt x="2204847" y="1184529"/>
                  <a:pt x="2216277" y="1121283"/>
                </a:cubicBezTo>
                <a:cubicBezTo>
                  <a:pt x="2227707" y="1058037"/>
                  <a:pt x="2233422" y="957834"/>
                  <a:pt x="2233422" y="820674"/>
                </a:cubicBezTo>
                <a:cubicBezTo>
                  <a:pt x="2233422" y="683514"/>
                  <a:pt x="2227707" y="583311"/>
                  <a:pt x="2216277" y="520065"/>
                </a:cubicBezTo>
                <a:cubicBezTo>
                  <a:pt x="2204847" y="456819"/>
                  <a:pt x="2187321" y="415671"/>
                  <a:pt x="2163699" y="396621"/>
                </a:cubicBezTo>
                <a:cubicBezTo>
                  <a:pt x="2140077" y="377571"/>
                  <a:pt x="2100834" y="368046"/>
                  <a:pt x="2045970" y="368046"/>
                </a:cubicBezTo>
                <a:close/>
                <a:moveTo>
                  <a:pt x="603504" y="4572"/>
                </a:moveTo>
                <a:cubicBezTo>
                  <a:pt x="795528" y="4572"/>
                  <a:pt x="940689" y="33147"/>
                  <a:pt x="1038987" y="90297"/>
                </a:cubicBezTo>
                <a:cubicBezTo>
                  <a:pt x="1137285" y="147447"/>
                  <a:pt x="1186434" y="249936"/>
                  <a:pt x="1186434" y="397764"/>
                </a:cubicBezTo>
                <a:cubicBezTo>
                  <a:pt x="1186434" y="484632"/>
                  <a:pt x="1171575" y="558927"/>
                  <a:pt x="1141857" y="620649"/>
                </a:cubicBezTo>
                <a:cubicBezTo>
                  <a:pt x="1112139" y="682371"/>
                  <a:pt x="1046988" y="763524"/>
                  <a:pt x="946404" y="864108"/>
                </a:cubicBezTo>
                <a:lnTo>
                  <a:pt x="573786" y="1216152"/>
                </a:lnTo>
                <a:cubicBezTo>
                  <a:pt x="634746" y="1197864"/>
                  <a:pt x="704850" y="1190244"/>
                  <a:pt x="784098" y="1193292"/>
                </a:cubicBezTo>
                <a:lnTo>
                  <a:pt x="1223010" y="1193292"/>
                </a:lnTo>
                <a:lnTo>
                  <a:pt x="1223010" y="1609344"/>
                </a:lnTo>
                <a:lnTo>
                  <a:pt x="0" y="1609344"/>
                </a:lnTo>
                <a:lnTo>
                  <a:pt x="0" y="1362456"/>
                </a:lnTo>
                <a:cubicBezTo>
                  <a:pt x="0" y="1283208"/>
                  <a:pt x="22860" y="1216914"/>
                  <a:pt x="68580" y="1163574"/>
                </a:cubicBezTo>
                <a:lnTo>
                  <a:pt x="397764" y="841248"/>
                </a:lnTo>
                <a:cubicBezTo>
                  <a:pt x="585216" y="653796"/>
                  <a:pt x="678942" y="527304"/>
                  <a:pt x="678942" y="461772"/>
                </a:cubicBezTo>
                <a:cubicBezTo>
                  <a:pt x="678942" y="440436"/>
                  <a:pt x="669417" y="427101"/>
                  <a:pt x="650367" y="421767"/>
                </a:cubicBezTo>
                <a:cubicBezTo>
                  <a:pt x="631317" y="416433"/>
                  <a:pt x="594360" y="413766"/>
                  <a:pt x="539496" y="413766"/>
                </a:cubicBezTo>
                <a:cubicBezTo>
                  <a:pt x="348996" y="413766"/>
                  <a:pt x="179070" y="415290"/>
                  <a:pt x="29718" y="418338"/>
                </a:cubicBezTo>
                <a:lnTo>
                  <a:pt x="13716" y="54864"/>
                </a:lnTo>
                <a:cubicBezTo>
                  <a:pt x="196596" y="21336"/>
                  <a:pt x="393192" y="4572"/>
                  <a:pt x="603504" y="4572"/>
                </a:cubicBezTo>
                <a:close/>
                <a:moveTo>
                  <a:pt x="2048256" y="0"/>
                </a:moveTo>
                <a:cubicBezTo>
                  <a:pt x="2301240" y="0"/>
                  <a:pt x="2477262" y="59055"/>
                  <a:pt x="2576322" y="177165"/>
                </a:cubicBezTo>
                <a:cubicBezTo>
                  <a:pt x="2675382" y="295275"/>
                  <a:pt x="2724912" y="509778"/>
                  <a:pt x="2724912" y="820674"/>
                </a:cubicBezTo>
                <a:cubicBezTo>
                  <a:pt x="2724912" y="1131570"/>
                  <a:pt x="2675382" y="1346073"/>
                  <a:pt x="2576322" y="1464183"/>
                </a:cubicBezTo>
                <a:cubicBezTo>
                  <a:pt x="2477262" y="1582293"/>
                  <a:pt x="2301240" y="1641348"/>
                  <a:pt x="2048256" y="1641348"/>
                </a:cubicBezTo>
                <a:cubicBezTo>
                  <a:pt x="1796796" y="1641348"/>
                  <a:pt x="1621536" y="1582293"/>
                  <a:pt x="1522476" y="1464183"/>
                </a:cubicBezTo>
                <a:cubicBezTo>
                  <a:pt x="1423416" y="1346073"/>
                  <a:pt x="1373886" y="1131570"/>
                  <a:pt x="1373886" y="820674"/>
                </a:cubicBezTo>
                <a:cubicBezTo>
                  <a:pt x="1373886" y="509778"/>
                  <a:pt x="1423416" y="295275"/>
                  <a:pt x="1522476" y="177165"/>
                </a:cubicBezTo>
                <a:cubicBezTo>
                  <a:pt x="1621536" y="59055"/>
                  <a:pt x="1796796" y="0"/>
                  <a:pt x="2048256"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83577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13" name="Picture Placeholder 12"/>
          <p:cNvSpPr>
            <a:spLocks noGrp="1"/>
          </p:cNvSpPr>
          <p:nvPr>
            <p:ph type="pic" sz="quarter" idx="11"/>
          </p:nvPr>
        </p:nvSpPr>
        <p:spPr>
          <a:xfrm>
            <a:off x="3550157" y="1302816"/>
            <a:ext cx="2043684" cy="2563627"/>
          </a:xfrm>
          <a:custGeom>
            <a:avLst/>
            <a:gdLst>
              <a:gd name="connsiteX0" fmla="*/ 1905254 w 2724912"/>
              <a:gd name="connsiteY0" fmla="*/ 2716313 h 3418169"/>
              <a:gd name="connsiteX1" fmla="*/ 1754378 w 2724912"/>
              <a:gd name="connsiteY1" fmla="*/ 2752889 h 3418169"/>
              <a:gd name="connsiteX2" fmla="*/ 1717802 w 2724912"/>
              <a:gd name="connsiteY2" fmla="*/ 2899193 h 3418169"/>
              <a:gd name="connsiteX3" fmla="*/ 1753235 w 2724912"/>
              <a:gd name="connsiteY3" fmla="*/ 3037496 h 3418169"/>
              <a:gd name="connsiteX4" fmla="*/ 1902968 w 2724912"/>
              <a:gd name="connsiteY4" fmla="*/ 3070643 h 3418169"/>
              <a:gd name="connsiteX5" fmla="*/ 2046986 w 2724912"/>
              <a:gd name="connsiteY5" fmla="*/ 3037496 h 3418169"/>
              <a:gd name="connsiteX6" fmla="*/ 2081276 w 2724912"/>
              <a:gd name="connsiteY6" fmla="*/ 2899193 h 3418169"/>
              <a:gd name="connsiteX7" fmla="*/ 2046986 w 2724912"/>
              <a:gd name="connsiteY7" fmla="*/ 2751746 h 3418169"/>
              <a:gd name="connsiteX8" fmla="*/ 1905254 w 2724912"/>
              <a:gd name="connsiteY8" fmla="*/ 2716313 h 3418169"/>
              <a:gd name="connsiteX9" fmla="*/ 1902968 w 2724912"/>
              <a:gd name="connsiteY9" fmla="*/ 2094521 h 3418169"/>
              <a:gd name="connsiteX10" fmla="*/ 1770380 w 2724912"/>
              <a:gd name="connsiteY10" fmla="*/ 2126525 h 3418169"/>
              <a:gd name="connsiteX11" fmla="*/ 1738376 w 2724912"/>
              <a:gd name="connsiteY11" fmla="*/ 2265971 h 3418169"/>
              <a:gd name="connsiteX12" fmla="*/ 1771523 w 2724912"/>
              <a:gd name="connsiteY12" fmla="*/ 2385986 h 3418169"/>
              <a:gd name="connsiteX13" fmla="*/ 1907540 w 2724912"/>
              <a:gd name="connsiteY13" fmla="*/ 2414561 h 3418169"/>
              <a:gd name="connsiteX14" fmla="*/ 2034413 w 2724912"/>
              <a:gd name="connsiteY14" fmla="*/ 2387129 h 3418169"/>
              <a:gd name="connsiteX15" fmla="*/ 2062988 w 2724912"/>
              <a:gd name="connsiteY15" fmla="*/ 2265971 h 3418169"/>
              <a:gd name="connsiteX16" fmla="*/ 2032127 w 2724912"/>
              <a:gd name="connsiteY16" fmla="*/ 2126525 h 3418169"/>
              <a:gd name="connsiteX17" fmla="*/ 1902968 w 2724912"/>
              <a:gd name="connsiteY17" fmla="*/ 2094521 h 3418169"/>
              <a:gd name="connsiteX18" fmla="*/ 509270 w 2724912"/>
              <a:gd name="connsiteY18" fmla="*/ 1806485 h 3418169"/>
              <a:gd name="connsiteX19" fmla="*/ 1003046 w 2724912"/>
              <a:gd name="connsiteY19" fmla="*/ 1806485 h 3418169"/>
              <a:gd name="connsiteX20" fmla="*/ 1003046 w 2724912"/>
              <a:gd name="connsiteY20" fmla="*/ 3383825 h 3418169"/>
              <a:gd name="connsiteX21" fmla="*/ 509270 w 2724912"/>
              <a:gd name="connsiteY21" fmla="*/ 3383825 h 3418169"/>
              <a:gd name="connsiteX22" fmla="*/ 509270 w 2724912"/>
              <a:gd name="connsiteY22" fmla="*/ 2396273 h 3418169"/>
              <a:gd name="connsiteX23" fmla="*/ 527558 w 2724912"/>
              <a:gd name="connsiteY23" fmla="*/ 2192819 h 3418169"/>
              <a:gd name="connsiteX24" fmla="*/ 164084 w 2724912"/>
              <a:gd name="connsiteY24" fmla="*/ 2263685 h 3418169"/>
              <a:gd name="connsiteX25" fmla="*/ 106934 w 2724912"/>
              <a:gd name="connsiteY25" fmla="*/ 1959647 h 3418169"/>
              <a:gd name="connsiteX26" fmla="*/ 1900682 w 2724912"/>
              <a:gd name="connsiteY26" fmla="*/ 1774481 h 3418169"/>
              <a:gd name="connsiteX27" fmla="*/ 2282444 w 2724912"/>
              <a:gd name="connsiteY27" fmla="*/ 1821344 h 3418169"/>
              <a:gd name="connsiteX28" fmla="*/ 2460752 w 2724912"/>
              <a:gd name="connsiteY28" fmla="*/ 1955075 h 3418169"/>
              <a:gd name="connsiteX29" fmla="*/ 2506472 w 2724912"/>
              <a:gd name="connsiteY29" fmla="*/ 2199677 h 3418169"/>
              <a:gd name="connsiteX30" fmla="*/ 2444750 w 2724912"/>
              <a:gd name="connsiteY30" fmla="*/ 2440850 h 3418169"/>
              <a:gd name="connsiteX31" fmla="*/ 2259584 w 2724912"/>
              <a:gd name="connsiteY31" fmla="*/ 2560865 h 3418169"/>
              <a:gd name="connsiteX32" fmla="*/ 2259584 w 2724912"/>
              <a:gd name="connsiteY32" fmla="*/ 2570009 h 3418169"/>
              <a:gd name="connsiteX33" fmla="*/ 2547620 w 2724912"/>
              <a:gd name="connsiteY33" fmla="*/ 2990633 h 3418169"/>
              <a:gd name="connsiteX34" fmla="*/ 2416175 w 2724912"/>
              <a:gd name="connsiteY34" fmla="*/ 3324389 h 3418169"/>
              <a:gd name="connsiteX35" fmla="*/ 1900682 w 2724912"/>
              <a:gd name="connsiteY35" fmla="*/ 3418115 h 3418169"/>
              <a:gd name="connsiteX36" fmla="*/ 1388618 w 2724912"/>
              <a:gd name="connsiteY36" fmla="*/ 3326675 h 3418169"/>
              <a:gd name="connsiteX37" fmla="*/ 1253744 w 2724912"/>
              <a:gd name="connsiteY37" fmla="*/ 2990633 h 3418169"/>
              <a:gd name="connsiteX38" fmla="*/ 1541780 w 2724912"/>
              <a:gd name="connsiteY38" fmla="*/ 2570009 h 3418169"/>
              <a:gd name="connsiteX39" fmla="*/ 1541780 w 2724912"/>
              <a:gd name="connsiteY39" fmla="*/ 2560865 h 3418169"/>
              <a:gd name="connsiteX40" fmla="*/ 1356614 w 2724912"/>
              <a:gd name="connsiteY40" fmla="*/ 2440850 h 3418169"/>
              <a:gd name="connsiteX41" fmla="*/ 1294892 w 2724912"/>
              <a:gd name="connsiteY41" fmla="*/ 2199677 h 3418169"/>
              <a:gd name="connsiteX42" fmla="*/ 1341755 w 2724912"/>
              <a:gd name="connsiteY42" fmla="*/ 1955075 h 3418169"/>
              <a:gd name="connsiteX43" fmla="*/ 1521206 w 2724912"/>
              <a:gd name="connsiteY43" fmla="*/ 1821344 h 3418169"/>
              <a:gd name="connsiteX44" fmla="*/ 1900682 w 2724912"/>
              <a:gd name="connsiteY44" fmla="*/ 1774481 h 3418169"/>
              <a:gd name="connsiteX45" fmla="*/ 2045970 w 2724912"/>
              <a:gd name="connsiteY45" fmla="*/ 368046 h 3418169"/>
              <a:gd name="connsiteX46" fmla="*/ 1933956 w 2724912"/>
              <a:gd name="connsiteY46" fmla="*/ 396621 h 3418169"/>
              <a:gd name="connsiteX47" fmla="*/ 1882521 w 2724912"/>
              <a:gd name="connsiteY47" fmla="*/ 520065 h 3418169"/>
              <a:gd name="connsiteX48" fmla="*/ 1865376 w 2724912"/>
              <a:gd name="connsiteY48" fmla="*/ 820674 h 3418169"/>
              <a:gd name="connsiteX49" fmla="*/ 1882521 w 2724912"/>
              <a:gd name="connsiteY49" fmla="*/ 1121283 h 3418169"/>
              <a:gd name="connsiteX50" fmla="*/ 1933956 w 2724912"/>
              <a:gd name="connsiteY50" fmla="*/ 1244727 h 3418169"/>
              <a:gd name="connsiteX51" fmla="*/ 2045970 w 2724912"/>
              <a:gd name="connsiteY51" fmla="*/ 1273302 h 3418169"/>
              <a:gd name="connsiteX52" fmla="*/ 2163699 w 2724912"/>
              <a:gd name="connsiteY52" fmla="*/ 1244727 h 3418169"/>
              <a:gd name="connsiteX53" fmla="*/ 2216277 w 2724912"/>
              <a:gd name="connsiteY53" fmla="*/ 1121283 h 3418169"/>
              <a:gd name="connsiteX54" fmla="*/ 2233422 w 2724912"/>
              <a:gd name="connsiteY54" fmla="*/ 820674 h 3418169"/>
              <a:gd name="connsiteX55" fmla="*/ 2216277 w 2724912"/>
              <a:gd name="connsiteY55" fmla="*/ 520065 h 3418169"/>
              <a:gd name="connsiteX56" fmla="*/ 2163699 w 2724912"/>
              <a:gd name="connsiteY56" fmla="*/ 396621 h 3418169"/>
              <a:gd name="connsiteX57" fmla="*/ 2045970 w 2724912"/>
              <a:gd name="connsiteY57" fmla="*/ 368046 h 3418169"/>
              <a:gd name="connsiteX58" fmla="*/ 603504 w 2724912"/>
              <a:gd name="connsiteY58" fmla="*/ 4572 h 3418169"/>
              <a:gd name="connsiteX59" fmla="*/ 1038987 w 2724912"/>
              <a:gd name="connsiteY59" fmla="*/ 90297 h 3418169"/>
              <a:gd name="connsiteX60" fmla="*/ 1186434 w 2724912"/>
              <a:gd name="connsiteY60" fmla="*/ 397764 h 3418169"/>
              <a:gd name="connsiteX61" fmla="*/ 1141857 w 2724912"/>
              <a:gd name="connsiteY61" fmla="*/ 620649 h 3418169"/>
              <a:gd name="connsiteX62" fmla="*/ 946404 w 2724912"/>
              <a:gd name="connsiteY62" fmla="*/ 864108 h 3418169"/>
              <a:gd name="connsiteX63" fmla="*/ 573786 w 2724912"/>
              <a:gd name="connsiteY63" fmla="*/ 1216152 h 3418169"/>
              <a:gd name="connsiteX64" fmla="*/ 784098 w 2724912"/>
              <a:gd name="connsiteY64" fmla="*/ 1193292 h 3418169"/>
              <a:gd name="connsiteX65" fmla="*/ 1223010 w 2724912"/>
              <a:gd name="connsiteY65" fmla="*/ 1193292 h 3418169"/>
              <a:gd name="connsiteX66" fmla="*/ 1223010 w 2724912"/>
              <a:gd name="connsiteY66" fmla="*/ 1609344 h 3418169"/>
              <a:gd name="connsiteX67" fmla="*/ 0 w 2724912"/>
              <a:gd name="connsiteY67" fmla="*/ 1609344 h 3418169"/>
              <a:gd name="connsiteX68" fmla="*/ 0 w 2724912"/>
              <a:gd name="connsiteY68" fmla="*/ 1362456 h 3418169"/>
              <a:gd name="connsiteX69" fmla="*/ 68580 w 2724912"/>
              <a:gd name="connsiteY69" fmla="*/ 1163574 h 3418169"/>
              <a:gd name="connsiteX70" fmla="*/ 397764 w 2724912"/>
              <a:gd name="connsiteY70" fmla="*/ 841248 h 3418169"/>
              <a:gd name="connsiteX71" fmla="*/ 678942 w 2724912"/>
              <a:gd name="connsiteY71" fmla="*/ 461772 h 3418169"/>
              <a:gd name="connsiteX72" fmla="*/ 650367 w 2724912"/>
              <a:gd name="connsiteY72" fmla="*/ 421767 h 3418169"/>
              <a:gd name="connsiteX73" fmla="*/ 539496 w 2724912"/>
              <a:gd name="connsiteY73" fmla="*/ 413766 h 3418169"/>
              <a:gd name="connsiteX74" fmla="*/ 29718 w 2724912"/>
              <a:gd name="connsiteY74" fmla="*/ 418338 h 3418169"/>
              <a:gd name="connsiteX75" fmla="*/ 13716 w 2724912"/>
              <a:gd name="connsiteY75" fmla="*/ 54864 h 3418169"/>
              <a:gd name="connsiteX76" fmla="*/ 603504 w 2724912"/>
              <a:gd name="connsiteY76" fmla="*/ 4572 h 3418169"/>
              <a:gd name="connsiteX77" fmla="*/ 2048256 w 2724912"/>
              <a:gd name="connsiteY77" fmla="*/ 0 h 3418169"/>
              <a:gd name="connsiteX78" fmla="*/ 2576322 w 2724912"/>
              <a:gd name="connsiteY78" fmla="*/ 177165 h 3418169"/>
              <a:gd name="connsiteX79" fmla="*/ 2724912 w 2724912"/>
              <a:gd name="connsiteY79" fmla="*/ 820674 h 3418169"/>
              <a:gd name="connsiteX80" fmla="*/ 2576322 w 2724912"/>
              <a:gd name="connsiteY80" fmla="*/ 1464183 h 3418169"/>
              <a:gd name="connsiteX81" fmla="*/ 2048256 w 2724912"/>
              <a:gd name="connsiteY81" fmla="*/ 1641348 h 3418169"/>
              <a:gd name="connsiteX82" fmla="*/ 1522476 w 2724912"/>
              <a:gd name="connsiteY82" fmla="*/ 1464183 h 3418169"/>
              <a:gd name="connsiteX83" fmla="*/ 1373886 w 2724912"/>
              <a:gd name="connsiteY83" fmla="*/ 820674 h 3418169"/>
              <a:gd name="connsiteX84" fmla="*/ 1522476 w 2724912"/>
              <a:gd name="connsiteY84" fmla="*/ 177165 h 3418169"/>
              <a:gd name="connsiteX85" fmla="*/ 2048256 w 2724912"/>
              <a:gd name="connsiteY85" fmla="*/ 0 h 341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724912" h="3418169">
                <a:moveTo>
                  <a:pt x="1905254" y="2716313"/>
                </a:moveTo>
                <a:cubicBezTo>
                  <a:pt x="1829054" y="2716313"/>
                  <a:pt x="1778762" y="2728505"/>
                  <a:pt x="1754378" y="2752889"/>
                </a:cubicBezTo>
                <a:cubicBezTo>
                  <a:pt x="1729994" y="2777273"/>
                  <a:pt x="1717802" y="2826041"/>
                  <a:pt x="1717802" y="2899193"/>
                </a:cubicBezTo>
                <a:cubicBezTo>
                  <a:pt x="1717802" y="2969297"/>
                  <a:pt x="1729613" y="3015398"/>
                  <a:pt x="1753235" y="3037496"/>
                </a:cubicBezTo>
                <a:cubicBezTo>
                  <a:pt x="1776857" y="3059594"/>
                  <a:pt x="1826768" y="3070643"/>
                  <a:pt x="1902968" y="3070643"/>
                </a:cubicBezTo>
                <a:cubicBezTo>
                  <a:pt x="1976120" y="3070643"/>
                  <a:pt x="2024126" y="3059594"/>
                  <a:pt x="2046986" y="3037496"/>
                </a:cubicBezTo>
                <a:cubicBezTo>
                  <a:pt x="2069846" y="3015398"/>
                  <a:pt x="2081276" y="2969297"/>
                  <a:pt x="2081276" y="2899193"/>
                </a:cubicBezTo>
                <a:cubicBezTo>
                  <a:pt x="2081276" y="2824517"/>
                  <a:pt x="2069846" y="2775368"/>
                  <a:pt x="2046986" y="2751746"/>
                </a:cubicBezTo>
                <a:cubicBezTo>
                  <a:pt x="2024126" y="2728124"/>
                  <a:pt x="1976882" y="2716313"/>
                  <a:pt x="1905254" y="2716313"/>
                </a:cubicBezTo>
                <a:close/>
                <a:moveTo>
                  <a:pt x="1902968" y="2094521"/>
                </a:moveTo>
                <a:cubicBezTo>
                  <a:pt x="1835912" y="2094521"/>
                  <a:pt x="1791716" y="2105189"/>
                  <a:pt x="1770380" y="2126525"/>
                </a:cubicBezTo>
                <a:cubicBezTo>
                  <a:pt x="1749044" y="2147861"/>
                  <a:pt x="1738376" y="2194343"/>
                  <a:pt x="1738376" y="2265971"/>
                </a:cubicBezTo>
                <a:cubicBezTo>
                  <a:pt x="1738376" y="2326931"/>
                  <a:pt x="1749425" y="2366936"/>
                  <a:pt x="1771523" y="2385986"/>
                </a:cubicBezTo>
                <a:cubicBezTo>
                  <a:pt x="1793621" y="2405036"/>
                  <a:pt x="1838960" y="2414561"/>
                  <a:pt x="1907540" y="2414561"/>
                </a:cubicBezTo>
                <a:cubicBezTo>
                  <a:pt x="1973072" y="2414561"/>
                  <a:pt x="2015363" y="2405417"/>
                  <a:pt x="2034413" y="2387129"/>
                </a:cubicBezTo>
                <a:cubicBezTo>
                  <a:pt x="2053463" y="2368841"/>
                  <a:pt x="2062988" y="2328455"/>
                  <a:pt x="2062988" y="2265971"/>
                </a:cubicBezTo>
                <a:cubicBezTo>
                  <a:pt x="2062988" y="2194343"/>
                  <a:pt x="2052701" y="2147861"/>
                  <a:pt x="2032127" y="2126525"/>
                </a:cubicBezTo>
                <a:cubicBezTo>
                  <a:pt x="2011553" y="2105189"/>
                  <a:pt x="1968500" y="2094521"/>
                  <a:pt x="1902968" y="2094521"/>
                </a:cubicBezTo>
                <a:close/>
                <a:moveTo>
                  <a:pt x="509270" y="1806485"/>
                </a:moveTo>
                <a:lnTo>
                  <a:pt x="1003046" y="1806485"/>
                </a:lnTo>
                <a:lnTo>
                  <a:pt x="1003046" y="3383825"/>
                </a:lnTo>
                <a:lnTo>
                  <a:pt x="509270" y="3383825"/>
                </a:lnTo>
                <a:lnTo>
                  <a:pt x="509270" y="2396273"/>
                </a:lnTo>
                <a:cubicBezTo>
                  <a:pt x="509270" y="2312453"/>
                  <a:pt x="515366" y="2244635"/>
                  <a:pt x="527558" y="2192819"/>
                </a:cubicBezTo>
                <a:lnTo>
                  <a:pt x="164084" y="2263685"/>
                </a:lnTo>
                <a:lnTo>
                  <a:pt x="106934" y="1959647"/>
                </a:lnTo>
                <a:close/>
                <a:moveTo>
                  <a:pt x="1900682" y="1774481"/>
                </a:moveTo>
                <a:cubicBezTo>
                  <a:pt x="2066798" y="1774481"/>
                  <a:pt x="2194052" y="1790102"/>
                  <a:pt x="2282444" y="1821344"/>
                </a:cubicBezTo>
                <a:cubicBezTo>
                  <a:pt x="2370836" y="1852586"/>
                  <a:pt x="2430272" y="1897163"/>
                  <a:pt x="2460752" y="1955075"/>
                </a:cubicBezTo>
                <a:cubicBezTo>
                  <a:pt x="2491232" y="2012987"/>
                  <a:pt x="2506472" y="2094521"/>
                  <a:pt x="2506472" y="2199677"/>
                </a:cubicBezTo>
                <a:cubicBezTo>
                  <a:pt x="2506472" y="2289593"/>
                  <a:pt x="2485898" y="2369984"/>
                  <a:pt x="2444750" y="2440850"/>
                </a:cubicBezTo>
                <a:cubicBezTo>
                  <a:pt x="2403602" y="2511716"/>
                  <a:pt x="2341880" y="2551721"/>
                  <a:pt x="2259584" y="2560865"/>
                </a:cubicBezTo>
                <a:lnTo>
                  <a:pt x="2259584" y="2570009"/>
                </a:lnTo>
                <a:cubicBezTo>
                  <a:pt x="2451608" y="2586773"/>
                  <a:pt x="2547620" y="2726981"/>
                  <a:pt x="2547620" y="2990633"/>
                </a:cubicBezTo>
                <a:cubicBezTo>
                  <a:pt x="2547620" y="3152177"/>
                  <a:pt x="2503805" y="3263429"/>
                  <a:pt x="2416175" y="3324389"/>
                </a:cubicBezTo>
                <a:cubicBezTo>
                  <a:pt x="2328545" y="3385349"/>
                  <a:pt x="2156714" y="3416591"/>
                  <a:pt x="1900682" y="3418115"/>
                </a:cubicBezTo>
                <a:cubicBezTo>
                  <a:pt x="1649222" y="3419639"/>
                  <a:pt x="1478534" y="3389159"/>
                  <a:pt x="1388618" y="3326675"/>
                </a:cubicBezTo>
                <a:cubicBezTo>
                  <a:pt x="1298702" y="3264191"/>
                  <a:pt x="1253744" y="3152177"/>
                  <a:pt x="1253744" y="2990633"/>
                </a:cubicBezTo>
                <a:cubicBezTo>
                  <a:pt x="1253744" y="2726981"/>
                  <a:pt x="1349756" y="2586773"/>
                  <a:pt x="1541780" y="2570009"/>
                </a:cubicBezTo>
                <a:lnTo>
                  <a:pt x="1541780" y="2560865"/>
                </a:lnTo>
                <a:cubicBezTo>
                  <a:pt x="1459484" y="2551721"/>
                  <a:pt x="1397762" y="2511716"/>
                  <a:pt x="1356614" y="2440850"/>
                </a:cubicBezTo>
                <a:cubicBezTo>
                  <a:pt x="1315466" y="2369984"/>
                  <a:pt x="1294892" y="2289593"/>
                  <a:pt x="1294892" y="2199677"/>
                </a:cubicBezTo>
                <a:cubicBezTo>
                  <a:pt x="1294892" y="2094521"/>
                  <a:pt x="1310513" y="2012987"/>
                  <a:pt x="1341755" y="1955075"/>
                </a:cubicBezTo>
                <a:cubicBezTo>
                  <a:pt x="1372997" y="1897163"/>
                  <a:pt x="1432814" y="1852586"/>
                  <a:pt x="1521206" y="1821344"/>
                </a:cubicBezTo>
                <a:cubicBezTo>
                  <a:pt x="1609598" y="1790102"/>
                  <a:pt x="1736090" y="1774481"/>
                  <a:pt x="1900682" y="1774481"/>
                </a:cubicBezTo>
                <a:close/>
                <a:moveTo>
                  <a:pt x="2045970" y="368046"/>
                </a:moveTo>
                <a:cubicBezTo>
                  <a:pt x="1994154" y="368046"/>
                  <a:pt x="1956816" y="377571"/>
                  <a:pt x="1933956" y="396621"/>
                </a:cubicBezTo>
                <a:cubicBezTo>
                  <a:pt x="1911096" y="415671"/>
                  <a:pt x="1893951" y="456819"/>
                  <a:pt x="1882521" y="520065"/>
                </a:cubicBezTo>
                <a:cubicBezTo>
                  <a:pt x="1871091" y="583311"/>
                  <a:pt x="1865376" y="683514"/>
                  <a:pt x="1865376" y="820674"/>
                </a:cubicBezTo>
                <a:cubicBezTo>
                  <a:pt x="1865376" y="957834"/>
                  <a:pt x="1871091" y="1058037"/>
                  <a:pt x="1882521" y="1121283"/>
                </a:cubicBezTo>
                <a:cubicBezTo>
                  <a:pt x="1893951" y="1184529"/>
                  <a:pt x="1911096" y="1225677"/>
                  <a:pt x="1933956" y="1244727"/>
                </a:cubicBezTo>
                <a:cubicBezTo>
                  <a:pt x="1956816" y="1263777"/>
                  <a:pt x="1994154" y="1273302"/>
                  <a:pt x="2045970" y="1273302"/>
                </a:cubicBezTo>
                <a:cubicBezTo>
                  <a:pt x="2100834" y="1273302"/>
                  <a:pt x="2140077" y="1263777"/>
                  <a:pt x="2163699" y="1244727"/>
                </a:cubicBezTo>
                <a:cubicBezTo>
                  <a:pt x="2187321" y="1225677"/>
                  <a:pt x="2204847" y="1184529"/>
                  <a:pt x="2216277" y="1121283"/>
                </a:cubicBezTo>
                <a:cubicBezTo>
                  <a:pt x="2227707" y="1058037"/>
                  <a:pt x="2233422" y="957834"/>
                  <a:pt x="2233422" y="820674"/>
                </a:cubicBezTo>
                <a:cubicBezTo>
                  <a:pt x="2233422" y="683514"/>
                  <a:pt x="2227707" y="583311"/>
                  <a:pt x="2216277" y="520065"/>
                </a:cubicBezTo>
                <a:cubicBezTo>
                  <a:pt x="2204847" y="456819"/>
                  <a:pt x="2187321" y="415671"/>
                  <a:pt x="2163699" y="396621"/>
                </a:cubicBezTo>
                <a:cubicBezTo>
                  <a:pt x="2140077" y="377571"/>
                  <a:pt x="2100834" y="368046"/>
                  <a:pt x="2045970" y="368046"/>
                </a:cubicBezTo>
                <a:close/>
                <a:moveTo>
                  <a:pt x="603504" y="4572"/>
                </a:moveTo>
                <a:cubicBezTo>
                  <a:pt x="795528" y="4572"/>
                  <a:pt x="940689" y="33147"/>
                  <a:pt x="1038987" y="90297"/>
                </a:cubicBezTo>
                <a:cubicBezTo>
                  <a:pt x="1137285" y="147447"/>
                  <a:pt x="1186434" y="249936"/>
                  <a:pt x="1186434" y="397764"/>
                </a:cubicBezTo>
                <a:cubicBezTo>
                  <a:pt x="1186434" y="484632"/>
                  <a:pt x="1171575" y="558927"/>
                  <a:pt x="1141857" y="620649"/>
                </a:cubicBezTo>
                <a:cubicBezTo>
                  <a:pt x="1112139" y="682371"/>
                  <a:pt x="1046988" y="763524"/>
                  <a:pt x="946404" y="864108"/>
                </a:cubicBezTo>
                <a:lnTo>
                  <a:pt x="573786" y="1216152"/>
                </a:lnTo>
                <a:cubicBezTo>
                  <a:pt x="634746" y="1197864"/>
                  <a:pt x="704850" y="1190244"/>
                  <a:pt x="784098" y="1193292"/>
                </a:cubicBezTo>
                <a:lnTo>
                  <a:pt x="1223010" y="1193292"/>
                </a:lnTo>
                <a:lnTo>
                  <a:pt x="1223010" y="1609344"/>
                </a:lnTo>
                <a:lnTo>
                  <a:pt x="0" y="1609344"/>
                </a:lnTo>
                <a:lnTo>
                  <a:pt x="0" y="1362456"/>
                </a:lnTo>
                <a:cubicBezTo>
                  <a:pt x="0" y="1283208"/>
                  <a:pt x="22860" y="1216914"/>
                  <a:pt x="68580" y="1163574"/>
                </a:cubicBezTo>
                <a:lnTo>
                  <a:pt x="397764" y="841248"/>
                </a:lnTo>
                <a:cubicBezTo>
                  <a:pt x="585216" y="653796"/>
                  <a:pt x="678942" y="527304"/>
                  <a:pt x="678942" y="461772"/>
                </a:cubicBezTo>
                <a:cubicBezTo>
                  <a:pt x="678942" y="440436"/>
                  <a:pt x="669417" y="427101"/>
                  <a:pt x="650367" y="421767"/>
                </a:cubicBezTo>
                <a:cubicBezTo>
                  <a:pt x="631317" y="416433"/>
                  <a:pt x="594360" y="413766"/>
                  <a:pt x="539496" y="413766"/>
                </a:cubicBezTo>
                <a:cubicBezTo>
                  <a:pt x="348996" y="413766"/>
                  <a:pt x="179070" y="415290"/>
                  <a:pt x="29718" y="418338"/>
                </a:cubicBezTo>
                <a:lnTo>
                  <a:pt x="13716" y="54864"/>
                </a:lnTo>
                <a:cubicBezTo>
                  <a:pt x="196596" y="21336"/>
                  <a:pt x="393192" y="4572"/>
                  <a:pt x="603504" y="4572"/>
                </a:cubicBezTo>
                <a:close/>
                <a:moveTo>
                  <a:pt x="2048256" y="0"/>
                </a:moveTo>
                <a:cubicBezTo>
                  <a:pt x="2301240" y="0"/>
                  <a:pt x="2477262" y="59055"/>
                  <a:pt x="2576322" y="177165"/>
                </a:cubicBezTo>
                <a:cubicBezTo>
                  <a:pt x="2675382" y="295275"/>
                  <a:pt x="2724912" y="509778"/>
                  <a:pt x="2724912" y="820674"/>
                </a:cubicBezTo>
                <a:cubicBezTo>
                  <a:pt x="2724912" y="1131570"/>
                  <a:pt x="2675382" y="1346073"/>
                  <a:pt x="2576322" y="1464183"/>
                </a:cubicBezTo>
                <a:cubicBezTo>
                  <a:pt x="2477262" y="1582293"/>
                  <a:pt x="2301240" y="1641348"/>
                  <a:pt x="2048256" y="1641348"/>
                </a:cubicBezTo>
                <a:cubicBezTo>
                  <a:pt x="1796796" y="1641348"/>
                  <a:pt x="1621536" y="1582293"/>
                  <a:pt x="1522476" y="1464183"/>
                </a:cubicBezTo>
                <a:cubicBezTo>
                  <a:pt x="1423416" y="1346073"/>
                  <a:pt x="1373886" y="1131570"/>
                  <a:pt x="1373886" y="820674"/>
                </a:cubicBezTo>
                <a:cubicBezTo>
                  <a:pt x="1373886" y="509778"/>
                  <a:pt x="1423416" y="295275"/>
                  <a:pt x="1522476" y="177165"/>
                </a:cubicBezTo>
                <a:cubicBezTo>
                  <a:pt x="1621536" y="59055"/>
                  <a:pt x="1796796" y="0"/>
                  <a:pt x="2048256"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4575481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0" y="661308"/>
            <a:ext cx="3048000" cy="1934936"/>
          </a:xfrm>
          <a:custGeom>
            <a:avLst/>
            <a:gdLst>
              <a:gd name="connsiteX0" fmla="*/ 0 w 4064000"/>
              <a:gd name="connsiteY0" fmla="*/ 0 h 2579914"/>
              <a:gd name="connsiteX1" fmla="*/ 4064000 w 4064000"/>
              <a:gd name="connsiteY1" fmla="*/ 0 h 2579914"/>
              <a:gd name="connsiteX2" fmla="*/ 4064000 w 4064000"/>
              <a:gd name="connsiteY2" fmla="*/ 2579914 h 2579914"/>
              <a:gd name="connsiteX3" fmla="*/ 0 w 4064000"/>
              <a:gd name="connsiteY3" fmla="*/ 2579914 h 2579914"/>
            </a:gdLst>
            <a:ahLst/>
            <a:cxnLst>
              <a:cxn ang="0">
                <a:pos x="connsiteX0" y="connsiteY0"/>
              </a:cxn>
              <a:cxn ang="0">
                <a:pos x="connsiteX1" y="connsiteY1"/>
              </a:cxn>
              <a:cxn ang="0">
                <a:pos x="connsiteX2" y="connsiteY2"/>
              </a:cxn>
              <a:cxn ang="0">
                <a:pos x="connsiteX3" y="connsiteY3"/>
              </a:cxn>
            </a:cxnLst>
            <a:rect l="l" t="t" r="r" b="b"/>
            <a:pathLst>
              <a:path w="4064000" h="2579914">
                <a:moveTo>
                  <a:pt x="0" y="0"/>
                </a:moveTo>
                <a:lnTo>
                  <a:pt x="4064000" y="0"/>
                </a:lnTo>
                <a:lnTo>
                  <a:pt x="4064000" y="2579914"/>
                </a:lnTo>
                <a:lnTo>
                  <a:pt x="0" y="2579914"/>
                </a:lnTo>
                <a:close/>
              </a:path>
            </a:pathLst>
          </a:custGeom>
        </p:spPr>
        <p:txBody>
          <a:bodyPr wrap="square">
            <a:noAutofit/>
          </a:bodyPr>
          <a:lstStyle/>
          <a:p>
            <a:endParaRPr lang="en-US" dirty="0"/>
          </a:p>
        </p:txBody>
      </p:sp>
      <p:sp>
        <p:nvSpPr>
          <p:cNvPr id="16" name="Picture Placeholder 15"/>
          <p:cNvSpPr>
            <a:spLocks noGrp="1"/>
          </p:cNvSpPr>
          <p:nvPr>
            <p:ph type="pic" sz="quarter" idx="11"/>
          </p:nvPr>
        </p:nvSpPr>
        <p:spPr>
          <a:xfrm>
            <a:off x="3048000" y="661308"/>
            <a:ext cx="3048000" cy="1934936"/>
          </a:xfrm>
          <a:custGeom>
            <a:avLst/>
            <a:gdLst>
              <a:gd name="connsiteX0" fmla="*/ 0 w 4064000"/>
              <a:gd name="connsiteY0" fmla="*/ 0 h 2579914"/>
              <a:gd name="connsiteX1" fmla="*/ 4064000 w 4064000"/>
              <a:gd name="connsiteY1" fmla="*/ 0 h 2579914"/>
              <a:gd name="connsiteX2" fmla="*/ 4064000 w 4064000"/>
              <a:gd name="connsiteY2" fmla="*/ 2579914 h 2579914"/>
              <a:gd name="connsiteX3" fmla="*/ 0 w 4064000"/>
              <a:gd name="connsiteY3" fmla="*/ 2579914 h 2579914"/>
            </a:gdLst>
            <a:ahLst/>
            <a:cxnLst>
              <a:cxn ang="0">
                <a:pos x="connsiteX0" y="connsiteY0"/>
              </a:cxn>
              <a:cxn ang="0">
                <a:pos x="connsiteX1" y="connsiteY1"/>
              </a:cxn>
              <a:cxn ang="0">
                <a:pos x="connsiteX2" y="connsiteY2"/>
              </a:cxn>
              <a:cxn ang="0">
                <a:pos x="connsiteX3" y="connsiteY3"/>
              </a:cxn>
            </a:cxnLst>
            <a:rect l="l" t="t" r="r" b="b"/>
            <a:pathLst>
              <a:path w="4064000" h="2579914">
                <a:moveTo>
                  <a:pt x="0" y="0"/>
                </a:moveTo>
                <a:lnTo>
                  <a:pt x="4064000" y="0"/>
                </a:lnTo>
                <a:lnTo>
                  <a:pt x="4064000" y="2579914"/>
                </a:lnTo>
                <a:lnTo>
                  <a:pt x="0" y="2579914"/>
                </a:lnTo>
                <a:close/>
              </a:path>
            </a:pathLst>
          </a:custGeom>
        </p:spPr>
        <p:txBody>
          <a:bodyPr wrap="square">
            <a:noAutofit/>
          </a:bodyPr>
          <a:lstStyle/>
          <a:p>
            <a:endParaRPr lang="en-US" dirty="0"/>
          </a:p>
        </p:txBody>
      </p:sp>
      <p:sp>
        <p:nvSpPr>
          <p:cNvPr id="14" name="Picture Placeholder 13"/>
          <p:cNvSpPr>
            <a:spLocks noGrp="1"/>
          </p:cNvSpPr>
          <p:nvPr>
            <p:ph type="pic" sz="quarter" idx="12"/>
          </p:nvPr>
        </p:nvSpPr>
        <p:spPr>
          <a:xfrm>
            <a:off x="6096000" y="661308"/>
            <a:ext cx="3048000" cy="1934936"/>
          </a:xfrm>
          <a:custGeom>
            <a:avLst/>
            <a:gdLst>
              <a:gd name="connsiteX0" fmla="*/ 0 w 4064000"/>
              <a:gd name="connsiteY0" fmla="*/ 0 h 2579914"/>
              <a:gd name="connsiteX1" fmla="*/ 4064000 w 4064000"/>
              <a:gd name="connsiteY1" fmla="*/ 0 h 2579914"/>
              <a:gd name="connsiteX2" fmla="*/ 4064000 w 4064000"/>
              <a:gd name="connsiteY2" fmla="*/ 2579914 h 2579914"/>
              <a:gd name="connsiteX3" fmla="*/ 0 w 4064000"/>
              <a:gd name="connsiteY3" fmla="*/ 2579914 h 2579914"/>
            </a:gdLst>
            <a:ahLst/>
            <a:cxnLst>
              <a:cxn ang="0">
                <a:pos x="connsiteX0" y="connsiteY0"/>
              </a:cxn>
              <a:cxn ang="0">
                <a:pos x="connsiteX1" y="connsiteY1"/>
              </a:cxn>
              <a:cxn ang="0">
                <a:pos x="connsiteX2" y="connsiteY2"/>
              </a:cxn>
              <a:cxn ang="0">
                <a:pos x="connsiteX3" y="connsiteY3"/>
              </a:cxn>
            </a:cxnLst>
            <a:rect l="l" t="t" r="r" b="b"/>
            <a:pathLst>
              <a:path w="4064000" h="2579914">
                <a:moveTo>
                  <a:pt x="0" y="0"/>
                </a:moveTo>
                <a:lnTo>
                  <a:pt x="4064000" y="0"/>
                </a:lnTo>
                <a:lnTo>
                  <a:pt x="4064000" y="2579914"/>
                </a:lnTo>
                <a:lnTo>
                  <a:pt x="0" y="2579914"/>
                </a:lnTo>
                <a:close/>
              </a:path>
            </a:pathLst>
          </a:custGeom>
        </p:spPr>
        <p:txBody>
          <a:bodyPr wrap="square">
            <a:noAutofit/>
          </a:bodyPr>
          <a:lstStyle/>
          <a:p>
            <a:endParaRPr lang="en-US"/>
          </a:p>
        </p:txBody>
      </p:sp>
    </p:spTree>
    <p:extLst>
      <p:ext uri="{BB962C8B-B14F-4D97-AF65-F5344CB8AC3E}">
        <p14:creationId xmlns:p14="http://schemas.microsoft.com/office/powerpoint/2010/main" val="205212231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4013277" y="1355272"/>
            <a:ext cx="2580173" cy="3788228"/>
          </a:xfrm>
          <a:custGeom>
            <a:avLst/>
            <a:gdLst>
              <a:gd name="connsiteX0" fmla="*/ 0 w 3440230"/>
              <a:gd name="connsiteY0" fmla="*/ 0 h 5050971"/>
              <a:gd name="connsiteX1" fmla="*/ 3440230 w 3440230"/>
              <a:gd name="connsiteY1" fmla="*/ 0 h 5050971"/>
              <a:gd name="connsiteX2" fmla="*/ 3440230 w 3440230"/>
              <a:gd name="connsiteY2" fmla="*/ 5050971 h 5050971"/>
              <a:gd name="connsiteX3" fmla="*/ 0 w 3440230"/>
              <a:gd name="connsiteY3" fmla="*/ 5050971 h 5050971"/>
            </a:gdLst>
            <a:ahLst/>
            <a:cxnLst>
              <a:cxn ang="0">
                <a:pos x="connsiteX0" y="connsiteY0"/>
              </a:cxn>
              <a:cxn ang="0">
                <a:pos x="connsiteX1" y="connsiteY1"/>
              </a:cxn>
              <a:cxn ang="0">
                <a:pos x="connsiteX2" y="connsiteY2"/>
              </a:cxn>
              <a:cxn ang="0">
                <a:pos x="connsiteX3" y="connsiteY3"/>
              </a:cxn>
            </a:cxnLst>
            <a:rect l="l" t="t" r="r" b="b"/>
            <a:pathLst>
              <a:path w="3440230" h="5050971">
                <a:moveTo>
                  <a:pt x="0" y="0"/>
                </a:moveTo>
                <a:lnTo>
                  <a:pt x="3440230" y="0"/>
                </a:lnTo>
                <a:lnTo>
                  <a:pt x="3440230" y="5050971"/>
                </a:lnTo>
                <a:lnTo>
                  <a:pt x="0" y="5050971"/>
                </a:lnTo>
                <a:close/>
              </a:path>
            </a:pathLst>
          </a:custGeom>
        </p:spPr>
        <p:txBody>
          <a:bodyPr wrap="square">
            <a:noAutofit/>
          </a:bodyPr>
          <a:lstStyle/>
          <a:p>
            <a:endParaRPr lang="en-US"/>
          </a:p>
        </p:txBody>
      </p:sp>
      <p:sp>
        <p:nvSpPr>
          <p:cNvPr id="15" name="Picture Placeholder 14"/>
          <p:cNvSpPr>
            <a:spLocks noGrp="1"/>
          </p:cNvSpPr>
          <p:nvPr>
            <p:ph type="pic" sz="quarter" idx="11"/>
          </p:nvPr>
        </p:nvSpPr>
        <p:spPr>
          <a:xfrm>
            <a:off x="6858000" y="1"/>
            <a:ext cx="1412422" cy="2073728"/>
          </a:xfrm>
          <a:custGeom>
            <a:avLst/>
            <a:gdLst>
              <a:gd name="connsiteX0" fmla="*/ 0 w 1883229"/>
              <a:gd name="connsiteY0" fmla="*/ 0 h 2764971"/>
              <a:gd name="connsiteX1" fmla="*/ 1883229 w 1883229"/>
              <a:gd name="connsiteY1" fmla="*/ 0 h 2764971"/>
              <a:gd name="connsiteX2" fmla="*/ 1883229 w 1883229"/>
              <a:gd name="connsiteY2" fmla="*/ 2764971 h 2764971"/>
              <a:gd name="connsiteX3" fmla="*/ 0 w 1883229"/>
              <a:gd name="connsiteY3" fmla="*/ 2764971 h 2764971"/>
            </a:gdLst>
            <a:ahLst/>
            <a:cxnLst>
              <a:cxn ang="0">
                <a:pos x="connsiteX0" y="connsiteY0"/>
              </a:cxn>
              <a:cxn ang="0">
                <a:pos x="connsiteX1" y="connsiteY1"/>
              </a:cxn>
              <a:cxn ang="0">
                <a:pos x="connsiteX2" y="connsiteY2"/>
              </a:cxn>
              <a:cxn ang="0">
                <a:pos x="connsiteX3" y="connsiteY3"/>
              </a:cxn>
            </a:cxnLst>
            <a:rect l="l" t="t" r="r" b="b"/>
            <a:pathLst>
              <a:path w="1883229" h="2764971">
                <a:moveTo>
                  <a:pt x="0" y="0"/>
                </a:moveTo>
                <a:lnTo>
                  <a:pt x="1883229" y="0"/>
                </a:lnTo>
                <a:lnTo>
                  <a:pt x="1883229" y="2764971"/>
                </a:lnTo>
                <a:lnTo>
                  <a:pt x="0" y="2764971"/>
                </a:lnTo>
                <a:close/>
              </a:path>
            </a:pathLst>
          </a:custGeom>
        </p:spPr>
        <p:txBody>
          <a:bodyPr wrap="square">
            <a:noAutofit/>
          </a:bodyPr>
          <a:lstStyle/>
          <a:p>
            <a:endParaRPr lang="en-US" dirty="0"/>
          </a:p>
        </p:txBody>
      </p:sp>
      <p:sp>
        <p:nvSpPr>
          <p:cNvPr id="13" name="Picture Placeholder 12"/>
          <p:cNvSpPr>
            <a:spLocks noGrp="1"/>
          </p:cNvSpPr>
          <p:nvPr>
            <p:ph type="pic" sz="quarter" idx="12"/>
          </p:nvPr>
        </p:nvSpPr>
        <p:spPr>
          <a:xfrm>
            <a:off x="6858000" y="2331405"/>
            <a:ext cx="1412422" cy="2073728"/>
          </a:xfrm>
          <a:custGeom>
            <a:avLst/>
            <a:gdLst>
              <a:gd name="connsiteX0" fmla="*/ 0 w 1883229"/>
              <a:gd name="connsiteY0" fmla="*/ 0 h 2764971"/>
              <a:gd name="connsiteX1" fmla="*/ 1883229 w 1883229"/>
              <a:gd name="connsiteY1" fmla="*/ 0 h 2764971"/>
              <a:gd name="connsiteX2" fmla="*/ 1883229 w 1883229"/>
              <a:gd name="connsiteY2" fmla="*/ 2764971 h 2764971"/>
              <a:gd name="connsiteX3" fmla="*/ 0 w 1883229"/>
              <a:gd name="connsiteY3" fmla="*/ 2764971 h 2764971"/>
            </a:gdLst>
            <a:ahLst/>
            <a:cxnLst>
              <a:cxn ang="0">
                <a:pos x="connsiteX0" y="connsiteY0"/>
              </a:cxn>
              <a:cxn ang="0">
                <a:pos x="connsiteX1" y="connsiteY1"/>
              </a:cxn>
              <a:cxn ang="0">
                <a:pos x="connsiteX2" y="connsiteY2"/>
              </a:cxn>
              <a:cxn ang="0">
                <a:pos x="connsiteX3" y="connsiteY3"/>
              </a:cxn>
            </a:cxnLst>
            <a:rect l="l" t="t" r="r" b="b"/>
            <a:pathLst>
              <a:path w="1883229" h="2764971">
                <a:moveTo>
                  <a:pt x="0" y="0"/>
                </a:moveTo>
                <a:lnTo>
                  <a:pt x="1883229" y="0"/>
                </a:lnTo>
                <a:lnTo>
                  <a:pt x="1883229" y="2764971"/>
                </a:lnTo>
                <a:lnTo>
                  <a:pt x="0" y="2764971"/>
                </a:lnTo>
                <a:close/>
              </a:path>
            </a:pathLst>
          </a:custGeom>
        </p:spPr>
        <p:txBody>
          <a:bodyPr wrap="square">
            <a:noAutofit/>
          </a:bodyPr>
          <a:lstStyle/>
          <a:p>
            <a:endParaRPr lang="en-US"/>
          </a:p>
        </p:txBody>
      </p:sp>
    </p:spTree>
    <p:extLst>
      <p:ext uri="{BB962C8B-B14F-4D97-AF65-F5344CB8AC3E}">
        <p14:creationId xmlns:p14="http://schemas.microsoft.com/office/powerpoint/2010/main" val="28396149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445137" y="566981"/>
            <a:ext cx="5058784" cy="4009539"/>
          </a:xfrm>
          <a:custGeom>
            <a:avLst/>
            <a:gdLst>
              <a:gd name="connsiteX0" fmla="*/ 0 w 6745045"/>
              <a:gd name="connsiteY0" fmla="*/ 0 h 5346052"/>
              <a:gd name="connsiteX1" fmla="*/ 6745045 w 6745045"/>
              <a:gd name="connsiteY1" fmla="*/ 0 h 5346052"/>
              <a:gd name="connsiteX2" fmla="*/ 6745045 w 6745045"/>
              <a:gd name="connsiteY2" fmla="*/ 5346052 h 5346052"/>
              <a:gd name="connsiteX3" fmla="*/ 0 w 6745045"/>
              <a:gd name="connsiteY3" fmla="*/ 5346052 h 5346052"/>
            </a:gdLst>
            <a:ahLst/>
            <a:cxnLst>
              <a:cxn ang="0">
                <a:pos x="connsiteX0" y="connsiteY0"/>
              </a:cxn>
              <a:cxn ang="0">
                <a:pos x="connsiteX1" y="connsiteY1"/>
              </a:cxn>
              <a:cxn ang="0">
                <a:pos x="connsiteX2" y="connsiteY2"/>
              </a:cxn>
              <a:cxn ang="0">
                <a:pos x="connsiteX3" y="connsiteY3"/>
              </a:cxn>
            </a:cxnLst>
            <a:rect l="l" t="t" r="r" b="b"/>
            <a:pathLst>
              <a:path w="6745045" h="5346052">
                <a:moveTo>
                  <a:pt x="0" y="0"/>
                </a:moveTo>
                <a:lnTo>
                  <a:pt x="6745045" y="0"/>
                </a:lnTo>
                <a:lnTo>
                  <a:pt x="6745045" y="5346052"/>
                </a:lnTo>
                <a:lnTo>
                  <a:pt x="0" y="5346052"/>
                </a:lnTo>
                <a:close/>
              </a:path>
            </a:pathLst>
          </a:custGeom>
        </p:spPr>
        <p:txBody>
          <a:bodyPr wrap="square">
            <a:noAutofit/>
          </a:bodyPr>
          <a:lstStyle/>
          <a:p>
            <a:endParaRPr lang="en-US"/>
          </a:p>
        </p:txBody>
      </p:sp>
    </p:spTree>
    <p:extLst>
      <p:ext uri="{BB962C8B-B14F-4D97-AF65-F5344CB8AC3E}">
        <p14:creationId xmlns:p14="http://schemas.microsoft.com/office/powerpoint/2010/main" val="322366090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7091172" y="566981"/>
            <a:ext cx="2052828" cy="4009539"/>
          </a:xfrm>
          <a:custGeom>
            <a:avLst/>
            <a:gdLst>
              <a:gd name="connsiteX0" fmla="*/ 0 w 6745045"/>
              <a:gd name="connsiteY0" fmla="*/ 0 h 5346052"/>
              <a:gd name="connsiteX1" fmla="*/ 6745045 w 6745045"/>
              <a:gd name="connsiteY1" fmla="*/ 0 h 5346052"/>
              <a:gd name="connsiteX2" fmla="*/ 6745045 w 6745045"/>
              <a:gd name="connsiteY2" fmla="*/ 5346052 h 5346052"/>
              <a:gd name="connsiteX3" fmla="*/ 0 w 6745045"/>
              <a:gd name="connsiteY3" fmla="*/ 5346052 h 5346052"/>
            </a:gdLst>
            <a:ahLst/>
            <a:cxnLst>
              <a:cxn ang="0">
                <a:pos x="connsiteX0" y="connsiteY0"/>
              </a:cxn>
              <a:cxn ang="0">
                <a:pos x="connsiteX1" y="connsiteY1"/>
              </a:cxn>
              <a:cxn ang="0">
                <a:pos x="connsiteX2" y="connsiteY2"/>
              </a:cxn>
              <a:cxn ang="0">
                <a:pos x="connsiteX3" y="connsiteY3"/>
              </a:cxn>
            </a:cxnLst>
            <a:rect l="l" t="t" r="r" b="b"/>
            <a:pathLst>
              <a:path w="6745045" h="5346052">
                <a:moveTo>
                  <a:pt x="0" y="0"/>
                </a:moveTo>
                <a:lnTo>
                  <a:pt x="6745045" y="0"/>
                </a:lnTo>
                <a:lnTo>
                  <a:pt x="6745045" y="5346052"/>
                </a:lnTo>
                <a:lnTo>
                  <a:pt x="0" y="5346052"/>
                </a:lnTo>
                <a:close/>
              </a:path>
            </a:pathLst>
          </a:custGeom>
        </p:spPr>
        <p:txBody>
          <a:bodyPr wrap="square">
            <a:noAutofit/>
          </a:bodyPr>
          <a:lstStyle/>
          <a:p>
            <a:endParaRPr lang="en-US"/>
          </a:p>
        </p:txBody>
      </p:sp>
    </p:spTree>
    <p:extLst>
      <p:ext uri="{BB962C8B-B14F-4D97-AF65-F5344CB8AC3E}">
        <p14:creationId xmlns:p14="http://schemas.microsoft.com/office/powerpoint/2010/main" val="413037858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3550023" y="0"/>
            <a:ext cx="1864659" cy="1428078"/>
          </a:xfrm>
          <a:custGeom>
            <a:avLst/>
            <a:gdLst>
              <a:gd name="connsiteX0" fmla="*/ 0 w 2486212"/>
              <a:gd name="connsiteY0" fmla="*/ 0 h 1904104"/>
              <a:gd name="connsiteX1" fmla="*/ 2486212 w 2486212"/>
              <a:gd name="connsiteY1" fmla="*/ 0 h 1904104"/>
              <a:gd name="connsiteX2" fmla="*/ 2486212 w 2486212"/>
              <a:gd name="connsiteY2" fmla="*/ 1904104 h 1904104"/>
              <a:gd name="connsiteX3" fmla="*/ 0 w 2486212"/>
              <a:gd name="connsiteY3" fmla="*/ 1904104 h 1904104"/>
            </a:gdLst>
            <a:ahLst/>
            <a:cxnLst>
              <a:cxn ang="0">
                <a:pos x="connsiteX0" y="connsiteY0"/>
              </a:cxn>
              <a:cxn ang="0">
                <a:pos x="connsiteX1" y="connsiteY1"/>
              </a:cxn>
              <a:cxn ang="0">
                <a:pos x="connsiteX2" y="connsiteY2"/>
              </a:cxn>
              <a:cxn ang="0">
                <a:pos x="connsiteX3" y="connsiteY3"/>
              </a:cxn>
            </a:cxnLst>
            <a:rect l="l" t="t" r="r" b="b"/>
            <a:pathLst>
              <a:path w="2486212" h="1904104">
                <a:moveTo>
                  <a:pt x="0" y="0"/>
                </a:moveTo>
                <a:lnTo>
                  <a:pt x="2486212" y="0"/>
                </a:lnTo>
                <a:lnTo>
                  <a:pt x="2486212" y="1904104"/>
                </a:lnTo>
                <a:lnTo>
                  <a:pt x="0" y="1904104"/>
                </a:lnTo>
                <a:close/>
              </a:path>
            </a:pathLst>
          </a:custGeom>
        </p:spPr>
        <p:txBody>
          <a:bodyPr wrap="square">
            <a:noAutofit/>
          </a:bodyPr>
          <a:lstStyle/>
          <a:p>
            <a:endParaRPr lang="en-US" dirty="0"/>
          </a:p>
        </p:txBody>
      </p:sp>
      <p:sp>
        <p:nvSpPr>
          <p:cNvPr id="15" name="Picture Placeholder 14"/>
          <p:cNvSpPr>
            <a:spLocks noGrp="1"/>
          </p:cNvSpPr>
          <p:nvPr>
            <p:ph type="pic" sz="quarter" idx="11"/>
          </p:nvPr>
        </p:nvSpPr>
        <p:spPr>
          <a:xfrm>
            <a:off x="5414682" y="0"/>
            <a:ext cx="1864659" cy="1428078"/>
          </a:xfrm>
          <a:custGeom>
            <a:avLst/>
            <a:gdLst>
              <a:gd name="connsiteX0" fmla="*/ 0 w 2486212"/>
              <a:gd name="connsiteY0" fmla="*/ 0 h 1904104"/>
              <a:gd name="connsiteX1" fmla="*/ 2486212 w 2486212"/>
              <a:gd name="connsiteY1" fmla="*/ 0 h 1904104"/>
              <a:gd name="connsiteX2" fmla="*/ 2486212 w 2486212"/>
              <a:gd name="connsiteY2" fmla="*/ 1904104 h 1904104"/>
              <a:gd name="connsiteX3" fmla="*/ 0 w 2486212"/>
              <a:gd name="connsiteY3" fmla="*/ 1904104 h 1904104"/>
            </a:gdLst>
            <a:ahLst/>
            <a:cxnLst>
              <a:cxn ang="0">
                <a:pos x="connsiteX0" y="connsiteY0"/>
              </a:cxn>
              <a:cxn ang="0">
                <a:pos x="connsiteX1" y="connsiteY1"/>
              </a:cxn>
              <a:cxn ang="0">
                <a:pos x="connsiteX2" y="connsiteY2"/>
              </a:cxn>
              <a:cxn ang="0">
                <a:pos x="connsiteX3" y="connsiteY3"/>
              </a:cxn>
            </a:cxnLst>
            <a:rect l="l" t="t" r="r" b="b"/>
            <a:pathLst>
              <a:path w="2486212" h="1904104">
                <a:moveTo>
                  <a:pt x="0" y="0"/>
                </a:moveTo>
                <a:lnTo>
                  <a:pt x="2486212" y="0"/>
                </a:lnTo>
                <a:lnTo>
                  <a:pt x="2486212" y="1904104"/>
                </a:lnTo>
                <a:lnTo>
                  <a:pt x="0" y="1904104"/>
                </a:lnTo>
                <a:close/>
              </a:path>
            </a:pathLst>
          </a:custGeom>
        </p:spPr>
        <p:txBody>
          <a:bodyPr wrap="square">
            <a:noAutofit/>
          </a:bodyPr>
          <a:lstStyle/>
          <a:p>
            <a:endParaRPr lang="en-US" dirty="0"/>
          </a:p>
        </p:txBody>
      </p:sp>
      <p:sp>
        <p:nvSpPr>
          <p:cNvPr id="13" name="Picture Placeholder 12"/>
          <p:cNvSpPr>
            <a:spLocks noGrp="1"/>
          </p:cNvSpPr>
          <p:nvPr>
            <p:ph type="pic" sz="quarter" idx="12"/>
          </p:nvPr>
        </p:nvSpPr>
        <p:spPr>
          <a:xfrm>
            <a:off x="7279340" y="0"/>
            <a:ext cx="1864659" cy="1428078"/>
          </a:xfrm>
          <a:custGeom>
            <a:avLst/>
            <a:gdLst>
              <a:gd name="connsiteX0" fmla="*/ 0 w 2486212"/>
              <a:gd name="connsiteY0" fmla="*/ 0 h 1904104"/>
              <a:gd name="connsiteX1" fmla="*/ 2486212 w 2486212"/>
              <a:gd name="connsiteY1" fmla="*/ 0 h 1904104"/>
              <a:gd name="connsiteX2" fmla="*/ 2486212 w 2486212"/>
              <a:gd name="connsiteY2" fmla="*/ 1904104 h 1904104"/>
              <a:gd name="connsiteX3" fmla="*/ 0 w 2486212"/>
              <a:gd name="connsiteY3" fmla="*/ 1904104 h 1904104"/>
            </a:gdLst>
            <a:ahLst/>
            <a:cxnLst>
              <a:cxn ang="0">
                <a:pos x="connsiteX0" y="connsiteY0"/>
              </a:cxn>
              <a:cxn ang="0">
                <a:pos x="connsiteX1" y="connsiteY1"/>
              </a:cxn>
              <a:cxn ang="0">
                <a:pos x="connsiteX2" y="connsiteY2"/>
              </a:cxn>
              <a:cxn ang="0">
                <a:pos x="connsiteX3" y="connsiteY3"/>
              </a:cxn>
            </a:cxnLst>
            <a:rect l="l" t="t" r="r" b="b"/>
            <a:pathLst>
              <a:path w="2486212" h="1904104">
                <a:moveTo>
                  <a:pt x="0" y="0"/>
                </a:moveTo>
                <a:lnTo>
                  <a:pt x="2486212" y="0"/>
                </a:lnTo>
                <a:lnTo>
                  <a:pt x="2486212" y="1904104"/>
                </a:lnTo>
                <a:lnTo>
                  <a:pt x="0" y="1904104"/>
                </a:lnTo>
                <a:close/>
              </a:path>
            </a:pathLst>
          </a:custGeom>
        </p:spPr>
        <p:txBody>
          <a:bodyPr wrap="square">
            <a:noAutofit/>
          </a:bodyPr>
          <a:lstStyle/>
          <a:p>
            <a:endParaRPr lang="en-US"/>
          </a:p>
        </p:txBody>
      </p:sp>
    </p:spTree>
    <p:extLst>
      <p:ext uri="{BB962C8B-B14F-4D97-AF65-F5344CB8AC3E}">
        <p14:creationId xmlns:p14="http://schemas.microsoft.com/office/powerpoint/2010/main" val="359306540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9144000" cy="1961388"/>
          </a:xfrm>
          <a:custGeom>
            <a:avLst/>
            <a:gdLst>
              <a:gd name="connsiteX0" fmla="*/ 0 w 12192000"/>
              <a:gd name="connsiteY0" fmla="*/ 0 h 2615184"/>
              <a:gd name="connsiteX1" fmla="*/ 12192000 w 12192000"/>
              <a:gd name="connsiteY1" fmla="*/ 0 h 2615184"/>
              <a:gd name="connsiteX2" fmla="*/ 12192000 w 12192000"/>
              <a:gd name="connsiteY2" fmla="*/ 2615184 h 2615184"/>
              <a:gd name="connsiteX3" fmla="*/ 0 w 12192000"/>
              <a:gd name="connsiteY3" fmla="*/ 2615184 h 2615184"/>
            </a:gdLst>
            <a:ahLst/>
            <a:cxnLst>
              <a:cxn ang="0">
                <a:pos x="connsiteX0" y="connsiteY0"/>
              </a:cxn>
              <a:cxn ang="0">
                <a:pos x="connsiteX1" y="connsiteY1"/>
              </a:cxn>
              <a:cxn ang="0">
                <a:pos x="connsiteX2" y="connsiteY2"/>
              </a:cxn>
              <a:cxn ang="0">
                <a:pos x="connsiteX3" y="connsiteY3"/>
              </a:cxn>
            </a:cxnLst>
            <a:rect l="l" t="t" r="r" b="b"/>
            <a:pathLst>
              <a:path w="12192000" h="2615184">
                <a:moveTo>
                  <a:pt x="0" y="0"/>
                </a:moveTo>
                <a:lnTo>
                  <a:pt x="12192000" y="0"/>
                </a:lnTo>
                <a:lnTo>
                  <a:pt x="12192000" y="2615184"/>
                </a:lnTo>
                <a:lnTo>
                  <a:pt x="0" y="2615184"/>
                </a:lnTo>
                <a:close/>
              </a:path>
            </a:pathLst>
          </a:custGeom>
        </p:spPr>
        <p:txBody>
          <a:bodyPr wrap="square">
            <a:noAutofit/>
          </a:bodyPr>
          <a:lstStyle/>
          <a:p>
            <a:endParaRPr lang="en-US"/>
          </a:p>
        </p:txBody>
      </p:sp>
    </p:spTree>
    <p:extLst>
      <p:ext uri="{BB962C8B-B14F-4D97-AF65-F5344CB8AC3E}">
        <p14:creationId xmlns:p14="http://schemas.microsoft.com/office/powerpoint/2010/main" val="17870399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编辑母版文本样式</a:t>
            </a:r>
          </a:p>
        </p:txBody>
      </p:sp>
      <p:sp>
        <p:nvSpPr>
          <p:cNvPr id="4" name="Date Placeholder 3"/>
          <p:cNvSpPr>
            <a:spLocks noGrp="1"/>
          </p:cNvSpPr>
          <p:nvPr>
            <p:ph type="dt" sz="half" idx="10"/>
          </p:nvPr>
        </p:nvSpPr>
        <p:spPr/>
        <p:txBody>
          <a:bodyPr/>
          <a:lstStyle/>
          <a:p>
            <a:fld id="{ACA37975-6AF7-4301-9DC5-87C074AA59D1}" type="datetimeFigureOut">
              <a:rPr lang="zh-CN" altLang="en-US" smtClean="0"/>
              <a:pPr/>
              <a:t>2021/10/12</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38579085"/>
      </p:ext>
    </p:extLst>
  </p:cSld>
  <p:clrMapOvr>
    <a:masterClrMapping/>
  </p:clrMapOvr>
  <p:transition spd="slow" advClick="0" advTm="0">
    <p:cove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457701" y="0"/>
            <a:ext cx="4686300" cy="5143500"/>
          </a:xfrm>
          <a:custGeom>
            <a:avLst/>
            <a:gdLst>
              <a:gd name="connsiteX0" fmla="*/ 0 w 5553457"/>
              <a:gd name="connsiteY0" fmla="*/ 0 h 6858000"/>
              <a:gd name="connsiteX1" fmla="*/ 5553457 w 5553457"/>
              <a:gd name="connsiteY1" fmla="*/ 0 h 6858000"/>
              <a:gd name="connsiteX2" fmla="*/ 5553457 w 5553457"/>
              <a:gd name="connsiteY2" fmla="*/ 6858000 h 6858000"/>
              <a:gd name="connsiteX3" fmla="*/ 0 w 555345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553457" h="6858000">
                <a:moveTo>
                  <a:pt x="0" y="0"/>
                </a:moveTo>
                <a:lnTo>
                  <a:pt x="5553457" y="0"/>
                </a:lnTo>
                <a:lnTo>
                  <a:pt x="5553457" y="6858000"/>
                </a:lnTo>
                <a:lnTo>
                  <a:pt x="0" y="6858000"/>
                </a:lnTo>
                <a:close/>
              </a:path>
            </a:pathLst>
          </a:custGeom>
        </p:spPr>
        <p:txBody>
          <a:bodyPr wrap="square">
            <a:noAutofit/>
          </a:bodyPr>
          <a:lstStyle/>
          <a:p>
            <a:endParaRPr lang="en-US"/>
          </a:p>
        </p:txBody>
      </p:sp>
    </p:spTree>
    <p:extLst>
      <p:ext uri="{BB962C8B-B14F-4D97-AF65-F5344CB8AC3E}">
        <p14:creationId xmlns:p14="http://schemas.microsoft.com/office/powerpoint/2010/main" val="6253779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 y="0"/>
            <a:ext cx="3550025" cy="5143500"/>
          </a:xfrm>
          <a:custGeom>
            <a:avLst/>
            <a:gdLst>
              <a:gd name="connsiteX0" fmla="*/ 0 w 4733366"/>
              <a:gd name="connsiteY0" fmla="*/ 0 h 6858000"/>
              <a:gd name="connsiteX1" fmla="*/ 4733366 w 4733366"/>
              <a:gd name="connsiteY1" fmla="*/ 0 h 6858000"/>
              <a:gd name="connsiteX2" fmla="*/ 4733366 w 4733366"/>
              <a:gd name="connsiteY2" fmla="*/ 6858000 h 6858000"/>
              <a:gd name="connsiteX3" fmla="*/ 0 w 4733366"/>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733366" h="6858000">
                <a:moveTo>
                  <a:pt x="0" y="0"/>
                </a:moveTo>
                <a:lnTo>
                  <a:pt x="4733366" y="0"/>
                </a:lnTo>
                <a:lnTo>
                  <a:pt x="4733366" y="6858000"/>
                </a:lnTo>
                <a:lnTo>
                  <a:pt x="0" y="6858000"/>
                </a:lnTo>
                <a:close/>
              </a:path>
            </a:pathLst>
          </a:custGeom>
        </p:spPr>
        <p:txBody>
          <a:bodyPr wrap="square">
            <a:noAutofit/>
          </a:bodyPr>
          <a:lstStyle/>
          <a:p>
            <a:endParaRPr lang="en-US"/>
          </a:p>
        </p:txBody>
      </p:sp>
    </p:spTree>
    <p:extLst>
      <p:ext uri="{BB962C8B-B14F-4D97-AF65-F5344CB8AC3E}">
        <p14:creationId xmlns:p14="http://schemas.microsoft.com/office/powerpoint/2010/main" val="72055798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000500" y="1343058"/>
            <a:ext cx="5143500" cy="3800442"/>
          </a:xfrm>
          <a:custGeom>
            <a:avLst/>
            <a:gdLst>
              <a:gd name="connsiteX0" fmla="*/ 0 w 6858000"/>
              <a:gd name="connsiteY0" fmla="*/ 0 h 5067256"/>
              <a:gd name="connsiteX1" fmla="*/ 6858000 w 6858000"/>
              <a:gd name="connsiteY1" fmla="*/ 0 h 5067256"/>
              <a:gd name="connsiteX2" fmla="*/ 6858000 w 6858000"/>
              <a:gd name="connsiteY2" fmla="*/ 5067256 h 5067256"/>
              <a:gd name="connsiteX3" fmla="*/ 0 w 6858000"/>
              <a:gd name="connsiteY3" fmla="*/ 5067256 h 5067256"/>
            </a:gdLst>
            <a:ahLst/>
            <a:cxnLst>
              <a:cxn ang="0">
                <a:pos x="connsiteX0" y="connsiteY0"/>
              </a:cxn>
              <a:cxn ang="0">
                <a:pos x="connsiteX1" y="connsiteY1"/>
              </a:cxn>
              <a:cxn ang="0">
                <a:pos x="connsiteX2" y="connsiteY2"/>
              </a:cxn>
              <a:cxn ang="0">
                <a:pos x="connsiteX3" y="connsiteY3"/>
              </a:cxn>
            </a:cxnLst>
            <a:rect l="l" t="t" r="r" b="b"/>
            <a:pathLst>
              <a:path w="6858000" h="5067256">
                <a:moveTo>
                  <a:pt x="0" y="0"/>
                </a:moveTo>
                <a:lnTo>
                  <a:pt x="6858000" y="0"/>
                </a:lnTo>
                <a:lnTo>
                  <a:pt x="6858000" y="5067256"/>
                </a:lnTo>
                <a:lnTo>
                  <a:pt x="0" y="5067256"/>
                </a:lnTo>
                <a:close/>
              </a:path>
            </a:pathLst>
          </a:custGeom>
        </p:spPr>
        <p:txBody>
          <a:bodyPr wrap="square">
            <a:noAutofit/>
          </a:bodyPr>
          <a:lstStyle/>
          <a:p>
            <a:endParaRPr lang="en-US"/>
          </a:p>
        </p:txBody>
      </p:sp>
    </p:spTree>
    <p:extLst>
      <p:ext uri="{BB962C8B-B14F-4D97-AF65-F5344CB8AC3E}">
        <p14:creationId xmlns:p14="http://schemas.microsoft.com/office/powerpoint/2010/main" val="379973878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605118" y="0"/>
            <a:ext cx="3112994" cy="5143500"/>
          </a:xfrm>
          <a:custGeom>
            <a:avLst/>
            <a:gdLst>
              <a:gd name="connsiteX0" fmla="*/ 0 w 4150658"/>
              <a:gd name="connsiteY0" fmla="*/ 0 h 6858000"/>
              <a:gd name="connsiteX1" fmla="*/ 4150658 w 4150658"/>
              <a:gd name="connsiteY1" fmla="*/ 0 h 6858000"/>
              <a:gd name="connsiteX2" fmla="*/ 4150658 w 4150658"/>
              <a:gd name="connsiteY2" fmla="*/ 6858000 h 6858000"/>
              <a:gd name="connsiteX3" fmla="*/ 0 w 415065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150658" h="6858000">
                <a:moveTo>
                  <a:pt x="0" y="0"/>
                </a:moveTo>
                <a:lnTo>
                  <a:pt x="4150658" y="0"/>
                </a:lnTo>
                <a:lnTo>
                  <a:pt x="4150658" y="6858000"/>
                </a:lnTo>
                <a:lnTo>
                  <a:pt x="0" y="6858000"/>
                </a:lnTo>
                <a:close/>
              </a:path>
            </a:pathLst>
          </a:custGeom>
        </p:spPr>
        <p:txBody>
          <a:bodyPr wrap="square">
            <a:noAutofit/>
          </a:bodyPr>
          <a:lstStyle/>
          <a:p>
            <a:endParaRPr lang="en-US"/>
          </a:p>
        </p:txBody>
      </p:sp>
    </p:spTree>
    <p:extLst>
      <p:ext uri="{BB962C8B-B14F-4D97-AF65-F5344CB8AC3E}">
        <p14:creationId xmlns:p14="http://schemas.microsoft.com/office/powerpoint/2010/main" val="427030090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425888" y="0"/>
            <a:ext cx="3112994" cy="5143500"/>
          </a:xfrm>
          <a:custGeom>
            <a:avLst/>
            <a:gdLst>
              <a:gd name="connsiteX0" fmla="*/ 0 w 4150658"/>
              <a:gd name="connsiteY0" fmla="*/ 0 h 6858000"/>
              <a:gd name="connsiteX1" fmla="*/ 4150658 w 4150658"/>
              <a:gd name="connsiteY1" fmla="*/ 0 h 6858000"/>
              <a:gd name="connsiteX2" fmla="*/ 4150658 w 4150658"/>
              <a:gd name="connsiteY2" fmla="*/ 6858000 h 6858000"/>
              <a:gd name="connsiteX3" fmla="*/ 0 w 415065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150658" h="6858000">
                <a:moveTo>
                  <a:pt x="0" y="0"/>
                </a:moveTo>
                <a:lnTo>
                  <a:pt x="4150658" y="0"/>
                </a:lnTo>
                <a:lnTo>
                  <a:pt x="4150658" y="6858000"/>
                </a:lnTo>
                <a:lnTo>
                  <a:pt x="0" y="6858000"/>
                </a:lnTo>
                <a:close/>
              </a:path>
            </a:pathLst>
          </a:custGeom>
        </p:spPr>
        <p:txBody>
          <a:bodyPr wrap="square">
            <a:noAutofit/>
          </a:bodyPr>
          <a:lstStyle/>
          <a:p>
            <a:endParaRPr lang="en-US"/>
          </a:p>
        </p:txBody>
      </p:sp>
    </p:spTree>
    <p:extLst>
      <p:ext uri="{BB962C8B-B14F-4D97-AF65-F5344CB8AC3E}">
        <p14:creationId xmlns:p14="http://schemas.microsoft.com/office/powerpoint/2010/main" val="8417834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3112995" y="759760"/>
            <a:ext cx="1538017" cy="2937326"/>
          </a:xfrm>
          <a:custGeom>
            <a:avLst/>
            <a:gdLst>
              <a:gd name="connsiteX0" fmla="*/ 0 w 2050689"/>
              <a:gd name="connsiteY0" fmla="*/ 0 h 4213412"/>
              <a:gd name="connsiteX1" fmla="*/ 2050689 w 2050689"/>
              <a:gd name="connsiteY1" fmla="*/ 0 h 4213412"/>
              <a:gd name="connsiteX2" fmla="*/ 2050689 w 2050689"/>
              <a:gd name="connsiteY2" fmla="*/ 4213412 h 4213412"/>
              <a:gd name="connsiteX3" fmla="*/ 0 w 2050689"/>
              <a:gd name="connsiteY3" fmla="*/ 4213412 h 4213412"/>
            </a:gdLst>
            <a:ahLst/>
            <a:cxnLst>
              <a:cxn ang="0">
                <a:pos x="connsiteX0" y="connsiteY0"/>
              </a:cxn>
              <a:cxn ang="0">
                <a:pos x="connsiteX1" y="connsiteY1"/>
              </a:cxn>
              <a:cxn ang="0">
                <a:pos x="connsiteX2" y="connsiteY2"/>
              </a:cxn>
              <a:cxn ang="0">
                <a:pos x="connsiteX3" y="connsiteY3"/>
              </a:cxn>
            </a:cxnLst>
            <a:rect l="l" t="t" r="r" b="b"/>
            <a:pathLst>
              <a:path w="2050689" h="4213412">
                <a:moveTo>
                  <a:pt x="0" y="0"/>
                </a:moveTo>
                <a:lnTo>
                  <a:pt x="2050689" y="0"/>
                </a:lnTo>
                <a:lnTo>
                  <a:pt x="2050689" y="4213412"/>
                </a:lnTo>
                <a:lnTo>
                  <a:pt x="0" y="4213412"/>
                </a:lnTo>
                <a:close/>
              </a:path>
            </a:pathLst>
          </a:custGeom>
        </p:spPr>
        <p:txBody>
          <a:bodyPr wrap="square">
            <a:noAutofit/>
          </a:bodyPr>
          <a:lstStyle/>
          <a:p>
            <a:endParaRPr lang="en-US" dirty="0"/>
          </a:p>
        </p:txBody>
      </p:sp>
      <p:sp>
        <p:nvSpPr>
          <p:cNvPr id="16" name="Picture Placeholder 15"/>
          <p:cNvSpPr>
            <a:spLocks noGrp="1"/>
          </p:cNvSpPr>
          <p:nvPr>
            <p:ph type="pic" sz="quarter" idx="11"/>
          </p:nvPr>
        </p:nvSpPr>
        <p:spPr>
          <a:xfrm>
            <a:off x="4999781" y="759760"/>
            <a:ext cx="1538017" cy="2937326"/>
          </a:xfrm>
          <a:custGeom>
            <a:avLst/>
            <a:gdLst>
              <a:gd name="connsiteX0" fmla="*/ 0 w 2050689"/>
              <a:gd name="connsiteY0" fmla="*/ 0 h 4213412"/>
              <a:gd name="connsiteX1" fmla="*/ 2050689 w 2050689"/>
              <a:gd name="connsiteY1" fmla="*/ 0 h 4213412"/>
              <a:gd name="connsiteX2" fmla="*/ 2050689 w 2050689"/>
              <a:gd name="connsiteY2" fmla="*/ 4213412 h 4213412"/>
              <a:gd name="connsiteX3" fmla="*/ 0 w 2050689"/>
              <a:gd name="connsiteY3" fmla="*/ 4213412 h 4213412"/>
            </a:gdLst>
            <a:ahLst/>
            <a:cxnLst>
              <a:cxn ang="0">
                <a:pos x="connsiteX0" y="connsiteY0"/>
              </a:cxn>
              <a:cxn ang="0">
                <a:pos x="connsiteX1" y="connsiteY1"/>
              </a:cxn>
              <a:cxn ang="0">
                <a:pos x="connsiteX2" y="connsiteY2"/>
              </a:cxn>
              <a:cxn ang="0">
                <a:pos x="connsiteX3" y="connsiteY3"/>
              </a:cxn>
            </a:cxnLst>
            <a:rect l="l" t="t" r="r" b="b"/>
            <a:pathLst>
              <a:path w="2050689" h="4213412">
                <a:moveTo>
                  <a:pt x="0" y="0"/>
                </a:moveTo>
                <a:lnTo>
                  <a:pt x="2050689" y="0"/>
                </a:lnTo>
                <a:lnTo>
                  <a:pt x="2050689" y="4213412"/>
                </a:lnTo>
                <a:lnTo>
                  <a:pt x="0" y="4213412"/>
                </a:lnTo>
                <a:close/>
              </a:path>
            </a:pathLst>
          </a:custGeom>
        </p:spPr>
        <p:txBody>
          <a:bodyPr wrap="square">
            <a:noAutofit/>
          </a:bodyPr>
          <a:lstStyle/>
          <a:p>
            <a:endParaRPr lang="en-US" dirty="0"/>
          </a:p>
        </p:txBody>
      </p:sp>
      <p:sp>
        <p:nvSpPr>
          <p:cNvPr id="13" name="Picture Placeholder 12"/>
          <p:cNvSpPr>
            <a:spLocks noGrp="1"/>
          </p:cNvSpPr>
          <p:nvPr>
            <p:ph type="pic" sz="quarter" idx="12"/>
          </p:nvPr>
        </p:nvSpPr>
        <p:spPr>
          <a:xfrm>
            <a:off x="6886566" y="759760"/>
            <a:ext cx="1538017" cy="2937326"/>
          </a:xfrm>
          <a:custGeom>
            <a:avLst/>
            <a:gdLst>
              <a:gd name="connsiteX0" fmla="*/ 0 w 2050689"/>
              <a:gd name="connsiteY0" fmla="*/ 0 h 4213412"/>
              <a:gd name="connsiteX1" fmla="*/ 2050689 w 2050689"/>
              <a:gd name="connsiteY1" fmla="*/ 0 h 4213412"/>
              <a:gd name="connsiteX2" fmla="*/ 2050689 w 2050689"/>
              <a:gd name="connsiteY2" fmla="*/ 4213412 h 4213412"/>
              <a:gd name="connsiteX3" fmla="*/ 0 w 2050689"/>
              <a:gd name="connsiteY3" fmla="*/ 4213412 h 4213412"/>
            </a:gdLst>
            <a:ahLst/>
            <a:cxnLst>
              <a:cxn ang="0">
                <a:pos x="connsiteX0" y="connsiteY0"/>
              </a:cxn>
              <a:cxn ang="0">
                <a:pos x="connsiteX1" y="connsiteY1"/>
              </a:cxn>
              <a:cxn ang="0">
                <a:pos x="connsiteX2" y="connsiteY2"/>
              </a:cxn>
              <a:cxn ang="0">
                <a:pos x="connsiteX3" y="connsiteY3"/>
              </a:cxn>
            </a:cxnLst>
            <a:rect l="l" t="t" r="r" b="b"/>
            <a:pathLst>
              <a:path w="2050689" h="4213412">
                <a:moveTo>
                  <a:pt x="0" y="0"/>
                </a:moveTo>
                <a:lnTo>
                  <a:pt x="2050689" y="0"/>
                </a:lnTo>
                <a:lnTo>
                  <a:pt x="2050689" y="4213412"/>
                </a:lnTo>
                <a:lnTo>
                  <a:pt x="0" y="4213412"/>
                </a:lnTo>
                <a:close/>
              </a:path>
            </a:pathLst>
          </a:custGeom>
        </p:spPr>
        <p:txBody>
          <a:bodyPr wrap="square">
            <a:noAutofit/>
          </a:bodyPr>
          <a:lstStyle/>
          <a:p>
            <a:endParaRPr lang="en-US"/>
          </a:p>
        </p:txBody>
      </p:sp>
    </p:spTree>
    <p:extLst>
      <p:ext uri="{BB962C8B-B14F-4D97-AF65-F5344CB8AC3E}">
        <p14:creationId xmlns:p14="http://schemas.microsoft.com/office/powerpoint/2010/main" val="146250089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6069948" y="-68460"/>
            <a:ext cx="4592653" cy="4329553"/>
          </a:xfrm>
          <a:custGeom>
            <a:avLst/>
            <a:gdLst>
              <a:gd name="connsiteX0" fmla="*/ 4918466 w 6123537"/>
              <a:gd name="connsiteY0" fmla="*/ 471029 h 5772737"/>
              <a:gd name="connsiteX1" fmla="*/ 5041038 w 6123537"/>
              <a:gd name="connsiteY1" fmla="*/ 561141 h 5772737"/>
              <a:gd name="connsiteX2" fmla="*/ 5263935 w 6123537"/>
              <a:gd name="connsiteY2" fmla="*/ 762611 h 5772737"/>
              <a:gd name="connsiteX3" fmla="*/ 5263936 w 6123537"/>
              <a:gd name="connsiteY3" fmla="*/ 4913136 h 5772737"/>
              <a:gd name="connsiteX4" fmla="*/ 1113411 w 6123537"/>
              <a:gd name="connsiteY4" fmla="*/ 4913135 h 5772737"/>
              <a:gd name="connsiteX5" fmla="*/ 911942 w 6123537"/>
              <a:gd name="connsiteY5" fmla="*/ 4690237 h 5772737"/>
              <a:gd name="connsiteX6" fmla="*/ 821830 w 6123537"/>
              <a:gd name="connsiteY6" fmla="*/ 4567665 h 5772737"/>
              <a:gd name="connsiteX7" fmla="*/ 2899657 w 6123537"/>
              <a:gd name="connsiteY7" fmla="*/ 209 h 5772737"/>
              <a:gd name="connsiteX8" fmla="*/ 4549727 w 6123537"/>
              <a:gd name="connsiteY8" fmla="*/ 483526 h 5772737"/>
              <a:gd name="connsiteX9" fmla="*/ 4664657 w 6123537"/>
              <a:gd name="connsiteY9" fmla="*/ 568020 h 5772737"/>
              <a:gd name="connsiteX10" fmla="*/ 568019 w 6123537"/>
              <a:gd name="connsiteY10" fmla="*/ 4664657 h 5772737"/>
              <a:gd name="connsiteX11" fmla="*/ 483527 w 6123537"/>
              <a:gd name="connsiteY11" fmla="*/ 4549727 h 5772737"/>
              <a:gd name="connsiteX12" fmla="*/ 859601 w 6123537"/>
              <a:gd name="connsiteY12" fmla="*/ 859601 h 5772737"/>
              <a:gd name="connsiteX13" fmla="*/ 2899657 w 6123537"/>
              <a:gd name="connsiteY13" fmla="*/ 209 h 577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23537" h="5772737">
                <a:moveTo>
                  <a:pt x="4918466" y="471029"/>
                </a:moveTo>
                <a:lnTo>
                  <a:pt x="5041038" y="561141"/>
                </a:lnTo>
                <a:cubicBezTo>
                  <a:pt x="5117887" y="623820"/>
                  <a:pt x="5192303" y="690978"/>
                  <a:pt x="5263935" y="762611"/>
                </a:cubicBezTo>
                <a:cubicBezTo>
                  <a:pt x="6410071" y="1908747"/>
                  <a:pt x="6410072" y="3767000"/>
                  <a:pt x="5263936" y="4913136"/>
                </a:cubicBezTo>
                <a:cubicBezTo>
                  <a:pt x="4117801" y="6059271"/>
                  <a:pt x="2259548" y="6059271"/>
                  <a:pt x="1113411" y="4913135"/>
                </a:cubicBezTo>
                <a:cubicBezTo>
                  <a:pt x="1041779" y="4841502"/>
                  <a:pt x="974621" y="4767086"/>
                  <a:pt x="911942" y="4690237"/>
                </a:cubicBezTo>
                <a:lnTo>
                  <a:pt x="821830" y="4567665"/>
                </a:lnTo>
                <a:close/>
                <a:moveTo>
                  <a:pt x="2899657" y="209"/>
                </a:moveTo>
                <a:cubicBezTo>
                  <a:pt x="3474682" y="-6647"/>
                  <a:pt x="4051339" y="154459"/>
                  <a:pt x="4549727" y="483526"/>
                </a:cubicBezTo>
                <a:lnTo>
                  <a:pt x="4664657" y="568020"/>
                </a:lnTo>
                <a:lnTo>
                  <a:pt x="568019" y="4664657"/>
                </a:lnTo>
                <a:lnTo>
                  <a:pt x="483527" y="4549727"/>
                </a:lnTo>
                <a:cubicBezTo>
                  <a:pt x="-268627" y="3410553"/>
                  <a:pt x="-143268" y="1862470"/>
                  <a:pt x="859601" y="859601"/>
                </a:cubicBezTo>
                <a:cubicBezTo>
                  <a:pt x="1423714" y="295487"/>
                  <a:pt x="2160338" y="9024"/>
                  <a:pt x="2899657" y="209"/>
                </a:cubicBezTo>
                <a:close/>
              </a:path>
            </a:pathLst>
          </a:custGeom>
        </p:spPr>
        <p:txBody>
          <a:bodyPr wrap="square">
            <a:noAutofit/>
          </a:bodyPr>
          <a:lstStyle/>
          <a:p>
            <a:endParaRPr lang="en-US"/>
          </a:p>
        </p:txBody>
      </p:sp>
    </p:spTree>
    <p:extLst>
      <p:ext uri="{BB962C8B-B14F-4D97-AF65-F5344CB8AC3E}">
        <p14:creationId xmlns:p14="http://schemas.microsoft.com/office/powerpoint/2010/main" val="11983996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
        <p:nvSpPr>
          <p:cNvPr id="3" name="Picture Placeholder 11"/>
          <p:cNvSpPr>
            <a:spLocks noGrp="1"/>
          </p:cNvSpPr>
          <p:nvPr>
            <p:ph type="pic" sz="quarter" idx="11"/>
          </p:nvPr>
        </p:nvSpPr>
        <p:spPr>
          <a:xfrm>
            <a:off x="-1319101" y="-68460"/>
            <a:ext cx="4592653" cy="4329553"/>
          </a:xfrm>
          <a:custGeom>
            <a:avLst/>
            <a:gdLst>
              <a:gd name="connsiteX0" fmla="*/ 4918466 w 6123537"/>
              <a:gd name="connsiteY0" fmla="*/ 471029 h 5772737"/>
              <a:gd name="connsiteX1" fmla="*/ 5041038 w 6123537"/>
              <a:gd name="connsiteY1" fmla="*/ 561141 h 5772737"/>
              <a:gd name="connsiteX2" fmla="*/ 5263935 w 6123537"/>
              <a:gd name="connsiteY2" fmla="*/ 762611 h 5772737"/>
              <a:gd name="connsiteX3" fmla="*/ 5263936 w 6123537"/>
              <a:gd name="connsiteY3" fmla="*/ 4913136 h 5772737"/>
              <a:gd name="connsiteX4" fmla="*/ 1113411 w 6123537"/>
              <a:gd name="connsiteY4" fmla="*/ 4913135 h 5772737"/>
              <a:gd name="connsiteX5" fmla="*/ 911942 w 6123537"/>
              <a:gd name="connsiteY5" fmla="*/ 4690237 h 5772737"/>
              <a:gd name="connsiteX6" fmla="*/ 821830 w 6123537"/>
              <a:gd name="connsiteY6" fmla="*/ 4567665 h 5772737"/>
              <a:gd name="connsiteX7" fmla="*/ 2899657 w 6123537"/>
              <a:gd name="connsiteY7" fmla="*/ 209 h 5772737"/>
              <a:gd name="connsiteX8" fmla="*/ 4549727 w 6123537"/>
              <a:gd name="connsiteY8" fmla="*/ 483526 h 5772737"/>
              <a:gd name="connsiteX9" fmla="*/ 4664657 w 6123537"/>
              <a:gd name="connsiteY9" fmla="*/ 568020 h 5772737"/>
              <a:gd name="connsiteX10" fmla="*/ 568019 w 6123537"/>
              <a:gd name="connsiteY10" fmla="*/ 4664657 h 5772737"/>
              <a:gd name="connsiteX11" fmla="*/ 483527 w 6123537"/>
              <a:gd name="connsiteY11" fmla="*/ 4549727 h 5772737"/>
              <a:gd name="connsiteX12" fmla="*/ 859601 w 6123537"/>
              <a:gd name="connsiteY12" fmla="*/ 859601 h 5772737"/>
              <a:gd name="connsiteX13" fmla="*/ 2899657 w 6123537"/>
              <a:gd name="connsiteY13" fmla="*/ 209 h 577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23537" h="5772737">
                <a:moveTo>
                  <a:pt x="4918466" y="471029"/>
                </a:moveTo>
                <a:lnTo>
                  <a:pt x="5041038" y="561141"/>
                </a:lnTo>
                <a:cubicBezTo>
                  <a:pt x="5117887" y="623820"/>
                  <a:pt x="5192303" y="690978"/>
                  <a:pt x="5263935" y="762611"/>
                </a:cubicBezTo>
                <a:cubicBezTo>
                  <a:pt x="6410071" y="1908747"/>
                  <a:pt x="6410072" y="3767000"/>
                  <a:pt x="5263936" y="4913136"/>
                </a:cubicBezTo>
                <a:cubicBezTo>
                  <a:pt x="4117801" y="6059271"/>
                  <a:pt x="2259548" y="6059271"/>
                  <a:pt x="1113411" y="4913135"/>
                </a:cubicBezTo>
                <a:cubicBezTo>
                  <a:pt x="1041779" y="4841502"/>
                  <a:pt x="974621" y="4767086"/>
                  <a:pt x="911942" y="4690237"/>
                </a:cubicBezTo>
                <a:lnTo>
                  <a:pt x="821830" y="4567665"/>
                </a:lnTo>
                <a:close/>
                <a:moveTo>
                  <a:pt x="2899657" y="209"/>
                </a:moveTo>
                <a:cubicBezTo>
                  <a:pt x="3474682" y="-6647"/>
                  <a:pt x="4051339" y="154459"/>
                  <a:pt x="4549727" y="483526"/>
                </a:cubicBezTo>
                <a:lnTo>
                  <a:pt x="4664657" y="568020"/>
                </a:lnTo>
                <a:lnTo>
                  <a:pt x="568019" y="4664657"/>
                </a:lnTo>
                <a:lnTo>
                  <a:pt x="483527" y="4549727"/>
                </a:lnTo>
                <a:cubicBezTo>
                  <a:pt x="-268627" y="3410553"/>
                  <a:pt x="-143268" y="1862470"/>
                  <a:pt x="859601" y="859601"/>
                </a:cubicBezTo>
                <a:cubicBezTo>
                  <a:pt x="1423714" y="295487"/>
                  <a:pt x="2160338" y="9024"/>
                  <a:pt x="2899657" y="209"/>
                </a:cubicBezTo>
                <a:close/>
              </a:path>
            </a:pathLst>
          </a:custGeom>
        </p:spPr>
        <p:txBody>
          <a:bodyPr wrap="square">
            <a:noAutofit/>
          </a:bodyPr>
          <a:lstStyle/>
          <a:p>
            <a:endParaRPr lang="en-US"/>
          </a:p>
        </p:txBody>
      </p:sp>
    </p:spTree>
    <p:extLst>
      <p:ext uri="{BB962C8B-B14F-4D97-AF65-F5344CB8AC3E}">
        <p14:creationId xmlns:p14="http://schemas.microsoft.com/office/powerpoint/2010/main" val="195158506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714914" y="-584617"/>
            <a:ext cx="6501664" cy="6621748"/>
          </a:xfrm>
          <a:custGeom>
            <a:avLst/>
            <a:gdLst>
              <a:gd name="connsiteX0" fmla="*/ 6964467 w 10154041"/>
              <a:gd name="connsiteY0" fmla="*/ 4384223 h 10341583"/>
              <a:gd name="connsiteX1" fmla="*/ 7001716 w 10154041"/>
              <a:gd name="connsiteY1" fmla="*/ 4399651 h 10341583"/>
              <a:gd name="connsiteX2" fmla="*/ 7001717 w 10154041"/>
              <a:gd name="connsiteY2" fmla="*/ 4474148 h 10341583"/>
              <a:gd name="connsiteX3" fmla="*/ 6937540 w 10154041"/>
              <a:gd name="connsiteY3" fmla="*/ 4538324 h 10341583"/>
              <a:gd name="connsiteX4" fmla="*/ 6939508 w 10154041"/>
              <a:gd name="connsiteY4" fmla="*/ 4538706 h 10341583"/>
              <a:gd name="connsiteX5" fmla="*/ 6991405 w 10154041"/>
              <a:gd name="connsiteY5" fmla="*/ 4573169 h 10341583"/>
              <a:gd name="connsiteX6" fmla="*/ 7025868 w 10154041"/>
              <a:gd name="connsiteY6" fmla="*/ 4625068 h 10341583"/>
              <a:gd name="connsiteX7" fmla="*/ 6991405 w 10154041"/>
              <a:gd name="connsiteY7" fmla="*/ 4795040 h 10341583"/>
              <a:gd name="connsiteX8" fmla="*/ 5945471 w 10154041"/>
              <a:gd name="connsiteY8" fmla="*/ 5840973 h 10341583"/>
              <a:gd name="connsiteX9" fmla="*/ 5723602 w 10154041"/>
              <a:gd name="connsiteY9" fmla="*/ 5840973 h 10341583"/>
              <a:gd name="connsiteX10" fmla="*/ 5723601 w 10154041"/>
              <a:gd name="connsiteY10" fmla="*/ 5840972 h 10341583"/>
              <a:gd name="connsiteX11" fmla="*/ 5689138 w 10154041"/>
              <a:gd name="connsiteY11" fmla="*/ 5789073 h 10341583"/>
              <a:gd name="connsiteX12" fmla="*/ 5688755 w 10154041"/>
              <a:gd name="connsiteY12" fmla="*/ 5787108 h 10341583"/>
              <a:gd name="connsiteX13" fmla="*/ 4394814 w 10154041"/>
              <a:gd name="connsiteY13" fmla="*/ 7081051 h 10341583"/>
              <a:gd name="connsiteX14" fmla="*/ 4320316 w 10154041"/>
              <a:gd name="connsiteY14" fmla="*/ 7081051 h 10341583"/>
              <a:gd name="connsiteX15" fmla="*/ 4320316 w 10154041"/>
              <a:gd name="connsiteY15" fmla="*/ 7006555 h 10341583"/>
              <a:gd name="connsiteX16" fmla="*/ 6927219 w 10154041"/>
              <a:gd name="connsiteY16" fmla="*/ 4399652 h 10341583"/>
              <a:gd name="connsiteX17" fmla="*/ 6964467 w 10154041"/>
              <a:gd name="connsiteY17" fmla="*/ 4384223 h 10341583"/>
              <a:gd name="connsiteX18" fmla="*/ 9701323 w 10154041"/>
              <a:gd name="connsiteY18" fmla="*/ 3757012 h 10341583"/>
              <a:gd name="connsiteX19" fmla="*/ 10021443 w 10154041"/>
              <a:gd name="connsiteY19" fmla="*/ 3889610 h 10341583"/>
              <a:gd name="connsiteX20" fmla="*/ 10021443 w 10154041"/>
              <a:gd name="connsiteY20" fmla="*/ 4529850 h 10341583"/>
              <a:gd name="connsiteX21" fmla="*/ 6148313 w 10154041"/>
              <a:gd name="connsiteY21" fmla="*/ 8402980 h 10341583"/>
              <a:gd name="connsiteX22" fmla="*/ 5508072 w 10154041"/>
              <a:gd name="connsiteY22" fmla="*/ 8402981 h 10341583"/>
              <a:gd name="connsiteX23" fmla="*/ 5457922 w 10154041"/>
              <a:gd name="connsiteY23" fmla="*/ 8341587 h 10341583"/>
              <a:gd name="connsiteX24" fmla="*/ 3590523 w 10154041"/>
              <a:gd name="connsiteY24" fmla="*/ 10208986 h 10341583"/>
              <a:gd name="connsiteX25" fmla="*/ 2950283 w 10154041"/>
              <a:gd name="connsiteY25" fmla="*/ 10208986 h 10341583"/>
              <a:gd name="connsiteX26" fmla="*/ 2950283 w 10154041"/>
              <a:gd name="connsiteY26" fmla="*/ 9568746 h 10341583"/>
              <a:gd name="connsiteX27" fmla="*/ 6823414 w 10154041"/>
              <a:gd name="connsiteY27" fmla="*/ 5695614 h 10341583"/>
              <a:gd name="connsiteX28" fmla="*/ 7143534 w 10154041"/>
              <a:gd name="connsiteY28" fmla="*/ 5563016 h 10341583"/>
              <a:gd name="connsiteX29" fmla="*/ 7463654 w 10154041"/>
              <a:gd name="connsiteY29" fmla="*/ 5695614 h 10341583"/>
              <a:gd name="connsiteX30" fmla="*/ 7513804 w 10154041"/>
              <a:gd name="connsiteY30" fmla="*/ 5757009 h 10341583"/>
              <a:gd name="connsiteX31" fmla="*/ 9381203 w 10154041"/>
              <a:gd name="connsiteY31" fmla="*/ 3889610 h 10341583"/>
              <a:gd name="connsiteX32" fmla="*/ 9701323 w 10154041"/>
              <a:gd name="connsiteY32" fmla="*/ 3757012 h 10341583"/>
              <a:gd name="connsiteX33" fmla="*/ 7246546 w 10154041"/>
              <a:gd name="connsiteY33" fmla="*/ 3106335 h 10341583"/>
              <a:gd name="connsiteX34" fmla="*/ 7329195 w 10154041"/>
              <a:gd name="connsiteY34" fmla="*/ 3122417 h 10341583"/>
              <a:gd name="connsiteX35" fmla="*/ 7401852 w 10154041"/>
              <a:gd name="connsiteY35" fmla="*/ 3170664 h 10341583"/>
              <a:gd name="connsiteX36" fmla="*/ 7429996 w 10154041"/>
              <a:gd name="connsiteY36" fmla="*/ 3205119 h 10341583"/>
              <a:gd name="connsiteX37" fmla="*/ 7401852 w 10154041"/>
              <a:gd name="connsiteY37" fmla="*/ 3481278 h 10341583"/>
              <a:gd name="connsiteX38" fmla="*/ 7165135 w 10154041"/>
              <a:gd name="connsiteY38" fmla="*/ 3717994 h 10341583"/>
              <a:gd name="connsiteX39" fmla="*/ 7194212 w 10154041"/>
              <a:gd name="connsiteY39" fmla="*/ 3773248 h 10341583"/>
              <a:gd name="connsiteX40" fmla="*/ 7121349 w 10154041"/>
              <a:gd name="connsiteY40" fmla="*/ 4132608 h 10341583"/>
              <a:gd name="connsiteX41" fmla="*/ 3761677 w 10154041"/>
              <a:gd name="connsiteY41" fmla="*/ 7492279 h 10341583"/>
              <a:gd name="connsiteX42" fmla="*/ 3292589 w 10154041"/>
              <a:gd name="connsiteY42" fmla="*/ 7492279 h 10341583"/>
              <a:gd name="connsiteX43" fmla="*/ 3292589 w 10154041"/>
              <a:gd name="connsiteY43" fmla="*/ 7023191 h 10341583"/>
              <a:gd name="connsiteX44" fmla="*/ 3778933 w 10154041"/>
              <a:gd name="connsiteY44" fmla="*/ 6536847 h 10341583"/>
              <a:gd name="connsiteX45" fmla="*/ 3779021 w 10154041"/>
              <a:gd name="connsiteY45" fmla="*/ 6535929 h 10341583"/>
              <a:gd name="connsiteX46" fmla="*/ 3839330 w 10154041"/>
              <a:gd name="connsiteY46" fmla="*/ 6422571 h 10341583"/>
              <a:gd name="connsiteX47" fmla="*/ 7091238 w 10154041"/>
              <a:gd name="connsiteY47" fmla="*/ 3170664 h 10341583"/>
              <a:gd name="connsiteX48" fmla="*/ 7246546 w 10154041"/>
              <a:gd name="connsiteY48" fmla="*/ 3106335 h 10341583"/>
              <a:gd name="connsiteX49" fmla="*/ 6733323 w 10154041"/>
              <a:gd name="connsiteY49" fmla="*/ 1744840 h 10341583"/>
              <a:gd name="connsiteX50" fmla="*/ 7003408 w 10154041"/>
              <a:gd name="connsiteY50" fmla="*/ 1856713 h 10341583"/>
              <a:gd name="connsiteX51" fmla="*/ 7003408 w 10154041"/>
              <a:gd name="connsiteY51" fmla="*/ 2396884 h 10341583"/>
              <a:gd name="connsiteX52" fmla="*/ 6858503 w 10154041"/>
              <a:gd name="connsiteY52" fmla="*/ 2541788 h 10341583"/>
              <a:gd name="connsiteX53" fmla="*/ 6882357 w 10154041"/>
              <a:gd name="connsiteY53" fmla="*/ 2554341 h 10341583"/>
              <a:gd name="connsiteX54" fmla="*/ 6953376 w 10154041"/>
              <a:gd name="connsiteY54" fmla="*/ 2612352 h 10341583"/>
              <a:gd name="connsiteX55" fmla="*/ 6953375 w 10154041"/>
              <a:gd name="connsiteY55" fmla="*/ 3252593 h 10341583"/>
              <a:gd name="connsiteX56" fmla="*/ 3080244 w 10154041"/>
              <a:gd name="connsiteY56" fmla="*/ 7125722 h 10341583"/>
              <a:gd name="connsiteX57" fmla="*/ 2440004 w 10154041"/>
              <a:gd name="connsiteY57" fmla="*/ 7125722 h 10341583"/>
              <a:gd name="connsiteX58" fmla="*/ 2381992 w 10154041"/>
              <a:gd name="connsiteY58" fmla="*/ 7054704 h 10341583"/>
              <a:gd name="connsiteX59" fmla="*/ 2369440 w 10154041"/>
              <a:gd name="connsiteY59" fmla="*/ 7030851 h 10341583"/>
              <a:gd name="connsiteX60" fmla="*/ 1881850 w 10154041"/>
              <a:gd name="connsiteY60" fmla="*/ 7518441 h 10341583"/>
              <a:gd name="connsiteX61" fmla="*/ 1341679 w 10154041"/>
              <a:gd name="connsiteY61" fmla="*/ 7518441 h 10341583"/>
              <a:gd name="connsiteX62" fmla="*/ 1341678 w 10154041"/>
              <a:gd name="connsiteY62" fmla="*/ 6978270 h 10341583"/>
              <a:gd name="connsiteX63" fmla="*/ 6463237 w 10154041"/>
              <a:gd name="connsiteY63" fmla="*/ 1856712 h 10341583"/>
              <a:gd name="connsiteX64" fmla="*/ 6733323 w 10154041"/>
              <a:gd name="connsiteY64" fmla="*/ 1744840 h 10341583"/>
              <a:gd name="connsiteX65" fmla="*/ 4720454 w 10154041"/>
              <a:gd name="connsiteY65" fmla="*/ 580243 h 10341583"/>
              <a:gd name="connsiteX66" fmla="*/ 4875762 w 10154041"/>
              <a:gd name="connsiteY66" fmla="*/ 644573 h 10341583"/>
              <a:gd name="connsiteX67" fmla="*/ 4875760 w 10154041"/>
              <a:gd name="connsiteY67" fmla="*/ 644573 h 10341583"/>
              <a:gd name="connsiteX68" fmla="*/ 4875760 w 10154041"/>
              <a:gd name="connsiteY68" fmla="*/ 955187 h 10341583"/>
              <a:gd name="connsiteX69" fmla="*/ 1623851 w 10154041"/>
              <a:gd name="connsiteY69" fmla="*/ 4207094 h 10341583"/>
              <a:gd name="connsiteX70" fmla="*/ 1313239 w 10154041"/>
              <a:gd name="connsiteY70" fmla="*/ 4207095 h 10341583"/>
              <a:gd name="connsiteX71" fmla="*/ 1313239 w 10154041"/>
              <a:gd name="connsiteY71" fmla="*/ 4207093 h 10341583"/>
              <a:gd name="connsiteX72" fmla="*/ 1313239 w 10154041"/>
              <a:gd name="connsiteY72" fmla="*/ 3896480 h 10341583"/>
              <a:gd name="connsiteX73" fmla="*/ 4565147 w 10154041"/>
              <a:gd name="connsiteY73" fmla="*/ 644573 h 10341583"/>
              <a:gd name="connsiteX74" fmla="*/ 4720454 w 10154041"/>
              <a:gd name="connsiteY74" fmla="*/ 580243 h 10341583"/>
              <a:gd name="connsiteX75" fmla="*/ 6988230 w 10154041"/>
              <a:gd name="connsiteY75" fmla="*/ 79336 h 10341583"/>
              <a:gd name="connsiteX76" fmla="*/ 7308350 w 10154041"/>
              <a:gd name="connsiteY76" fmla="*/ 211934 h 10341583"/>
              <a:gd name="connsiteX77" fmla="*/ 7308350 w 10154041"/>
              <a:gd name="connsiteY77" fmla="*/ 852174 h 10341583"/>
              <a:gd name="connsiteX78" fmla="*/ 7081851 w 10154041"/>
              <a:gd name="connsiteY78" fmla="*/ 1078673 h 10341583"/>
              <a:gd name="connsiteX79" fmla="*/ 7079081 w 10154041"/>
              <a:gd name="connsiteY79" fmla="*/ 1107570 h 10341583"/>
              <a:gd name="connsiteX80" fmla="*/ 6954771 w 10154041"/>
              <a:gd name="connsiteY80" fmla="*/ 1341223 h 10341583"/>
              <a:gd name="connsiteX81" fmla="*/ 3081640 w 10154041"/>
              <a:gd name="connsiteY81" fmla="*/ 5214354 h 10341583"/>
              <a:gd name="connsiteX82" fmla="*/ 2847987 w 10154041"/>
              <a:gd name="connsiteY82" fmla="*/ 5338666 h 10341583"/>
              <a:gd name="connsiteX83" fmla="*/ 2819088 w 10154041"/>
              <a:gd name="connsiteY83" fmla="*/ 5341435 h 10341583"/>
              <a:gd name="connsiteX84" fmla="*/ 772837 w 10154041"/>
              <a:gd name="connsiteY84" fmla="*/ 7387685 h 10341583"/>
              <a:gd name="connsiteX85" fmla="*/ 132597 w 10154041"/>
              <a:gd name="connsiteY85" fmla="*/ 7387685 h 10341583"/>
              <a:gd name="connsiteX86" fmla="*/ 132597 w 10154041"/>
              <a:gd name="connsiteY86" fmla="*/ 6747445 h 10341583"/>
              <a:gd name="connsiteX87" fmla="*/ 1550025 w 10154041"/>
              <a:gd name="connsiteY87" fmla="*/ 5330017 h 10341583"/>
              <a:gd name="connsiteX88" fmla="*/ 1529561 w 10154041"/>
              <a:gd name="connsiteY88" fmla="*/ 5323952 h 10341583"/>
              <a:gd name="connsiteX89" fmla="*/ 1379798 w 10154041"/>
              <a:gd name="connsiteY89" fmla="*/ 5224504 h 10341583"/>
              <a:gd name="connsiteX90" fmla="*/ 1379799 w 10154041"/>
              <a:gd name="connsiteY90" fmla="*/ 4584265 h 10341583"/>
              <a:gd name="connsiteX91" fmla="*/ 5252930 w 10154041"/>
              <a:gd name="connsiteY91" fmla="*/ 711133 h 10341583"/>
              <a:gd name="connsiteX92" fmla="*/ 5893170 w 10154041"/>
              <a:gd name="connsiteY92" fmla="*/ 711133 h 10341583"/>
              <a:gd name="connsiteX93" fmla="*/ 5992618 w 10154041"/>
              <a:gd name="connsiteY93" fmla="*/ 860895 h 10341583"/>
              <a:gd name="connsiteX94" fmla="*/ 5998683 w 10154041"/>
              <a:gd name="connsiteY94" fmla="*/ 881361 h 10341583"/>
              <a:gd name="connsiteX95" fmla="*/ 6668110 w 10154041"/>
              <a:gd name="connsiteY95" fmla="*/ 211934 h 10341583"/>
              <a:gd name="connsiteX96" fmla="*/ 6988230 w 10154041"/>
              <a:gd name="connsiteY96" fmla="*/ 79336 h 10341583"/>
              <a:gd name="connsiteX97" fmla="*/ 4995405 w 10154041"/>
              <a:gd name="connsiteY97" fmla="*/ 0 h 10341583"/>
              <a:gd name="connsiteX98" fmla="*/ 5032652 w 10154041"/>
              <a:gd name="connsiteY98" fmla="*/ 15429 h 10341583"/>
              <a:gd name="connsiteX99" fmla="*/ 5032652 w 10154041"/>
              <a:gd name="connsiteY99" fmla="*/ 89926 h 10341583"/>
              <a:gd name="connsiteX100" fmla="*/ 2425749 w 10154041"/>
              <a:gd name="connsiteY100" fmla="*/ 2696830 h 10341583"/>
              <a:gd name="connsiteX101" fmla="*/ 2351252 w 10154041"/>
              <a:gd name="connsiteY101" fmla="*/ 2696830 h 10341583"/>
              <a:gd name="connsiteX102" fmla="*/ 2351252 w 10154041"/>
              <a:gd name="connsiteY102" fmla="*/ 2622333 h 10341583"/>
              <a:gd name="connsiteX103" fmla="*/ 4958156 w 10154041"/>
              <a:gd name="connsiteY103" fmla="*/ 15429 h 10341583"/>
              <a:gd name="connsiteX104" fmla="*/ 4995405 w 10154041"/>
              <a:gd name="connsiteY104" fmla="*/ 0 h 1034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0154041" h="10341583">
                <a:moveTo>
                  <a:pt x="6964467" y="4384223"/>
                </a:moveTo>
                <a:cubicBezTo>
                  <a:pt x="6977949" y="4384223"/>
                  <a:pt x="6991431" y="4389365"/>
                  <a:pt x="7001716" y="4399651"/>
                </a:cubicBezTo>
                <a:cubicBezTo>
                  <a:pt x="7022288" y="4420224"/>
                  <a:pt x="7022289" y="4453576"/>
                  <a:pt x="7001717" y="4474148"/>
                </a:cubicBezTo>
                <a:lnTo>
                  <a:pt x="6937540" y="4538324"/>
                </a:lnTo>
                <a:lnTo>
                  <a:pt x="6939508" y="4538706"/>
                </a:lnTo>
                <a:lnTo>
                  <a:pt x="6991405" y="4573169"/>
                </a:lnTo>
                <a:lnTo>
                  <a:pt x="7025868" y="4625068"/>
                </a:lnTo>
                <a:cubicBezTo>
                  <a:pt x="7048844" y="4681725"/>
                  <a:pt x="7037357" y="4749088"/>
                  <a:pt x="6991405" y="4795040"/>
                </a:cubicBezTo>
                <a:lnTo>
                  <a:pt x="5945471" y="5840973"/>
                </a:lnTo>
                <a:cubicBezTo>
                  <a:pt x="5884203" y="5902241"/>
                  <a:pt x="5784870" y="5902241"/>
                  <a:pt x="5723602" y="5840973"/>
                </a:cubicBezTo>
                <a:lnTo>
                  <a:pt x="5723601" y="5840972"/>
                </a:lnTo>
                <a:cubicBezTo>
                  <a:pt x="5708284" y="5825655"/>
                  <a:pt x="5696796" y="5807959"/>
                  <a:pt x="5689138" y="5789073"/>
                </a:cubicBezTo>
                <a:lnTo>
                  <a:pt x="5688755" y="5787108"/>
                </a:lnTo>
                <a:lnTo>
                  <a:pt x="4394814" y="7081051"/>
                </a:lnTo>
                <a:cubicBezTo>
                  <a:pt x="4374242" y="7101623"/>
                  <a:pt x="4340888" y="7101623"/>
                  <a:pt x="4320316" y="7081051"/>
                </a:cubicBezTo>
                <a:cubicBezTo>
                  <a:pt x="4299744" y="7060480"/>
                  <a:pt x="4299745" y="7027126"/>
                  <a:pt x="4320316" y="7006555"/>
                </a:cubicBezTo>
                <a:lnTo>
                  <a:pt x="6927219" y="4399652"/>
                </a:lnTo>
                <a:cubicBezTo>
                  <a:pt x="6937505" y="4389365"/>
                  <a:pt x="6950986" y="4384223"/>
                  <a:pt x="6964467" y="4384223"/>
                </a:cubicBezTo>
                <a:close/>
                <a:moveTo>
                  <a:pt x="9701323" y="3757012"/>
                </a:moveTo>
                <a:cubicBezTo>
                  <a:pt x="9817184" y="3757012"/>
                  <a:pt x="9933044" y="3801211"/>
                  <a:pt x="10021443" y="3889610"/>
                </a:cubicBezTo>
                <a:cubicBezTo>
                  <a:pt x="10198241" y="4066407"/>
                  <a:pt x="10198241" y="4353052"/>
                  <a:pt x="10021443" y="4529850"/>
                </a:cubicBezTo>
                <a:lnTo>
                  <a:pt x="6148313" y="8402980"/>
                </a:lnTo>
                <a:cubicBezTo>
                  <a:pt x="5971515" y="8579778"/>
                  <a:pt x="5684869" y="8579778"/>
                  <a:pt x="5508072" y="8402981"/>
                </a:cubicBezTo>
                <a:lnTo>
                  <a:pt x="5457922" y="8341587"/>
                </a:lnTo>
                <a:lnTo>
                  <a:pt x="3590523" y="10208986"/>
                </a:lnTo>
                <a:cubicBezTo>
                  <a:pt x="3413726" y="10385783"/>
                  <a:pt x="3127080" y="10385783"/>
                  <a:pt x="2950283" y="10208986"/>
                </a:cubicBezTo>
                <a:cubicBezTo>
                  <a:pt x="2773486" y="10032189"/>
                  <a:pt x="2773486" y="9745544"/>
                  <a:pt x="2950283" y="9568746"/>
                </a:cubicBezTo>
                <a:lnTo>
                  <a:pt x="6823414" y="5695614"/>
                </a:lnTo>
                <a:cubicBezTo>
                  <a:pt x="6911813" y="5607216"/>
                  <a:pt x="7027673" y="5563016"/>
                  <a:pt x="7143534" y="5563016"/>
                </a:cubicBezTo>
                <a:cubicBezTo>
                  <a:pt x="7259395" y="5563016"/>
                  <a:pt x="7375256" y="5607216"/>
                  <a:pt x="7463654" y="5695614"/>
                </a:cubicBezTo>
                <a:lnTo>
                  <a:pt x="7513804" y="5757009"/>
                </a:lnTo>
                <a:lnTo>
                  <a:pt x="9381203" y="3889610"/>
                </a:lnTo>
                <a:cubicBezTo>
                  <a:pt x="9469601" y="3801211"/>
                  <a:pt x="9585462" y="3757012"/>
                  <a:pt x="9701323" y="3757012"/>
                </a:cubicBezTo>
                <a:close/>
                <a:moveTo>
                  <a:pt x="7246546" y="3106335"/>
                </a:moveTo>
                <a:cubicBezTo>
                  <a:pt x="7274650" y="3106335"/>
                  <a:pt x="7302756" y="3111695"/>
                  <a:pt x="7329195" y="3122417"/>
                </a:cubicBezTo>
                <a:lnTo>
                  <a:pt x="7401852" y="3170664"/>
                </a:lnTo>
                <a:lnTo>
                  <a:pt x="7429996" y="3205119"/>
                </a:lnTo>
                <a:cubicBezTo>
                  <a:pt x="7486285" y="3290371"/>
                  <a:pt x="7476903" y="3406227"/>
                  <a:pt x="7401852" y="3481278"/>
                </a:cubicBezTo>
                <a:lnTo>
                  <a:pt x="7165135" y="3717994"/>
                </a:lnTo>
                <a:lnTo>
                  <a:pt x="7194212" y="3773248"/>
                </a:lnTo>
                <a:cubicBezTo>
                  <a:pt x="7242787" y="3893034"/>
                  <a:pt x="7218499" y="4035456"/>
                  <a:pt x="7121349" y="4132608"/>
                </a:cubicBezTo>
                <a:lnTo>
                  <a:pt x="3761677" y="7492279"/>
                </a:lnTo>
                <a:cubicBezTo>
                  <a:pt x="3632142" y="7621814"/>
                  <a:pt x="3422124" y="7621813"/>
                  <a:pt x="3292589" y="7492279"/>
                </a:cubicBezTo>
                <a:cubicBezTo>
                  <a:pt x="3163054" y="7362744"/>
                  <a:pt x="3163054" y="7152726"/>
                  <a:pt x="3292589" y="7023191"/>
                </a:cubicBezTo>
                <a:lnTo>
                  <a:pt x="3778933" y="6536847"/>
                </a:lnTo>
                <a:lnTo>
                  <a:pt x="3779021" y="6535929"/>
                </a:lnTo>
                <a:cubicBezTo>
                  <a:pt x="3787062" y="6494396"/>
                  <a:pt x="3807165" y="6454736"/>
                  <a:pt x="3839330" y="6422571"/>
                </a:cubicBezTo>
                <a:lnTo>
                  <a:pt x="7091238" y="3170664"/>
                </a:lnTo>
                <a:cubicBezTo>
                  <a:pt x="7134126" y="3127778"/>
                  <a:pt x="7190335" y="3106335"/>
                  <a:pt x="7246546" y="3106335"/>
                </a:cubicBezTo>
                <a:close/>
                <a:moveTo>
                  <a:pt x="6733323" y="1744840"/>
                </a:moveTo>
                <a:cubicBezTo>
                  <a:pt x="6831074" y="1744840"/>
                  <a:pt x="6928826" y="1782131"/>
                  <a:pt x="7003408" y="1856713"/>
                </a:cubicBezTo>
                <a:cubicBezTo>
                  <a:pt x="7152573" y="2005876"/>
                  <a:pt x="7152573" y="2247720"/>
                  <a:pt x="7003408" y="2396884"/>
                </a:cubicBezTo>
                <a:lnTo>
                  <a:pt x="6858503" y="2541788"/>
                </a:lnTo>
                <a:lnTo>
                  <a:pt x="6882357" y="2554341"/>
                </a:lnTo>
                <a:cubicBezTo>
                  <a:pt x="6907459" y="2570916"/>
                  <a:pt x="6931275" y="2590253"/>
                  <a:pt x="6953376" y="2612352"/>
                </a:cubicBezTo>
                <a:cubicBezTo>
                  <a:pt x="7130172" y="2789150"/>
                  <a:pt x="7130172" y="3075796"/>
                  <a:pt x="6953375" y="3252593"/>
                </a:cubicBezTo>
                <a:lnTo>
                  <a:pt x="3080244" y="7125722"/>
                </a:lnTo>
                <a:cubicBezTo>
                  <a:pt x="2903448" y="7302520"/>
                  <a:pt x="2616800" y="7302520"/>
                  <a:pt x="2440004" y="7125722"/>
                </a:cubicBezTo>
                <a:cubicBezTo>
                  <a:pt x="2417905" y="7103623"/>
                  <a:pt x="2398567" y="7079808"/>
                  <a:pt x="2381992" y="7054704"/>
                </a:cubicBezTo>
                <a:lnTo>
                  <a:pt x="2369440" y="7030851"/>
                </a:lnTo>
                <a:lnTo>
                  <a:pt x="1881850" y="7518441"/>
                </a:lnTo>
                <a:cubicBezTo>
                  <a:pt x="1732686" y="7667605"/>
                  <a:pt x="1490843" y="7667605"/>
                  <a:pt x="1341679" y="7518441"/>
                </a:cubicBezTo>
                <a:cubicBezTo>
                  <a:pt x="1192515" y="7369277"/>
                  <a:pt x="1192515" y="7127433"/>
                  <a:pt x="1341678" y="6978270"/>
                </a:cubicBezTo>
                <a:lnTo>
                  <a:pt x="6463237" y="1856712"/>
                </a:lnTo>
                <a:cubicBezTo>
                  <a:pt x="6537820" y="1782130"/>
                  <a:pt x="6635571" y="1744839"/>
                  <a:pt x="6733323" y="1744840"/>
                </a:cubicBezTo>
                <a:close/>
                <a:moveTo>
                  <a:pt x="4720454" y="580243"/>
                </a:moveTo>
                <a:cubicBezTo>
                  <a:pt x="4776665" y="580243"/>
                  <a:pt x="4832875" y="601686"/>
                  <a:pt x="4875762" y="644573"/>
                </a:cubicBezTo>
                <a:lnTo>
                  <a:pt x="4875760" y="644573"/>
                </a:lnTo>
                <a:cubicBezTo>
                  <a:pt x="4961534" y="730345"/>
                  <a:pt x="4961534" y="869412"/>
                  <a:pt x="4875760" y="955187"/>
                </a:cubicBezTo>
                <a:lnTo>
                  <a:pt x="1623851" y="4207094"/>
                </a:lnTo>
                <a:cubicBezTo>
                  <a:pt x="1538079" y="4292868"/>
                  <a:pt x="1399011" y="4292867"/>
                  <a:pt x="1313239" y="4207095"/>
                </a:cubicBezTo>
                <a:lnTo>
                  <a:pt x="1313239" y="4207093"/>
                </a:lnTo>
                <a:cubicBezTo>
                  <a:pt x="1227466" y="4121320"/>
                  <a:pt x="1227465" y="3982253"/>
                  <a:pt x="1313239" y="3896480"/>
                </a:cubicBezTo>
                <a:lnTo>
                  <a:pt x="4565147" y="644573"/>
                </a:lnTo>
                <a:cubicBezTo>
                  <a:pt x="4608035" y="601686"/>
                  <a:pt x="4664245" y="580243"/>
                  <a:pt x="4720454" y="580243"/>
                </a:cubicBezTo>
                <a:close/>
                <a:moveTo>
                  <a:pt x="6988230" y="79336"/>
                </a:moveTo>
                <a:cubicBezTo>
                  <a:pt x="7104091" y="79336"/>
                  <a:pt x="7219951" y="123535"/>
                  <a:pt x="7308350" y="211934"/>
                </a:cubicBezTo>
                <a:cubicBezTo>
                  <a:pt x="7485147" y="388731"/>
                  <a:pt x="7485147" y="675377"/>
                  <a:pt x="7308350" y="852174"/>
                </a:cubicBezTo>
                <a:lnTo>
                  <a:pt x="7081851" y="1078673"/>
                </a:lnTo>
                <a:lnTo>
                  <a:pt x="7079081" y="1107570"/>
                </a:lnTo>
                <a:cubicBezTo>
                  <a:pt x="7062507" y="1193178"/>
                  <a:pt x="7021070" y="1274925"/>
                  <a:pt x="6954771" y="1341223"/>
                </a:cubicBezTo>
                <a:lnTo>
                  <a:pt x="3081640" y="5214354"/>
                </a:lnTo>
                <a:cubicBezTo>
                  <a:pt x="3015341" y="5280653"/>
                  <a:pt x="2933595" y="5322090"/>
                  <a:pt x="2847987" y="5338666"/>
                </a:cubicBezTo>
                <a:lnTo>
                  <a:pt x="2819088" y="5341435"/>
                </a:lnTo>
                <a:lnTo>
                  <a:pt x="772837" y="7387685"/>
                </a:lnTo>
                <a:cubicBezTo>
                  <a:pt x="596040" y="7564483"/>
                  <a:pt x="309394" y="7564483"/>
                  <a:pt x="132597" y="7387685"/>
                </a:cubicBezTo>
                <a:cubicBezTo>
                  <a:pt x="-44200" y="7210888"/>
                  <a:pt x="-44200" y="6924243"/>
                  <a:pt x="132597" y="6747445"/>
                </a:cubicBezTo>
                <a:lnTo>
                  <a:pt x="1550025" y="5330017"/>
                </a:lnTo>
                <a:lnTo>
                  <a:pt x="1529561" y="5323952"/>
                </a:lnTo>
                <a:cubicBezTo>
                  <a:pt x="1475063" y="5301853"/>
                  <a:pt x="1423998" y="5268703"/>
                  <a:pt x="1379798" y="5224504"/>
                </a:cubicBezTo>
                <a:cubicBezTo>
                  <a:pt x="1203002" y="5047707"/>
                  <a:pt x="1203001" y="4761061"/>
                  <a:pt x="1379799" y="4584265"/>
                </a:cubicBezTo>
                <a:lnTo>
                  <a:pt x="5252930" y="711133"/>
                </a:lnTo>
                <a:cubicBezTo>
                  <a:pt x="5429727" y="534336"/>
                  <a:pt x="5716373" y="534336"/>
                  <a:pt x="5893170" y="711133"/>
                </a:cubicBezTo>
                <a:cubicBezTo>
                  <a:pt x="5937369" y="755333"/>
                  <a:pt x="5970519" y="806398"/>
                  <a:pt x="5992618" y="860895"/>
                </a:cubicBezTo>
                <a:lnTo>
                  <a:pt x="5998683" y="881361"/>
                </a:lnTo>
                <a:lnTo>
                  <a:pt x="6668110" y="211934"/>
                </a:lnTo>
                <a:cubicBezTo>
                  <a:pt x="6756509" y="123535"/>
                  <a:pt x="6872369" y="79336"/>
                  <a:pt x="6988230" y="79336"/>
                </a:cubicBezTo>
                <a:close/>
                <a:moveTo>
                  <a:pt x="4995405" y="0"/>
                </a:moveTo>
                <a:cubicBezTo>
                  <a:pt x="5008885" y="0"/>
                  <a:pt x="5022366" y="5143"/>
                  <a:pt x="5032652" y="15429"/>
                </a:cubicBezTo>
                <a:cubicBezTo>
                  <a:pt x="5053224" y="36001"/>
                  <a:pt x="5053224" y="69354"/>
                  <a:pt x="5032652" y="89926"/>
                </a:cubicBezTo>
                <a:lnTo>
                  <a:pt x="2425749" y="2696830"/>
                </a:lnTo>
                <a:cubicBezTo>
                  <a:pt x="2405177" y="2717401"/>
                  <a:pt x="2371824" y="2717401"/>
                  <a:pt x="2351252" y="2696830"/>
                </a:cubicBezTo>
                <a:cubicBezTo>
                  <a:pt x="2330680" y="2676258"/>
                  <a:pt x="2330680" y="2642905"/>
                  <a:pt x="2351252" y="2622333"/>
                </a:cubicBezTo>
                <a:lnTo>
                  <a:pt x="4958156" y="15429"/>
                </a:lnTo>
                <a:cubicBezTo>
                  <a:pt x="4968441" y="5144"/>
                  <a:pt x="4981922" y="1"/>
                  <a:pt x="4995405"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0974193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Picture Placeholder 9"/>
          <p:cNvSpPr>
            <a:spLocks noGrp="1"/>
          </p:cNvSpPr>
          <p:nvPr>
            <p:ph type="pic" sz="quarter" idx="10"/>
          </p:nvPr>
        </p:nvSpPr>
        <p:spPr>
          <a:xfrm>
            <a:off x="4171948" y="2918718"/>
            <a:ext cx="3917951" cy="1631950"/>
          </a:xfrm>
          <a:custGeom>
            <a:avLst/>
            <a:gdLst>
              <a:gd name="connsiteX0" fmla="*/ 0 w 5223934"/>
              <a:gd name="connsiteY0" fmla="*/ 0 h 2175933"/>
              <a:gd name="connsiteX1" fmla="*/ 5223934 w 5223934"/>
              <a:gd name="connsiteY1" fmla="*/ 0 h 2175933"/>
              <a:gd name="connsiteX2" fmla="*/ 5223934 w 5223934"/>
              <a:gd name="connsiteY2" fmla="*/ 2175933 h 2175933"/>
              <a:gd name="connsiteX3" fmla="*/ 0 w 5223934"/>
              <a:gd name="connsiteY3" fmla="*/ 2175933 h 2175933"/>
            </a:gdLst>
            <a:ahLst/>
            <a:cxnLst>
              <a:cxn ang="0">
                <a:pos x="connsiteX0" y="connsiteY0"/>
              </a:cxn>
              <a:cxn ang="0">
                <a:pos x="connsiteX1" y="connsiteY1"/>
              </a:cxn>
              <a:cxn ang="0">
                <a:pos x="connsiteX2" y="connsiteY2"/>
              </a:cxn>
              <a:cxn ang="0">
                <a:pos x="connsiteX3" y="connsiteY3"/>
              </a:cxn>
            </a:cxnLst>
            <a:rect l="l" t="t" r="r" b="b"/>
            <a:pathLst>
              <a:path w="5223934" h="2175933">
                <a:moveTo>
                  <a:pt x="0" y="0"/>
                </a:moveTo>
                <a:lnTo>
                  <a:pt x="5223934" y="0"/>
                </a:lnTo>
                <a:lnTo>
                  <a:pt x="5223934" y="2175933"/>
                </a:lnTo>
                <a:lnTo>
                  <a:pt x="0" y="2175933"/>
                </a:lnTo>
                <a:close/>
              </a:path>
            </a:pathLst>
          </a:custGeom>
        </p:spPr>
        <p:txBody>
          <a:bodyPr wrap="square">
            <a:noAutofit/>
          </a:bodyPr>
          <a:lstStyle/>
          <a:p>
            <a:endParaRPr lang="en-US"/>
          </a:p>
        </p:txBody>
      </p:sp>
      <p:sp>
        <p:nvSpPr>
          <p:cNvPr id="9" name="Picture Placeholder 14"/>
          <p:cNvSpPr>
            <a:spLocks noGrp="1"/>
          </p:cNvSpPr>
          <p:nvPr>
            <p:ph type="pic" sz="quarter" idx="12"/>
          </p:nvPr>
        </p:nvSpPr>
        <p:spPr>
          <a:xfrm>
            <a:off x="3194157" y="790682"/>
            <a:ext cx="1104686" cy="1041401"/>
          </a:xfrm>
          <a:custGeom>
            <a:avLst/>
            <a:gdLst>
              <a:gd name="connsiteX0" fmla="*/ 1384751 w 1724028"/>
              <a:gd name="connsiteY0" fmla="*/ 132614 h 1625262"/>
              <a:gd name="connsiteX1" fmla="*/ 1419260 w 1724028"/>
              <a:gd name="connsiteY1" fmla="*/ 157985 h 1625262"/>
              <a:gd name="connsiteX2" fmla="*/ 1482015 w 1724028"/>
              <a:gd name="connsiteY2" fmla="*/ 214707 h 1625262"/>
              <a:gd name="connsiteX3" fmla="*/ 1482015 w 1724028"/>
              <a:gd name="connsiteY3" fmla="*/ 1383249 h 1625262"/>
              <a:gd name="connsiteX4" fmla="*/ 313471 w 1724028"/>
              <a:gd name="connsiteY4" fmla="*/ 1383250 h 1625262"/>
              <a:gd name="connsiteX5" fmla="*/ 256749 w 1724028"/>
              <a:gd name="connsiteY5" fmla="*/ 1320495 h 1625262"/>
              <a:gd name="connsiteX6" fmla="*/ 231379 w 1724028"/>
              <a:gd name="connsiteY6" fmla="*/ 1285986 h 1625262"/>
              <a:gd name="connsiteX7" fmla="*/ 799030 w 1724028"/>
              <a:gd name="connsiteY7" fmla="*/ 446 h 1625262"/>
              <a:gd name="connsiteX8" fmla="*/ 885719 w 1724028"/>
              <a:gd name="connsiteY8" fmla="*/ 2126 h 1625262"/>
              <a:gd name="connsiteX9" fmla="*/ 1280935 w 1724028"/>
              <a:gd name="connsiteY9" fmla="*/ 136132 h 1625262"/>
              <a:gd name="connsiteX10" fmla="*/ 1313293 w 1724028"/>
              <a:gd name="connsiteY10" fmla="*/ 159921 h 1625262"/>
              <a:gd name="connsiteX11" fmla="*/ 159921 w 1724028"/>
              <a:gd name="connsiteY11" fmla="*/ 1313292 h 1625262"/>
              <a:gd name="connsiteX12" fmla="*/ 136133 w 1724028"/>
              <a:gd name="connsiteY12" fmla="*/ 1280935 h 1625262"/>
              <a:gd name="connsiteX13" fmla="*/ 242013 w 1724028"/>
              <a:gd name="connsiteY13" fmla="*/ 242013 h 1625262"/>
              <a:gd name="connsiteX14" fmla="*/ 799030 w 1724028"/>
              <a:gd name="connsiteY14" fmla="*/ 446 h 162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4028" h="1625262">
                <a:moveTo>
                  <a:pt x="1384751" y="132614"/>
                </a:moveTo>
                <a:lnTo>
                  <a:pt x="1419260" y="157985"/>
                </a:lnTo>
                <a:cubicBezTo>
                  <a:pt x="1440896" y="175631"/>
                  <a:pt x="1461847" y="194539"/>
                  <a:pt x="1482015" y="214707"/>
                </a:cubicBezTo>
                <a:cubicBezTo>
                  <a:pt x="1804699" y="537391"/>
                  <a:pt x="1804699" y="1060565"/>
                  <a:pt x="1482015" y="1383249"/>
                </a:cubicBezTo>
                <a:cubicBezTo>
                  <a:pt x="1159330" y="1705934"/>
                  <a:pt x="636155" y="1705934"/>
                  <a:pt x="313471" y="1383250"/>
                </a:cubicBezTo>
                <a:cubicBezTo>
                  <a:pt x="293304" y="1363082"/>
                  <a:pt x="274396" y="1342131"/>
                  <a:pt x="256749" y="1320495"/>
                </a:cubicBezTo>
                <a:lnTo>
                  <a:pt x="231379" y="1285986"/>
                </a:lnTo>
                <a:close/>
                <a:moveTo>
                  <a:pt x="799030" y="446"/>
                </a:moveTo>
                <a:cubicBezTo>
                  <a:pt x="827928" y="-502"/>
                  <a:pt x="856867" y="58"/>
                  <a:pt x="885719" y="2126"/>
                </a:cubicBezTo>
                <a:cubicBezTo>
                  <a:pt x="1024203" y="12053"/>
                  <a:pt x="1160664" y="56721"/>
                  <a:pt x="1280935" y="136132"/>
                </a:cubicBezTo>
                <a:lnTo>
                  <a:pt x="1313293" y="159921"/>
                </a:lnTo>
                <a:lnTo>
                  <a:pt x="159921" y="1313292"/>
                </a:lnTo>
                <a:lnTo>
                  <a:pt x="136133" y="1280935"/>
                </a:lnTo>
                <a:cubicBezTo>
                  <a:pt x="-75630" y="960210"/>
                  <a:pt x="-40336" y="524361"/>
                  <a:pt x="242013" y="242013"/>
                </a:cubicBezTo>
                <a:cubicBezTo>
                  <a:pt x="396422" y="87603"/>
                  <a:pt x="596739" y="7081"/>
                  <a:pt x="799030" y="446"/>
                </a:cubicBezTo>
                <a:close/>
              </a:path>
            </a:pathLst>
          </a:custGeom>
        </p:spPr>
        <p:txBody>
          <a:bodyPr wrap="square">
            <a:noAutofit/>
          </a:bodyPr>
          <a:lstStyle/>
          <a:p>
            <a:endParaRPr lang="en-US" dirty="0"/>
          </a:p>
        </p:txBody>
      </p:sp>
      <p:sp>
        <p:nvSpPr>
          <p:cNvPr id="4" name="矩形 3">
            <a:extLst>
              <a:ext uri="{FF2B5EF4-FFF2-40B4-BE49-F238E27FC236}">
                <a16:creationId xmlns="" xmlns:a16="http://schemas.microsoft.com/office/drawing/2014/main" id="{874A594F-8532-436C-A22B-18F3B75F0C30}"/>
              </a:ext>
            </a:extLst>
          </p:cNvPr>
          <p:cNvSpPr/>
          <p:nvPr userDrawn="1"/>
        </p:nvSpPr>
        <p:spPr>
          <a:xfrm>
            <a:off x="734855" y="2158031"/>
            <a:ext cx="1857309" cy="1472904"/>
          </a:xfrm>
          <a:prstGeom prst="rect">
            <a:avLst/>
          </a:prstGeom>
        </p:spPr>
        <p:txBody>
          <a:bodyPr wrap="square">
            <a:spAutoFit/>
          </a:bodyPr>
          <a:lstStyle/>
          <a:p>
            <a:pPr>
              <a:lnSpc>
                <a:spcPct val="120000"/>
              </a:lnSpc>
              <a:spcAft>
                <a:spcPts val="450"/>
              </a:spcAft>
            </a:pPr>
            <a:r>
              <a:rPr lang="zh-CN" altLang="en-US" sz="900" dirty="0">
                <a:latin typeface="微软雅黑 Light" panose="020B0502040204020203" pitchFamily="34" charset="-122"/>
                <a:ea typeface="微软雅黑 Light" panose="020B0502040204020203" pitchFamily="34" charset="-122"/>
              </a:rPr>
              <a:t>耳机</a:t>
            </a:r>
            <a:r>
              <a:rPr lang="en-US" altLang="zh-CN" sz="900" dirty="0">
                <a:latin typeface="微软雅黑 Light" panose="020B0502040204020203" pitchFamily="34" charset="-122"/>
                <a:ea typeface="微软雅黑 Light" panose="020B0502040204020203" pitchFamily="34" charset="-122"/>
              </a:rPr>
              <a:t>(Earphones; Headphones; Head-sets; Earpieces)</a:t>
            </a:r>
            <a:r>
              <a:rPr lang="zh-CN" altLang="en-US" sz="900" dirty="0">
                <a:latin typeface="微软雅黑 Light" panose="020B0502040204020203" pitchFamily="34" charset="-122"/>
                <a:ea typeface="微软雅黑 Light" panose="020B0502040204020203" pitchFamily="34" charset="-122"/>
              </a:rPr>
              <a:t>是一对转换单元，它接受媒体播放器或接收器所发出的电讯号。</a:t>
            </a:r>
            <a:endParaRPr lang="en-US" altLang="zh-CN" sz="900" dirty="0">
              <a:latin typeface="微软雅黑 Light" panose="020B0502040204020203" pitchFamily="34" charset="-122"/>
              <a:ea typeface="微软雅黑 Light" panose="020B0502040204020203" pitchFamily="34" charset="-122"/>
            </a:endParaRPr>
          </a:p>
          <a:p>
            <a:pPr>
              <a:lnSpc>
                <a:spcPct val="120000"/>
              </a:lnSpc>
              <a:spcAft>
                <a:spcPts val="450"/>
              </a:spcAft>
            </a:pPr>
            <a:r>
              <a:rPr lang="zh-CN" altLang="en-US" sz="900" dirty="0">
                <a:latin typeface="微软雅黑 Light" panose="020B0502040204020203" pitchFamily="34" charset="-122"/>
                <a:ea typeface="微软雅黑 Light" panose="020B0502040204020203" pitchFamily="34" charset="-122"/>
              </a:rPr>
              <a:t>利用贴近耳朵的扬声器将其转化成可以听到的音波。耳机一般是与媒体播放器可分离的，利用一个插头连接。</a:t>
            </a:r>
          </a:p>
        </p:txBody>
      </p:sp>
      <p:sp>
        <p:nvSpPr>
          <p:cNvPr id="5" name="矩形 4">
            <a:extLst>
              <a:ext uri="{FF2B5EF4-FFF2-40B4-BE49-F238E27FC236}">
                <a16:creationId xmlns="" xmlns:a16="http://schemas.microsoft.com/office/drawing/2014/main" id="{1CF65D62-9700-43E2-A80E-DDB0786051C8}"/>
              </a:ext>
            </a:extLst>
          </p:cNvPr>
          <p:cNvSpPr/>
          <p:nvPr userDrawn="1"/>
        </p:nvSpPr>
        <p:spPr>
          <a:xfrm>
            <a:off x="720546" y="1451864"/>
            <a:ext cx="2108380" cy="623248"/>
          </a:xfrm>
          <a:prstGeom prst="rect">
            <a:avLst/>
          </a:prstGeom>
        </p:spPr>
        <p:txBody>
          <a:bodyPr wrap="square">
            <a:spAutoFit/>
          </a:bodyPr>
          <a:lstStyle/>
          <a:p>
            <a:pPr lvl="0" defTabSz="309563" hangingPunct="0"/>
            <a:r>
              <a:rPr lang="zh-CN" altLang="en-US" sz="1050" kern="0" dirty="0">
                <a:solidFill>
                  <a:schemeClr val="bg2">
                    <a:lumMod val="10000"/>
                  </a:schemeClr>
                </a:solidFill>
                <a:latin typeface="微软雅黑" panose="020B0503020204020204" pitchFamily="34" charset="-122"/>
                <a:ea typeface="微软雅黑" panose="020B0503020204020204" pitchFamily="34" charset="-122"/>
              </a:rPr>
              <a:t>动态切换实现</a:t>
            </a:r>
            <a:endParaRPr lang="en-US" altLang="zh-CN" sz="1050" kern="0" dirty="0">
              <a:solidFill>
                <a:schemeClr val="bg2">
                  <a:lumMod val="10000"/>
                </a:schemeClr>
              </a:solidFill>
              <a:latin typeface="微软雅黑" panose="020B0503020204020204" pitchFamily="34" charset="-122"/>
              <a:ea typeface="微软雅黑" panose="020B0503020204020204" pitchFamily="34" charset="-122"/>
            </a:endParaRPr>
          </a:p>
          <a:p>
            <a:pPr lvl="0" defTabSz="309563" hangingPunct="0"/>
            <a:r>
              <a:rPr lang="zh-CN" altLang="en-US" sz="2400" b="1" kern="0" dirty="0">
                <a:solidFill>
                  <a:schemeClr val="bg2">
                    <a:lumMod val="10000"/>
                  </a:schemeClr>
                </a:solidFill>
                <a:latin typeface="微软雅黑" panose="020B0503020204020204" pitchFamily="34" charset="-122"/>
                <a:ea typeface="微软雅黑" panose="020B0503020204020204" pitchFamily="34" charset="-122"/>
              </a:rPr>
              <a:t>跨页流程图</a:t>
            </a:r>
          </a:p>
        </p:txBody>
      </p:sp>
      <p:sp>
        <p:nvSpPr>
          <p:cNvPr id="7" name="矩形 6">
            <a:extLst>
              <a:ext uri="{FF2B5EF4-FFF2-40B4-BE49-F238E27FC236}">
                <a16:creationId xmlns="" xmlns:a16="http://schemas.microsoft.com/office/drawing/2014/main" id="{63E16796-2261-4DFE-A555-0DEEBF6A7A7C}"/>
              </a:ext>
            </a:extLst>
          </p:cNvPr>
          <p:cNvSpPr/>
          <p:nvPr userDrawn="1"/>
        </p:nvSpPr>
        <p:spPr>
          <a:xfrm>
            <a:off x="768160" y="3989745"/>
            <a:ext cx="895350" cy="403957"/>
          </a:xfrm>
          <a:prstGeom prst="rect">
            <a:avLst/>
          </a:prstGeom>
          <a:solidFill>
            <a:schemeClr val="bg2">
              <a:lumMod val="90000"/>
            </a:schemeClr>
          </a:solid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8575" tIns="28575" rIns="28575" bIns="28575"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zh-CN" altLang="en-US" sz="2250" b="0" i="0" u="none" strike="noStrike" cap="none" spc="0" normalizeH="0" baseline="0">
              <a:ln>
                <a:noFill/>
              </a:ln>
              <a:solidFill>
                <a:srgbClr val="FFFFFF"/>
              </a:solidFill>
              <a:effectLst/>
              <a:uFillTx/>
              <a:latin typeface="Helvetica Light"/>
              <a:ea typeface="Helvetica Light"/>
              <a:cs typeface="Helvetica Light"/>
              <a:sym typeface="Helvetica Light"/>
            </a:endParaRPr>
          </a:p>
        </p:txBody>
      </p:sp>
    </p:spTree>
    <p:extLst>
      <p:ext uri="{BB962C8B-B14F-4D97-AF65-F5344CB8AC3E}">
        <p14:creationId xmlns:p14="http://schemas.microsoft.com/office/powerpoint/2010/main" val="97359118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ACA37975-6AF7-4301-9DC5-87C074AA59D1}" type="datetimeFigureOut">
              <a:rPr lang="zh-CN" altLang="en-US" smtClean="0"/>
              <a:pPr/>
              <a:t>2021/10/12</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635159219"/>
      </p:ext>
    </p:extLst>
  </p:cSld>
  <p:clrMapOvr>
    <a:masterClrMapping/>
  </p:clrMapOvr>
  <p:transition spd="slow" advClick="0" advTm="0">
    <p:cove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6" name="Picture Placeholder 14"/>
          <p:cNvSpPr>
            <a:spLocks noGrp="1"/>
          </p:cNvSpPr>
          <p:nvPr>
            <p:ph type="pic" sz="quarter" idx="10"/>
          </p:nvPr>
        </p:nvSpPr>
        <p:spPr>
          <a:xfrm>
            <a:off x="4191000" y="1553726"/>
            <a:ext cx="1200150" cy="1574423"/>
          </a:xfrm>
          <a:custGeom>
            <a:avLst/>
            <a:gdLst>
              <a:gd name="connsiteX0" fmla="*/ 0 w 1600200"/>
              <a:gd name="connsiteY0" fmla="*/ 0 h 2099230"/>
              <a:gd name="connsiteX1" fmla="*/ 1600200 w 1600200"/>
              <a:gd name="connsiteY1" fmla="*/ 0 h 2099230"/>
              <a:gd name="connsiteX2" fmla="*/ 1600200 w 1600200"/>
              <a:gd name="connsiteY2" fmla="*/ 2099230 h 2099230"/>
              <a:gd name="connsiteX3" fmla="*/ 0 w 1600200"/>
              <a:gd name="connsiteY3" fmla="*/ 2099230 h 2099230"/>
            </a:gdLst>
            <a:ahLst/>
            <a:cxnLst>
              <a:cxn ang="0">
                <a:pos x="connsiteX0" y="connsiteY0"/>
              </a:cxn>
              <a:cxn ang="0">
                <a:pos x="connsiteX1" y="connsiteY1"/>
              </a:cxn>
              <a:cxn ang="0">
                <a:pos x="connsiteX2" y="connsiteY2"/>
              </a:cxn>
              <a:cxn ang="0">
                <a:pos x="connsiteX3" y="connsiteY3"/>
              </a:cxn>
            </a:cxnLst>
            <a:rect l="l" t="t" r="r" b="b"/>
            <a:pathLst>
              <a:path w="1600200" h="2099230">
                <a:moveTo>
                  <a:pt x="0" y="0"/>
                </a:moveTo>
                <a:lnTo>
                  <a:pt x="1600200" y="0"/>
                </a:lnTo>
                <a:lnTo>
                  <a:pt x="1600200" y="2099230"/>
                </a:lnTo>
                <a:lnTo>
                  <a:pt x="0" y="2099230"/>
                </a:lnTo>
                <a:close/>
              </a:path>
            </a:pathLst>
          </a:custGeom>
        </p:spPr>
        <p:txBody>
          <a:bodyPr wrap="square">
            <a:noAutofit/>
          </a:bodyPr>
          <a:lstStyle/>
          <a:p>
            <a:endParaRPr lang="en-US"/>
          </a:p>
        </p:txBody>
      </p:sp>
      <p:sp>
        <p:nvSpPr>
          <p:cNvPr id="8" name="Picture Placeholder 16"/>
          <p:cNvSpPr>
            <a:spLocks noGrp="1"/>
          </p:cNvSpPr>
          <p:nvPr>
            <p:ph type="pic" sz="quarter" idx="12"/>
          </p:nvPr>
        </p:nvSpPr>
        <p:spPr>
          <a:xfrm>
            <a:off x="5445942" y="1553726"/>
            <a:ext cx="1200150" cy="758750"/>
          </a:xfrm>
          <a:custGeom>
            <a:avLst/>
            <a:gdLst>
              <a:gd name="connsiteX0" fmla="*/ 0 w 1600200"/>
              <a:gd name="connsiteY0" fmla="*/ 0 h 1011666"/>
              <a:gd name="connsiteX1" fmla="*/ 1600200 w 1600200"/>
              <a:gd name="connsiteY1" fmla="*/ 0 h 1011666"/>
              <a:gd name="connsiteX2" fmla="*/ 1600200 w 1600200"/>
              <a:gd name="connsiteY2" fmla="*/ 1011666 h 1011666"/>
              <a:gd name="connsiteX3" fmla="*/ 0 w 1600200"/>
              <a:gd name="connsiteY3" fmla="*/ 1011666 h 1011666"/>
            </a:gdLst>
            <a:ahLst/>
            <a:cxnLst>
              <a:cxn ang="0">
                <a:pos x="connsiteX0" y="connsiteY0"/>
              </a:cxn>
              <a:cxn ang="0">
                <a:pos x="connsiteX1" y="connsiteY1"/>
              </a:cxn>
              <a:cxn ang="0">
                <a:pos x="connsiteX2" y="connsiteY2"/>
              </a:cxn>
              <a:cxn ang="0">
                <a:pos x="connsiteX3" y="connsiteY3"/>
              </a:cxn>
            </a:cxnLst>
            <a:rect l="l" t="t" r="r" b="b"/>
            <a:pathLst>
              <a:path w="1600200" h="1011666">
                <a:moveTo>
                  <a:pt x="0" y="0"/>
                </a:moveTo>
                <a:lnTo>
                  <a:pt x="1600200" y="0"/>
                </a:lnTo>
                <a:lnTo>
                  <a:pt x="1600200" y="1011666"/>
                </a:lnTo>
                <a:lnTo>
                  <a:pt x="0" y="1011666"/>
                </a:lnTo>
                <a:close/>
              </a:path>
            </a:pathLst>
          </a:custGeom>
        </p:spPr>
        <p:txBody>
          <a:bodyPr wrap="square">
            <a:noAutofit/>
          </a:bodyPr>
          <a:lstStyle/>
          <a:p>
            <a:endParaRPr lang="en-US"/>
          </a:p>
        </p:txBody>
      </p:sp>
      <p:sp>
        <p:nvSpPr>
          <p:cNvPr id="9" name="Picture Placeholder 17"/>
          <p:cNvSpPr>
            <a:spLocks noGrp="1"/>
          </p:cNvSpPr>
          <p:nvPr>
            <p:ph type="pic" sz="quarter" idx="13"/>
          </p:nvPr>
        </p:nvSpPr>
        <p:spPr>
          <a:xfrm>
            <a:off x="5445942" y="2369399"/>
            <a:ext cx="1200150" cy="758750"/>
          </a:xfrm>
          <a:custGeom>
            <a:avLst/>
            <a:gdLst>
              <a:gd name="connsiteX0" fmla="*/ 0 w 1600200"/>
              <a:gd name="connsiteY0" fmla="*/ 0 h 1011666"/>
              <a:gd name="connsiteX1" fmla="*/ 1600200 w 1600200"/>
              <a:gd name="connsiteY1" fmla="*/ 0 h 1011666"/>
              <a:gd name="connsiteX2" fmla="*/ 1600200 w 1600200"/>
              <a:gd name="connsiteY2" fmla="*/ 1011666 h 1011666"/>
              <a:gd name="connsiteX3" fmla="*/ 0 w 1600200"/>
              <a:gd name="connsiteY3" fmla="*/ 1011666 h 1011666"/>
            </a:gdLst>
            <a:ahLst/>
            <a:cxnLst>
              <a:cxn ang="0">
                <a:pos x="connsiteX0" y="connsiteY0"/>
              </a:cxn>
              <a:cxn ang="0">
                <a:pos x="connsiteX1" y="connsiteY1"/>
              </a:cxn>
              <a:cxn ang="0">
                <a:pos x="connsiteX2" y="connsiteY2"/>
              </a:cxn>
              <a:cxn ang="0">
                <a:pos x="connsiteX3" y="connsiteY3"/>
              </a:cxn>
            </a:cxnLst>
            <a:rect l="l" t="t" r="r" b="b"/>
            <a:pathLst>
              <a:path w="1600200" h="1011666">
                <a:moveTo>
                  <a:pt x="0" y="0"/>
                </a:moveTo>
                <a:lnTo>
                  <a:pt x="1600200" y="0"/>
                </a:lnTo>
                <a:lnTo>
                  <a:pt x="1600200" y="1011666"/>
                </a:lnTo>
                <a:lnTo>
                  <a:pt x="0" y="1011666"/>
                </a:lnTo>
                <a:close/>
              </a:path>
            </a:pathLst>
          </a:custGeom>
        </p:spPr>
        <p:txBody>
          <a:bodyPr wrap="square">
            <a:noAutofit/>
          </a:bodyPr>
          <a:lstStyle/>
          <a:p>
            <a:endParaRPr lang="en-US"/>
          </a:p>
        </p:txBody>
      </p:sp>
      <p:sp>
        <p:nvSpPr>
          <p:cNvPr id="10" name="Picture Placeholder 15"/>
          <p:cNvSpPr>
            <a:spLocks noGrp="1"/>
          </p:cNvSpPr>
          <p:nvPr>
            <p:ph type="pic" sz="quarter" idx="11"/>
          </p:nvPr>
        </p:nvSpPr>
        <p:spPr>
          <a:xfrm>
            <a:off x="6700885" y="1553726"/>
            <a:ext cx="1389014" cy="1574423"/>
          </a:xfrm>
          <a:custGeom>
            <a:avLst/>
            <a:gdLst>
              <a:gd name="connsiteX0" fmla="*/ 0 w 2698686"/>
              <a:gd name="connsiteY0" fmla="*/ 0 h 2099230"/>
              <a:gd name="connsiteX1" fmla="*/ 2698686 w 2698686"/>
              <a:gd name="connsiteY1" fmla="*/ 0 h 2099230"/>
              <a:gd name="connsiteX2" fmla="*/ 2698686 w 2698686"/>
              <a:gd name="connsiteY2" fmla="*/ 2099230 h 2099230"/>
              <a:gd name="connsiteX3" fmla="*/ 0 w 2698686"/>
              <a:gd name="connsiteY3" fmla="*/ 2099230 h 2099230"/>
            </a:gdLst>
            <a:ahLst/>
            <a:cxnLst>
              <a:cxn ang="0">
                <a:pos x="connsiteX0" y="connsiteY0"/>
              </a:cxn>
              <a:cxn ang="0">
                <a:pos x="connsiteX1" y="connsiteY1"/>
              </a:cxn>
              <a:cxn ang="0">
                <a:pos x="connsiteX2" y="connsiteY2"/>
              </a:cxn>
              <a:cxn ang="0">
                <a:pos x="connsiteX3" y="connsiteY3"/>
              </a:cxn>
            </a:cxnLst>
            <a:rect l="l" t="t" r="r" b="b"/>
            <a:pathLst>
              <a:path w="2698686" h="2099230">
                <a:moveTo>
                  <a:pt x="0" y="0"/>
                </a:moveTo>
                <a:lnTo>
                  <a:pt x="2698686" y="0"/>
                </a:lnTo>
                <a:lnTo>
                  <a:pt x="2698686" y="2099230"/>
                </a:lnTo>
                <a:lnTo>
                  <a:pt x="0" y="2099230"/>
                </a:lnTo>
                <a:close/>
              </a:path>
            </a:pathLst>
          </a:custGeom>
        </p:spPr>
        <p:txBody>
          <a:bodyPr wrap="square">
            <a:noAutofit/>
          </a:bodyPr>
          <a:lstStyle/>
          <a:p>
            <a:endParaRPr lang="en-US"/>
          </a:p>
        </p:txBody>
      </p:sp>
      <p:sp>
        <p:nvSpPr>
          <p:cNvPr id="7" name="矩形 6">
            <a:extLst>
              <a:ext uri="{FF2B5EF4-FFF2-40B4-BE49-F238E27FC236}">
                <a16:creationId xmlns="" xmlns:a16="http://schemas.microsoft.com/office/drawing/2014/main" id="{367174A4-AE71-42B5-8EC1-995B1B7D6712}"/>
              </a:ext>
            </a:extLst>
          </p:cNvPr>
          <p:cNvSpPr/>
          <p:nvPr userDrawn="1"/>
        </p:nvSpPr>
        <p:spPr>
          <a:xfrm>
            <a:off x="734855" y="2158031"/>
            <a:ext cx="1857309" cy="1472904"/>
          </a:xfrm>
          <a:prstGeom prst="rect">
            <a:avLst/>
          </a:prstGeom>
        </p:spPr>
        <p:txBody>
          <a:bodyPr wrap="square">
            <a:spAutoFit/>
          </a:bodyPr>
          <a:lstStyle/>
          <a:p>
            <a:pPr>
              <a:lnSpc>
                <a:spcPct val="120000"/>
              </a:lnSpc>
              <a:spcAft>
                <a:spcPts val="450"/>
              </a:spcAft>
            </a:pPr>
            <a:r>
              <a:rPr lang="zh-CN" altLang="en-US" sz="900" dirty="0">
                <a:latin typeface="微软雅黑 Light" panose="020B0502040204020203" pitchFamily="34" charset="-122"/>
                <a:ea typeface="微软雅黑 Light" panose="020B0502040204020203" pitchFamily="34" charset="-122"/>
              </a:rPr>
              <a:t>耳机</a:t>
            </a:r>
            <a:r>
              <a:rPr lang="en-US" altLang="zh-CN" sz="900" dirty="0">
                <a:latin typeface="微软雅黑 Light" panose="020B0502040204020203" pitchFamily="34" charset="-122"/>
                <a:ea typeface="微软雅黑 Light" panose="020B0502040204020203" pitchFamily="34" charset="-122"/>
              </a:rPr>
              <a:t>(Earphones; Headphones; Head-sets; Earpieces)</a:t>
            </a:r>
            <a:r>
              <a:rPr lang="zh-CN" altLang="en-US" sz="900" dirty="0">
                <a:latin typeface="微软雅黑 Light" panose="020B0502040204020203" pitchFamily="34" charset="-122"/>
                <a:ea typeface="微软雅黑 Light" panose="020B0502040204020203" pitchFamily="34" charset="-122"/>
              </a:rPr>
              <a:t>是一对转换单元，它接受媒体播放器或接收器所发出的电讯号。</a:t>
            </a:r>
            <a:endParaRPr lang="en-US" altLang="zh-CN" sz="900" dirty="0">
              <a:latin typeface="微软雅黑 Light" panose="020B0502040204020203" pitchFamily="34" charset="-122"/>
              <a:ea typeface="微软雅黑 Light" panose="020B0502040204020203" pitchFamily="34" charset="-122"/>
            </a:endParaRPr>
          </a:p>
          <a:p>
            <a:pPr>
              <a:lnSpc>
                <a:spcPct val="120000"/>
              </a:lnSpc>
              <a:spcAft>
                <a:spcPts val="450"/>
              </a:spcAft>
            </a:pPr>
            <a:r>
              <a:rPr lang="zh-CN" altLang="en-US" sz="900" dirty="0">
                <a:latin typeface="微软雅黑 Light" panose="020B0502040204020203" pitchFamily="34" charset="-122"/>
                <a:ea typeface="微软雅黑 Light" panose="020B0502040204020203" pitchFamily="34" charset="-122"/>
              </a:rPr>
              <a:t>利用贴近耳朵的扬声器将其转化成可以听到的音波。耳机一般是与媒体播放器可分离的，利用一个插头连接。</a:t>
            </a:r>
          </a:p>
        </p:txBody>
      </p:sp>
      <p:sp>
        <p:nvSpPr>
          <p:cNvPr id="11" name="矩形 10">
            <a:extLst>
              <a:ext uri="{FF2B5EF4-FFF2-40B4-BE49-F238E27FC236}">
                <a16:creationId xmlns="" xmlns:a16="http://schemas.microsoft.com/office/drawing/2014/main" id="{1EA01937-ABF6-4514-8051-D4591FD18A49}"/>
              </a:ext>
            </a:extLst>
          </p:cNvPr>
          <p:cNvSpPr/>
          <p:nvPr userDrawn="1"/>
        </p:nvSpPr>
        <p:spPr>
          <a:xfrm>
            <a:off x="720546" y="1451864"/>
            <a:ext cx="2108380" cy="623248"/>
          </a:xfrm>
          <a:prstGeom prst="rect">
            <a:avLst/>
          </a:prstGeom>
        </p:spPr>
        <p:txBody>
          <a:bodyPr wrap="square">
            <a:spAutoFit/>
          </a:bodyPr>
          <a:lstStyle/>
          <a:p>
            <a:pPr lvl="0" defTabSz="309563" hangingPunct="0"/>
            <a:r>
              <a:rPr lang="zh-CN" altLang="en-US" sz="1050" kern="0" dirty="0">
                <a:solidFill>
                  <a:schemeClr val="bg2">
                    <a:lumMod val="10000"/>
                  </a:schemeClr>
                </a:solidFill>
                <a:latin typeface="微软雅黑" panose="020B0503020204020204" pitchFamily="34" charset="-122"/>
                <a:ea typeface="微软雅黑" panose="020B0503020204020204" pitchFamily="34" charset="-122"/>
              </a:rPr>
              <a:t>动态切换实现</a:t>
            </a:r>
            <a:endParaRPr lang="en-US" altLang="zh-CN" sz="1050" kern="0" dirty="0">
              <a:solidFill>
                <a:schemeClr val="bg2">
                  <a:lumMod val="10000"/>
                </a:schemeClr>
              </a:solidFill>
              <a:latin typeface="微软雅黑" panose="020B0503020204020204" pitchFamily="34" charset="-122"/>
              <a:ea typeface="微软雅黑" panose="020B0503020204020204" pitchFamily="34" charset="-122"/>
            </a:endParaRPr>
          </a:p>
          <a:p>
            <a:pPr lvl="0" defTabSz="309563" hangingPunct="0"/>
            <a:r>
              <a:rPr lang="zh-CN" altLang="en-US" sz="2400" b="1" kern="0" dirty="0">
                <a:solidFill>
                  <a:schemeClr val="bg2">
                    <a:lumMod val="10000"/>
                  </a:schemeClr>
                </a:solidFill>
                <a:latin typeface="微软雅黑" panose="020B0503020204020204" pitchFamily="34" charset="-122"/>
                <a:ea typeface="微软雅黑" panose="020B0503020204020204" pitchFamily="34" charset="-122"/>
              </a:rPr>
              <a:t>跨页流程图</a:t>
            </a:r>
          </a:p>
        </p:txBody>
      </p:sp>
      <p:sp>
        <p:nvSpPr>
          <p:cNvPr id="12" name="矩形 11">
            <a:extLst>
              <a:ext uri="{FF2B5EF4-FFF2-40B4-BE49-F238E27FC236}">
                <a16:creationId xmlns="" xmlns:a16="http://schemas.microsoft.com/office/drawing/2014/main" id="{1B85FEB0-C965-4032-8EF7-052E55808FD0}"/>
              </a:ext>
            </a:extLst>
          </p:cNvPr>
          <p:cNvSpPr/>
          <p:nvPr userDrawn="1"/>
        </p:nvSpPr>
        <p:spPr>
          <a:xfrm>
            <a:off x="768160" y="3989745"/>
            <a:ext cx="895350" cy="403957"/>
          </a:xfrm>
          <a:prstGeom prst="rect">
            <a:avLst/>
          </a:prstGeom>
          <a:solidFill>
            <a:schemeClr val="bg2">
              <a:lumMod val="90000"/>
            </a:schemeClr>
          </a:solid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8575" tIns="28575" rIns="28575" bIns="28575"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zh-CN" altLang="en-US" sz="2250" b="0" i="0" u="none" strike="noStrike" cap="none" spc="0" normalizeH="0" baseline="0">
              <a:ln>
                <a:noFill/>
              </a:ln>
              <a:solidFill>
                <a:srgbClr val="FFFFFF"/>
              </a:solidFill>
              <a:effectLst/>
              <a:uFillTx/>
              <a:latin typeface="Helvetica Light"/>
              <a:ea typeface="Helvetica Light"/>
              <a:cs typeface="Helvetica Light"/>
              <a:sym typeface="Helvetica Light"/>
            </a:endParaRPr>
          </a:p>
        </p:txBody>
      </p:sp>
    </p:spTree>
    <p:extLst>
      <p:ext uri="{BB962C8B-B14F-4D97-AF65-F5344CB8AC3E}">
        <p14:creationId xmlns:p14="http://schemas.microsoft.com/office/powerpoint/2010/main" val="311901917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Picture Placeholder 14"/>
          <p:cNvSpPr>
            <a:spLocks noGrp="1"/>
          </p:cNvSpPr>
          <p:nvPr>
            <p:ph type="pic" sz="quarter" idx="12"/>
          </p:nvPr>
        </p:nvSpPr>
        <p:spPr>
          <a:xfrm>
            <a:off x="3194157" y="3465385"/>
            <a:ext cx="1104686" cy="1041401"/>
          </a:xfrm>
          <a:custGeom>
            <a:avLst/>
            <a:gdLst>
              <a:gd name="connsiteX0" fmla="*/ 1384751 w 1724028"/>
              <a:gd name="connsiteY0" fmla="*/ 132614 h 1625262"/>
              <a:gd name="connsiteX1" fmla="*/ 1419260 w 1724028"/>
              <a:gd name="connsiteY1" fmla="*/ 157985 h 1625262"/>
              <a:gd name="connsiteX2" fmla="*/ 1482015 w 1724028"/>
              <a:gd name="connsiteY2" fmla="*/ 214707 h 1625262"/>
              <a:gd name="connsiteX3" fmla="*/ 1482015 w 1724028"/>
              <a:gd name="connsiteY3" fmla="*/ 1383249 h 1625262"/>
              <a:gd name="connsiteX4" fmla="*/ 313471 w 1724028"/>
              <a:gd name="connsiteY4" fmla="*/ 1383250 h 1625262"/>
              <a:gd name="connsiteX5" fmla="*/ 256749 w 1724028"/>
              <a:gd name="connsiteY5" fmla="*/ 1320495 h 1625262"/>
              <a:gd name="connsiteX6" fmla="*/ 231379 w 1724028"/>
              <a:gd name="connsiteY6" fmla="*/ 1285986 h 1625262"/>
              <a:gd name="connsiteX7" fmla="*/ 799030 w 1724028"/>
              <a:gd name="connsiteY7" fmla="*/ 446 h 1625262"/>
              <a:gd name="connsiteX8" fmla="*/ 885719 w 1724028"/>
              <a:gd name="connsiteY8" fmla="*/ 2126 h 1625262"/>
              <a:gd name="connsiteX9" fmla="*/ 1280935 w 1724028"/>
              <a:gd name="connsiteY9" fmla="*/ 136132 h 1625262"/>
              <a:gd name="connsiteX10" fmla="*/ 1313293 w 1724028"/>
              <a:gd name="connsiteY10" fmla="*/ 159921 h 1625262"/>
              <a:gd name="connsiteX11" fmla="*/ 159921 w 1724028"/>
              <a:gd name="connsiteY11" fmla="*/ 1313292 h 1625262"/>
              <a:gd name="connsiteX12" fmla="*/ 136133 w 1724028"/>
              <a:gd name="connsiteY12" fmla="*/ 1280935 h 1625262"/>
              <a:gd name="connsiteX13" fmla="*/ 242013 w 1724028"/>
              <a:gd name="connsiteY13" fmla="*/ 242013 h 1625262"/>
              <a:gd name="connsiteX14" fmla="*/ 799030 w 1724028"/>
              <a:gd name="connsiteY14" fmla="*/ 446 h 162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4028" h="1625262">
                <a:moveTo>
                  <a:pt x="1384751" y="132614"/>
                </a:moveTo>
                <a:lnTo>
                  <a:pt x="1419260" y="157985"/>
                </a:lnTo>
                <a:cubicBezTo>
                  <a:pt x="1440896" y="175631"/>
                  <a:pt x="1461847" y="194539"/>
                  <a:pt x="1482015" y="214707"/>
                </a:cubicBezTo>
                <a:cubicBezTo>
                  <a:pt x="1804699" y="537391"/>
                  <a:pt x="1804699" y="1060565"/>
                  <a:pt x="1482015" y="1383249"/>
                </a:cubicBezTo>
                <a:cubicBezTo>
                  <a:pt x="1159330" y="1705934"/>
                  <a:pt x="636155" y="1705934"/>
                  <a:pt x="313471" y="1383250"/>
                </a:cubicBezTo>
                <a:cubicBezTo>
                  <a:pt x="293304" y="1363082"/>
                  <a:pt x="274396" y="1342131"/>
                  <a:pt x="256749" y="1320495"/>
                </a:cubicBezTo>
                <a:lnTo>
                  <a:pt x="231379" y="1285986"/>
                </a:lnTo>
                <a:close/>
                <a:moveTo>
                  <a:pt x="799030" y="446"/>
                </a:moveTo>
                <a:cubicBezTo>
                  <a:pt x="827928" y="-502"/>
                  <a:pt x="856867" y="58"/>
                  <a:pt x="885719" y="2126"/>
                </a:cubicBezTo>
                <a:cubicBezTo>
                  <a:pt x="1024203" y="12053"/>
                  <a:pt x="1160664" y="56721"/>
                  <a:pt x="1280935" y="136132"/>
                </a:cubicBezTo>
                <a:lnTo>
                  <a:pt x="1313293" y="159921"/>
                </a:lnTo>
                <a:lnTo>
                  <a:pt x="159921" y="1313292"/>
                </a:lnTo>
                <a:lnTo>
                  <a:pt x="136133" y="1280935"/>
                </a:lnTo>
                <a:cubicBezTo>
                  <a:pt x="-75630" y="960210"/>
                  <a:pt x="-40336" y="524361"/>
                  <a:pt x="242013" y="242013"/>
                </a:cubicBezTo>
                <a:cubicBezTo>
                  <a:pt x="396422" y="87603"/>
                  <a:pt x="596739" y="7081"/>
                  <a:pt x="799030" y="446"/>
                </a:cubicBezTo>
                <a:close/>
              </a:path>
            </a:pathLst>
          </a:custGeom>
        </p:spPr>
        <p:txBody>
          <a:bodyPr wrap="square">
            <a:noAutofit/>
          </a:bodyPr>
          <a:lstStyle/>
          <a:p>
            <a:endParaRPr lang="en-US" dirty="0"/>
          </a:p>
        </p:txBody>
      </p:sp>
      <p:sp>
        <p:nvSpPr>
          <p:cNvPr id="3" name="矩形 2">
            <a:extLst>
              <a:ext uri="{FF2B5EF4-FFF2-40B4-BE49-F238E27FC236}">
                <a16:creationId xmlns="" xmlns:a16="http://schemas.microsoft.com/office/drawing/2014/main" id="{44D48B74-D00F-42D5-BA5D-B44C1F87EE84}"/>
              </a:ext>
            </a:extLst>
          </p:cNvPr>
          <p:cNvSpPr/>
          <p:nvPr userDrawn="1"/>
        </p:nvSpPr>
        <p:spPr>
          <a:xfrm>
            <a:off x="734855" y="2158031"/>
            <a:ext cx="1857309" cy="1472904"/>
          </a:xfrm>
          <a:prstGeom prst="rect">
            <a:avLst/>
          </a:prstGeom>
        </p:spPr>
        <p:txBody>
          <a:bodyPr wrap="square">
            <a:spAutoFit/>
          </a:bodyPr>
          <a:lstStyle/>
          <a:p>
            <a:pPr>
              <a:lnSpc>
                <a:spcPct val="120000"/>
              </a:lnSpc>
              <a:spcAft>
                <a:spcPts val="450"/>
              </a:spcAft>
            </a:pPr>
            <a:r>
              <a:rPr lang="zh-CN" altLang="en-US" sz="900" dirty="0">
                <a:latin typeface="微软雅黑 Light" panose="020B0502040204020203" pitchFamily="34" charset="-122"/>
                <a:ea typeface="微软雅黑 Light" panose="020B0502040204020203" pitchFamily="34" charset="-122"/>
              </a:rPr>
              <a:t>耳机</a:t>
            </a:r>
            <a:r>
              <a:rPr lang="en-US" altLang="zh-CN" sz="900" dirty="0">
                <a:latin typeface="微软雅黑 Light" panose="020B0502040204020203" pitchFamily="34" charset="-122"/>
                <a:ea typeface="微软雅黑 Light" panose="020B0502040204020203" pitchFamily="34" charset="-122"/>
              </a:rPr>
              <a:t>(Earphones; Headphones; Head-sets; Earpieces)</a:t>
            </a:r>
            <a:r>
              <a:rPr lang="zh-CN" altLang="en-US" sz="900" dirty="0">
                <a:latin typeface="微软雅黑 Light" panose="020B0502040204020203" pitchFamily="34" charset="-122"/>
                <a:ea typeface="微软雅黑 Light" panose="020B0502040204020203" pitchFamily="34" charset="-122"/>
              </a:rPr>
              <a:t>是一对转换单元，它接受媒体播放器或接收器所发出的电讯号。</a:t>
            </a:r>
            <a:endParaRPr lang="en-US" altLang="zh-CN" sz="900" dirty="0">
              <a:latin typeface="微软雅黑 Light" panose="020B0502040204020203" pitchFamily="34" charset="-122"/>
              <a:ea typeface="微软雅黑 Light" panose="020B0502040204020203" pitchFamily="34" charset="-122"/>
            </a:endParaRPr>
          </a:p>
          <a:p>
            <a:pPr>
              <a:lnSpc>
                <a:spcPct val="120000"/>
              </a:lnSpc>
              <a:spcAft>
                <a:spcPts val="450"/>
              </a:spcAft>
            </a:pPr>
            <a:r>
              <a:rPr lang="zh-CN" altLang="en-US" sz="900" dirty="0">
                <a:latin typeface="微软雅黑 Light" panose="020B0502040204020203" pitchFamily="34" charset="-122"/>
                <a:ea typeface="微软雅黑 Light" panose="020B0502040204020203" pitchFamily="34" charset="-122"/>
              </a:rPr>
              <a:t>利用贴近耳朵的扬声器将其转化成可以听到的音波。耳机一般是与媒体播放器可分离的，利用一个插头连接。</a:t>
            </a:r>
          </a:p>
        </p:txBody>
      </p:sp>
      <p:sp>
        <p:nvSpPr>
          <p:cNvPr id="4" name="矩形 3">
            <a:extLst>
              <a:ext uri="{FF2B5EF4-FFF2-40B4-BE49-F238E27FC236}">
                <a16:creationId xmlns="" xmlns:a16="http://schemas.microsoft.com/office/drawing/2014/main" id="{0BF3BEEE-55C7-418F-97AB-926C5F1F5E5B}"/>
              </a:ext>
            </a:extLst>
          </p:cNvPr>
          <p:cNvSpPr/>
          <p:nvPr userDrawn="1"/>
        </p:nvSpPr>
        <p:spPr>
          <a:xfrm>
            <a:off x="720546" y="1451864"/>
            <a:ext cx="2108380" cy="623248"/>
          </a:xfrm>
          <a:prstGeom prst="rect">
            <a:avLst/>
          </a:prstGeom>
        </p:spPr>
        <p:txBody>
          <a:bodyPr wrap="square">
            <a:spAutoFit/>
          </a:bodyPr>
          <a:lstStyle/>
          <a:p>
            <a:pPr lvl="0" defTabSz="309563" hangingPunct="0"/>
            <a:r>
              <a:rPr lang="zh-CN" altLang="en-US" sz="1050" kern="0" dirty="0">
                <a:solidFill>
                  <a:schemeClr val="bg2">
                    <a:lumMod val="10000"/>
                  </a:schemeClr>
                </a:solidFill>
                <a:latin typeface="微软雅黑" panose="020B0503020204020204" pitchFamily="34" charset="-122"/>
                <a:ea typeface="微软雅黑" panose="020B0503020204020204" pitchFamily="34" charset="-122"/>
              </a:rPr>
              <a:t>动态切换实现</a:t>
            </a:r>
            <a:endParaRPr lang="en-US" altLang="zh-CN" sz="1050" kern="0" dirty="0">
              <a:solidFill>
                <a:schemeClr val="bg2">
                  <a:lumMod val="10000"/>
                </a:schemeClr>
              </a:solidFill>
              <a:latin typeface="微软雅黑" panose="020B0503020204020204" pitchFamily="34" charset="-122"/>
              <a:ea typeface="微软雅黑" panose="020B0503020204020204" pitchFamily="34" charset="-122"/>
            </a:endParaRPr>
          </a:p>
          <a:p>
            <a:pPr lvl="0" defTabSz="309563" hangingPunct="0"/>
            <a:r>
              <a:rPr lang="zh-CN" altLang="en-US" sz="2400" b="1" kern="0" dirty="0">
                <a:solidFill>
                  <a:schemeClr val="bg2">
                    <a:lumMod val="10000"/>
                  </a:schemeClr>
                </a:solidFill>
                <a:latin typeface="微软雅黑" panose="020B0503020204020204" pitchFamily="34" charset="-122"/>
                <a:ea typeface="微软雅黑" panose="020B0503020204020204" pitchFamily="34" charset="-122"/>
              </a:rPr>
              <a:t>跨页流程图</a:t>
            </a:r>
          </a:p>
        </p:txBody>
      </p:sp>
      <p:sp>
        <p:nvSpPr>
          <p:cNvPr id="5" name="矩形 4">
            <a:extLst>
              <a:ext uri="{FF2B5EF4-FFF2-40B4-BE49-F238E27FC236}">
                <a16:creationId xmlns="" xmlns:a16="http://schemas.microsoft.com/office/drawing/2014/main" id="{AAE0CDAD-133B-4D83-B6E9-EBA9D9D1A7ED}"/>
              </a:ext>
            </a:extLst>
          </p:cNvPr>
          <p:cNvSpPr/>
          <p:nvPr userDrawn="1"/>
        </p:nvSpPr>
        <p:spPr>
          <a:xfrm>
            <a:off x="768160" y="3989745"/>
            <a:ext cx="895350" cy="403957"/>
          </a:xfrm>
          <a:prstGeom prst="rect">
            <a:avLst/>
          </a:prstGeom>
          <a:solidFill>
            <a:schemeClr val="bg2">
              <a:lumMod val="90000"/>
            </a:schemeClr>
          </a:solid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8575" tIns="28575" rIns="28575" bIns="28575"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zh-CN" altLang="en-US" sz="2250" b="0" i="0" u="none" strike="noStrike" cap="none" spc="0" normalizeH="0" baseline="0">
              <a:ln>
                <a:noFill/>
              </a:ln>
              <a:solidFill>
                <a:srgbClr val="FFFFFF"/>
              </a:solidFill>
              <a:effectLst/>
              <a:uFillTx/>
              <a:latin typeface="Helvetica Light"/>
              <a:ea typeface="Helvetica Light"/>
              <a:cs typeface="Helvetica Light"/>
              <a:sym typeface="Helvetica Light"/>
            </a:endParaRPr>
          </a:p>
        </p:txBody>
      </p:sp>
    </p:spTree>
    <p:extLst>
      <p:ext uri="{BB962C8B-B14F-4D97-AF65-F5344CB8AC3E}">
        <p14:creationId xmlns:p14="http://schemas.microsoft.com/office/powerpoint/2010/main" val="223954148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9144000" cy="2571750"/>
          </a:xfrm>
          <a:custGeom>
            <a:avLst/>
            <a:gdLst>
              <a:gd name="connsiteX0" fmla="*/ 0 w 12192000"/>
              <a:gd name="connsiteY0" fmla="*/ 0 h 3429000"/>
              <a:gd name="connsiteX1" fmla="*/ 12192000 w 12192000"/>
              <a:gd name="connsiteY1" fmla="*/ 0 h 3429000"/>
              <a:gd name="connsiteX2" fmla="*/ 12192000 w 12192000"/>
              <a:gd name="connsiteY2" fmla="*/ 3429000 h 3429000"/>
              <a:gd name="connsiteX3" fmla="*/ 0 w 12192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12192000" h="3429000">
                <a:moveTo>
                  <a:pt x="0" y="0"/>
                </a:moveTo>
                <a:lnTo>
                  <a:pt x="12192000" y="0"/>
                </a:lnTo>
                <a:lnTo>
                  <a:pt x="12192000" y="3429000"/>
                </a:lnTo>
                <a:lnTo>
                  <a:pt x="0" y="3429000"/>
                </a:lnTo>
                <a:close/>
              </a:path>
            </a:pathLst>
          </a:custGeom>
        </p:spPr>
        <p:txBody>
          <a:bodyPr wrap="square">
            <a:noAutofit/>
          </a:bodyPr>
          <a:lstStyle/>
          <a:p>
            <a:endParaRPr lang="en-US"/>
          </a:p>
        </p:txBody>
      </p:sp>
      <p:sp>
        <p:nvSpPr>
          <p:cNvPr id="3" name="Picture Placeholder 9"/>
          <p:cNvSpPr>
            <a:spLocks noGrp="1"/>
          </p:cNvSpPr>
          <p:nvPr>
            <p:ph type="pic" sz="quarter" idx="11"/>
          </p:nvPr>
        </p:nvSpPr>
        <p:spPr>
          <a:xfrm>
            <a:off x="1195222" y="1844566"/>
            <a:ext cx="1454369" cy="1454369"/>
          </a:xfrm>
          <a:custGeom>
            <a:avLst/>
            <a:gdLst>
              <a:gd name="connsiteX0" fmla="*/ 969579 w 1939158"/>
              <a:gd name="connsiteY0" fmla="*/ 0 h 1939158"/>
              <a:gd name="connsiteX1" fmla="*/ 1939158 w 1939158"/>
              <a:gd name="connsiteY1" fmla="*/ 969579 h 1939158"/>
              <a:gd name="connsiteX2" fmla="*/ 969579 w 1939158"/>
              <a:gd name="connsiteY2" fmla="*/ 1939158 h 1939158"/>
              <a:gd name="connsiteX3" fmla="*/ 0 w 1939158"/>
              <a:gd name="connsiteY3" fmla="*/ 969579 h 1939158"/>
            </a:gdLst>
            <a:ahLst/>
            <a:cxnLst>
              <a:cxn ang="0">
                <a:pos x="connsiteX0" y="connsiteY0"/>
              </a:cxn>
              <a:cxn ang="0">
                <a:pos x="connsiteX1" y="connsiteY1"/>
              </a:cxn>
              <a:cxn ang="0">
                <a:pos x="connsiteX2" y="connsiteY2"/>
              </a:cxn>
              <a:cxn ang="0">
                <a:pos x="connsiteX3" y="connsiteY3"/>
              </a:cxn>
            </a:cxnLst>
            <a:rect l="l" t="t" r="r" b="b"/>
            <a:pathLst>
              <a:path w="1939158" h="1939158">
                <a:moveTo>
                  <a:pt x="969579" y="0"/>
                </a:moveTo>
                <a:lnTo>
                  <a:pt x="1939158" y="969579"/>
                </a:lnTo>
                <a:lnTo>
                  <a:pt x="969579" y="1939158"/>
                </a:lnTo>
                <a:lnTo>
                  <a:pt x="0" y="969579"/>
                </a:lnTo>
                <a:close/>
              </a:path>
            </a:pathLst>
          </a:custGeom>
        </p:spPr>
        <p:txBody>
          <a:bodyPr wrap="square">
            <a:noAutofit/>
          </a:bodyPr>
          <a:lstStyle/>
          <a:p>
            <a:endParaRPr lang="en-US"/>
          </a:p>
        </p:txBody>
      </p:sp>
      <p:sp>
        <p:nvSpPr>
          <p:cNvPr id="4" name="Picture Placeholder 10"/>
          <p:cNvSpPr>
            <a:spLocks noGrp="1"/>
          </p:cNvSpPr>
          <p:nvPr>
            <p:ph type="pic" sz="quarter" idx="12"/>
          </p:nvPr>
        </p:nvSpPr>
        <p:spPr>
          <a:xfrm>
            <a:off x="3844815" y="1844566"/>
            <a:ext cx="1454369" cy="1454369"/>
          </a:xfrm>
          <a:custGeom>
            <a:avLst/>
            <a:gdLst>
              <a:gd name="connsiteX0" fmla="*/ 969579 w 1939158"/>
              <a:gd name="connsiteY0" fmla="*/ 0 h 1939158"/>
              <a:gd name="connsiteX1" fmla="*/ 1939158 w 1939158"/>
              <a:gd name="connsiteY1" fmla="*/ 969579 h 1939158"/>
              <a:gd name="connsiteX2" fmla="*/ 969579 w 1939158"/>
              <a:gd name="connsiteY2" fmla="*/ 1939158 h 1939158"/>
              <a:gd name="connsiteX3" fmla="*/ 0 w 1939158"/>
              <a:gd name="connsiteY3" fmla="*/ 969579 h 1939158"/>
            </a:gdLst>
            <a:ahLst/>
            <a:cxnLst>
              <a:cxn ang="0">
                <a:pos x="connsiteX0" y="connsiteY0"/>
              </a:cxn>
              <a:cxn ang="0">
                <a:pos x="connsiteX1" y="connsiteY1"/>
              </a:cxn>
              <a:cxn ang="0">
                <a:pos x="connsiteX2" y="connsiteY2"/>
              </a:cxn>
              <a:cxn ang="0">
                <a:pos x="connsiteX3" y="connsiteY3"/>
              </a:cxn>
            </a:cxnLst>
            <a:rect l="l" t="t" r="r" b="b"/>
            <a:pathLst>
              <a:path w="1939158" h="1939158">
                <a:moveTo>
                  <a:pt x="969579" y="0"/>
                </a:moveTo>
                <a:lnTo>
                  <a:pt x="1939158" y="969579"/>
                </a:lnTo>
                <a:lnTo>
                  <a:pt x="969579" y="1939158"/>
                </a:lnTo>
                <a:lnTo>
                  <a:pt x="0" y="969579"/>
                </a:lnTo>
                <a:close/>
              </a:path>
            </a:pathLst>
          </a:custGeom>
        </p:spPr>
        <p:txBody>
          <a:bodyPr wrap="square">
            <a:noAutofit/>
          </a:bodyPr>
          <a:lstStyle/>
          <a:p>
            <a:endParaRPr lang="en-US"/>
          </a:p>
        </p:txBody>
      </p:sp>
      <p:sp>
        <p:nvSpPr>
          <p:cNvPr id="5" name="Picture Placeholder 11"/>
          <p:cNvSpPr>
            <a:spLocks noGrp="1"/>
          </p:cNvSpPr>
          <p:nvPr>
            <p:ph type="pic" sz="quarter" idx="13"/>
          </p:nvPr>
        </p:nvSpPr>
        <p:spPr>
          <a:xfrm>
            <a:off x="6494407" y="1844566"/>
            <a:ext cx="1454369" cy="1454369"/>
          </a:xfrm>
          <a:custGeom>
            <a:avLst/>
            <a:gdLst>
              <a:gd name="connsiteX0" fmla="*/ 969579 w 1939158"/>
              <a:gd name="connsiteY0" fmla="*/ 0 h 1939158"/>
              <a:gd name="connsiteX1" fmla="*/ 1939158 w 1939158"/>
              <a:gd name="connsiteY1" fmla="*/ 969579 h 1939158"/>
              <a:gd name="connsiteX2" fmla="*/ 969579 w 1939158"/>
              <a:gd name="connsiteY2" fmla="*/ 1939158 h 1939158"/>
              <a:gd name="connsiteX3" fmla="*/ 0 w 1939158"/>
              <a:gd name="connsiteY3" fmla="*/ 969579 h 1939158"/>
            </a:gdLst>
            <a:ahLst/>
            <a:cxnLst>
              <a:cxn ang="0">
                <a:pos x="connsiteX0" y="connsiteY0"/>
              </a:cxn>
              <a:cxn ang="0">
                <a:pos x="connsiteX1" y="connsiteY1"/>
              </a:cxn>
              <a:cxn ang="0">
                <a:pos x="connsiteX2" y="connsiteY2"/>
              </a:cxn>
              <a:cxn ang="0">
                <a:pos x="connsiteX3" y="connsiteY3"/>
              </a:cxn>
            </a:cxnLst>
            <a:rect l="l" t="t" r="r" b="b"/>
            <a:pathLst>
              <a:path w="1939158" h="1939158">
                <a:moveTo>
                  <a:pt x="969579" y="0"/>
                </a:moveTo>
                <a:lnTo>
                  <a:pt x="1939158" y="969579"/>
                </a:lnTo>
                <a:lnTo>
                  <a:pt x="969579" y="1939158"/>
                </a:lnTo>
                <a:lnTo>
                  <a:pt x="0" y="969579"/>
                </a:lnTo>
                <a:close/>
              </a:path>
            </a:pathLst>
          </a:custGeom>
        </p:spPr>
        <p:txBody>
          <a:bodyPr wrap="square">
            <a:noAutofit/>
          </a:bodyPr>
          <a:lstStyle/>
          <a:p>
            <a:endParaRPr lang="en-US"/>
          </a:p>
        </p:txBody>
      </p:sp>
    </p:spTree>
    <p:extLst>
      <p:ext uri="{BB962C8B-B14F-4D97-AF65-F5344CB8AC3E}">
        <p14:creationId xmlns:p14="http://schemas.microsoft.com/office/powerpoint/2010/main" val="233657540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11" name="Picture Placeholder 10"/>
          <p:cNvSpPr>
            <a:spLocks noGrp="1"/>
          </p:cNvSpPr>
          <p:nvPr>
            <p:ph type="pic" sz="quarter" idx="10"/>
          </p:nvPr>
        </p:nvSpPr>
        <p:spPr>
          <a:xfrm>
            <a:off x="3445136" y="566981"/>
            <a:ext cx="2828320" cy="3391068"/>
          </a:xfrm>
          <a:custGeom>
            <a:avLst/>
            <a:gdLst>
              <a:gd name="connsiteX0" fmla="*/ 0 w 3771093"/>
              <a:gd name="connsiteY0" fmla="*/ 0 h 4521424"/>
              <a:gd name="connsiteX1" fmla="*/ 3771093 w 3771093"/>
              <a:gd name="connsiteY1" fmla="*/ 0 h 4521424"/>
              <a:gd name="connsiteX2" fmla="*/ 3771093 w 3771093"/>
              <a:gd name="connsiteY2" fmla="*/ 4521424 h 4521424"/>
              <a:gd name="connsiteX3" fmla="*/ 0 w 3771093"/>
              <a:gd name="connsiteY3" fmla="*/ 4521424 h 4521424"/>
            </a:gdLst>
            <a:ahLst/>
            <a:cxnLst>
              <a:cxn ang="0">
                <a:pos x="connsiteX0" y="connsiteY0"/>
              </a:cxn>
              <a:cxn ang="0">
                <a:pos x="connsiteX1" y="connsiteY1"/>
              </a:cxn>
              <a:cxn ang="0">
                <a:pos x="connsiteX2" y="connsiteY2"/>
              </a:cxn>
              <a:cxn ang="0">
                <a:pos x="connsiteX3" y="connsiteY3"/>
              </a:cxn>
            </a:cxnLst>
            <a:rect l="l" t="t" r="r" b="b"/>
            <a:pathLst>
              <a:path w="3771093" h="4521424">
                <a:moveTo>
                  <a:pt x="0" y="0"/>
                </a:moveTo>
                <a:lnTo>
                  <a:pt x="3771093" y="0"/>
                </a:lnTo>
                <a:lnTo>
                  <a:pt x="3771093" y="4521424"/>
                </a:lnTo>
                <a:lnTo>
                  <a:pt x="0" y="4521424"/>
                </a:lnTo>
                <a:close/>
              </a:path>
            </a:pathLst>
          </a:custGeom>
        </p:spPr>
        <p:txBody>
          <a:bodyPr wrap="square">
            <a:noAutofit/>
          </a:bodyPr>
          <a:lstStyle/>
          <a:p>
            <a:endParaRPr lang="en-US" dirty="0"/>
          </a:p>
        </p:txBody>
      </p:sp>
      <p:sp>
        <p:nvSpPr>
          <p:cNvPr id="12" name="Picture Placeholder 11"/>
          <p:cNvSpPr>
            <a:spLocks noGrp="1"/>
          </p:cNvSpPr>
          <p:nvPr>
            <p:ph type="pic" sz="quarter" idx="11"/>
          </p:nvPr>
        </p:nvSpPr>
        <p:spPr>
          <a:xfrm>
            <a:off x="5675600" y="1185452"/>
            <a:ext cx="2828320" cy="3391068"/>
          </a:xfrm>
          <a:custGeom>
            <a:avLst/>
            <a:gdLst>
              <a:gd name="connsiteX0" fmla="*/ 0 w 3771093"/>
              <a:gd name="connsiteY0" fmla="*/ 0 h 4521424"/>
              <a:gd name="connsiteX1" fmla="*/ 3771093 w 3771093"/>
              <a:gd name="connsiteY1" fmla="*/ 0 h 4521424"/>
              <a:gd name="connsiteX2" fmla="*/ 3771093 w 3771093"/>
              <a:gd name="connsiteY2" fmla="*/ 4521424 h 4521424"/>
              <a:gd name="connsiteX3" fmla="*/ 0 w 3771093"/>
              <a:gd name="connsiteY3" fmla="*/ 4521424 h 4521424"/>
            </a:gdLst>
            <a:ahLst/>
            <a:cxnLst>
              <a:cxn ang="0">
                <a:pos x="connsiteX0" y="connsiteY0"/>
              </a:cxn>
              <a:cxn ang="0">
                <a:pos x="connsiteX1" y="connsiteY1"/>
              </a:cxn>
              <a:cxn ang="0">
                <a:pos x="connsiteX2" y="connsiteY2"/>
              </a:cxn>
              <a:cxn ang="0">
                <a:pos x="connsiteX3" y="connsiteY3"/>
              </a:cxn>
            </a:cxnLst>
            <a:rect l="l" t="t" r="r" b="b"/>
            <a:pathLst>
              <a:path w="3771093" h="4521424">
                <a:moveTo>
                  <a:pt x="0" y="0"/>
                </a:moveTo>
                <a:lnTo>
                  <a:pt x="3771093" y="0"/>
                </a:lnTo>
                <a:lnTo>
                  <a:pt x="3771093" y="4521424"/>
                </a:lnTo>
                <a:lnTo>
                  <a:pt x="0" y="4521424"/>
                </a:lnTo>
                <a:close/>
              </a:path>
            </a:pathLst>
          </a:custGeom>
        </p:spPr>
        <p:txBody>
          <a:bodyPr wrap="square">
            <a:noAutofit/>
          </a:bodyPr>
          <a:lstStyle/>
          <a:p>
            <a:endParaRPr lang="en-US"/>
          </a:p>
        </p:txBody>
      </p:sp>
    </p:spTree>
    <p:extLst>
      <p:ext uri="{BB962C8B-B14F-4D97-AF65-F5344CB8AC3E}">
        <p14:creationId xmlns:p14="http://schemas.microsoft.com/office/powerpoint/2010/main" val="280746821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2571750"/>
            <a:ext cx="9144000" cy="2571750"/>
          </a:xfrm>
          <a:custGeom>
            <a:avLst/>
            <a:gdLst>
              <a:gd name="connsiteX0" fmla="*/ 0 w 12192000"/>
              <a:gd name="connsiteY0" fmla="*/ 0 h 3429000"/>
              <a:gd name="connsiteX1" fmla="*/ 12192000 w 12192000"/>
              <a:gd name="connsiteY1" fmla="*/ 0 h 3429000"/>
              <a:gd name="connsiteX2" fmla="*/ 12192000 w 12192000"/>
              <a:gd name="connsiteY2" fmla="*/ 3429000 h 3429000"/>
              <a:gd name="connsiteX3" fmla="*/ 0 w 12192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12192000" h="3429000">
                <a:moveTo>
                  <a:pt x="0" y="0"/>
                </a:moveTo>
                <a:lnTo>
                  <a:pt x="12192000" y="0"/>
                </a:lnTo>
                <a:lnTo>
                  <a:pt x="12192000" y="3429000"/>
                </a:lnTo>
                <a:lnTo>
                  <a:pt x="0" y="3429000"/>
                </a:lnTo>
                <a:close/>
              </a:path>
            </a:pathLst>
          </a:custGeom>
        </p:spPr>
        <p:txBody>
          <a:bodyPr wrap="square">
            <a:noAutofit/>
          </a:bodyPr>
          <a:lstStyle/>
          <a:p>
            <a:endParaRPr lang="en-US"/>
          </a:p>
        </p:txBody>
      </p:sp>
    </p:spTree>
    <p:extLst>
      <p:ext uri="{BB962C8B-B14F-4D97-AF65-F5344CB8AC3E}">
        <p14:creationId xmlns:p14="http://schemas.microsoft.com/office/powerpoint/2010/main" val="209261518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9144000" cy="2571750"/>
          </a:xfrm>
          <a:custGeom>
            <a:avLst/>
            <a:gdLst>
              <a:gd name="connsiteX0" fmla="*/ 0 w 12192000"/>
              <a:gd name="connsiteY0" fmla="*/ 0 h 3429000"/>
              <a:gd name="connsiteX1" fmla="*/ 12192000 w 12192000"/>
              <a:gd name="connsiteY1" fmla="*/ 0 h 3429000"/>
              <a:gd name="connsiteX2" fmla="*/ 12192000 w 12192000"/>
              <a:gd name="connsiteY2" fmla="*/ 3429000 h 3429000"/>
              <a:gd name="connsiteX3" fmla="*/ 0 w 12192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12192000" h="3429000">
                <a:moveTo>
                  <a:pt x="0" y="0"/>
                </a:moveTo>
                <a:lnTo>
                  <a:pt x="12192000" y="0"/>
                </a:lnTo>
                <a:lnTo>
                  <a:pt x="12192000" y="3429000"/>
                </a:lnTo>
                <a:lnTo>
                  <a:pt x="0" y="3429000"/>
                </a:lnTo>
                <a:close/>
              </a:path>
            </a:pathLst>
          </a:custGeom>
        </p:spPr>
        <p:txBody>
          <a:bodyPr wrap="square">
            <a:noAutofit/>
          </a:bodyPr>
          <a:lstStyle/>
          <a:p>
            <a:endParaRPr lang="en-US"/>
          </a:p>
        </p:txBody>
      </p:sp>
    </p:spTree>
    <p:extLst>
      <p:ext uri="{BB962C8B-B14F-4D97-AF65-F5344CB8AC3E}">
        <p14:creationId xmlns:p14="http://schemas.microsoft.com/office/powerpoint/2010/main" val="286398700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9144000" cy="1981962"/>
          </a:xfrm>
          <a:custGeom>
            <a:avLst/>
            <a:gdLst>
              <a:gd name="connsiteX0" fmla="*/ 0 w 12192000"/>
              <a:gd name="connsiteY0" fmla="*/ 0 h 3429000"/>
              <a:gd name="connsiteX1" fmla="*/ 12192000 w 12192000"/>
              <a:gd name="connsiteY1" fmla="*/ 0 h 3429000"/>
              <a:gd name="connsiteX2" fmla="*/ 12192000 w 12192000"/>
              <a:gd name="connsiteY2" fmla="*/ 3429000 h 3429000"/>
              <a:gd name="connsiteX3" fmla="*/ 0 w 12192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12192000" h="3429000">
                <a:moveTo>
                  <a:pt x="0" y="0"/>
                </a:moveTo>
                <a:lnTo>
                  <a:pt x="12192000" y="0"/>
                </a:lnTo>
                <a:lnTo>
                  <a:pt x="12192000" y="3429000"/>
                </a:lnTo>
                <a:lnTo>
                  <a:pt x="0" y="3429000"/>
                </a:lnTo>
                <a:close/>
              </a:path>
            </a:pathLst>
          </a:custGeom>
        </p:spPr>
        <p:txBody>
          <a:bodyPr wrap="square">
            <a:noAutofit/>
          </a:bodyPr>
          <a:lstStyle/>
          <a:p>
            <a:endParaRPr lang="en-US"/>
          </a:p>
        </p:txBody>
      </p:sp>
    </p:spTree>
    <p:extLst>
      <p:ext uri="{BB962C8B-B14F-4D97-AF65-F5344CB8AC3E}">
        <p14:creationId xmlns:p14="http://schemas.microsoft.com/office/powerpoint/2010/main" val="318708615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3445135" y="566981"/>
            <a:ext cx="2496992" cy="3391068"/>
          </a:xfrm>
          <a:custGeom>
            <a:avLst/>
            <a:gdLst>
              <a:gd name="connsiteX0" fmla="*/ 1199888 w 3329322"/>
              <a:gd name="connsiteY0" fmla="*/ 0 h 4521424"/>
              <a:gd name="connsiteX1" fmla="*/ 3329322 w 3329322"/>
              <a:gd name="connsiteY1" fmla="*/ 0 h 4521424"/>
              <a:gd name="connsiteX2" fmla="*/ 2129434 w 3329322"/>
              <a:gd name="connsiteY2" fmla="*/ 4521424 h 4521424"/>
              <a:gd name="connsiteX3" fmla="*/ 0 w 3329322"/>
              <a:gd name="connsiteY3" fmla="*/ 4521424 h 4521424"/>
            </a:gdLst>
            <a:ahLst/>
            <a:cxnLst>
              <a:cxn ang="0">
                <a:pos x="connsiteX0" y="connsiteY0"/>
              </a:cxn>
              <a:cxn ang="0">
                <a:pos x="connsiteX1" y="connsiteY1"/>
              </a:cxn>
              <a:cxn ang="0">
                <a:pos x="connsiteX2" y="connsiteY2"/>
              </a:cxn>
              <a:cxn ang="0">
                <a:pos x="connsiteX3" y="connsiteY3"/>
              </a:cxn>
            </a:cxnLst>
            <a:rect l="l" t="t" r="r" b="b"/>
            <a:pathLst>
              <a:path w="3329322" h="4521424">
                <a:moveTo>
                  <a:pt x="1199888" y="0"/>
                </a:moveTo>
                <a:lnTo>
                  <a:pt x="3329322" y="0"/>
                </a:lnTo>
                <a:lnTo>
                  <a:pt x="2129434" y="4521424"/>
                </a:lnTo>
                <a:lnTo>
                  <a:pt x="0" y="4521424"/>
                </a:lnTo>
                <a:close/>
              </a:path>
            </a:pathLst>
          </a:custGeom>
        </p:spPr>
        <p:txBody>
          <a:bodyPr wrap="square">
            <a:noAutofit/>
          </a:bodyPr>
          <a:lstStyle/>
          <a:p>
            <a:endParaRPr lang="en-US" dirty="0"/>
          </a:p>
        </p:txBody>
      </p:sp>
      <p:sp>
        <p:nvSpPr>
          <p:cNvPr id="14" name="Picture Placeholder 13"/>
          <p:cNvSpPr>
            <a:spLocks noGrp="1"/>
          </p:cNvSpPr>
          <p:nvPr>
            <p:ph type="pic" sz="quarter" idx="11"/>
          </p:nvPr>
        </p:nvSpPr>
        <p:spPr>
          <a:xfrm>
            <a:off x="4717530" y="876215"/>
            <a:ext cx="2496992" cy="3391068"/>
          </a:xfrm>
          <a:custGeom>
            <a:avLst/>
            <a:gdLst>
              <a:gd name="connsiteX0" fmla="*/ 1199888 w 3329322"/>
              <a:gd name="connsiteY0" fmla="*/ 0 h 4521424"/>
              <a:gd name="connsiteX1" fmla="*/ 3329322 w 3329322"/>
              <a:gd name="connsiteY1" fmla="*/ 0 h 4521424"/>
              <a:gd name="connsiteX2" fmla="*/ 2129434 w 3329322"/>
              <a:gd name="connsiteY2" fmla="*/ 4521424 h 4521424"/>
              <a:gd name="connsiteX3" fmla="*/ 0 w 3329322"/>
              <a:gd name="connsiteY3" fmla="*/ 4521424 h 4521424"/>
            </a:gdLst>
            <a:ahLst/>
            <a:cxnLst>
              <a:cxn ang="0">
                <a:pos x="connsiteX0" y="connsiteY0"/>
              </a:cxn>
              <a:cxn ang="0">
                <a:pos x="connsiteX1" y="connsiteY1"/>
              </a:cxn>
              <a:cxn ang="0">
                <a:pos x="connsiteX2" y="connsiteY2"/>
              </a:cxn>
              <a:cxn ang="0">
                <a:pos x="connsiteX3" y="connsiteY3"/>
              </a:cxn>
            </a:cxnLst>
            <a:rect l="l" t="t" r="r" b="b"/>
            <a:pathLst>
              <a:path w="3329322" h="4521424">
                <a:moveTo>
                  <a:pt x="1199888" y="0"/>
                </a:moveTo>
                <a:lnTo>
                  <a:pt x="3329322" y="0"/>
                </a:lnTo>
                <a:lnTo>
                  <a:pt x="2129434" y="4521424"/>
                </a:lnTo>
                <a:lnTo>
                  <a:pt x="0" y="4521424"/>
                </a:lnTo>
                <a:close/>
              </a:path>
            </a:pathLst>
          </a:custGeom>
        </p:spPr>
        <p:txBody>
          <a:bodyPr wrap="square">
            <a:noAutofit/>
          </a:bodyPr>
          <a:lstStyle/>
          <a:p>
            <a:endParaRPr lang="en-US"/>
          </a:p>
        </p:txBody>
      </p:sp>
      <p:sp>
        <p:nvSpPr>
          <p:cNvPr id="15" name="Picture Placeholder 14"/>
          <p:cNvSpPr>
            <a:spLocks noGrp="1"/>
          </p:cNvSpPr>
          <p:nvPr>
            <p:ph type="pic" sz="quarter" idx="12"/>
          </p:nvPr>
        </p:nvSpPr>
        <p:spPr>
          <a:xfrm>
            <a:off x="5995531" y="1185450"/>
            <a:ext cx="2496992" cy="3391068"/>
          </a:xfrm>
          <a:custGeom>
            <a:avLst/>
            <a:gdLst>
              <a:gd name="connsiteX0" fmla="*/ 1199888 w 3329322"/>
              <a:gd name="connsiteY0" fmla="*/ 0 h 4521424"/>
              <a:gd name="connsiteX1" fmla="*/ 3329322 w 3329322"/>
              <a:gd name="connsiteY1" fmla="*/ 0 h 4521424"/>
              <a:gd name="connsiteX2" fmla="*/ 2129434 w 3329322"/>
              <a:gd name="connsiteY2" fmla="*/ 4521424 h 4521424"/>
              <a:gd name="connsiteX3" fmla="*/ 0 w 3329322"/>
              <a:gd name="connsiteY3" fmla="*/ 4521424 h 4521424"/>
            </a:gdLst>
            <a:ahLst/>
            <a:cxnLst>
              <a:cxn ang="0">
                <a:pos x="connsiteX0" y="connsiteY0"/>
              </a:cxn>
              <a:cxn ang="0">
                <a:pos x="connsiteX1" y="connsiteY1"/>
              </a:cxn>
              <a:cxn ang="0">
                <a:pos x="connsiteX2" y="connsiteY2"/>
              </a:cxn>
              <a:cxn ang="0">
                <a:pos x="connsiteX3" y="connsiteY3"/>
              </a:cxn>
            </a:cxnLst>
            <a:rect l="l" t="t" r="r" b="b"/>
            <a:pathLst>
              <a:path w="3329322" h="4521424">
                <a:moveTo>
                  <a:pt x="1199888" y="0"/>
                </a:moveTo>
                <a:lnTo>
                  <a:pt x="3329322" y="0"/>
                </a:lnTo>
                <a:lnTo>
                  <a:pt x="2129434" y="4521424"/>
                </a:lnTo>
                <a:lnTo>
                  <a:pt x="0" y="4521424"/>
                </a:lnTo>
                <a:close/>
              </a:path>
            </a:pathLst>
          </a:custGeom>
        </p:spPr>
        <p:txBody>
          <a:bodyPr wrap="square">
            <a:noAutofit/>
          </a:bodyPr>
          <a:lstStyle/>
          <a:p>
            <a:endParaRPr lang="en-US" dirty="0"/>
          </a:p>
        </p:txBody>
      </p:sp>
    </p:spTree>
    <p:extLst>
      <p:ext uri="{BB962C8B-B14F-4D97-AF65-F5344CB8AC3E}">
        <p14:creationId xmlns:p14="http://schemas.microsoft.com/office/powerpoint/2010/main" val="366752654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a:xfrm>
            <a:off x="3445137" y="566980"/>
            <a:ext cx="2900888" cy="1880385"/>
          </a:xfrm>
          <a:custGeom>
            <a:avLst/>
            <a:gdLst>
              <a:gd name="connsiteX0" fmla="*/ 0 w 3867851"/>
              <a:gd name="connsiteY0" fmla="*/ 0 h 2507180"/>
              <a:gd name="connsiteX1" fmla="*/ 3867851 w 3867851"/>
              <a:gd name="connsiteY1" fmla="*/ 0 h 2507180"/>
              <a:gd name="connsiteX2" fmla="*/ 3867851 w 3867851"/>
              <a:gd name="connsiteY2" fmla="*/ 2507180 h 2507180"/>
              <a:gd name="connsiteX3" fmla="*/ 0 w 3867851"/>
              <a:gd name="connsiteY3" fmla="*/ 2507180 h 2507180"/>
            </a:gdLst>
            <a:ahLst/>
            <a:cxnLst>
              <a:cxn ang="0">
                <a:pos x="connsiteX0" y="connsiteY0"/>
              </a:cxn>
              <a:cxn ang="0">
                <a:pos x="connsiteX1" y="connsiteY1"/>
              </a:cxn>
              <a:cxn ang="0">
                <a:pos x="connsiteX2" y="connsiteY2"/>
              </a:cxn>
              <a:cxn ang="0">
                <a:pos x="connsiteX3" y="connsiteY3"/>
              </a:cxn>
            </a:cxnLst>
            <a:rect l="l" t="t" r="r" b="b"/>
            <a:pathLst>
              <a:path w="3867851" h="2507180">
                <a:moveTo>
                  <a:pt x="0" y="0"/>
                </a:moveTo>
                <a:lnTo>
                  <a:pt x="3867851" y="0"/>
                </a:lnTo>
                <a:lnTo>
                  <a:pt x="3867851" y="2507180"/>
                </a:lnTo>
                <a:lnTo>
                  <a:pt x="0" y="2507180"/>
                </a:lnTo>
                <a:close/>
              </a:path>
            </a:pathLst>
          </a:custGeom>
        </p:spPr>
        <p:txBody>
          <a:bodyPr wrap="square">
            <a:noAutofit/>
          </a:bodyPr>
          <a:lstStyle/>
          <a:p>
            <a:endParaRPr lang="en-US" dirty="0"/>
          </a:p>
        </p:txBody>
      </p:sp>
      <p:sp>
        <p:nvSpPr>
          <p:cNvPr id="17" name="Picture Placeholder 16"/>
          <p:cNvSpPr>
            <a:spLocks noGrp="1"/>
          </p:cNvSpPr>
          <p:nvPr>
            <p:ph type="pic" sz="quarter" idx="11"/>
          </p:nvPr>
        </p:nvSpPr>
        <p:spPr>
          <a:xfrm>
            <a:off x="3445137" y="2716305"/>
            <a:ext cx="1315122" cy="1860214"/>
          </a:xfrm>
          <a:custGeom>
            <a:avLst/>
            <a:gdLst>
              <a:gd name="connsiteX0" fmla="*/ 0 w 1753496"/>
              <a:gd name="connsiteY0" fmla="*/ 0 h 2480285"/>
              <a:gd name="connsiteX1" fmla="*/ 1753496 w 1753496"/>
              <a:gd name="connsiteY1" fmla="*/ 0 h 2480285"/>
              <a:gd name="connsiteX2" fmla="*/ 1753496 w 1753496"/>
              <a:gd name="connsiteY2" fmla="*/ 2480285 h 2480285"/>
              <a:gd name="connsiteX3" fmla="*/ 0 w 1753496"/>
              <a:gd name="connsiteY3" fmla="*/ 2480285 h 2480285"/>
            </a:gdLst>
            <a:ahLst/>
            <a:cxnLst>
              <a:cxn ang="0">
                <a:pos x="connsiteX0" y="connsiteY0"/>
              </a:cxn>
              <a:cxn ang="0">
                <a:pos x="connsiteX1" y="connsiteY1"/>
              </a:cxn>
              <a:cxn ang="0">
                <a:pos x="connsiteX2" y="connsiteY2"/>
              </a:cxn>
              <a:cxn ang="0">
                <a:pos x="connsiteX3" y="connsiteY3"/>
              </a:cxn>
            </a:cxnLst>
            <a:rect l="l" t="t" r="r" b="b"/>
            <a:pathLst>
              <a:path w="1753496" h="2480285">
                <a:moveTo>
                  <a:pt x="0" y="0"/>
                </a:moveTo>
                <a:lnTo>
                  <a:pt x="1753496" y="0"/>
                </a:lnTo>
                <a:lnTo>
                  <a:pt x="1753496" y="2480285"/>
                </a:lnTo>
                <a:lnTo>
                  <a:pt x="0" y="2480285"/>
                </a:lnTo>
                <a:close/>
              </a:path>
            </a:pathLst>
          </a:custGeom>
        </p:spPr>
        <p:txBody>
          <a:bodyPr wrap="square">
            <a:noAutofit/>
          </a:bodyPr>
          <a:lstStyle/>
          <a:p>
            <a:endParaRPr lang="en-US"/>
          </a:p>
        </p:txBody>
      </p:sp>
      <p:sp>
        <p:nvSpPr>
          <p:cNvPr id="18" name="Picture Placeholder 17"/>
          <p:cNvSpPr>
            <a:spLocks noGrp="1"/>
          </p:cNvSpPr>
          <p:nvPr>
            <p:ph type="pic" sz="quarter" idx="12"/>
          </p:nvPr>
        </p:nvSpPr>
        <p:spPr>
          <a:xfrm>
            <a:off x="5027192" y="2716305"/>
            <a:ext cx="1315122" cy="1860214"/>
          </a:xfrm>
          <a:custGeom>
            <a:avLst/>
            <a:gdLst>
              <a:gd name="connsiteX0" fmla="*/ 0 w 1753496"/>
              <a:gd name="connsiteY0" fmla="*/ 0 h 2480285"/>
              <a:gd name="connsiteX1" fmla="*/ 1753496 w 1753496"/>
              <a:gd name="connsiteY1" fmla="*/ 0 h 2480285"/>
              <a:gd name="connsiteX2" fmla="*/ 1753496 w 1753496"/>
              <a:gd name="connsiteY2" fmla="*/ 2480285 h 2480285"/>
              <a:gd name="connsiteX3" fmla="*/ 0 w 1753496"/>
              <a:gd name="connsiteY3" fmla="*/ 2480285 h 2480285"/>
            </a:gdLst>
            <a:ahLst/>
            <a:cxnLst>
              <a:cxn ang="0">
                <a:pos x="connsiteX0" y="connsiteY0"/>
              </a:cxn>
              <a:cxn ang="0">
                <a:pos x="connsiteX1" y="connsiteY1"/>
              </a:cxn>
              <a:cxn ang="0">
                <a:pos x="connsiteX2" y="connsiteY2"/>
              </a:cxn>
              <a:cxn ang="0">
                <a:pos x="connsiteX3" y="connsiteY3"/>
              </a:cxn>
            </a:cxnLst>
            <a:rect l="l" t="t" r="r" b="b"/>
            <a:pathLst>
              <a:path w="1753496" h="2480285">
                <a:moveTo>
                  <a:pt x="0" y="0"/>
                </a:moveTo>
                <a:lnTo>
                  <a:pt x="1753496" y="0"/>
                </a:lnTo>
                <a:lnTo>
                  <a:pt x="1753496" y="2480285"/>
                </a:lnTo>
                <a:lnTo>
                  <a:pt x="0" y="2480285"/>
                </a:lnTo>
                <a:close/>
              </a:path>
            </a:pathLst>
          </a:custGeom>
        </p:spPr>
        <p:txBody>
          <a:bodyPr wrap="square">
            <a:noAutofit/>
          </a:bodyPr>
          <a:lstStyle/>
          <a:p>
            <a:endParaRPr lang="en-US" dirty="0"/>
          </a:p>
        </p:txBody>
      </p:sp>
      <p:sp>
        <p:nvSpPr>
          <p:cNvPr id="15" name="Picture Placeholder 14"/>
          <p:cNvSpPr>
            <a:spLocks noGrp="1"/>
          </p:cNvSpPr>
          <p:nvPr>
            <p:ph type="pic" sz="quarter" idx="13"/>
          </p:nvPr>
        </p:nvSpPr>
        <p:spPr>
          <a:xfrm>
            <a:off x="6610575" y="566981"/>
            <a:ext cx="1893346" cy="4009539"/>
          </a:xfrm>
          <a:custGeom>
            <a:avLst/>
            <a:gdLst>
              <a:gd name="connsiteX0" fmla="*/ 0 w 2524461"/>
              <a:gd name="connsiteY0" fmla="*/ 0 h 5346052"/>
              <a:gd name="connsiteX1" fmla="*/ 2524461 w 2524461"/>
              <a:gd name="connsiteY1" fmla="*/ 0 h 5346052"/>
              <a:gd name="connsiteX2" fmla="*/ 2524461 w 2524461"/>
              <a:gd name="connsiteY2" fmla="*/ 5346052 h 5346052"/>
              <a:gd name="connsiteX3" fmla="*/ 0 w 2524461"/>
              <a:gd name="connsiteY3" fmla="*/ 5346052 h 5346052"/>
            </a:gdLst>
            <a:ahLst/>
            <a:cxnLst>
              <a:cxn ang="0">
                <a:pos x="connsiteX0" y="connsiteY0"/>
              </a:cxn>
              <a:cxn ang="0">
                <a:pos x="connsiteX1" y="connsiteY1"/>
              </a:cxn>
              <a:cxn ang="0">
                <a:pos x="connsiteX2" y="connsiteY2"/>
              </a:cxn>
              <a:cxn ang="0">
                <a:pos x="connsiteX3" y="connsiteY3"/>
              </a:cxn>
            </a:cxnLst>
            <a:rect l="l" t="t" r="r" b="b"/>
            <a:pathLst>
              <a:path w="2524461" h="5346052">
                <a:moveTo>
                  <a:pt x="0" y="0"/>
                </a:moveTo>
                <a:lnTo>
                  <a:pt x="2524461" y="0"/>
                </a:lnTo>
                <a:lnTo>
                  <a:pt x="2524461" y="5346052"/>
                </a:lnTo>
                <a:lnTo>
                  <a:pt x="0" y="5346052"/>
                </a:lnTo>
                <a:close/>
              </a:path>
            </a:pathLst>
          </a:custGeom>
        </p:spPr>
        <p:txBody>
          <a:bodyPr wrap="square">
            <a:noAutofit/>
          </a:bodyPr>
          <a:lstStyle/>
          <a:p>
            <a:endParaRPr lang="en-US"/>
          </a:p>
        </p:txBody>
      </p:sp>
    </p:spTree>
    <p:extLst>
      <p:ext uri="{BB962C8B-B14F-4D97-AF65-F5344CB8AC3E}">
        <p14:creationId xmlns:p14="http://schemas.microsoft.com/office/powerpoint/2010/main" val="26804358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550023" y="0"/>
            <a:ext cx="2043954" cy="5143500"/>
          </a:xfrm>
          <a:custGeom>
            <a:avLst/>
            <a:gdLst>
              <a:gd name="connsiteX0" fmla="*/ 0 w 2725272"/>
              <a:gd name="connsiteY0" fmla="*/ 0 h 6858000"/>
              <a:gd name="connsiteX1" fmla="*/ 2725272 w 2725272"/>
              <a:gd name="connsiteY1" fmla="*/ 0 h 6858000"/>
              <a:gd name="connsiteX2" fmla="*/ 2725272 w 2725272"/>
              <a:gd name="connsiteY2" fmla="*/ 6858000 h 6858000"/>
              <a:gd name="connsiteX3" fmla="*/ 0 w 272527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2725272" h="6858000">
                <a:moveTo>
                  <a:pt x="0" y="0"/>
                </a:moveTo>
                <a:lnTo>
                  <a:pt x="2725272" y="0"/>
                </a:lnTo>
                <a:lnTo>
                  <a:pt x="2725272" y="6858000"/>
                </a:lnTo>
                <a:lnTo>
                  <a:pt x="0" y="6858000"/>
                </a:lnTo>
                <a:close/>
              </a:path>
            </a:pathLst>
          </a:custGeom>
        </p:spPr>
        <p:txBody>
          <a:bodyPr wrap="square">
            <a:noAutofit/>
          </a:bodyPr>
          <a:lstStyle/>
          <a:p>
            <a:endParaRPr lang="en-US"/>
          </a:p>
        </p:txBody>
      </p:sp>
    </p:spTree>
    <p:extLst>
      <p:ext uri="{BB962C8B-B14F-4D97-AF65-F5344CB8AC3E}">
        <p14:creationId xmlns:p14="http://schemas.microsoft.com/office/powerpoint/2010/main" val="35535035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ACA37975-6AF7-4301-9DC5-87C074AA59D1}" type="datetimeFigureOut">
              <a:rPr lang="zh-CN" altLang="en-US" smtClean="0"/>
              <a:pPr/>
              <a:t>2021/10/12</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35492275"/>
      </p:ext>
    </p:extLst>
  </p:cSld>
  <p:clrMapOvr>
    <a:masterClrMapping/>
  </p:clrMapOvr>
  <p:transition spd="slow" advClick="0" advTm="0">
    <p:cove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550024" y="0"/>
            <a:ext cx="5593976" cy="2571750"/>
          </a:xfrm>
          <a:custGeom>
            <a:avLst/>
            <a:gdLst>
              <a:gd name="connsiteX0" fmla="*/ 0 w 7458635"/>
              <a:gd name="connsiteY0" fmla="*/ 0 h 3429000"/>
              <a:gd name="connsiteX1" fmla="*/ 7458635 w 7458635"/>
              <a:gd name="connsiteY1" fmla="*/ 0 h 3429000"/>
              <a:gd name="connsiteX2" fmla="*/ 7458635 w 7458635"/>
              <a:gd name="connsiteY2" fmla="*/ 3429000 h 3429000"/>
              <a:gd name="connsiteX3" fmla="*/ 0 w 7458635"/>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7458635" h="3429000">
                <a:moveTo>
                  <a:pt x="0" y="0"/>
                </a:moveTo>
                <a:lnTo>
                  <a:pt x="7458635" y="0"/>
                </a:lnTo>
                <a:lnTo>
                  <a:pt x="7458635" y="3429000"/>
                </a:lnTo>
                <a:lnTo>
                  <a:pt x="0" y="3429000"/>
                </a:lnTo>
                <a:close/>
              </a:path>
            </a:pathLst>
          </a:custGeom>
        </p:spPr>
        <p:txBody>
          <a:bodyPr wrap="square">
            <a:noAutofit/>
          </a:bodyPr>
          <a:lstStyle/>
          <a:p>
            <a:endParaRPr lang="en-US" dirty="0"/>
          </a:p>
        </p:txBody>
      </p:sp>
      <p:sp>
        <p:nvSpPr>
          <p:cNvPr id="11" name="Picture Placeholder 10"/>
          <p:cNvSpPr>
            <a:spLocks noGrp="1"/>
          </p:cNvSpPr>
          <p:nvPr>
            <p:ph type="pic" sz="quarter" idx="11"/>
          </p:nvPr>
        </p:nvSpPr>
        <p:spPr>
          <a:xfrm>
            <a:off x="3550024" y="2571750"/>
            <a:ext cx="5593976" cy="2571750"/>
          </a:xfrm>
          <a:custGeom>
            <a:avLst/>
            <a:gdLst>
              <a:gd name="connsiteX0" fmla="*/ 0 w 7458635"/>
              <a:gd name="connsiteY0" fmla="*/ 0 h 3429000"/>
              <a:gd name="connsiteX1" fmla="*/ 7458635 w 7458635"/>
              <a:gd name="connsiteY1" fmla="*/ 0 h 3429000"/>
              <a:gd name="connsiteX2" fmla="*/ 7458635 w 7458635"/>
              <a:gd name="connsiteY2" fmla="*/ 3429000 h 3429000"/>
              <a:gd name="connsiteX3" fmla="*/ 0 w 7458635"/>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7458635" h="3429000">
                <a:moveTo>
                  <a:pt x="0" y="0"/>
                </a:moveTo>
                <a:lnTo>
                  <a:pt x="7458635" y="0"/>
                </a:lnTo>
                <a:lnTo>
                  <a:pt x="7458635" y="3429000"/>
                </a:lnTo>
                <a:lnTo>
                  <a:pt x="0" y="3429000"/>
                </a:lnTo>
                <a:close/>
              </a:path>
            </a:pathLst>
          </a:custGeom>
        </p:spPr>
        <p:txBody>
          <a:bodyPr wrap="square">
            <a:noAutofit/>
          </a:bodyPr>
          <a:lstStyle/>
          <a:p>
            <a:endParaRPr lang="en-US"/>
          </a:p>
        </p:txBody>
      </p:sp>
    </p:spTree>
    <p:extLst>
      <p:ext uri="{BB962C8B-B14F-4D97-AF65-F5344CB8AC3E}">
        <p14:creationId xmlns:p14="http://schemas.microsoft.com/office/powerpoint/2010/main" val="302716370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11" name="Picture Placeholder 10"/>
          <p:cNvSpPr>
            <a:spLocks noGrp="1"/>
          </p:cNvSpPr>
          <p:nvPr>
            <p:ph type="pic" sz="quarter" idx="11"/>
          </p:nvPr>
        </p:nvSpPr>
        <p:spPr>
          <a:xfrm>
            <a:off x="3550024" y="2571750"/>
            <a:ext cx="5593976" cy="2571750"/>
          </a:xfrm>
          <a:custGeom>
            <a:avLst/>
            <a:gdLst>
              <a:gd name="connsiteX0" fmla="*/ 0 w 7458635"/>
              <a:gd name="connsiteY0" fmla="*/ 0 h 3429000"/>
              <a:gd name="connsiteX1" fmla="*/ 7458635 w 7458635"/>
              <a:gd name="connsiteY1" fmla="*/ 0 h 3429000"/>
              <a:gd name="connsiteX2" fmla="*/ 7458635 w 7458635"/>
              <a:gd name="connsiteY2" fmla="*/ 3429000 h 3429000"/>
              <a:gd name="connsiteX3" fmla="*/ 0 w 7458635"/>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7458635" h="3429000">
                <a:moveTo>
                  <a:pt x="0" y="0"/>
                </a:moveTo>
                <a:lnTo>
                  <a:pt x="7458635" y="0"/>
                </a:lnTo>
                <a:lnTo>
                  <a:pt x="7458635" y="3429000"/>
                </a:lnTo>
                <a:lnTo>
                  <a:pt x="0" y="3429000"/>
                </a:lnTo>
                <a:close/>
              </a:path>
            </a:pathLst>
          </a:custGeom>
        </p:spPr>
        <p:txBody>
          <a:bodyPr wrap="square">
            <a:noAutofit/>
          </a:bodyPr>
          <a:lstStyle/>
          <a:p>
            <a:endParaRPr lang="en-US"/>
          </a:p>
        </p:txBody>
      </p:sp>
    </p:spTree>
    <p:extLst>
      <p:ext uri="{BB962C8B-B14F-4D97-AF65-F5344CB8AC3E}">
        <p14:creationId xmlns:p14="http://schemas.microsoft.com/office/powerpoint/2010/main" val="324888393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4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550024" y="0"/>
            <a:ext cx="5593976" cy="2571750"/>
          </a:xfrm>
          <a:custGeom>
            <a:avLst/>
            <a:gdLst>
              <a:gd name="connsiteX0" fmla="*/ 0 w 7458635"/>
              <a:gd name="connsiteY0" fmla="*/ 0 h 3429000"/>
              <a:gd name="connsiteX1" fmla="*/ 7458635 w 7458635"/>
              <a:gd name="connsiteY1" fmla="*/ 0 h 3429000"/>
              <a:gd name="connsiteX2" fmla="*/ 7458635 w 7458635"/>
              <a:gd name="connsiteY2" fmla="*/ 3429000 h 3429000"/>
              <a:gd name="connsiteX3" fmla="*/ 0 w 7458635"/>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7458635" h="3429000">
                <a:moveTo>
                  <a:pt x="0" y="0"/>
                </a:moveTo>
                <a:lnTo>
                  <a:pt x="7458635" y="0"/>
                </a:lnTo>
                <a:lnTo>
                  <a:pt x="7458635" y="3429000"/>
                </a:lnTo>
                <a:lnTo>
                  <a:pt x="0" y="3429000"/>
                </a:lnTo>
                <a:close/>
              </a:path>
            </a:pathLst>
          </a:custGeom>
        </p:spPr>
        <p:txBody>
          <a:bodyPr wrap="square">
            <a:noAutofit/>
          </a:bodyPr>
          <a:lstStyle/>
          <a:p>
            <a:endParaRPr lang="en-US" dirty="0"/>
          </a:p>
        </p:txBody>
      </p:sp>
    </p:spTree>
    <p:extLst>
      <p:ext uri="{BB962C8B-B14F-4D97-AF65-F5344CB8AC3E}">
        <p14:creationId xmlns:p14="http://schemas.microsoft.com/office/powerpoint/2010/main" val="311347903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858374" y="1031748"/>
            <a:ext cx="2302596" cy="3178870"/>
          </a:xfrm>
          <a:custGeom>
            <a:avLst/>
            <a:gdLst>
              <a:gd name="connsiteX0" fmla="*/ 6455 w 3070128"/>
              <a:gd name="connsiteY0" fmla="*/ 0 h 4238493"/>
              <a:gd name="connsiteX1" fmla="*/ 3065824 w 3070128"/>
              <a:gd name="connsiteY1" fmla="*/ 0 h 4238493"/>
              <a:gd name="connsiteX2" fmla="*/ 3070128 w 3070128"/>
              <a:gd name="connsiteY2" fmla="*/ 4733 h 4238493"/>
              <a:gd name="connsiteX3" fmla="*/ 3067976 w 3070128"/>
              <a:gd name="connsiteY3" fmla="*/ 4233760 h 4238493"/>
              <a:gd name="connsiteX4" fmla="*/ 3063672 w 3070128"/>
              <a:gd name="connsiteY4" fmla="*/ 4238493 h 4238493"/>
              <a:gd name="connsiteX5" fmla="*/ 4303 w 3070128"/>
              <a:gd name="connsiteY5" fmla="*/ 4238493 h 4238493"/>
              <a:gd name="connsiteX6" fmla="*/ 0 w 3070128"/>
              <a:gd name="connsiteY6" fmla="*/ 4233760 h 4238493"/>
              <a:gd name="connsiteX7" fmla="*/ 2152 w 3070128"/>
              <a:gd name="connsiteY7" fmla="*/ 4733 h 4238493"/>
              <a:gd name="connsiteX8" fmla="*/ 6455 w 3070128"/>
              <a:gd name="connsiteY8" fmla="*/ 0 h 423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0128" h="4238493">
                <a:moveTo>
                  <a:pt x="6455" y="0"/>
                </a:moveTo>
                <a:cubicBezTo>
                  <a:pt x="3065824" y="0"/>
                  <a:pt x="3065824" y="0"/>
                  <a:pt x="3065824" y="0"/>
                </a:cubicBezTo>
                <a:cubicBezTo>
                  <a:pt x="3067976" y="0"/>
                  <a:pt x="3070128" y="2367"/>
                  <a:pt x="3070128" y="4733"/>
                </a:cubicBezTo>
                <a:lnTo>
                  <a:pt x="3067976" y="4233760"/>
                </a:lnTo>
                <a:cubicBezTo>
                  <a:pt x="3067976" y="4236126"/>
                  <a:pt x="3065824" y="4238493"/>
                  <a:pt x="3063672" y="4238493"/>
                </a:cubicBezTo>
                <a:cubicBezTo>
                  <a:pt x="4303" y="4238493"/>
                  <a:pt x="4303" y="4238493"/>
                  <a:pt x="4303" y="4238493"/>
                </a:cubicBezTo>
                <a:cubicBezTo>
                  <a:pt x="2152" y="4238493"/>
                  <a:pt x="0" y="4236126"/>
                  <a:pt x="0" y="4233760"/>
                </a:cubicBezTo>
                <a:cubicBezTo>
                  <a:pt x="2152" y="4733"/>
                  <a:pt x="2152" y="4733"/>
                  <a:pt x="2152" y="4733"/>
                </a:cubicBezTo>
                <a:cubicBezTo>
                  <a:pt x="2152" y="2367"/>
                  <a:pt x="4303" y="0"/>
                  <a:pt x="6455"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5495835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744942" y="1075058"/>
            <a:ext cx="4866632" cy="3074264"/>
          </a:xfrm>
          <a:custGeom>
            <a:avLst/>
            <a:gdLst>
              <a:gd name="connsiteX0" fmla="*/ 0 w 6488843"/>
              <a:gd name="connsiteY0" fmla="*/ 0 h 4099019"/>
              <a:gd name="connsiteX1" fmla="*/ 6488843 w 6488843"/>
              <a:gd name="connsiteY1" fmla="*/ 0 h 4099019"/>
              <a:gd name="connsiteX2" fmla="*/ 6488843 w 6488843"/>
              <a:gd name="connsiteY2" fmla="*/ 4099019 h 4099019"/>
              <a:gd name="connsiteX3" fmla="*/ 0 w 6488843"/>
              <a:gd name="connsiteY3" fmla="*/ 4099019 h 4099019"/>
            </a:gdLst>
            <a:ahLst/>
            <a:cxnLst>
              <a:cxn ang="0">
                <a:pos x="connsiteX0" y="connsiteY0"/>
              </a:cxn>
              <a:cxn ang="0">
                <a:pos x="connsiteX1" y="connsiteY1"/>
              </a:cxn>
              <a:cxn ang="0">
                <a:pos x="connsiteX2" y="connsiteY2"/>
              </a:cxn>
              <a:cxn ang="0">
                <a:pos x="connsiteX3" y="connsiteY3"/>
              </a:cxn>
            </a:cxnLst>
            <a:rect l="l" t="t" r="r" b="b"/>
            <a:pathLst>
              <a:path w="6488843" h="4099019">
                <a:moveTo>
                  <a:pt x="0" y="0"/>
                </a:moveTo>
                <a:lnTo>
                  <a:pt x="6488843" y="0"/>
                </a:lnTo>
                <a:lnTo>
                  <a:pt x="6488843" y="4099019"/>
                </a:lnTo>
                <a:lnTo>
                  <a:pt x="0" y="4099019"/>
                </a:lnTo>
                <a:close/>
              </a:path>
            </a:pathLst>
          </a:custGeom>
        </p:spPr>
        <p:txBody>
          <a:bodyPr wrap="square">
            <a:noAutofit/>
          </a:bodyPr>
          <a:lstStyle/>
          <a:p>
            <a:endParaRPr lang="en-US"/>
          </a:p>
        </p:txBody>
      </p:sp>
    </p:spTree>
    <p:extLst>
      <p:ext uri="{BB962C8B-B14F-4D97-AF65-F5344CB8AC3E}">
        <p14:creationId xmlns:p14="http://schemas.microsoft.com/office/powerpoint/2010/main" val="34040831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ACA37975-6AF7-4301-9DC5-87C074AA59D1}" type="datetimeFigureOut">
              <a:rPr lang="zh-CN" altLang="en-US" smtClean="0"/>
              <a:pPr/>
              <a:t>2021/10/12</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2389057927"/>
      </p:ext>
    </p:extLst>
  </p:cSld>
  <p:clrMapOvr>
    <a:masterClrMapping/>
  </p:clrMapOvr>
  <p:transition spd="slow" advClick="0" advTm="0">
    <p:cove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CA37975-6AF7-4301-9DC5-87C074AA59D1}" type="datetimeFigureOut">
              <a:rPr lang="zh-CN" altLang="en-US" smtClean="0"/>
              <a:pPr/>
              <a:t>2021/10/12</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4040428924"/>
      </p:ext>
    </p:extLst>
  </p:cSld>
  <p:clrMapOvr>
    <a:masterClrMapping/>
  </p:clrMapOvr>
  <p:transition spd="slow" advClick="0" advTm="0">
    <p:cove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pPr/>
              <a:t>2021/10/12</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3526863871"/>
      </p:ext>
    </p:extLst>
  </p:cSld>
  <p:clrMapOvr>
    <a:masterClrMapping/>
  </p:clrMapOvr>
  <p:transition spd="slow" advClick="0" advTm="0">
    <p:cove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pPr/>
              <a:t>2021/10/12</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427201385"/>
      </p:ext>
    </p:extLst>
  </p:cSld>
  <p:clrMapOvr>
    <a:masterClrMapping/>
  </p:clrMapOvr>
  <p:transition spd="slow" advClick="0" advTm="0">
    <p:cove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theme" Target="../theme/theme2.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0" Type="http://schemas.openxmlformats.org/officeDocument/2006/relationships/slideLayout" Target="../slideLayouts/slideLayout33.xml"/><Relationship Id="rId29" Type="http://schemas.openxmlformats.org/officeDocument/2006/relationships/slideLayout" Target="../slideLayouts/slideLayout42.xml"/><Relationship Id="rId41" Type="http://schemas.openxmlformats.org/officeDocument/2006/relationships/slideLayout" Target="../slideLayouts/slideLayout54.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ACA37975-6AF7-4301-9DC5-87C074AA59D1}" type="datetimeFigureOut">
              <a:rPr lang="zh-CN" altLang="en-US" smtClean="0"/>
              <a:pPr/>
              <a:t>2021/10/12</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27987A4-0198-42B4-AAAE-EDBADA4485AB}" type="slidenum">
              <a:rPr lang="zh-CN" altLang="en-US" smtClean="0"/>
              <a:pPr/>
              <a:t>‹#›</a:t>
            </a:fld>
            <a:endParaRPr lang="zh-CN" altLang="en-US"/>
          </a:p>
        </p:txBody>
      </p:sp>
    </p:spTree>
    <p:extLst>
      <p:ext uri="{BB962C8B-B14F-4D97-AF65-F5344CB8AC3E}">
        <p14:creationId xmlns:p14="http://schemas.microsoft.com/office/powerpoint/2010/main" val="188185913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transition spd="slow" advClick="0" advTm="0">
    <p:cover/>
  </p:transition>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b="0" i="0">
                <a:solidFill>
                  <a:schemeClr val="tx1">
                    <a:lumMod val="75000"/>
                    <a:lumOff val="25000"/>
                  </a:schemeClr>
                </a:solidFill>
                <a:latin typeface="Roboto Thin" charset="0"/>
                <a:ea typeface="Roboto Thin" charset="0"/>
                <a:cs typeface="Roboto Thin" charset="0"/>
              </a:defRPr>
            </a:lvl1pPr>
          </a:lstStyle>
          <a:p>
            <a:fld id="{94A846AE-FE11-7148-B518-535621B46699}" type="datetimeFigureOut">
              <a:rPr lang="en-US" smtClean="0"/>
              <a:pPr/>
              <a:t>10/12/2021</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b="0" i="0">
                <a:solidFill>
                  <a:schemeClr val="tx1">
                    <a:lumMod val="75000"/>
                    <a:lumOff val="25000"/>
                  </a:schemeClr>
                </a:solidFill>
                <a:latin typeface="Roboto Thin" charset="0"/>
                <a:ea typeface="Roboto Thin" charset="0"/>
                <a:cs typeface="Roboto Thin" charset="0"/>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b="0" i="0">
                <a:solidFill>
                  <a:schemeClr val="tx1">
                    <a:lumMod val="75000"/>
                    <a:lumOff val="25000"/>
                  </a:schemeClr>
                </a:solidFill>
                <a:latin typeface="Roboto Thin" charset="0"/>
                <a:ea typeface="Roboto Thin" charset="0"/>
                <a:cs typeface="Roboto Thin" charset="0"/>
              </a:defRPr>
            </a:lvl1pPr>
          </a:lstStyle>
          <a:p>
            <a:fld id="{6982CD3F-C0A3-4C44-8FF1-DEB5228F5881}" type="slidenum">
              <a:rPr lang="en-US" smtClean="0"/>
              <a:pPr/>
              <a:t>‹#›</a:t>
            </a:fld>
            <a:endParaRPr lang="en-US"/>
          </a:p>
        </p:txBody>
      </p:sp>
    </p:spTree>
    <p:extLst>
      <p:ext uri="{BB962C8B-B14F-4D97-AF65-F5344CB8AC3E}">
        <p14:creationId xmlns:p14="http://schemas.microsoft.com/office/powerpoint/2010/main" val="2552931308"/>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 id="2147483687" r:id="rId13"/>
    <p:sldLayoutId id="2147483688" r:id="rId14"/>
    <p:sldLayoutId id="2147483689" r:id="rId15"/>
    <p:sldLayoutId id="2147483690" r:id="rId16"/>
    <p:sldLayoutId id="2147483691" r:id="rId17"/>
    <p:sldLayoutId id="2147483692" r:id="rId18"/>
    <p:sldLayoutId id="2147483693" r:id="rId19"/>
    <p:sldLayoutId id="2147483694" r:id="rId20"/>
    <p:sldLayoutId id="2147483695" r:id="rId21"/>
    <p:sldLayoutId id="2147483696" r:id="rId22"/>
    <p:sldLayoutId id="2147483697" r:id="rId23"/>
    <p:sldLayoutId id="2147483698" r:id="rId24"/>
    <p:sldLayoutId id="2147483699" r:id="rId25"/>
    <p:sldLayoutId id="2147483700" r:id="rId26"/>
    <p:sldLayoutId id="2147483701" r:id="rId27"/>
    <p:sldLayoutId id="2147483702" r:id="rId28"/>
    <p:sldLayoutId id="2147483703" r:id="rId29"/>
    <p:sldLayoutId id="2147483704" r:id="rId30"/>
    <p:sldLayoutId id="2147483705" r:id="rId31"/>
    <p:sldLayoutId id="2147483706" r:id="rId32"/>
    <p:sldLayoutId id="2147483707" r:id="rId33"/>
    <p:sldLayoutId id="2147483708" r:id="rId34"/>
    <p:sldLayoutId id="2147483709" r:id="rId35"/>
    <p:sldLayoutId id="2147483710" r:id="rId36"/>
    <p:sldLayoutId id="2147483711" r:id="rId37"/>
    <p:sldLayoutId id="2147483712" r:id="rId38"/>
    <p:sldLayoutId id="2147483713" r:id="rId39"/>
    <p:sldLayoutId id="2147483714" r:id="rId40"/>
    <p:sldLayoutId id="2147483715" r:id="rId41"/>
  </p:sldLayoutIdLst>
  <p:txStyles>
    <p:titleStyle>
      <a:lvl1pPr algn="l" defTabSz="685800" rtl="0" eaLnBrk="1" latinLnBrk="0" hangingPunct="1">
        <a:lnSpc>
          <a:spcPct val="90000"/>
        </a:lnSpc>
        <a:spcBef>
          <a:spcPct val="0"/>
        </a:spcBef>
        <a:buNone/>
        <a:defRPr sz="3300" b="0" i="0" kern="1200">
          <a:solidFill>
            <a:schemeClr val="tx1">
              <a:lumMod val="75000"/>
              <a:lumOff val="25000"/>
            </a:schemeClr>
          </a:solidFill>
          <a:latin typeface="Roboto Thin" charset="0"/>
          <a:ea typeface="Roboto Thin" charset="0"/>
          <a:cs typeface="Roboto Thin" charset="0"/>
        </a:defRPr>
      </a:lvl1pPr>
    </p:titleStyle>
    <p:bodyStyle>
      <a:lvl1pPr marL="0" indent="0" algn="l" defTabSz="685800" rtl="0" eaLnBrk="1" latinLnBrk="0" hangingPunct="1">
        <a:lnSpc>
          <a:spcPct val="90000"/>
        </a:lnSpc>
        <a:spcBef>
          <a:spcPts val="750"/>
        </a:spcBef>
        <a:buFont typeface="Arial"/>
        <a:buNone/>
        <a:defRPr sz="2100" b="0" i="0" kern="1200">
          <a:solidFill>
            <a:schemeClr val="tx1">
              <a:lumMod val="75000"/>
              <a:lumOff val="25000"/>
            </a:schemeClr>
          </a:solidFill>
          <a:latin typeface="Roboto Thin" charset="0"/>
          <a:ea typeface="Roboto Thin" charset="0"/>
          <a:cs typeface="Roboto Thin" charset="0"/>
        </a:defRPr>
      </a:lvl1pPr>
      <a:lvl2pPr marL="514350" indent="-171450" algn="l" defTabSz="685800" rtl="0" eaLnBrk="1" latinLnBrk="0" hangingPunct="1">
        <a:lnSpc>
          <a:spcPct val="90000"/>
        </a:lnSpc>
        <a:spcBef>
          <a:spcPts val="375"/>
        </a:spcBef>
        <a:buFont typeface="Arial"/>
        <a:buChar char="•"/>
        <a:defRPr sz="1800" b="0" i="0" kern="1200">
          <a:solidFill>
            <a:schemeClr val="tx1">
              <a:lumMod val="85000"/>
              <a:lumOff val="15000"/>
            </a:schemeClr>
          </a:solidFill>
          <a:latin typeface="Roboto Thin" charset="0"/>
          <a:ea typeface="Roboto Thin" charset="0"/>
          <a:cs typeface="Roboto Thin" charset="0"/>
        </a:defRPr>
      </a:lvl2pPr>
      <a:lvl3pPr marL="857250" indent="-171450" algn="l" defTabSz="685800" rtl="0" eaLnBrk="1" latinLnBrk="0" hangingPunct="1">
        <a:lnSpc>
          <a:spcPct val="90000"/>
        </a:lnSpc>
        <a:spcBef>
          <a:spcPts val="375"/>
        </a:spcBef>
        <a:buFont typeface="Arial"/>
        <a:buChar char="•"/>
        <a:defRPr sz="1500" b="0" i="0" kern="1200">
          <a:solidFill>
            <a:schemeClr val="tx1">
              <a:lumMod val="85000"/>
              <a:lumOff val="15000"/>
            </a:schemeClr>
          </a:solidFill>
          <a:latin typeface="Roboto Thin" charset="0"/>
          <a:ea typeface="Roboto Thin" charset="0"/>
          <a:cs typeface="Roboto Thin" charset="0"/>
        </a:defRPr>
      </a:lvl3pPr>
      <a:lvl4pPr marL="1200150" indent="-171450" algn="l" defTabSz="685800" rtl="0" eaLnBrk="1" latinLnBrk="0" hangingPunct="1">
        <a:lnSpc>
          <a:spcPct val="90000"/>
        </a:lnSpc>
        <a:spcBef>
          <a:spcPts val="375"/>
        </a:spcBef>
        <a:buFont typeface="Arial"/>
        <a:buChar char="•"/>
        <a:defRPr sz="1350" b="0" i="0" kern="1200">
          <a:solidFill>
            <a:schemeClr val="tx1">
              <a:lumMod val="85000"/>
              <a:lumOff val="15000"/>
            </a:schemeClr>
          </a:solidFill>
          <a:latin typeface="Roboto Thin" charset="0"/>
          <a:ea typeface="Roboto Thin" charset="0"/>
          <a:cs typeface="Roboto Thin" charset="0"/>
        </a:defRPr>
      </a:lvl4pPr>
      <a:lvl5pPr marL="1543050" indent="-171450" algn="l" defTabSz="685800" rtl="0" eaLnBrk="1" latinLnBrk="0" hangingPunct="1">
        <a:lnSpc>
          <a:spcPct val="90000"/>
        </a:lnSpc>
        <a:spcBef>
          <a:spcPts val="375"/>
        </a:spcBef>
        <a:buFont typeface="Arial"/>
        <a:buChar char="•"/>
        <a:defRPr sz="1350" b="0" i="0" kern="1200">
          <a:solidFill>
            <a:schemeClr val="tx1">
              <a:lumMod val="85000"/>
              <a:lumOff val="15000"/>
            </a:schemeClr>
          </a:solidFill>
          <a:latin typeface="Roboto Thin" charset="0"/>
          <a:ea typeface="Roboto Thin" charset="0"/>
          <a:cs typeface="Roboto Thin" charset="0"/>
        </a:defRPr>
      </a:lvl5pPr>
      <a:lvl6pPr marL="18859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2.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3.xml"/><Relationship Id="rId5" Type="http://schemas.openxmlformats.org/officeDocument/2006/relationships/image" Target="../media/image12.png"/><Relationship Id="rId4" Type="http://schemas.openxmlformats.org/officeDocument/2006/relationships/image" Target="../media/image11.png"/></Relationships>
</file>

<file path=ppt/slides/_rels/slide1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2.png"/><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0" y="2286"/>
            <a:ext cx="9144000" cy="5138928"/>
          </a:xfrm>
          <a:prstGeom prst="rect">
            <a:avLst/>
          </a:prstGeom>
        </p:spPr>
      </p:pic>
      <p:pic>
        <p:nvPicPr>
          <p:cNvPr id="11" name="图片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40881" y="3014757"/>
            <a:ext cx="1136909" cy="913876"/>
          </a:xfrm>
          <a:prstGeom prst="rect">
            <a:avLst/>
          </a:prstGeom>
        </p:spPr>
      </p:pic>
      <p:pic>
        <p:nvPicPr>
          <p:cNvPr id="3" name="Picture 4" descr="蓝色长城2"/>
          <p:cNvPicPr>
            <a:picLocks noChangeAspect="1" noChangeArrowheads="1"/>
          </p:cNvPicPr>
          <p:nvPr/>
        </p:nvPicPr>
        <p:blipFill>
          <a:blip r:embed="rId5">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1263866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9" presetClass="entr" presetSubtype="0" decel="10000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p:cTn id="13" dur="1000" fill="hold"/>
                                        <p:tgtEl>
                                          <p:spTgt spid="11"/>
                                        </p:tgtEl>
                                        <p:attrNameLst>
                                          <p:attrName>ppt_w</p:attrName>
                                        </p:attrNameLst>
                                      </p:cBhvr>
                                      <p:tavLst>
                                        <p:tav tm="0">
                                          <p:val>
                                            <p:fltVal val="0"/>
                                          </p:val>
                                        </p:tav>
                                        <p:tav tm="100000">
                                          <p:val>
                                            <p:strVal val="#ppt_w"/>
                                          </p:val>
                                        </p:tav>
                                      </p:tavLst>
                                    </p:anim>
                                    <p:anim calcmode="lin" valueType="num">
                                      <p:cBhvr>
                                        <p:cTn id="14" dur="1000" fill="hold"/>
                                        <p:tgtEl>
                                          <p:spTgt spid="11"/>
                                        </p:tgtEl>
                                        <p:attrNameLst>
                                          <p:attrName>ppt_h</p:attrName>
                                        </p:attrNameLst>
                                      </p:cBhvr>
                                      <p:tavLst>
                                        <p:tav tm="0">
                                          <p:val>
                                            <p:fltVal val="0"/>
                                          </p:val>
                                        </p:tav>
                                        <p:tav tm="100000">
                                          <p:val>
                                            <p:strVal val="#ppt_h"/>
                                          </p:val>
                                        </p:tav>
                                      </p:tavLst>
                                    </p:anim>
                                    <p:anim calcmode="lin" valueType="num">
                                      <p:cBhvr>
                                        <p:cTn id="15" dur="1000" fill="hold"/>
                                        <p:tgtEl>
                                          <p:spTgt spid="11"/>
                                        </p:tgtEl>
                                        <p:attrNameLst>
                                          <p:attrName>style.rotation</p:attrName>
                                        </p:attrNameLst>
                                      </p:cBhvr>
                                      <p:tavLst>
                                        <p:tav tm="0">
                                          <p:val>
                                            <p:fltVal val="360"/>
                                          </p:val>
                                        </p:tav>
                                        <p:tav tm="100000">
                                          <p:val>
                                            <p:fltVal val="0"/>
                                          </p:val>
                                        </p:tav>
                                      </p:tavLst>
                                    </p:anim>
                                    <p:animEffect transition="in" filter="fade">
                                      <p:cBhvr>
                                        <p:cTn id="16"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354533" y="1474148"/>
            <a:ext cx="3035238" cy="2833237"/>
            <a:chOff x="1356184" y="1198174"/>
            <a:chExt cx="3035238" cy="2833237"/>
          </a:xfrm>
          <a:solidFill>
            <a:srgbClr val="414455"/>
          </a:solidFill>
        </p:grpSpPr>
        <p:grpSp>
          <p:nvGrpSpPr>
            <p:cNvPr id="3" name="组合 2"/>
            <p:cNvGrpSpPr/>
            <p:nvPr/>
          </p:nvGrpSpPr>
          <p:grpSpPr>
            <a:xfrm>
              <a:off x="1356184" y="1198174"/>
              <a:ext cx="3035238" cy="2833237"/>
              <a:chOff x="1356184" y="1198174"/>
              <a:chExt cx="3035238" cy="2833237"/>
            </a:xfrm>
            <a:grpFill/>
          </p:grpSpPr>
          <p:grpSp>
            <p:nvGrpSpPr>
              <p:cNvPr id="5" name="组合 4"/>
              <p:cNvGrpSpPr/>
              <p:nvPr/>
            </p:nvGrpSpPr>
            <p:grpSpPr>
              <a:xfrm>
                <a:off x="1356184" y="2251948"/>
                <a:ext cx="2361706" cy="1779463"/>
                <a:chOff x="1356184" y="2251948"/>
                <a:chExt cx="2361706" cy="1779463"/>
              </a:xfrm>
              <a:grpFill/>
            </p:grpSpPr>
            <p:sp>
              <p:nvSpPr>
                <p:cNvPr id="9" name="Freeform 5"/>
                <p:cNvSpPr>
                  <a:spLocks noEditPoints="1"/>
                </p:cNvSpPr>
                <p:nvPr/>
              </p:nvSpPr>
              <p:spPr bwMode="auto">
                <a:xfrm>
                  <a:off x="1356184" y="2251948"/>
                  <a:ext cx="1464389" cy="895164"/>
                </a:xfrm>
                <a:custGeom>
                  <a:avLst/>
                  <a:gdLst>
                    <a:gd name="T0" fmla="*/ 1069975 w 674"/>
                    <a:gd name="T1" fmla="*/ 654050 h 412"/>
                    <a:gd name="T2" fmla="*/ 1065213 w 674"/>
                    <a:gd name="T3" fmla="*/ 652463 h 412"/>
                    <a:gd name="T4" fmla="*/ 0 w 674"/>
                    <a:gd name="T5" fmla="*/ 522288 h 412"/>
                    <a:gd name="T6" fmla="*/ 4763 w 674"/>
                    <a:gd name="T7" fmla="*/ 519113 h 412"/>
                    <a:gd name="T8" fmla="*/ 641350 w 674"/>
                    <a:gd name="T9" fmla="*/ 0 h 412"/>
                    <a:gd name="T10" fmla="*/ 1069975 w 674"/>
                    <a:gd name="T11" fmla="*/ 654050 h 412"/>
                    <a:gd name="T12" fmla="*/ 7938 w 674"/>
                    <a:gd name="T13" fmla="*/ 519113 h 412"/>
                    <a:gd name="T14" fmla="*/ 1062038 w 674"/>
                    <a:gd name="T15" fmla="*/ 649288 h 412"/>
                    <a:gd name="T16" fmla="*/ 641350 w 674"/>
                    <a:gd name="T17" fmla="*/ 6350 h 412"/>
                    <a:gd name="T18" fmla="*/ 7938 w 674"/>
                    <a:gd name="T19" fmla="*/ 519113 h 4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4" h="412">
                      <a:moveTo>
                        <a:pt x="674" y="412"/>
                      </a:moveTo>
                      <a:lnTo>
                        <a:pt x="671" y="411"/>
                      </a:lnTo>
                      <a:lnTo>
                        <a:pt x="0" y="329"/>
                      </a:lnTo>
                      <a:lnTo>
                        <a:pt x="3" y="327"/>
                      </a:lnTo>
                      <a:lnTo>
                        <a:pt x="404" y="0"/>
                      </a:lnTo>
                      <a:lnTo>
                        <a:pt x="674" y="412"/>
                      </a:lnTo>
                      <a:close/>
                      <a:moveTo>
                        <a:pt x="5" y="327"/>
                      </a:moveTo>
                      <a:lnTo>
                        <a:pt x="669" y="409"/>
                      </a:lnTo>
                      <a:lnTo>
                        <a:pt x="404" y="4"/>
                      </a:lnTo>
                      <a:lnTo>
                        <a:pt x="5" y="32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6"/>
                <p:cNvSpPr>
                  <a:spLocks/>
                </p:cNvSpPr>
                <p:nvPr/>
              </p:nvSpPr>
              <p:spPr bwMode="auto">
                <a:xfrm>
                  <a:off x="1360529" y="2962429"/>
                  <a:ext cx="827793" cy="929927"/>
                </a:xfrm>
                <a:custGeom>
                  <a:avLst/>
                  <a:gdLst>
                    <a:gd name="T0" fmla="*/ 601663 w 381"/>
                    <a:gd name="T1" fmla="*/ 679450 h 428"/>
                    <a:gd name="T2" fmla="*/ 0 w 381"/>
                    <a:gd name="T3" fmla="*/ 3175 h 428"/>
                    <a:gd name="T4" fmla="*/ 1588 w 381"/>
                    <a:gd name="T5" fmla="*/ 0 h 428"/>
                    <a:gd name="T6" fmla="*/ 604838 w 381"/>
                    <a:gd name="T7" fmla="*/ 677863 h 428"/>
                    <a:gd name="T8" fmla="*/ 601663 w 381"/>
                    <a:gd name="T9" fmla="*/ 679450 h 4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428">
                      <a:moveTo>
                        <a:pt x="379" y="428"/>
                      </a:moveTo>
                      <a:lnTo>
                        <a:pt x="0" y="2"/>
                      </a:lnTo>
                      <a:lnTo>
                        <a:pt x="1" y="0"/>
                      </a:lnTo>
                      <a:lnTo>
                        <a:pt x="381" y="427"/>
                      </a:lnTo>
                      <a:lnTo>
                        <a:pt x="379" y="428"/>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7"/>
                <p:cNvSpPr>
                  <a:spLocks noEditPoints="1"/>
                </p:cNvSpPr>
                <p:nvPr/>
              </p:nvSpPr>
              <p:spPr bwMode="auto">
                <a:xfrm>
                  <a:off x="2179630" y="3138420"/>
                  <a:ext cx="1538260" cy="892991"/>
                </a:xfrm>
                <a:custGeom>
                  <a:avLst/>
                  <a:gdLst>
                    <a:gd name="T0" fmla="*/ 1123950 w 708"/>
                    <a:gd name="T1" fmla="*/ 652463 h 411"/>
                    <a:gd name="T2" fmla="*/ 0 w 708"/>
                    <a:gd name="T3" fmla="*/ 552450 h 411"/>
                    <a:gd name="T4" fmla="*/ 463550 w 708"/>
                    <a:gd name="T5" fmla="*/ 0 h 411"/>
                    <a:gd name="T6" fmla="*/ 465138 w 708"/>
                    <a:gd name="T7" fmla="*/ 1588 h 411"/>
                    <a:gd name="T8" fmla="*/ 1123950 w 708"/>
                    <a:gd name="T9" fmla="*/ 652463 h 411"/>
                    <a:gd name="T10" fmla="*/ 7938 w 708"/>
                    <a:gd name="T11" fmla="*/ 547688 h 411"/>
                    <a:gd name="T12" fmla="*/ 1112838 w 708"/>
                    <a:gd name="T13" fmla="*/ 649288 h 411"/>
                    <a:gd name="T14" fmla="*/ 463550 w 708"/>
                    <a:gd name="T15" fmla="*/ 6350 h 411"/>
                    <a:gd name="T16" fmla="*/ 7938 w 708"/>
                    <a:gd name="T17" fmla="*/ 547688 h 4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8" h="411">
                      <a:moveTo>
                        <a:pt x="708" y="411"/>
                      </a:moveTo>
                      <a:lnTo>
                        <a:pt x="0" y="348"/>
                      </a:lnTo>
                      <a:lnTo>
                        <a:pt x="292" y="0"/>
                      </a:lnTo>
                      <a:lnTo>
                        <a:pt x="293" y="1"/>
                      </a:lnTo>
                      <a:lnTo>
                        <a:pt x="708" y="411"/>
                      </a:lnTo>
                      <a:close/>
                      <a:moveTo>
                        <a:pt x="5" y="345"/>
                      </a:moveTo>
                      <a:lnTo>
                        <a:pt x="701" y="409"/>
                      </a:lnTo>
                      <a:lnTo>
                        <a:pt x="292" y="4"/>
                      </a:lnTo>
                      <a:lnTo>
                        <a:pt x="5" y="345"/>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6" name="组合 5"/>
              <p:cNvGrpSpPr/>
              <p:nvPr/>
            </p:nvGrpSpPr>
            <p:grpSpPr>
              <a:xfrm>
                <a:off x="2231774" y="1198174"/>
                <a:ext cx="2159648" cy="1948937"/>
                <a:chOff x="2231774" y="1198174"/>
                <a:chExt cx="2159648" cy="1948937"/>
              </a:xfrm>
              <a:grpFill/>
            </p:grpSpPr>
            <p:sp>
              <p:nvSpPr>
                <p:cNvPr id="7" name="Freeform 8"/>
                <p:cNvSpPr>
                  <a:spLocks noEditPoints="1"/>
                </p:cNvSpPr>
                <p:nvPr/>
              </p:nvSpPr>
              <p:spPr bwMode="auto">
                <a:xfrm>
                  <a:off x="2853162" y="1232938"/>
                  <a:ext cx="1538260" cy="1914173"/>
                </a:xfrm>
                <a:custGeom>
                  <a:avLst/>
                  <a:gdLst>
                    <a:gd name="T0" fmla="*/ 0 w 708"/>
                    <a:gd name="T1" fmla="*/ 1398588 h 881"/>
                    <a:gd name="T2" fmla="*/ 176213 w 708"/>
                    <a:gd name="T3" fmla="*/ 0 h 881"/>
                    <a:gd name="T4" fmla="*/ 179388 w 708"/>
                    <a:gd name="T5" fmla="*/ 4763 h 881"/>
                    <a:gd name="T6" fmla="*/ 1123950 w 708"/>
                    <a:gd name="T7" fmla="*/ 1160463 h 881"/>
                    <a:gd name="T8" fmla="*/ 1120775 w 708"/>
                    <a:gd name="T9" fmla="*/ 1162050 h 881"/>
                    <a:gd name="T10" fmla="*/ 0 w 708"/>
                    <a:gd name="T11" fmla="*/ 1398588 h 881"/>
                    <a:gd name="T12" fmla="*/ 179388 w 708"/>
                    <a:gd name="T13" fmla="*/ 11113 h 881"/>
                    <a:gd name="T14" fmla="*/ 4763 w 708"/>
                    <a:gd name="T15" fmla="*/ 1393825 h 881"/>
                    <a:gd name="T16" fmla="*/ 1117600 w 708"/>
                    <a:gd name="T17" fmla="*/ 1157288 h 881"/>
                    <a:gd name="T18" fmla="*/ 179388 w 708"/>
                    <a:gd name="T19" fmla="*/ 11113 h 8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8" h="881">
                      <a:moveTo>
                        <a:pt x="0" y="881"/>
                      </a:moveTo>
                      <a:lnTo>
                        <a:pt x="111" y="0"/>
                      </a:lnTo>
                      <a:lnTo>
                        <a:pt x="113" y="3"/>
                      </a:lnTo>
                      <a:lnTo>
                        <a:pt x="708" y="731"/>
                      </a:lnTo>
                      <a:lnTo>
                        <a:pt x="706" y="732"/>
                      </a:lnTo>
                      <a:lnTo>
                        <a:pt x="0" y="881"/>
                      </a:lnTo>
                      <a:close/>
                      <a:moveTo>
                        <a:pt x="113" y="7"/>
                      </a:moveTo>
                      <a:lnTo>
                        <a:pt x="3" y="878"/>
                      </a:lnTo>
                      <a:lnTo>
                        <a:pt x="704" y="729"/>
                      </a:lnTo>
                      <a:lnTo>
                        <a:pt x="113" y="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 name="Freeform 9"/>
                <p:cNvSpPr>
                  <a:spLocks/>
                </p:cNvSpPr>
                <p:nvPr/>
              </p:nvSpPr>
              <p:spPr bwMode="auto">
                <a:xfrm>
                  <a:off x="2231774" y="1198174"/>
                  <a:ext cx="923391" cy="1060291"/>
                </a:xfrm>
                <a:custGeom>
                  <a:avLst/>
                  <a:gdLst>
                    <a:gd name="T0" fmla="*/ 3175 w 425"/>
                    <a:gd name="T1" fmla="*/ 774700 h 488"/>
                    <a:gd name="T2" fmla="*/ 0 w 425"/>
                    <a:gd name="T3" fmla="*/ 771525 h 488"/>
                    <a:gd name="T4" fmla="*/ 673100 w 425"/>
                    <a:gd name="T5" fmla="*/ 0 h 488"/>
                    <a:gd name="T6" fmla="*/ 674688 w 425"/>
                    <a:gd name="T7" fmla="*/ 1588 h 488"/>
                    <a:gd name="T8" fmla="*/ 3175 w 425"/>
                    <a:gd name="T9" fmla="*/ 774700 h 4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5" h="488">
                      <a:moveTo>
                        <a:pt x="2" y="488"/>
                      </a:moveTo>
                      <a:lnTo>
                        <a:pt x="0" y="486"/>
                      </a:lnTo>
                      <a:lnTo>
                        <a:pt x="424" y="0"/>
                      </a:lnTo>
                      <a:lnTo>
                        <a:pt x="425" y="1"/>
                      </a:lnTo>
                      <a:lnTo>
                        <a:pt x="2" y="488"/>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sp>
          <p:nvSpPr>
            <p:cNvPr id="4" name="Freeform 10"/>
            <p:cNvSpPr>
              <a:spLocks/>
            </p:cNvSpPr>
            <p:nvPr/>
          </p:nvSpPr>
          <p:spPr bwMode="auto">
            <a:xfrm>
              <a:off x="3707027" y="2819029"/>
              <a:ext cx="682223" cy="1210210"/>
            </a:xfrm>
            <a:custGeom>
              <a:avLst/>
              <a:gdLst>
                <a:gd name="T0" fmla="*/ 3175 w 314"/>
                <a:gd name="T1" fmla="*/ 884238 h 557"/>
                <a:gd name="T2" fmla="*/ 0 w 314"/>
                <a:gd name="T3" fmla="*/ 884238 h 557"/>
                <a:gd name="T4" fmla="*/ 495300 w 314"/>
                <a:gd name="T5" fmla="*/ 0 h 557"/>
                <a:gd name="T6" fmla="*/ 498475 w 314"/>
                <a:gd name="T7" fmla="*/ 1588 h 557"/>
                <a:gd name="T8" fmla="*/ 3175 w 314"/>
                <a:gd name="T9" fmla="*/ 884238 h 5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4" h="557">
                  <a:moveTo>
                    <a:pt x="2" y="557"/>
                  </a:moveTo>
                  <a:lnTo>
                    <a:pt x="0" y="557"/>
                  </a:lnTo>
                  <a:lnTo>
                    <a:pt x="312" y="0"/>
                  </a:lnTo>
                  <a:lnTo>
                    <a:pt x="314" y="1"/>
                  </a:lnTo>
                  <a:lnTo>
                    <a:pt x="2" y="557"/>
                  </a:lnTo>
                  <a:close/>
                </a:path>
              </a:pathLst>
            </a:custGeom>
            <a:grpFill/>
            <a:ln w="3175">
              <a:noFill/>
              <a:round/>
              <a:headEnd/>
              <a:tailEnd/>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2" name="Oval 951"/>
          <p:cNvSpPr>
            <a:spLocks noChangeArrowheads="1"/>
          </p:cNvSpPr>
          <p:nvPr/>
        </p:nvSpPr>
        <p:spPr bwMode="auto">
          <a:xfrm>
            <a:off x="2232297" y="2903803"/>
            <a:ext cx="1049407" cy="1045082"/>
          </a:xfrm>
          <a:prstGeom prst="ellipse">
            <a:avLst/>
          </a:prstGeom>
          <a:solidFill>
            <a:schemeClr val="accent1"/>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Oval 952"/>
          <p:cNvSpPr>
            <a:spLocks noChangeArrowheads="1"/>
          </p:cNvSpPr>
          <p:nvPr/>
        </p:nvSpPr>
        <p:spPr bwMode="auto">
          <a:xfrm>
            <a:off x="933032" y="2797338"/>
            <a:ext cx="775649" cy="775664"/>
          </a:xfrm>
          <a:prstGeom prst="ellipse">
            <a:avLst/>
          </a:prstGeom>
          <a:solidFill>
            <a:schemeClr val="accent4"/>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Oval 953"/>
          <p:cNvSpPr>
            <a:spLocks noChangeArrowheads="1"/>
          </p:cNvSpPr>
          <p:nvPr/>
        </p:nvSpPr>
        <p:spPr bwMode="auto">
          <a:xfrm>
            <a:off x="3401200" y="4046657"/>
            <a:ext cx="469300" cy="469309"/>
          </a:xfrm>
          <a:prstGeom prst="ellipse">
            <a:avLst/>
          </a:prstGeom>
          <a:solidFill>
            <a:schemeClr val="accent5"/>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Oval 954"/>
          <p:cNvSpPr>
            <a:spLocks noChangeArrowheads="1"/>
          </p:cNvSpPr>
          <p:nvPr/>
        </p:nvSpPr>
        <p:spPr bwMode="auto">
          <a:xfrm>
            <a:off x="2619034" y="1128684"/>
            <a:ext cx="921218" cy="919064"/>
          </a:xfrm>
          <a:prstGeom prst="ellipse">
            <a:avLst/>
          </a:prstGeom>
          <a:solidFill>
            <a:schemeClr val="accent3"/>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Oval 955"/>
          <p:cNvSpPr>
            <a:spLocks noChangeArrowheads="1"/>
          </p:cNvSpPr>
          <p:nvPr/>
        </p:nvSpPr>
        <p:spPr bwMode="auto">
          <a:xfrm>
            <a:off x="2054137" y="4037966"/>
            <a:ext cx="258550" cy="260727"/>
          </a:xfrm>
          <a:prstGeom prst="ellipse">
            <a:avLst/>
          </a:prstGeom>
          <a:solidFill>
            <a:schemeClr val="tx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Oval 956"/>
          <p:cNvSpPr>
            <a:spLocks noChangeArrowheads="1"/>
          </p:cNvSpPr>
          <p:nvPr/>
        </p:nvSpPr>
        <p:spPr bwMode="auto">
          <a:xfrm>
            <a:off x="3861809" y="2621348"/>
            <a:ext cx="919046" cy="916891"/>
          </a:xfrm>
          <a:prstGeom prst="ellipse">
            <a:avLst/>
          </a:prstGeom>
          <a:solidFill>
            <a:schemeClr val="accent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Oval 957"/>
          <p:cNvSpPr>
            <a:spLocks noChangeArrowheads="1"/>
          </p:cNvSpPr>
          <p:nvPr/>
        </p:nvSpPr>
        <p:spPr bwMode="auto">
          <a:xfrm>
            <a:off x="2023719" y="2323684"/>
            <a:ext cx="417155" cy="417164"/>
          </a:xfrm>
          <a:prstGeom prst="ellipse">
            <a:avLst/>
          </a:prstGeom>
          <a:solidFill>
            <a:schemeClr val="accent6"/>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Oval 952"/>
          <p:cNvSpPr>
            <a:spLocks noChangeArrowheads="1"/>
          </p:cNvSpPr>
          <p:nvPr/>
        </p:nvSpPr>
        <p:spPr bwMode="auto">
          <a:xfrm>
            <a:off x="5325520" y="2897515"/>
            <a:ext cx="279320" cy="279596"/>
          </a:xfrm>
          <a:prstGeom prst="ellipse">
            <a:avLst/>
          </a:prstGeom>
          <a:solidFill>
            <a:schemeClr val="accent1"/>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Oval 952"/>
          <p:cNvSpPr>
            <a:spLocks noChangeArrowheads="1"/>
          </p:cNvSpPr>
          <p:nvPr/>
        </p:nvSpPr>
        <p:spPr bwMode="auto">
          <a:xfrm>
            <a:off x="5325520" y="3305560"/>
            <a:ext cx="279320" cy="279596"/>
          </a:xfrm>
          <a:prstGeom prst="ellipse">
            <a:avLst/>
          </a:prstGeom>
          <a:solidFill>
            <a:schemeClr val="accent2"/>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 name="Oval 952"/>
          <p:cNvSpPr>
            <a:spLocks noChangeArrowheads="1"/>
          </p:cNvSpPr>
          <p:nvPr/>
        </p:nvSpPr>
        <p:spPr bwMode="auto">
          <a:xfrm>
            <a:off x="5325520" y="3713605"/>
            <a:ext cx="279320" cy="279596"/>
          </a:xfrm>
          <a:prstGeom prst="ellipse">
            <a:avLst/>
          </a:prstGeom>
          <a:solidFill>
            <a:schemeClr val="accent3"/>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 name="Oval 952"/>
          <p:cNvSpPr>
            <a:spLocks noChangeArrowheads="1"/>
          </p:cNvSpPr>
          <p:nvPr/>
        </p:nvSpPr>
        <p:spPr bwMode="auto">
          <a:xfrm>
            <a:off x="5325520" y="4121651"/>
            <a:ext cx="279320" cy="279596"/>
          </a:xfrm>
          <a:prstGeom prst="ellipse">
            <a:avLst/>
          </a:prstGeom>
          <a:solidFill>
            <a:schemeClr val="accent4"/>
          </a:solidFill>
          <a:ln>
            <a:noFill/>
          </a:ln>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 name="Rectangle 971"/>
          <p:cNvSpPr/>
          <p:nvPr/>
        </p:nvSpPr>
        <p:spPr>
          <a:xfrm>
            <a:off x="4516485" y="987574"/>
            <a:ext cx="3545339" cy="491878"/>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816337" rtl="0" eaLnBrk="1" fontAlgn="auto" latinLnBrk="0" hangingPunct="1">
              <a:lnSpc>
                <a:spcPct val="100000"/>
              </a:lnSpc>
              <a:spcBef>
                <a:spcPts val="600"/>
              </a:spcBef>
              <a:spcAft>
                <a:spcPts val="0"/>
              </a:spcAft>
              <a:buClrTx/>
              <a:buSzTx/>
              <a:buFontTx/>
              <a:buNone/>
              <a:tabLst/>
              <a:defRPr/>
            </a:pPr>
            <a:endParaRPr kumimoji="0" lang="bg-BG" altLang="zh-CN" sz="4000" b="0" i="0"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sp>
        <p:nvSpPr>
          <p:cNvPr id="24" name="Rectangle 972"/>
          <p:cNvSpPr/>
          <p:nvPr/>
        </p:nvSpPr>
        <p:spPr>
          <a:xfrm>
            <a:off x="6289156" y="1553030"/>
            <a:ext cx="1727704" cy="418300"/>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16337" rtl="0" eaLnBrk="1" fontAlgn="auto" latinLnBrk="0" hangingPunct="1">
              <a:lnSpc>
                <a:spcPct val="100000"/>
              </a:lnSpc>
              <a:spcBef>
                <a:spcPts val="600"/>
              </a:spcBef>
              <a:spcAft>
                <a:spcPts val="0"/>
              </a:spcAft>
              <a:buClrTx/>
              <a:buSzTx/>
              <a:buFontTx/>
              <a:buNone/>
              <a:tabLst/>
              <a:defRPr/>
            </a:pPr>
            <a:endParaRPr kumimoji="0" lang="bg-BG" altLang="zh-CN" sz="4000" b="0" i="1"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sp>
        <p:nvSpPr>
          <p:cNvPr id="25" name="TextBox 974"/>
          <p:cNvSpPr txBox="1">
            <a:spLocks noChangeArrowheads="1"/>
          </p:cNvSpPr>
          <p:nvPr/>
        </p:nvSpPr>
        <p:spPr bwMode="auto">
          <a:xfrm>
            <a:off x="2634851" y="1368492"/>
            <a:ext cx="90609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ctr"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2016</a:t>
            </a:r>
          </a:p>
        </p:txBody>
      </p:sp>
      <p:sp>
        <p:nvSpPr>
          <p:cNvPr id="26" name="TextBox 975"/>
          <p:cNvSpPr txBox="1">
            <a:spLocks noChangeArrowheads="1"/>
          </p:cNvSpPr>
          <p:nvPr/>
        </p:nvSpPr>
        <p:spPr bwMode="auto">
          <a:xfrm>
            <a:off x="3895204" y="2879662"/>
            <a:ext cx="91017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2017</a:t>
            </a:r>
          </a:p>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endParaRPr kumimoji="0" lang="bg-BG" altLang="zh-CN" sz="2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7" name="TextBox 976"/>
          <p:cNvSpPr txBox="1">
            <a:spLocks noChangeArrowheads="1"/>
          </p:cNvSpPr>
          <p:nvPr/>
        </p:nvSpPr>
        <p:spPr bwMode="auto">
          <a:xfrm>
            <a:off x="973910" y="3008993"/>
            <a:ext cx="753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1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2015</a:t>
            </a:r>
            <a:endParaRPr kumimoji="0" lang="bg-BG" altLang="zh-CN" sz="1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8" name="TextBox 977"/>
          <p:cNvSpPr txBox="1">
            <a:spLocks noChangeArrowheads="1"/>
          </p:cNvSpPr>
          <p:nvPr/>
        </p:nvSpPr>
        <p:spPr bwMode="auto">
          <a:xfrm>
            <a:off x="2266093" y="3203738"/>
            <a:ext cx="105052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itchFamily="34" charset="0"/>
              </a:defRPr>
            </a:lvl1pPr>
            <a:lvl2pPr marL="742950" indent="-285750">
              <a:tabLst>
                <a:tab pos="1704975" algn="l"/>
                <a:tab pos="3314700" algn="l"/>
                <a:tab pos="4752975" algn="l"/>
                <a:tab pos="6372225" algn="l"/>
              </a:tabLst>
              <a:defRPr>
                <a:solidFill>
                  <a:schemeClr val="tx1"/>
                </a:solidFill>
                <a:latin typeface="Calibri" pitchFamily="34" charset="0"/>
              </a:defRPr>
            </a:lvl2pPr>
            <a:lvl3pPr marL="1143000" indent="-228600">
              <a:tabLst>
                <a:tab pos="1704975" algn="l"/>
                <a:tab pos="3314700" algn="l"/>
                <a:tab pos="4752975" algn="l"/>
                <a:tab pos="6372225" algn="l"/>
              </a:tabLst>
              <a:defRPr>
                <a:solidFill>
                  <a:schemeClr val="tx1"/>
                </a:solidFill>
                <a:latin typeface="Calibri" pitchFamily="34" charset="0"/>
              </a:defRPr>
            </a:lvl3pPr>
            <a:lvl4pPr marL="1600200" indent="-228600">
              <a:tabLst>
                <a:tab pos="1704975" algn="l"/>
                <a:tab pos="3314700" algn="l"/>
                <a:tab pos="4752975" algn="l"/>
                <a:tab pos="6372225" algn="l"/>
              </a:tabLst>
              <a:defRPr>
                <a:solidFill>
                  <a:schemeClr val="tx1"/>
                </a:solidFill>
                <a:latin typeface="Calibri" pitchFamily="34" charset="0"/>
              </a:defRPr>
            </a:lvl4pPr>
            <a:lvl5pPr marL="2057400" indent="-228600">
              <a:tabLst>
                <a:tab pos="1704975" algn="l"/>
                <a:tab pos="3314700" algn="l"/>
                <a:tab pos="4752975" algn="l"/>
                <a:tab pos="6372225" algn="l"/>
              </a:tabLst>
              <a:defRPr>
                <a:solidFill>
                  <a:schemeClr val="tx1"/>
                </a:solidFill>
                <a:latin typeface="Calibri"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itchFamily="34" charset="0"/>
              </a:defRPr>
            </a:lvl9pPr>
          </a:lstStyle>
          <a:p>
            <a:pPr marL="0" marR="0" lvl="0" indent="0" algn="l" defTabSz="816337"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rPr>
              <a:t>2018</a:t>
            </a:r>
            <a:endParaRPr kumimoji="0" lang="bg-BG" altLang="zh-CN" sz="26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Roboto Condensed" pitchFamily="2" charset="0"/>
            </a:endParaRPr>
          </a:p>
        </p:txBody>
      </p:sp>
      <p:sp>
        <p:nvSpPr>
          <p:cNvPr id="29" name="TextBox 28"/>
          <p:cNvSpPr txBox="1"/>
          <p:nvPr/>
        </p:nvSpPr>
        <p:spPr>
          <a:xfrm>
            <a:off x="5604840" y="2859782"/>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p>
        </p:txBody>
      </p:sp>
      <p:sp>
        <p:nvSpPr>
          <p:cNvPr id="30" name="Text Placeholder 2"/>
          <p:cNvSpPr txBox="1">
            <a:spLocks/>
          </p:cNvSpPr>
          <p:nvPr/>
        </p:nvSpPr>
        <p:spPr bwMode="auto">
          <a:xfrm>
            <a:off x="6333632" y="1635646"/>
            <a:ext cx="1523692" cy="268421"/>
          </a:xfrm>
          <a:prstGeom prst="rect">
            <a:avLst/>
          </a:prstGeom>
          <a:noFill/>
          <a:ln>
            <a:noFill/>
          </a:ln>
          <a:extLst/>
        </p:spPr>
        <p:txBody>
          <a:bodyPr/>
          <a:lstStyle>
            <a:lvl1pPr>
              <a:defRPr>
                <a:solidFill>
                  <a:schemeClr val="tx1"/>
                </a:solidFill>
                <a:latin typeface="Open Sans" charset="0"/>
                <a:ea typeface="MS PGothic" pitchFamily="34" charset="-128"/>
              </a:defRPr>
            </a:lvl1pPr>
            <a:lvl2pPr marL="742950" indent="-285750">
              <a:defRPr>
                <a:solidFill>
                  <a:schemeClr val="tx1"/>
                </a:solidFill>
                <a:latin typeface="Open Sans" charset="0"/>
                <a:ea typeface="MS PGothic" pitchFamily="34" charset="-128"/>
              </a:defRPr>
            </a:lvl2pPr>
            <a:lvl3pPr marL="1143000" indent="-228600">
              <a:defRPr>
                <a:solidFill>
                  <a:schemeClr val="tx1"/>
                </a:solidFill>
                <a:latin typeface="Open Sans" charset="0"/>
                <a:ea typeface="MS PGothic" pitchFamily="34" charset="-128"/>
              </a:defRPr>
            </a:lvl3pPr>
            <a:lvl4pPr marL="1600200" indent="-228600">
              <a:defRPr>
                <a:solidFill>
                  <a:schemeClr val="tx1"/>
                </a:solidFill>
                <a:latin typeface="Open Sans" charset="0"/>
                <a:ea typeface="MS PGothic" pitchFamily="34" charset="-128"/>
              </a:defRPr>
            </a:lvl4pPr>
            <a:lvl5pPr marL="2057400" indent="-228600">
              <a:defRPr>
                <a:solidFill>
                  <a:schemeClr val="tx1"/>
                </a:solidFill>
                <a:latin typeface="Open Sans" charset="0"/>
                <a:ea typeface="MS PGothic" pitchFamily="34" charset="-128"/>
              </a:defRPr>
            </a:lvl5pPr>
            <a:lvl6pPr marL="2514600" indent="-228600" fontAlgn="base">
              <a:spcBef>
                <a:spcPct val="0"/>
              </a:spcBef>
              <a:spcAft>
                <a:spcPct val="0"/>
              </a:spcAft>
              <a:defRPr>
                <a:solidFill>
                  <a:schemeClr val="tx1"/>
                </a:solidFill>
                <a:latin typeface="Open Sans" charset="0"/>
                <a:ea typeface="MS PGothic" pitchFamily="34" charset="-128"/>
              </a:defRPr>
            </a:lvl6pPr>
            <a:lvl7pPr marL="2971800" indent="-228600" fontAlgn="base">
              <a:spcBef>
                <a:spcPct val="0"/>
              </a:spcBef>
              <a:spcAft>
                <a:spcPct val="0"/>
              </a:spcAft>
              <a:defRPr>
                <a:solidFill>
                  <a:schemeClr val="tx1"/>
                </a:solidFill>
                <a:latin typeface="Open Sans" charset="0"/>
                <a:ea typeface="MS PGothic" pitchFamily="34" charset="-128"/>
              </a:defRPr>
            </a:lvl7pPr>
            <a:lvl8pPr marL="3429000" indent="-228600" fontAlgn="base">
              <a:spcBef>
                <a:spcPct val="0"/>
              </a:spcBef>
              <a:spcAft>
                <a:spcPct val="0"/>
              </a:spcAft>
              <a:defRPr>
                <a:solidFill>
                  <a:schemeClr val="tx1"/>
                </a:solidFill>
                <a:latin typeface="Open Sans" charset="0"/>
                <a:ea typeface="MS PGothic" pitchFamily="34" charset="-128"/>
              </a:defRPr>
            </a:lvl8pPr>
            <a:lvl9pPr marL="3886200" indent="-228600" fontAlgn="base">
              <a:spcBef>
                <a:spcPct val="0"/>
              </a:spcBef>
              <a:spcAft>
                <a:spcPct val="0"/>
              </a:spcAft>
              <a:defRPr>
                <a:solidFill>
                  <a:schemeClr val="tx1"/>
                </a:solidFill>
                <a:latin typeface="Open Sans" charset="0"/>
                <a:ea typeface="MS PGothic" pitchFamily="34" charset="-128"/>
              </a:defRPr>
            </a:lvl9pPr>
          </a:lstStyle>
          <a:p>
            <a:pPr marL="0" marR="0" lvl="0" indent="0" algn="ctr" defTabSz="816337" rtl="0" eaLnBrk="1" fontAlgn="auto" latinLnBrk="0" hangingPunct="1">
              <a:lnSpc>
                <a:spcPct val="100000"/>
              </a:lnSpc>
              <a:spcBef>
                <a:spcPts val="0"/>
              </a:spcBef>
              <a:spcAft>
                <a:spcPts val="0"/>
              </a:spcAft>
              <a:buClr>
                <a:srgbClr val="C00000"/>
              </a:buClr>
              <a:buSzPct val="80000"/>
              <a:buFont typeface="Corbel" pitchFamily="34" charset="0"/>
              <a:buNone/>
              <a:tabLst/>
              <a:defRPr/>
            </a:pPr>
            <a:r>
              <a:rPr kumimoji="0" lang="zh-CN" altLang="en-US" sz="15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添加会议副标题</a:t>
            </a:r>
            <a:endParaRPr kumimoji="0" lang="en-AU" sz="15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
        <p:nvSpPr>
          <p:cNvPr id="31" name="TextBox 30"/>
          <p:cNvSpPr txBox="1"/>
          <p:nvPr/>
        </p:nvSpPr>
        <p:spPr>
          <a:xfrm>
            <a:off x="5604840" y="3267827"/>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p>
        </p:txBody>
      </p:sp>
      <p:sp>
        <p:nvSpPr>
          <p:cNvPr id="32" name="TextBox 31"/>
          <p:cNvSpPr txBox="1"/>
          <p:nvPr/>
        </p:nvSpPr>
        <p:spPr>
          <a:xfrm>
            <a:off x="5604840" y="3675872"/>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p>
        </p:txBody>
      </p:sp>
      <p:sp>
        <p:nvSpPr>
          <p:cNvPr id="33" name="TextBox 32"/>
          <p:cNvSpPr txBox="1"/>
          <p:nvPr/>
        </p:nvSpPr>
        <p:spPr>
          <a:xfrm>
            <a:off x="5604840" y="4083918"/>
            <a:ext cx="2512019" cy="373757"/>
          </a:xfrm>
          <a:prstGeom prst="rect">
            <a:avLst/>
          </a:prstGeom>
          <a:noFill/>
        </p:spPr>
        <p:txBody>
          <a:bodyPr wrap="square" lIns="68580" tIns="34290" rIns="68580" bIns="34290" rtlCol="0">
            <a:spAutoFit/>
          </a:bodyPr>
          <a:lstStyle/>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a:t>
            </a:r>
          </a:p>
        </p:txBody>
      </p:sp>
      <p:sp>
        <p:nvSpPr>
          <p:cNvPr id="34" name="Text Placeholder 2"/>
          <p:cNvSpPr txBox="1">
            <a:spLocks/>
          </p:cNvSpPr>
          <p:nvPr/>
        </p:nvSpPr>
        <p:spPr bwMode="auto">
          <a:xfrm>
            <a:off x="5037488" y="1079193"/>
            <a:ext cx="3278928" cy="268421"/>
          </a:xfrm>
          <a:prstGeom prst="rect">
            <a:avLst/>
          </a:prstGeom>
          <a:noFill/>
          <a:ln>
            <a:noFill/>
          </a:ln>
          <a:extLst/>
        </p:spPr>
        <p:txBody>
          <a:bodyPr/>
          <a:lstStyle>
            <a:lvl1pPr>
              <a:defRPr>
                <a:solidFill>
                  <a:schemeClr val="tx1"/>
                </a:solidFill>
                <a:latin typeface="Open Sans" charset="0"/>
                <a:ea typeface="MS PGothic" pitchFamily="34" charset="-128"/>
              </a:defRPr>
            </a:lvl1pPr>
            <a:lvl2pPr marL="742950" indent="-285750">
              <a:defRPr>
                <a:solidFill>
                  <a:schemeClr val="tx1"/>
                </a:solidFill>
                <a:latin typeface="Open Sans" charset="0"/>
                <a:ea typeface="MS PGothic" pitchFamily="34" charset="-128"/>
              </a:defRPr>
            </a:lvl2pPr>
            <a:lvl3pPr marL="1143000" indent="-228600">
              <a:defRPr>
                <a:solidFill>
                  <a:schemeClr val="tx1"/>
                </a:solidFill>
                <a:latin typeface="Open Sans" charset="0"/>
                <a:ea typeface="MS PGothic" pitchFamily="34" charset="-128"/>
              </a:defRPr>
            </a:lvl3pPr>
            <a:lvl4pPr marL="1600200" indent="-228600">
              <a:defRPr>
                <a:solidFill>
                  <a:schemeClr val="tx1"/>
                </a:solidFill>
                <a:latin typeface="Open Sans" charset="0"/>
                <a:ea typeface="MS PGothic" pitchFamily="34" charset="-128"/>
              </a:defRPr>
            </a:lvl4pPr>
            <a:lvl5pPr marL="2057400" indent="-228600">
              <a:defRPr>
                <a:solidFill>
                  <a:schemeClr val="tx1"/>
                </a:solidFill>
                <a:latin typeface="Open Sans" charset="0"/>
                <a:ea typeface="MS PGothic" pitchFamily="34" charset="-128"/>
              </a:defRPr>
            </a:lvl5pPr>
            <a:lvl6pPr marL="2514600" indent="-228600" fontAlgn="base">
              <a:spcBef>
                <a:spcPct val="0"/>
              </a:spcBef>
              <a:spcAft>
                <a:spcPct val="0"/>
              </a:spcAft>
              <a:defRPr>
                <a:solidFill>
                  <a:schemeClr val="tx1"/>
                </a:solidFill>
                <a:latin typeface="Open Sans" charset="0"/>
                <a:ea typeface="MS PGothic" pitchFamily="34" charset="-128"/>
              </a:defRPr>
            </a:lvl6pPr>
            <a:lvl7pPr marL="2971800" indent="-228600" fontAlgn="base">
              <a:spcBef>
                <a:spcPct val="0"/>
              </a:spcBef>
              <a:spcAft>
                <a:spcPct val="0"/>
              </a:spcAft>
              <a:defRPr>
                <a:solidFill>
                  <a:schemeClr val="tx1"/>
                </a:solidFill>
                <a:latin typeface="Open Sans" charset="0"/>
                <a:ea typeface="MS PGothic" pitchFamily="34" charset="-128"/>
              </a:defRPr>
            </a:lvl7pPr>
            <a:lvl8pPr marL="3429000" indent="-228600" fontAlgn="base">
              <a:spcBef>
                <a:spcPct val="0"/>
              </a:spcBef>
              <a:spcAft>
                <a:spcPct val="0"/>
              </a:spcAft>
              <a:defRPr>
                <a:solidFill>
                  <a:schemeClr val="tx1"/>
                </a:solidFill>
                <a:latin typeface="Open Sans" charset="0"/>
                <a:ea typeface="MS PGothic" pitchFamily="34" charset="-128"/>
              </a:defRPr>
            </a:lvl8pPr>
            <a:lvl9pPr marL="3886200" indent="-228600" fontAlgn="base">
              <a:spcBef>
                <a:spcPct val="0"/>
              </a:spcBef>
              <a:spcAft>
                <a:spcPct val="0"/>
              </a:spcAft>
              <a:defRPr>
                <a:solidFill>
                  <a:schemeClr val="tx1"/>
                </a:solidFill>
                <a:latin typeface="Open Sans" charset="0"/>
                <a:ea typeface="MS PGothic" pitchFamily="34" charset="-128"/>
              </a:defRPr>
            </a:lvl9pPr>
          </a:lstStyle>
          <a:p>
            <a:pPr marL="0" marR="0" lvl="0" indent="0" algn="ctr" defTabSz="816337" rtl="0" eaLnBrk="1" fontAlgn="auto" latinLnBrk="0" hangingPunct="1">
              <a:lnSpc>
                <a:spcPct val="100000"/>
              </a:lnSpc>
              <a:spcBef>
                <a:spcPts val="0"/>
              </a:spcBef>
              <a:spcAft>
                <a:spcPts val="0"/>
              </a:spcAft>
              <a:buClr>
                <a:srgbClr val="C00000"/>
              </a:buClr>
              <a:buSzPct val="80000"/>
              <a:buFont typeface="Corbel" pitchFamily="34" charset="0"/>
              <a:buNone/>
              <a:tabLst/>
              <a:defRPr/>
            </a:pPr>
            <a:r>
              <a:rPr kumimoji="0" lang="en-US" altLang="zh-CN" sz="1600" b="1"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2018</a:t>
            </a:r>
            <a:r>
              <a:rPr kumimoji="0" lang="zh-CN" altLang="en-US" sz="1600" b="1"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年度销售情况对比表</a:t>
            </a:r>
            <a:endParaRPr kumimoji="0" lang="en-AU" sz="1600" b="1"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val="530191765"/>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300" fill="hold"/>
                                        <p:tgtEl>
                                          <p:spTgt spid="17"/>
                                        </p:tgtEl>
                                        <p:attrNameLst>
                                          <p:attrName>ppt_w</p:attrName>
                                        </p:attrNameLst>
                                      </p:cBhvr>
                                      <p:tavLst>
                                        <p:tav tm="0">
                                          <p:val>
                                            <p:fltVal val="0"/>
                                          </p:val>
                                        </p:tav>
                                        <p:tav tm="100000">
                                          <p:val>
                                            <p:strVal val="#ppt_w"/>
                                          </p:val>
                                        </p:tav>
                                      </p:tavLst>
                                    </p:anim>
                                    <p:anim calcmode="lin" valueType="num">
                                      <p:cBhvr>
                                        <p:cTn id="8" dur="300" fill="hold"/>
                                        <p:tgtEl>
                                          <p:spTgt spid="17"/>
                                        </p:tgtEl>
                                        <p:attrNameLst>
                                          <p:attrName>ppt_h</p:attrName>
                                        </p:attrNameLst>
                                      </p:cBhvr>
                                      <p:tavLst>
                                        <p:tav tm="0">
                                          <p:val>
                                            <p:fltVal val="0"/>
                                          </p:val>
                                        </p:tav>
                                        <p:tav tm="100000">
                                          <p:val>
                                            <p:strVal val="#ppt_h"/>
                                          </p:val>
                                        </p:tav>
                                      </p:tavLst>
                                    </p:anim>
                                    <p:anim calcmode="lin" valueType="num">
                                      <p:cBhvr>
                                        <p:cTn id="9" dur="300" fill="hold"/>
                                        <p:tgtEl>
                                          <p:spTgt spid="17"/>
                                        </p:tgtEl>
                                        <p:attrNameLst>
                                          <p:attrName>ppt_x</p:attrName>
                                        </p:attrNameLst>
                                      </p:cBhvr>
                                      <p:tavLst>
                                        <p:tav tm="0">
                                          <p:val>
                                            <p:fltVal val="0.5"/>
                                          </p:val>
                                        </p:tav>
                                        <p:tav tm="100000">
                                          <p:val>
                                            <p:strVal val="#ppt_x"/>
                                          </p:val>
                                        </p:tav>
                                      </p:tavLst>
                                    </p:anim>
                                    <p:anim calcmode="lin" valueType="num">
                                      <p:cBhvr>
                                        <p:cTn id="10" dur="300" fill="hold"/>
                                        <p:tgtEl>
                                          <p:spTgt spid="17"/>
                                        </p:tgtEl>
                                        <p:attrNameLst>
                                          <p:attrName>ppt_y</p:attrName>
                                        </p:attrNameLst>
                                      </p:cBhvr>
                                      <p:tavLst>
                                        <p:tav tm="0">
                                          <p:val>
                                            <p:fltVal val="0.5"/>
                                          </p:val>
                                        </p:tav>
                                        <p:tav tm="100000">
                                          <p:val>
                                            <p:strVal val="#ppt_y"/>
                                          </p:val>
                                        </p:tav>
                                      </p:tavLst>
                                    </p:anim>
                                  </p:childTnLst>
                                </p:cTn>
                              </p:par>
                              <p:par>
                                <p:cTn id="11" presetID="23" presetClass="entr" presetSubtype="528" fill="hold" grpId="0" nodeType="withEffect">
                                  <p:stCondLst>
                                    <p:cond delay="100"/>
                                  </p:stCondLst>
                                  <p:childTnLst>
                                    <p:set>
                                      <p:cBhvr>
                                        <p:cTn id="12" dur="1" fill="hold">
                                          <p:stCondLst>
                                            <p:cond delay="0"/>
                                          </p:stCondLst>
                                        </p:cTn>
                                        <p:tgtEl>
                                          <p:spTgt spid="15"/>
                                        </p:tgtEl>
                                        <p:attrNameLst>
                                          <p:attrName>style.visibility</p:attrName>
                                        </p:attrNameLst>
                                      </p:cBhvr>
                                      <p:to>
                                        <p:strVal val="visible"/>
                                      </p:to>
                                    </p:set>
                                    <p:anim calcmode="lin" valueType="num">
                                      <p:cBhvr>
                                        <p:cTn id="13" dur="300" fill="hold"/>
                                        <p:tgtEl>
                                          <p:spTgt spid="15"/>
                                        </p:tgtEl>
                                        <p:attrNameLst>
                                          <p:attrName>ppt_w</p:attrName>
                                        </p:attrNameLst>
                                      </p:cBhvr>
                                      <p:tavLst>
                                        <p:tav tm="0">
                                          <p:val>
                                            <p:fltVal val="0"/>
                                          </p:val>
                                        </p:tav>
                                        <p:tav tm="100000">
                                          <p:val>
                                            <p:strVal val="#ppt_w"/>
                                          </p:val>
                                        </p:tav>
                                      </p:tavLst>
                                    </p:anim>
                                    <p:anim calcmode="lin" valueType="num">
                                      <p:cBhvr>
                                        <p:cTn id="14" dur="300" fill="hold"/>
                                        <p:tgtEl>
                                          <p:spTgt spid="15"/>
                                        </p:tgtEl>
                                        <p:attrNameLst>
                                          <p:attrName>ppt_h</p:attrName>
                                        </p:attrNameLst>
                                      </p:cBhvr>
                                      <p:tavLst>
                                        <p:tav tm="0">
                                          <p:val>
                                            <p:fltVal val="0"/>
                                          </p:val>
                                        </p:tav>
                                        <p:tav tm="100000">
                                          <p:val>
                                            <p:strVal val="#ppt_h"/>
                                          </p:val>
                                        </p:tav>
                                      </p:tavLst>
                                    </p:anim>
                                    <p:anim calcmode="lin" valueType="num">
                                      <p:cBhvr>
                                        <p:cTn id="15" dur="300" fill="hold"/>
                                        <p:tgtEl>
                                          <p:spTgt spid="15"/>
                                        </p:tgtEl>
                                        <p:attrNameLst>
                                          <p:attrName>ppt_x</p:attrName>
                                        </p:attrNameLst>
                                      </p:cBhvr>
                                      <p:tavLst>
                                        <p:tav tm="0">
                                          <p:val>
                                            <p:fltVal val="0.5"/>
                                          </p:val>
                                        </p:tav>
                                        <p:tav tm="100000">
                                          <p:val>
                                            <p:strVal val="#ppt_x"/>
                                          </p:val>
                                        </p:tav>
                                      </p:tavLst>
                                    </p:anim>
                                    <p:anim calcmode="lin" valueType="num">
                                      <p:cBhvr>
                                        <p:cTn id="16" dur="300" fill="hold"/>
                                        <p:tgtEl>
                                          <p:spTgt spid="15"/>
                                        </p:tgtEl>
                                        <p:attrNameLst>
                                          <p:attrName>ppt_y</p:attrName>
                                        </p:attrNameLst>
                                      </p:cBhvr>
                                      <p:tavLst>
                                        <p:tav tm="0">
                                          <p:val>
                                            <p:fltVal val="0.5"/>
                                          </p:val>
                                        </p:tav>
                                        <p:tav tm="100000">
                                          <p:val>
                                            <p:strVal val="#ppt_y"/>
                                          </p:val>
                                        </p:tav>
                                      </p:tavLst>
                                    </p:anim>
                                  </p:childTnLst>
                                </p:cTn>
                              </p:par>
                              <p:par>
                                <p:cTn id="17" presetID="23" presetClass="entr" presetSubtype="528" fill="hold" grpId="0" nodeType="withEffect">
                                  <p:stCondLst>
                                    <p:cond delay="200"/>
                                  </p:stCondLst>
                                  <p:childTnLst>
                                    <p:set>
                                      <p:cBhvr>
                                        <p:cTn id="18" dur="1" fill="hold">
                                          <p:stCondLst>
                                            <p:cond delay="0"/>
                                          </p:stCondLst>
                                        </p:cTn>
                                        <p:tgtEl>
                                          <p:spTgt spid="14"/>
                                        </p:tgtEl>
                                        <p:attrNameLst>
                                          <p:attrName>style.visibility</p:attrName>
                                        </p:attrNameLst>
                                      </p:cBhvr>
                                      <p:to>
                                        <p:strVal val="visible"/>
                                      </p:to>
                                    </p:set>
                                    <p:anim calcmode="lin" valueType="num">
                                      <p:cBhvr>
                                        <p:cTn id="19" dur="300" fill="hold"/>
                                        <p:tgtEl>
                                          <p:spTgt spid="14"/>
                                        </p:tgtEl>
                                        <p:attrNameLst>
                                          <p:attrName>ppt_w</p:attrName>
                                        </p:attrNameLst>
                                      </p:cBhvr>
                                      <p:tavLst>
                                        <p:tav tm="0">
                                          <p:val>
                                            <p:fltVal val="0"/>
                                          </p:val>
                                        </p:tav>
                                        <p:tav tm="100000">
                                          <p:val>
                                            <p:strVal val="#ppt_w"/>
                                          </p:val>
                                        </p:tav>
                                      </p:tavLst>
                                    </p:anim>
                                    <p:anim calcmode="lin" valueType="num">
                                      <p:cBhvr>
                                        <p:cTn id="20" dur="300" fill="hold"/>
                                        <p:tgtEl>
                                          <p:spTgt spid="14"/>
                                        </p:tgtEl>
                                        <p:attrNameLst>
                                          <p:attrName>ppt_h</p:attrName>
                                        </p:attrNameLst>
                                      </p:cBhvr>
                                      <p:tavLst>
                                        <p:tav tm="0">
                                          <p:val>
                                            <p:fltVal val="0"/>
                                          </p:val>
                                        </p:tav>
                                        <p:tav tm="100000">
                                          <p:val>
                                            <p:strVal val="#ppt_h"/>
                                          </p:val>
                                        </p:tav>
                                      </p:tavLst>
                                    </p:anim>
                                    <p:anim calcmode="lin" valueType="num">
                                      <p:cBhvr>
                                        <p:cTn id="21" dur="300" fill="hold"/>
                                        <p:tgtEl>
                                          <p:spTgt spid="14"/>
                                        </p:tgtEl>
                                        <p:attrNameLst>
                                          <p:attrName>ppt_x</p:attrName>
                                        </p:attrNameLst>
                                      </p:cBhvr>
                                      <p:tavLst>
                                        <p:tav tm="0">
                                          <p:val>
                                            <p:fltVal val="0.5"/>
                                          </p:val>
                                        </p:tav>
                                        <p:tav tm="100000">
                                          <p:val>
                                            <p:strVal val="#ppt_x"/>
                                          </p:val>
                                        </p:tav>
                                      </p:tavLst>
                                    </p:anim>
                                    <p:anim calcmode="lin" valueType="num">
                                      <p:cBhvr>
                                        <p:cTn id="22" dur="300" fill="hold"/>
                                        <p:tgtEl>
                                          <p:spTgt spid="14"/>
                                        </p:tgtEl>
                                        <p:attrNameLst>
                                          <p:attrName>ppt_y</p:attrName>
                                        </p:attrNameLst>
                                      </p:cBhvr>
                                      <p:tavLst>
                                        <p:tav tm="0">
                                          <p:val>
                                            <p:fltVal val="0.5"/>
                                          </p:val>
                                        </p:tav>
                                        <p:tav tm="100000">
                                          <p:val>
                                            <p:strVal val="#ppt_y"/>
                                          </p:val>
                                        </p:tav>
                                      </p:tavLst>
                                    </p:anim>
                                  </p:childTnLst>
                                </p:cTn>
                              </p:par>
                              <p:par>
                                <p:cTn id="23" presetID="23" presetClass="entr" presetSubtype="528"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p:cTn id="25" dur="300" fill="hold"/>
                                        <p:tgtEl>
                                          <p:spTgt spid="12"/>
                                        </p:tgtEl>
                                        <p:attrNameLst>
                                          <p:attrName>ppt_w</p:attrName>
                                        </p:attrNameLst>
                                      </p:cBhvr>
                                      <p:tavLst>
                                        <p:tav tm="0">
                                          <p:val>
                                            <p:fltVal val="0"/>
                                          </p:val>
                                        </p:tav>
                                        <p:tav tm="100000">
                                          <p:val>
                                            <p:strVal val="#ppt_w"/>
                                          </p:val>
                                        </p:tav>
                                      </p:tavLst>
                                    </p:anim>
                                    <p:anim calcmode="lin" valueType="num">
                                      <p:cBhvr>
                                        <p:cTn id="26" dur="300" fill="hold"/>
                                        <p:tgtEl>
                                          <p:spTgt spid="12"/>
                                        </p:tgtEl>
                                        <p:attrNameLst>
                                          <p:attrName>ppt_h</p:attrName>
                                        </p:attrNameLst>
                                      </p:cBhvr>
                                      <p:tavLst>
                                        <p:tav tm="0">
                                          <p:val>
                                            <p:fltVal val="0"/>
                                          </p:val>
                                        </p:tav>
                                        <p:tav tm="100000">
                                          <p:val>
                                            <p:strVal val="#ppt_h"/>
                                          </p:val>
                                        </p:tav>
                                      </p:tavLst>
                                    </p:anim>
                                    <p:anim calcmode="lin" valueType="num">
                                      <p:cBhvr>
                                        <p:cTn id="27" dur="300" fill="hold"/>
                                        <p:tgtEl>
                                          <p:spTgt spid="12"/>
                                        </p:tgtEl>
                                        <p:attrNameLst>
                                          <p:attrName>ppt_x</p:attrName>
                                        </p:attrNameLst>
                                      </p:cBhvr>
                                      <p:tavLst>
                                        <p:tav tm="0">
                                          <p:val>
                                            <p:fltVal val="0.5"/>
                                          </p:val>
                                        </p:tav>
                                        <p:tav tm="100000">
                                          <p:val>
                                            <p:strVal val="#ppt_x"/>
                                          </p:val>
                                        </p:tav>
                                      </p:tavLst>
                                    </p:anim>
                                    <p:anim calcmode="lin" valueType="num">
                                      <p:cBhvr>
                                        <p:cTn id="28" dur="300" fill="hold"/>
                                        <p:tgtEl>
                                          <p:spTgt spid="12"/>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400"/>
                                  </p:stCondLst>
                                  <p:childTnLst>
                                    <p:set>
                                      <p:cBhvr>
                                        <p:cTn id="30" dur="1" fill="hold">
                                          <p:stCondLst>
                                            <p:cond delay="0"/>
                                          </p:stCondLst>
                                        </p:cTn>
                                        <p:tgtEl>
                                          <p:spTgt spid="18"/>
                                        </p:tgtEl>
                                        <p:attrNameLst>
                                          <p:attrName>style.visibility</p:attrName>
                                        </p:attrNameLst>
                                      </p:cBhvr>
                                      <p:to>
                                        <p:strVal val="visible"/>
                                      </p:to>
                                    </p:set>
                                    <p:anim calcmode="lin" valueType="num">
                                      <p:cBhvr>
                                        <p:cTn id="31" dur="300" fill="hold"/>
                                        <p:tgtEl>
                                          <p:spTgt spid="18"/>
                                        </p:tgtEl>
                                        <p:attrNameLst>
                                          <p:attrName>ppt_w</p:attrName>
                                        </p:attrNameLst>
                                      </p:cBhvr>
                                      <p:tavLst>
                                        <p:tav tm="0">
                                          <p:val>
                                            <p:fltVal val="0"/>
                                          </p:val>
                                        </p:tav>
                                        <p:tav tm="100000">
                                          <p:val>
                                            <p:strVal val="#ppt_w"/>
                                          </p:val>
                                        </p:tav>
                                      </p:tavLst>
                                    </p:anim>
                                    <p:anim calcmode="lin" valueType="num">
                                      <p:cBhvr>
                                        <p:cTn id="32" dur="300" fill="hold"/>
                                        <p:tgtEl>
                                          <p:spTgt spid="18"/>
                                        </p:tgtEl>
                                        <p:attrNameLst>
                                          <p:attrName>ppt_h</p:attrName>
                                        </p:attrNameLst>
                                      </p:cBhvr>
                                      <p:tavLst>
                                        <p:tav tm="0">
                                          <p:val>
                                            <p:fltVal val="0"/>
                                          </p:val>
                                        </p:tav>
                                        <p:tav tm="100000">
                                          <p:val>
                                            <p:strVal val="#ppt_h"/>
                                          </p:val>
                                        </p:tav>
                                      </p:tavLst>
                                    </p:anim>
                                    <p:anim calcmode="lin" valueType="num">
                                      <p:cBhvr>
                                        <p:cTn id="33" dur="300" fill="hold"/>
                                        <p:tgtEl>
                                          <p:spTgt spid="18"/>
                                        </p:tgtEl>
                                        <p:attrNameLst>
                                          <p:attrName>ppt_x</p:attrName>
                                        </p:attrNameLst>
                                      </p:cBhvr>
                                      <p:tavLst>
                                        <p:tav tm="0">
                                          <p:val>
                                            <p:fltVal val="0.5"/>
                                          </p:val>
                                        </p:tav>
                                        <p:tav tm="100000">
                                          <p:val>
                                            <p:strVal val="#ppt_x"/>
                                          </p:val>
                                        </p:tav>
                                      </p:tavLst>
                                    </p:anim>
                                    <p:anim calcmode="lin" valueType="num">
                                      <p:cBhvr>
                                        <p:cTn id="34" dur="300" fill="hold"/>
                                        <p:tgtEl>
                                          <p:spTgt spid="18"/>
                                        </p:tgtEl>
                                        <p:attrNameLst>
                                          <p:attrName>ppt_y</p:attrName>
                                        </p:attrNameLst>
                                      </p:cBhvr>
                                      <p:tavLst>
                                        <p:tav tm="0">
                                          <p:val>
                                            <p:fltVal val="0.5"/>
                                          </p:val>
                                        </p:tav>
                                        <p:tav tm="100000">
                                          <p:val>
                                            <p:strVal val="#ppt_y"/>
                                          </p:val>
                                        </p:tav>
                                      </p:tavLst>
                                    </p:anim>
                                  </p:childTnLst>
                                </p:cTn>
                              </p:par>
                              <p:par>
                                <p:cTn id="35" presetID="23" presetClass="entr" presetSubtype="528" fill="hold" grpId="0" nodeType="withEffect">
                                  <p:stCondLst>
                                    <p:cond delay="500"/>
                                  </p:stCondLst>
                                  <p:childTnLst>
                                    <p:set>
                                      <p:cBhvr>
                                        <p:cTn id="36" dur="1" fill="hold">
                                          <p:stCondLst>
                                            <p:cond delay="0"/>
                                          </p:stCondLst>
                                        </p:cTn>
                                        <p:tgtEl>
                                          <p:spTgt spid="16"/>
                                        </p:tgtEl>
                                        <p:attrNameLst>
                                          <p:attrName>style.visibility</p:attrName>
                                        </p:attrNameLst>
                                      </p:cBhvr>
                                      <p:to>
                                        <p:strVal val="visible"/>
                                      </p:to>
                                    </p:set>
                                    <p:anim calcmode="lin" valueType="num">
                                      <p:cBhvr>
                                        <p:cTn id="37" dur="300" fill="hold"/>
                                        <p:tgtEl>
                                          <p:spTgt spid="16"/>
                                        </p:tgtEl>
                                        <p:attrNameLst>
                                          <p:attrName>ppt_w</p:attrName>
                                        </p:attrNameLst>
                                      </p:cBhvr>
                                      <p:tavLst>
                                        <p:tav tm="0">
                                          <p:val>
                                            <p:fltVal val="0"/>
                                          </p:val>
                                        </p:tav>
                                        <p:tav tm="100000">
                                          <p:val>
                                            <p:strVal val="#ppt_w"/>
                                          </p:val>
                                        </p:tav>
                                      </p:tavLst>
                                    </p:anim>
                                    <p:anim calcmode="lin" valueType="num">
                                      <p:cBhvr>
                                        <p:cTn id="38" dur="300" fill="hold"/>
                                        <p:tgtEl>
                                          <p:spTgt spid="16"/>
                                        </p:tgtEl>
                                        <p:attrNameLst>
                                          <p:attrName>ppt_h</p:attrName>
                                        </p:attrNameLst>
                                      </p:cBhvr>
                                      <p:tavLst>
                                        <p:tav tm="0">
                                          <p:val>
                                            <p:fltVal val="0"/>
                                          </p:val>
                                        </p:tav>
                                        <p:tav tm="100000">
                                          <p:val>
                                            <p:strVal val="#ppt_h"/>
                                          </p:val>
                                        </p:tav>
                                      </p:tavLst>
                                    </p:anim>
                                    <p:anim calcmode="lin" valueType="num">
                                      <p:cBhvr>
                                        <p:cTn id="39" dur="300" fill="hold"/>
                                        <p:tgtEl>
                                          <p:spTgt spid="16"/>
                                        </p:tgtEl>
                                        <p:attrNameLst>
                                          <p:attrName>ppt_x</p:attrName>
                                        </p:attrNameLst>
                                      </p:cBhvr>
                                      <p:tavLst>
                                        <p:tav tm="0">
                                          <p:val>
                                            <p:fltVal val="0.5"/>
                                          </p:val>
                                        </p:tav>
                                        <p:tav tm="100000">
                                          <p:val>
                                            <p:strVal val="#ppt_x"/>
                                          </p:val>
                                        </p:tav>
                                      </p:tavLst>
                                    </p:anim>
                                    <p:anim calcmode="lin" valueType="num">
                                      <p:cBhvr>
                                        <p:cTn id="40" dur="300" fill="hold"/>
                                        <p:tgtEl>
                                          <p:spTgt spid="16"/>
                                        </p:tgtEl>
                                        <p:attrNameLst>
                                          <p:attrName>ppt_y</p:attrName>
                                        </p:attrNameLst>
                                      </p:cBhvr>
                                      <p:tavLst>
                                        <p:tav tm="0">
                                          <p:val>
                                            <p:fltVal val="0.5"/>
                                          </p:val>
                                        </p:tav>
                                        <p:tav tm="100000">
                                          <p:val>
                                            <p:strVal val="#ppt_y"/>
                                          </p:val>
                                        </p:tav>
                                      </p:tavLst>
                                    </p:anim>
                                  </p:childTnLst>
                                </p:cTn>
                              </p:par>
                              <p:par>
                                <p:cTn id="41" presetID="23" presetClass="entr" presetSubtype="528" fill="hold" grpId="0" nodeType="withEffect">
                                  <p:stCondLst>
                                    <p:cond delay="600"/>
                                  </p:stCondLst>
                                  <p:childTnLst>
                                    <p:set>
                                      <p:cBhvr>
                                        <p:cTn id="42" dur="1" fill="hold">
                                          <p:stCondLst>
                                            <p:cond delay="0"/>
                                          </p:stCondLst>
                                        </p:cTn>
                                        <p:tgtEl>
                                          <p:spTgt spid="13"/>
                                        </p:tgtEl>
                                        <p:attrNameLst>
                                          <p:attrName>style.visibility</p:attrName>
                                        </p:attrNameLst>
                                      </p:cBhvr>
                                      <p:to>
                                        <p:strVal val="visible"/>
                                      </p:to>
                                    </p:set>
                                    <p:anim calcmode="lin" valueType="num">
                                      <p:cBhvr>
                                        <p:cTn id="43" dur="300" fill="hold"/>
                                        <p:tgtEl>
                                          <p:spTgt spid="13"/>
                                        </p:tgtEl>
                                        <p:attrNameLst>
                                          <p:attrName>ppt_w</p:attrName>
                                        </p:attrNameLst>
                                      </p:cBhvr>
                                      <p:tavLst>
                                        <p:tav tm="0">
                                          <p:val>
                                            <p:fltVal val="0"/>
                                          </p:val>
                                        </p:tav>
                                        <p:tav tm="100000">
                                          <p:val>
                                            <p:strVal val="#ppt_w"/>
                                          </p:val>
                                        </p:tav>
                                      </p:tavLst>
                                    </p:anim>
                                    <p:anim calcmode="lin" valueType="num">
                                      <p:cBhvr>
                                        <p:cTn id="44" dur="300" fill="hold"/>
                                        <p:tgtEl>
                                          <p:spTgt spid="13"/>
                                        </p:tgtEl>
                                        <p:attrNameLst>
                                          <p:attrName>ppt_h</p:attrName>
                                        </p:attrNameLst>
                                      </p:cBhvr>
                                      <p:tavLst>
                                        <p:tav tm="0">
                                          <p:val>
                                            <p:fltVal val="0"/>
                                          </p:val>
                                        </p:tav>
                                        <p:tav tm="100000">
                                          <p:val>
                                            <p:strVal val="#ppt_h"/>
                                          </p:val>
                                        </p:tav>
                                      </p:tavLst>
                                    </p:anim>
                                    <p:anim calcmode="lin" valueType="num">
                                      <p:cBhvr>
                                        <p:cTn id="45" dur="300" fill="hold"/>
                                        <p:tgtEl>
                                          <p:spTgt spid="13"/>
                                        </p:tgtEl>
                                        <p:attrNameLst>
                                          <p:attrName>ppt_x</p:attrName>
                                        </p:attrNameLst>
                                      </p:cBhvr>
                                      <p:tavLst>
                                        <p:tav tm="0">
                                          <p:val>
                                            <p:fltVal val="0.5"/>
                                          </p:val>
                                        </p:tav>
                                        <p:tav tm="100000">
                                          <p:val>
                                            <p:strVal val="#ppt_x"/>
                                          </p:val>
                                        </p:tav>
                                      </p:tavLst>
                                    </p:anim>
                                    <p:anim calcmode="lin" valueType="num">
                                      <p:cBhvr>
                                        <p:cTn id="46" dur="300" fill="hold"/>
                                        <p:tgtEl>
                                          <p:spTgt spid="13"/>
                                        </p:tgtEl>
                                        <p:attrNameLst>
                                          <p:attrName>ppt_y</p:attrName>
                                        </p:attrNameLst>
                                      </p:cBhvr>
                                      <p:tavLst>
                                        <p:tav tm="0">
                                          <p:val>
                                            <p:fltVal val="0.5"/>
                                          </p:val>
                                        </p:tav>
                                        <p:tav tm="100000">
                                          <p:val>
                                            <p:strVal val="#ppt_y"/>
                                          </p:val>
                                        </p:tav>
                                      </p:tavLst>
                                    </p:anim>
                                  </p:childTnLst>
                                </p:cTn>
                              </p:par>
                            </p:childTnLst>
                          </p:cTn>
                        </p:par>
                        <p:par>
                          <p:cTn id="47" fill="hold">
                            <p:stCondLst>
                              <p:cond delay="900"/>
                            </p:stCondLst>
                            <p:childTnLst>
                              <p:par>
                                <p:cTn id="48" presetID="14" presetClass="entr" presetSubtype="10" fill="hold" nodeType="after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randombar(horizontal)">
                                      <p:cBhvr>
                                        <p:cTn id="50" dur="500"/>
                                        <p:tgtEl>
                                          <p:spTgt spid="2"/>
                                        </p:tgtEl>
                                      </p:cBhvr>
                                    </p:animEffect>
                                  </p:childTnLst>
                                </p:cTn>
                              </p:par>
                            </p:childTnLst>
                          </p:cTn>
                        </p:par>
                        <p:par>
                          <p:cTn id="51" fill="hold">
                            <p:stCondLst>
                              <p:cond delay="1400"/>
                            </p:stCondLst>
                            <p:childTnLst>
                              <p:par>
                                <p:cTn id="52" presetID="12" presetClass="entr" presetSubtype="4" fill="hold" grpId="0" nodeType="afterEffect">
                                  <p:stCondLst>
                                    <p:cond delay="0"/>
                                  </p:stCondLst>
                                  <p:iterate type="lt">
                                    <p:tmPct val="30000"/>
                                  </p:iterate>
                                  <p:childTnLst>
                                    <p:set>
                                      <p:cBhvr>
                                        <p:cTn id="53" dur="1" fill="hold">
                                          <p:stCondLst>
                                            <p:cond delay="0"/>
                                          </p:stCondLst>
                                        </p:cTn>
                                        <p:tgtEl>
                                          <p:spTgt spid="27"/>
                                        </p:tgtEl>
                                        <p:attrNameLst>
                                          <p:attrName>style.visibility</p:attrName>
                                        </p:attrNameLst>
                                      </p:cBhvr>
                                      <p:to>
                                        <p:strVal val="visible"/>
                                      </p:to>
                                    </p:set>
                                    <p:anim calcmode="lin" valueType="num">
                                      <p:cBhvr additive="base">
                                        <p:cTn id="54" dur="500"/>
                                        <p:tgtEl>
                                          <p:spTgt spid="27"/>
                                        </p:tgtEl>
                                        <p:attrNameLst>
                                          <p:attrName>ppt_y</p:attrName>
                                        </p:attrNameLst>
                                      </p:cBhvr>
                                      <p:tavLst>
                                        <p:tav tm="0">
                                          <p:val>
                                            <p:strVal val="#ppt_y+#ppt_h*1.125000"/>
                                          </p:val>
                                        </p:tav>
                                        <p:tav tm="100000">
                                          <p:val>
                                            <p:strVal val="#ppt_y"/>
                                          </p:val>
                                        </p:tav>
                                      </p:tavLst>
                                    </p:anim>
                                    <p:animEffect transition="in" filter="wipe(up)">
                                      <p:cBhvr>
                                        <p:cTn id="55" dur="500"/>
                                        <p:tgtEl>
                                          <p:spTgt spid="27"/>
                                        </p:tgtEl>
                                      </p:cBhvr>
                                    </p:animEffect>
                                  </p:childTnLst>
                                </p:cTn>
                              </p:par>
                              <p:par>
                                <p:cTn id="56" presetID="12" presetClass="entr" presetSubtype="4" fill="hold" grpId="0" nodeType="withEffect">
                                  <p:stCondLst>
                                    <p:cond delay="200"/>
                                  </p:stCondLst>
                                  <p:iterate type="lt">
                                    <p:tmPct val="30000"/>
                                  </p:iterate>
                                  <p:childTnLst>
                                    <p:set>
                                      <p:cBhvr>
                                        <p:cTn id="57" dur="1" fill="hold">
                                          <p:stCondLst>
                                            <p:cond delay="0"/>
                                          </p:stCondLst>
                                        </p:cTn>
                                        <p:tgtEl>
                                          <p:spTgt spid="25"/>
                                        </p:tgtEl>
                                        <p:attrNameLst>
                                          <p:attrName>style.visibility</p:attrName>
                                        </p:attrNameLst>
                                      </p:cBhvr>
                                      <p:to>
                                        <p:strVal val="visible"/>
                                      </p:to>
                                    </p:set>
                                    <p:anim calcmode="lin" valueType="num">
                                      <p:cBhvr additive="base">
                                        <p:cTn id="58" dur="500"/>
                                        <p:tgtEl>
                                          <p:spTgt spid="25"/>
                                        </p:tgtEl>
                                        <p:attrNameLst>
                                          <p:attrName>ppt_y</p:attrName>
                                        </p:attrNameLst>
                                      </p:cBhvr>
                                      <p:tavLst>
                                        <p:tav tm="0">
                                          <p:val>
                                            <p:strVal val="#ppt_y+#ppt_h*1.125000"/>
                                          </p:val>
                                        </p:tav>
                                        <p:tav tm="100000">
                                          <p:val>
                                            <p:strVal val="#ppt_y"/>
                                          </p:val>
                                        </p:tav>
                                      </p:tavLst>
                                    </p:anim>
                                    <p:animEffect transition="in" filter="wipe(up)">
                                      <p:cBhvr>
                                        <p:cTn id="59" dur="500"/>
                                        <p:tgtEl>
                                          <p:spTgt spid="25"/>
                                        </p:tgtEl>
                                      </p:cBhvr>
                                    </p:animEffect>
                                  </p:childTnLst>
                                </p:cTn>
                              </p:par>
                              <p:par>
                                <p:cTn id="60" presetID="12" presetClass="entr" presetSubtype="4" fill="hold" grpId="0" nodeType="withEffect">
                                  <p:stCondLst>
                                    <p:cond delay="200"/>
                                  </p:stCondLst>
                                  <p:iterate type="lt">
                                    <p:tmPct val="30000"/>
                                  </p:iterate>
                                  <p:childTnLst>
                                    <p:set>
                                      <p:cBhvr>
                                        <p:cTn id="61" dur="1" fill="hold">
                                          <p:stCondLst>
                                            <p:cond delay="0"/>
                                          </p:stCondLst>
                                        </p:cTn>
                                        <p:tgtEl>
                                          <p:spTgt spid="28"/>
                                        </p:tgtEl>
                                        <p:attrNameLst>
                                          <p:attrName>style.visibility</p:attrName>
                                        </p:attrNameLst>
                                      </p:cBhvr>
                                      <p:to>
                                        <p:strVal val="visible"/>
                                      </p:to>
                                    </p:set>
                                    <p:anim calcmode="lin" valueType="num">
                                      <p:cBhvr additive="base">
                                        <p:cTn id="62" dur="500"/>
                                        <p:tgtEl>
                                          <p:spTgt spid="28"/>
                                        </p:tgtEl>
                                        <p:attrNameLst>
                                          <p:attrName>ppt_y</p:attrName>
                                        </p:attrNameLst>
                                      </p:cBhvr>
                                      <p:tavLst>
                                        <p:tav tm="0">
                                          <p:val>
                                            <p:strVal val="#ppt_y+#ppt_h*1.125000"/>
                                          </p:val>
                                        </p:tav>
                                        <p:tav tm="100000">
                                          <p:val>
                                            <p:strVal val="#ppt_y"/>
                                          </p:val>
                                        </p:tav>
                                      </p:tavLst>
                                    </p:anim>
                                    <p:animEffect transition="in" filter="wipe(up)">
                                      <p:cBhvr>
                                        <p:cTn id="63" dur="500"/>
                                        <p:tgtEl>
                                          <p:spTgt spid="28"/>
                                        </p:tgtEl>
                                      </p:cBhvr>
                                    </p:animEffect>
                                  </p:childTnLst>
                                </p:cTn>
                              </p:par>
                              <p:par>
                                <p:cTn id="64" presetID="12" presetClass="entr" presetSubtype="4" fill="hold" grpId="0" nodeType="withEffect">
                                  <p:stCondLst>
                                    <p:cond delay="200"/>
                                  </p:stCondLst>
                                  <p:iterate type="lt">
                                    <p:tmPct val="30000"/>
                                  </p:iterate>
                                  <p:childTnLst>
                                    <p:set>
                                      <p:cBhvr>
                                        <p:cTn id="65" dur="1" fill="hold">
                                          <p:stCondLst>
                                            <p:cond delay="0"/>
                                          </p:stCondLst>
                                        </p:cTn>
                                        <p:tgtEl>
                                          <p:spTgt spid="26"/>
                                        </p:tgtEl>
                                        <p:attrNameLst>
                                          <p:attrName>style.visibility</p:attrName>
                                        </p:attrNameLst>
                                      </p:cBhvr>
                                      <p:to>
                                        <p:strVal val="visible"/>
                                      </p:to>
                                    </p:set>
                                    <p:anim calcmode="lin" valueType="num">
                                      <p:cBhvr additive="base">
                                        <p:cTn id="66" dur="500"/>
                                        <p:tgtEl>
                                          <p:spTgt spid="26"/>
                                        </p:tgtEl>
                                        <p:attrNameLst>
                                          <p:attrName>ppt_y</p:attrName>
                                        </p:attrNameLst>
                                      </p:cBhvr>
                                      <p:tavLst>
                                        <p:tav tm="0">
                                          <p:val>
                                            <p:strVal val="#ppt_y+#ppt_h*1.125000"/>
                                          </p:val>
                                        </p:tav>
                                        <p:tav tm="100000">
                                          <p:val>
                                            <p:strVal val="#ppt_y"/>
                                          </p:val>
                                        </p:tav>
                                      </p:tavLst>
                                    </p:anim>
                                    <p:animEffect transition="in" filter="wipe(up)">
                                      <p:cBhvr>
                                        <p:cTn id="67" dur="500"/>
                                        <p:tgtEl>
                                          <p:spTgt spid="26"/>
                                        </p:tgtEl>
                                      </p:cBhvr>
                                    </p:animEffect>
                                  </p:childTnLst>
                                </p:cTn>
                              </p:par>
                            </p:childTnLst>
                          </p:cTn>
                        </p:par>
                        <p:par>
                          <p:cTn id="68" fill="hold">
                            <p:stCondLst>
                              <p:cond delay="2550"/>
                            </p:stCondLst>
                            <p:childTnLst>
                              <p:par>
                                <p:cTn id="69" presetID="55" presetClass="entr" presetSubtype="0" fill="hold" grpId="0" nodeType="after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p:cTn id="71" dur="1000" fill="hold"/>
                                        <p:tgtEl>
                                          <p:spTgt spid="23"/>
                                        </p:tgtEl>
                                        <p:attrNameLst>
                                          <p:attrName>ppt_w</p:attrName>
                                        </p:attrNameLst>
                                      </p:cBhvr>
                                      <p:tavLst>
                                        <p:tav tm="0">
                                          <p:val>
                                            <p:strVal val="#ppt_w*0.70"/>
                                          </p:val>
                                        </p:tav>
                                        <p:tav tm="100000">
                                          <p:val>
                                            <p:strVal val="#ppt_w"/>
                                          </p:val>
                                        </p:tav>
                                      </p:tavLst>
                                    </p:anim>
                                    <p:anim calcmode="lin" valueType="num">
                                      <p:cBhvr>
                                        <p:cTn id="72" dur="1000" fill="hold"/>
                                        <p:tgtEl>
                                          <p:spTgt spid="23"/>
                                        </p:tgtEl>
                                        <p:attrNameLst>
                                          <p:attrName>ppt_h</p:attrName>
                                        </p:attrNameLst>
                                      </p:cBhvr>
                                      <p:tavLst>
                                        <p:tav tm="0">
                                          <p:val>
                                            <p:strVal val="#ppt_h"/>
                                          </p:val>
                                        </p:tav>
                                        <p:tav tm="100000">
                                          <p:val>
                                            <p:strVal val="#ppt_h"/>
                                          </p:val>
                                        </p:tav>
                                      </p:tavLst>
                                    </p:anim>
                                    <p:animEffect transition="in" filter="fade">
                                      <p:cBhvr>
                                        <p:cTn id="73" dur="1000"/>
                                        <p:tgtEl>
                                          <p:spTgt spid="23"/>
                                        </p:tgtEl>
                                      </p:cBhvr>
                                    </p:animEffect>
                                  </p:childTnLst>
                                </p:cTn>
                              </p:par>
                              <p:par>
                                <p:cTn id="74" presetID="55" presetClass="entr" presetSubtype="0" fill="hold" grpId="0" nodeType="withEffect">
                                  <p:stCondLst>
                                    <p:cond delay="200"/>
                                  </p:stCondLst>
                                  <p:childTnLst>
                                    <p:set>
                                      <p:cBhvr>
                                        <p:cTn id="75" dur="1" fill="hold">
                                          <p:stCondLst>
                                            <p:cond delay="0"/>
                                          </p:stCondLst>
                                        </p:cTn>
                                        <p:tgtEl>
                                          <p:spTgt spid="24"/>
                                        </p:tgtEl>
                                        <p:attrNameLst>
                                          <p:attrName>style.visibility</p:attrName>
                                        </p:attrNameLst>
                                      </p:cBhvr>
                                      <p:to>
                                        <p:strVal val="visible"/>
                                      </p:to>
                                    </p:set>
                                    <p:anim calcmode="lin" valueType="num">
                                      <p:cBhvr>
                                        <p:cTn id="76" dur="1000" fill="hold"/>
                                        <p:tgtEl>
                                          <p:spTgt spid="24"/>
                                        </p:tgtEl>
                                        <p:attrNameLst>
                                          <p:attrName>ppt_w</p:attrName>
                                        </p:attrNameLst>
                                      </p:cBhvr>
                                      <p:tavLst>
                                        <p:tav tm="0">
                                          <p:val>
                                            <p:strVal val="#ppt_w*0.70"/>
                                          </p:val>
                                        </p:tav>
                                        <p:tav tm="100000">
                                          <p:val>
                                            <p:strVal val="#ppt_w"/>
                                          </p:val>
                                        </p:tav>
                                      </p:tavLst>
                                    </p:anim>
                                    <p:anim calcmode="lin" valueType="num">
                                      <p:cBhvr>
                                        <p:cTn id="77" dur="1000" fill="hold"/>
                                        <p:tgtEl>
                                          <p:spTgt spid="24"/>
                                        </p:tgtEl>
                                        <p:attrNameLst>
                                          <p:attrName>ppt_h</p:attrName>
                                        </p:attrNameLst>
                                      </p:cBhvr>
                                      <p:tavLst>
                                        <p:tav tm="0">
                                          <p:val>
                                            <p:strVal val="#ppt_h"/>
                                          </p:val>
                                        </p:tav>
                                        <p:tav tm="100000">
                                          <p:val>
                                            <p:strVal val="#ppt_h"/>
                                          </p:val>
                                        </p:tav>
                                      </p:tavLst>
                                    </p:anim>
                                    <p:animEffect transition="in" filter="fade">
                                      <p:cBhvr>
                                        <p:cTn id="78" dur="1000"/>
                                        <p:tgtEl>
                                          <p:spTgt spid="24"/>
                                        </p:tgtEl>
                                      </p:cBhvr>
                                    </p:animEffect>
                                  </p:childTnLst>
                                </p:cTn>
                              </p:par>
                            </p:childTnLst>
                          </p:cTn>
                        </p:par>
                        <p:par>
                          <p:cTn id="79" fill="hold">
                            <p:stCondLst>
                              <p:cond delay="3750"/>
                            </p:stCondLst>
                            <p:childTnLst>
                              <p:par>
                                <p:cTn id="80" presetID="50" presetClass="entr" presetSubtype="0" decel="100000" fill="hold" grpId="0" nodeType="afterEffect">
                                  <p:stCondLst>
                                    <p:cond delay="0"/>
                                  </p:stCondLst>
                                  <p:iterate type="lt">
                                    <p:tmPct val="10000"/>
                                  </p:iterate>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strVal val="#ppt_w+.3"/>
                                          </p:val>
                                        </p:tav>
                                        <p:tav tm="100000">
                                          <p:val>
                                            <p:strVal val="#ppt_w"/>
                                          </p:val>
                                        </p:tav>
                                      </p:tavLst>
                                    </p:anim>
                                    <p:anim calcmode="lin" valueType="num">
                                      <p:cBhvr>
                                        <p:cTn id="83" dur="500" fill="hold"/>
                                        <p:tgtEl>
                                          <p:spTgt spid="34"/>
                                        </p:tgtEl>
                                        <p:attrNameLst>
                                          <p:attrName>ppt_h</p:attrName>
                                        </p:attrNameLst>
                                      </p:cBhvr>
                                      <p:tavLst>
                                        <p:tav tm="0">
                                          <p:val>
                                            <p:strVal val="#ppt_h"/>
                                          </p:val>
                                        </p:tav>
                                        <p:tav tm="100000">
                                          <p:val>
                                            <p:strVal val="#ppt_h"/>
                                          </p:val>
                                        </p:tav>
                                      </p:tavLst>
                                    </p:anim>
                                    <p:animEffect transition="in" filter="fade">
                                      <p:cBhvr>
                                        <p:cTn id="84" dur="500"/>
                                        <p:tgtEl>
                                          <p:spTgt spid="34"/>
                                        </p:tgtEl>
                                      </p:cBhvr>
                                    </p:animEffect>
                                  </p:childTnLst>
                                </p:cTn>
                              </p:par>
                            </p:childTnLst>
                          </p:cTn>
                        </p:par>
                        <p:par>
                          <p:cTn id="85" fill="hold">
                            <p:stCondLst>
                              <p:cond delay="4850"/>
                            </p:stCondLst>
                            <p:childTnLst>
                              <p:par>
                                <p:cTn id="86" presetID="50" presetClass="entr" presetSubtype="0" decel="100000" fill="hold" grpId="0" nodeType="afterEffect">
                                  <p:stCondLst>
                                    <p:cond delay="0"/>
                                  </p:stCondLst>
                                  <p:iterate type="lt">
                                    <p:tmPct val="10000"/>
                                  </p:iterate>
                                  <p:childTnLst>
                                    <p:set>
                                      <p:cBhvr>
                                        <p:cTn id="87" dur="1" fill="hold">
                                          <p:stCondLst>
                                            <p:cond delay="0"/>
                                          </p:stCondLst>
                                        </p:cTn>
                                        <p:tgtEl>
                                          <p:spTgt spid="30"/>
                                        </p:tgtEl>
                                        <p:attrNameLst>
                                          <p:attrName>style.visibility</p:attrName>
                                        </p:attrNameLst>
                                      </p:cBhvr>
                                      <p:to>
                                        <p:strVal val="visible"/>
                                      </p:to>
                                    </p:set>
                                    <p:anim calcmode="lin" valueType="num">
                                      <p:cBhvr>
                                        <p:cTn id="88" dur="500" fill="hold"/>
                                        <p:tgtEl>
                                          <p:spTgt spid="30"/>
                                        </p:tgtEl>
                                        <p:attrNameLst>
                                          <p:attrName>ppt_w</p:attrName>
                                        </p:attrNameLst>
                                      </p:cBhvr>
                                      <p:tavLst>
                                        <p:tav tm="0">
                                          <p:val>
                                            <p:strVal val="#ppt_w+.3"/>
                                          </p:val>
                                        </p:tav>
                                        <p:tav tm="100000">
                                          <p:val>
                                            <p:strVal val="#ppt_w"/>
                                          </p:val>
                                        </p:tav>
                                      </p:tavLst>
                                    </p:anim>
                                    <p:anim calcmode="lin" valueType="num">
                                      <p:cBhvr>
                                        <p:cTn id="89" dur="500" fill="hold"/>
                                        <p:tgtEl>
                                          <p:spTgt spid="30"/>
                                        </p:tgtEl>
                                        <p:attrNameLst>
                                          <p:attrName>ppt_h</p:attrName>
                                        </p:attrNameLst>
                                      </p:cBhvr>
                                      <p:tavLst>
                                        <p:tav tm="0">
                                          <p:val>
                                            <p:strVal val="#ppt_h"/>
                                          </p:val>
                                        </p:tav>
                                        <p:tav tm="100000">
                                          <p:val>
                                            <p:strVal val="#ppt_h"/>
                                          </p:val>
                                        </p:tav>
                                      </p:tavLst>
                                    </p:anim>
                                    <p:animEffect transition="in" filter="fade">
                                      <p:cBhvr>
                                        <p:cTn id="90" dur="500"/>
                                        <p:tgtEl>
                                          <p:spTgt spid="30"/>
                                        </p:tgtEl>
                                      </p:cBhvr>
                                    </p:animEffect>
                                  </p:childTnLst>
                                </p:cTn>
                              </p:par>
                            </p:childTnLst>
                          </p:cTn>
                        </p:par>
                        <p:par>
                          <p:cTn id="91" fill="hold">
                            <p:stCondLst>
                              <p:cond delay="5650"/>
                            </p:stCondLst>
                            <p:childTnLst>
                              <p:par>
                                <p:cTn id="92" presetID="23" presetClass="entr" presetSubtype="528"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 calcmode="lin" valueType="num">
                                      <p:cBhvr>
                                        <p:cTn id="94" dur="500" fill="hold"/>
                                        <p:tgtEl>
                                          <p:spTgt spid="19"/>
                                        </p:tgtEl>
                                        <p:attrNameLst>
                                          <p:attrName>ppt_w</p:attrName>
                                        </p:attrNameLst>
                                      </p:cBhvr>
                                      <p:tavLst>
                                        <p:tav tm="0">
                                          <p:val>
                                            <p:fltVal val="0"/>
                                          </p:val>
                                        </p:tav>
                                        <p:tav tm="100000">
                                          <p:val>
                                            <p:strVal val="#ppt_w"/>
                                          </p:val>
                                        </p:tav>
                                      </p:tavLst>
                                    </p:anim>
                                    <p:anim calcmode="lin" valueType="num">
                                      <p:cBhvr>
                                        <p:cTn id="95" dur="500" fill="hold"/>
                                        <p:tgtEl>
                                          <p:spTgt spid="19"/>
                                        </p:tgtEl>
                                        <p:attrNameLst>
                                          <p:attrName>ppt_h</p:attrName>
                                        </p:attrNameLst>
                                      </p:cBhvr>
                                      <p:tavLst>
                                        <p:tav tm="0">
                                          <p:val>
                                            <p:fltVal val="0"/>
                                          </p:val>
                                        </p:tav>
                                        <p:tav tm="100000">
                                          <p:val>
                                            <p:strVal val="#ppt_h"/>
                                          </p:val>
                                        </p:tav>
                                      </p:tavLst>
                                    </p:anim>
                                    <p:anim calcmode="lin" valueType="num">
                                      <p:cBhvr>
                                        <p:cTn id="96" dur="500" fill="hold"/>
                                        <p:tgtEl>
                                          <p:spTgt spid="19"/>
                                        </p:tgtEl>
                                        <p:attrNameLst>
                                          <p:attrName>ppt_x</p:attrName>
                                        </p:attrNameLst>
                                      </p:cBhvr>
                                      <p:tavLst>
                                        <p:tav tm="0">
                                          <p:val>
                                            <p:fltVal val="0.5"/>
                                          </p:val>
                                        </p:tav>
                                        <p:tav tm="100000">
                                          <p:val>
                                            <p:strVal val="#ppt_x"/>
                                          </p:val>
                                        </p:tav>
                                      </p:tavLst>
                                    </p:anim>
                                    <p:anim calcmode="lin" valueType="num">
                                      <p:cBhvr>
                                        <p:cTn id="97" dur="500" fill="hold"/>
                                        <p:tgtEl>
                                          <p:spTgt spid="19"/>
                                        </p:tgtEl>
                                        <p:attrNameLst>
                                          <p:attrName>ppt_y</p:attrName>
                                        </p:attrNameLst>
                                      </p:cBhvr>
                                      <p:tavLst>
                                        <p:tav tm="0">
                                          <p:val>
                                            <p:fltVal val="0.5"/>
                                          </p:val>
                                        </p:tav>
                                        <p:tav tm="100000">
                                          <p:val>
                                            <p:strVal val="#ppt_y"/>
                                          </p:val>
                                        </p:tav>
                                      </p:tavLst>
                                    </p:anim>
                                  </p:childTnLst>
                                </p:cTn>
                              </p:par>
                              <p:par>
                                <p:cTn id="98" presetID="23" presetClass="entr" presetSubtype="528" fill="hold" grpId="0" nodeType="withEffect">
                                  <p:stCondLst>
                                    <p:cond delay="200"/>
                                  </p:stCondLst>
                                  <p:childTnLst>
                                    <p:set>
                                      <p:cBhvr>
                                        <p:cTn id="99" dur="1" fill="hold">
                                          <p:stCondLst>
                                            <p:cond delay="0"/>
                                          </p:stCondLst>
                                        </p:cTn>
                                        <p:tgtEl>
                                          <p:spTgt spid="20"/>
                                        </p:tgtEl>
                                        <p:attrNameLst>
                                          <p:attrName>style.visibility</p:attrName>
                                        </p:attrNameLst>
                                      </p:cBhvr>
                                      <p:to>
                                        <p:strVal val="visible"/>
                                      </p:to>
                                    </p:set>
                                    <p:anim calcmode="lin" valueType="num">
                                      <p:cBhvr>
                                        <p:cTn id="100" dur="500" fill="hold"/>
                                        <p:tgtEl>
                                          <p:spTgt spid="20"/>
                                        </p:tgtEl>
                                        <p:attrNameLst>
                                          <p:attrName>ppt_w</p:attrName>
                                        </p:attrNameLst>
                                      </p:cBhvr>
                                      <p:tavLst>
                                        <p:tav tm="0">
                                          <p:val>
                                            <p:fltVal val="0"/>
                                          </p:val>
                                        </p:tav>
                                        <p:tav tm="100000">
                                          <p:val>
                                            <p:strVal val="#ppt_w"/>
                                          </p:val>
                                        </p:tav>
                                      </p:tavLst>
                                    </p:anim>
                                    <p:anim calcmode="lin" valueType="num">
                                      <p:cBhvr>
                                        <p:cTn id="101" dur="500" fill="hold"/>
                                        <p:tgtEl>
                                          <p:spTgt spid="20"/>
                                        </p:tgtEl>
                                        <p:attrNameLst>
                                          <p:attrName>ppt_h</p:attrName>
                                        </p:attrNameLst>
                                      </p:cBhvr>
                                      <p:tavLst>
                                        <p:tav tm="0">
                                          <p:val>
                                            <p:fltVal val="0"/>
                                          </p:val>
                                        </p:tav>
                                        <p:tav tm="100000">
                                          <p:val>
                                            <p:strVal val="#ppt_h"/>
                                          </p:val>
                                        </p:tav>
                                      </p:tavLst>
                                    </p:anim>
                                    <p:anim calcmode="lin" valueType="num">
                                      <p:cBhvr>
                                        <p:cTn id="102" dur="500" fill="hold"/>
                                        <p:tgtEl>
                                          <p:spTgt spid="20"/>
                                        </p:tgtEl>
                                        <p:attrNameLst>
                                          <p:attrName>ppt_x</p:attrName>
                                        </p:attrNameLst>
                                      </p:cBhvr>
                                      <p:tavLst>
                                        <p:tav tm="0">
                                          <p:val>
                                            <p:fltVal val="0.5"/>
                                          </p:val>
                                        </p:tav>
                                        <p:tav tm="100000">
                                          <p:val>
                                            <p:strVal val="#ppt_x"/>
                                          </p:val>
                                        </p:tav>
                                      </p:tavLst>
                                    </p:anim>
                                    <p:anim calcmode="lin" valueType="num">
                                      <p:cBhvr>
                                        <p:cTn id="103" dur="500" fill="hold"/>
                                        <p:tgtEl>
                                          <p:spTgt spid="20"/>
                                        </p:tgtEl>
                                        <p:attrNameLst>
                                          <p:attrName>ppt_y</p:attrName>
                                        </p:attrNameLst>
                                      </p:cBhvr>
                                      <p:tavLst>
                                        <p:tav tm="0">
                                          <p:val>
                                            <p:fltVal val="0.5"/>
                                          </p:val>
                                        </p:tav>
                                        <p:tav tm="100000">
                                          <p:val>
                                            <p:strVal val="#ppt_y"/>
                                          </p:val>
                                        </p:tav>
                                      </p:tavLst>
                                    </p:anim>
                                  </p:childTnLst>
                                </p:cTn>
                              </p:par>
                              <p:par>
                                <p:cTn id="104" presetID="23" presetClass="entr" presetSubtype="528" fill="hold" grpId="0" nodeType="withEffect">
                                  <p:stCondLst>
                                    <p:cond delay="400"/>
                                  </p:stCondLst>
                                  <p:childTnLst>
                                    <p:set>
                                      <p:cBhvr>
                                        <p:cTn id="105" dur="1" fill="hold">
                                          <p:stCondLst>
                                            <p:cond delay="0"/>
                                          </p:stCondLst>
                                        </p:cTn>
                                        <p:tgtEl>
                                          <p:spTgt spid="21"/>
                                        </p:tgtEl>
                                        <p:attrNameLst>
                                          <p:attrName>style.visibility</p:attrName>
                                        </p:attrNameLst>
                                      </p:cBhvr>
                                      <p:to>
                                        <p:strVal val="visible"/>
                                      </p:to>
                                    </p:set>
                                    <p:anim calcmode="lin" valueType="num">
                                      <p:cBhvr>
                                        <p:cTn id="106" dur="500" fill="hold"/>
                                        <p:tgtEl>
                                          <p:spTgt spid="21"/>
                                        </p:tgtEl>
                                        <p:attrNameLst>
                                          <p:attrName>ppt_w</p:attrName>
                                        </p:attrNameLst>
                                      </p:cBhvr>
                                      <p:tavLst>
                                        <p:tav tm="0">
                                          <p:val>
                                            <p:fltVal val="0"/>
                                          </p:val>
                                        </p:tav>
                                        <p:tav tm="100000">
                                          <p:val>
                                            <p:strVal val="#ppt_w"/>
                                          </p:val>
                                        </p:tav>
                                      </p:tavLst>
                                    </p:anim>
                                    <p:anim calcmode="lin" valueType="num">
                                      <p:cBhvr>
                                        <p:cTn id="107" dur="500" fill="hold"/>
                                        <p:tgtEl>
                                          <p:spTgt spid="21"/>
                                        </p:tgtEl>
                                        <p:attrNameLst>
                                          <p:attrName>ppt_h</p:attrName>
                                        </p:attrNameLst>
                                      </p:cBhvr>
                                      <p:tavLst>
                                        <p:tav tm="0">
                                          <p:val>
                                            <p:fltVal val="0"/>
                                          </p:val>
                                        </p:tav>
                                        <p:tav tm="100000">
                                          <p:val>
                                            <p:strVal val="#ppt_h"/>
                                          </p:val>
                                        </p:tav>
                                      </p:tavLst>
                                    </p:anim>
                                    <p:anim calcmode="lin" valueType="num">
                                      <p:cBhvr>
                                        <p:cTn id="108" dur="500" fill="hold"/>
                                        <p:tgtEl>
                                          <p:spTgt spid="21"/>
                                        </p:tgtEl>
                                        <p:attrNameLst>
                                          <p:attrName>ppt_x</p:attrName>
                                        </p:attrNameLst>
                                      </p:cBhvr>
                                      <p:tavLst>
                                        <p:tav tm="0">
                                          <p:val>
                                            <p:fltVal val="0.5"/>
                                          </p:val>
                                        </p:tav>
                                        <p:tav tm="100000">
                                          <p:val>
                                            <p:strVal val="#ppt_x"/>
                                          </p:val>
                                        </p:tav>
                                      </p:tavLst>
                                    </p:anim>
                                    <p:anim calcmode="lin" valueType="num">
                                      <p:cBhvr>
                                        <p:cTn id="109" dur="500" fill="hold"/>
                                        <p:tgtEl>
                                          <p:spTgt spid="21"/>
                                        </p:tgtEl>
                                        <p:attrNameLst>
                                          <p:attrName>ppt_y</p:attrName>
                                        </p:attrNameLst>
                                      </p:cBhvr>
                                      <p:tavLst>
                                        <p:tav tm="0">
                                          <p:val>
                                            <p:fltVal val="0.5"/>
                                          </p:val>
                                        </p:tav>
                                        <p:tav tm="100000">
                                          <p:val>
                                            <p:strVal val="#ppt_y"/>
                                          </p:val>
                                        </p:tav>
                                      </p:tavLst>
                                    </p:anim>
                                  </p:childTnLst>
                                </p:cTn>
                              </p:par>
                              <p:par>
                                <p:cTn id="110" presetID="23" presetClass="entr" presetSubtype="528" fill="hold" grpId="0" nodeType="withEffect">
                                  <p:stCondLst>
                                    <p:cond delay="600"/>
                                  </p:stCondLst>
                                  <p:childTnLst>
                                    <p:set>
                                      <p:cBhvr>
                                        <p:cTn id="111" dur="1" fill="hold">
                                          <p:stCondLst>
                                            <p:cond delay="0"/>
                                          </p:stCondLst>
                                        </p:cTn>
                                        <p:tgtEl>
                                          <p:spTgt spid="22"/>
                                        </p:tgtEl>
                                        <p:attrNameLst>
                                          <p:attrName>style.visibility</p:attrName>
                                        </p:attrNameLst>
                                      </p:cBhvr>
                                      <p:to>
                                        <p:strVal val="visible"/>
                                      </p:to>
                                    </p:set>
                                    <p:anim calcmode="lin" valueType="num">
                                      <p:cBhvr>
                                        <p:cTn id="112" dur="500" fill="hold"/>
                                        <p:tgtEl>
                                          <p:spTgt spid="22"/>
                                        </p:tgtEl>
                                        <p:attrNameLst>
                                          <p:attrName>ppt_w</p:attrName>
                                        </p:attrNameLst>
                                      </p:cBhvr>
                                      <p:tavLst>
                                        <p:tav tm="0">
                                          <p:val>
                                            <p:fltVal val="0"/>
                                          </p:val>
                                        </p:tav>
                                        <p:tav tm="100000">
                                          <p:val>
                                            <p:strVal val="#ppt_w"/>
                                          </p:val>
                                        </p:tav>
                                      </p:tavLst>
                                    </p:anim>
                                    <p:anim calcmode="lin" valueType="num">
                                      <p:cBhvr>
                                        <p:cTn id="113" dur="500" fill="hold"/>
                                        <p:tgtEl>
                                          <p:spTgt spid="22"/>
                                        </p:tgtEl>
                                        <p:attrNameLst>
                                          <p:attrName>ppt_h</p:attrName>
                                        </p:attrNameLst>
                                      </p:cBhvr>
                                      <p:tavLst>
                                        <p:tav tm="0">
                                          <p:val>
                                            <p:fltVal val="0"/>
                                          </p:val>
                                        </p:tav>
                                        <p:tav tm="100000">
                                          <p:val>
                                            <p:strVal val="#ppt_h"/>
                                          </p:val>
                                        </p:tav>
                                      </p:tavLst>
                                    </p:anim>
                                    <p:anim calcmode="lin" valueType="num">
                                      <p:cBhvr>
                                        <p:cTn id="114" dur="500" fill="hold"/>
                                        <p:tgtEl>
                                          <p:spTgt spid="22"/>
                                        </p:tgtEl>
                                        <p:attrNameLst>
                                          <p:attrName>ppt_x</p:attrName>
                                        </p:attrNameLst>
                                      </p:cBhvr>
                                      <p:tavLst>
                                        <p:tav tm="0">
                                          <p:val>
                                            <p:fltVal val="0.5"/>
                                          </p:val>
                                        </p:tav>
                                        <p:tav tm="100000">
                                          <p:val>
                                            <p:strVal val="#ppt_x"/>
                                          </p:val>
                                        </p:tav>
                                      </p:tavLst>
                                    </p:anim>
                                    <p:anim calcmode="lin" valueType="num">
                                      <p:cBhvr>
                                        <p:cTn id="115" dur="500" fill="hold"/>
                                        <p:tgtEl>
                                          <p:spTgt spid="22"/>
                                        </p:tgtEl>
                                        <p:attrNameLst>
                                          <p:attrName>ppt_y</p:attrName>
                                        </p:attrNameLst>
                                      </p:cBhvr>
                                      <p:tavLst>
                                        <p:tav tm="0">
                                          <p:val>
                                            <p:fltVal val="0.5"/>
                                          </p:val>
                                        </p:tav>
                                        <p:tav tm="100000">
                                          <p:val>
                                            <p:strVal val="#ppt_y"/>
                                          </p:val>
                                        </p:tav>
                                      </p:tavLst>
                                    </p:anim>
                                  </p:childTnLst>
                                </p:cTn>
                              </p:par>
                            </p:childTnLst>
                          </p:cTn>
                        </p:par>
                        <p:par>
                          <p:cTn id="116" fill="hold">
                            <p:stCondLst>
                              <p:cond delay="6750"/>
                            </p:stCondLst>
                            <p:childTnLst>
                              <p:par>
                                <p:cTn id="117" presetID="27" presetClass="entr" presetSubtype="0" fill="hold" grpId="0" nodeType="afterEffect">
                                  <p:stCondLst>
                                    <p:cond delay="0"/>
                                  </p:stCondLst>
                                  <p:iterate type="lt">
                                    <p:tmPct val="30000"/>
                                  </p:iterate>
                                  <p:childTnLst>
                                    <p:set>
                                      <p:cBhvr>
                                        <p:cTn id="118" dur="1" fill="hold">
                                          <p:stCondLst>
                                            <p:cond delay="0"/>
                                          </p:stCondLst>
                                        </p:cTn>
                                        <p:tgtEl>
                                          <p:spTgt spid="29"/>
                                        </p:tgtEl>
                                        <p:attrNameLst>
                                          <p:attrName>style.visibility</p:attrName>
                                        </p:attrNameLst>
                                      </p:cBhvr>
                                      <p:to>
                                        <p:strVal val="visible"/>
                                      </p:to>
                                    </p:set>
                                    <p:anim calcmode="discrete" valueType="clr">
                                      <p:cBhvr override="childStyle">
                                        <p:cTn id="119" dur="100"/>
                                        <p:tgtEl>
                                          <p:spTgt spid="29"/>
                                        </p:tgtEl>
                                        <p:attrNameLst>
                                          <p:attrName>style.color</p:attrName>
                                        </p:attrNameLst>
                                      </p:cBhvr>
                                      <p:tavLst>
                                        <p:tav tm="0">
                                          <p:val>
                                            <p:clrVal>
                                              <a:schemeClr val="bg1"/>
                                            </p:clrVal>
                                          </p:val>
                                        </p:tav>
                                        <p:tav tm="50000">
                                          <p:val>
                                            <p:clrVal>
                                              <a:schemeClr val="bg1"/>
                                            </p:clrVal>
                                          </p:val>
                                        </p:tav>
                                      </p:tavLst>
                                    </p:anim>
                                    <p:anim calcmode="discrete" valueType="clr">
                                      <p:cBhvr>
                                        <p:cTn id="120" dur="100"/>
                                        <p:tgtEl>
                                          <p:spTgt spid="29"/>
                                        </p:tgtEl>
                                        <p:attrNameLst>
                                          <p:attrName>fillcolor</p:attrName>
                                        </p:attrNameLst>
                                      </p:cBhvr>
                                      <p:tavLst>
                                        <p:tav tm="0">
                                          <p:val>
                                            <p:clrVal>
                                              <a:schemeClr val="accent2"/>
                                            </p:clrVal>
                                          </p:val>
                                        </p:tav>
                                        <p:tav tm="50000">
                                          <p:val>
                                            <p:clrVal>
                                              <a:schemeClr val="hlink"/>
                                            </p:clrVal>
                                          </p:val>
                                        </p:tav>
                                      </p:tavLst>
                                    </p:anim>
                                    <p:set>
                                      <p:cBhvr>
                                        <p:cTn id="121" dur="100"/>
                                        <p:tgtEl>
                                          <p:spTgt spid="29"/>
                                        </p:tgtEl>
                                        <p:attrNameLst>
                                          <p:attrName>fill.type</p:attrName>
                                        </p:attrNameLst>
                                      </p:cBhvr>
                                      <p:to>
                                        <p:strVal val="solid"/>
                                      </p:to>
                                    </p:set>
                                  </p:childTnLst>
                                </p:cTn>
                              </p:par>
                              <p:par>
                                <p:cTn id="122" presetID="27" presetClass="entr" presetSubtype="0" fill="hold" grpId="0" nodeType="withEffect">
                                  <p:stCondLst>
                                    <p:cond delay="300"/>
                                  </p:stCondLst>
                                  <p:iterate type="lt">
                                    <p:tmPct val="30000"/>
                                  </p:iterate>
                                  <p:childTnLst>
                                    <p:set>
                                      <p:cBhvr>
                                        <p:cTn id="123" dur="1" fill="hold">
                                          <p:stCondLst>
                                            <p:cond delay="0"/>
                                          </p:stCondLst>
                                        </p:cTn>
                                        <p:tgtEl>
                                          <p:spTgt spid="31"/>
                                        </p:tgtEl>
                                        <p:attrNameLst>
                                          <p:attrName>style.visibility</p:attrName>
                                        </p:attrNameLst>
                                      </p:cBhvr>
                                      <p:to>
                                        <p:strVal val="visible"/>
                                      </p:to>
                                    </p:set>
                                    <p:anim calcmode="discrete" valueType="clr">
                                      <p:cBhvr override="childStyle">
                                        <p:cTn id="124" dur="100"/>
                                        <p:tgtEl>
                                          <p:spTgt spid="31"/>
                                        </p:tgtEl>
                                        <p:attrNameLst>
                                          <p:attrName>style.color</p:attrName>
                                        </p:attrNameLst>
                                      </p:cBhvr>
                                      <p:tavLst>
                                        <p:tav tm="0">
                                          <p:val>
                                            <p:clrVal>
                                              <a:schemeClr val="bg1"/>
                                            </p:clrVal>
                                          </p:val>
                                        </p:tav>
                                        <p:tav tm="50000">
                                          <p:val>
                                            <p:clrVal>
                                              <a:schemeClr val="bg1"/>
                                            </p:clrVal>
                                          </p:val>
                                        </p:tav>
                                      </p:tavLst>
                                    </p:anim>
                                    <p:anim calcmode="discrete" valueType="clr">
                                      <p:cBhvr>
                                        <p:cTn id="125" dur="100"/>
                                        <p:tgtEl>
                                          <p:spTgt spid="31"/>
                                        </p:tgtEl>
                                        <p:attrNameLst>
                                          <p:attrName>fillcolor</p:attrName>
                                        </p:attrNameLst>
                                      </p:cBhvr>
                                      <p:tavLst>
                                        <p:tav tm="0">
                                          <p:val>
                                            <p:clrVal>
                                              <a:schemeClr val="accent2"/>
                                            </p:clrVal>
                                          </p:val>
                                        </p:tav>
                                        <p:tav tm="50000">
                                          <p:val>
                                            <p:clrVal>
                                              <a:schemeClr val="hlink"/>
                                            </p:clrVal>
                                          </p:val>
                                        </p:tav>
                                      </p:tavLst>
                                    </p:anim>
                                    <p:set>
                                      <p:cBhvr>
                                        <p:cTn id="126" dur="100"/>
                                        <p:tgtEl>
                                          <p:spTgt spid="31"/>
                                        </p:tgtEl>
                                        <p:attrNameLst>
                                          <p:attrName>fill.type</p:attrName>
                                        </p:attrNameLst>
                                      </p:cBhvr>
                                      <p:to>
                                        <p:strVal val="solid"/>
                                      </p:to>
                                    </p:set>
                                  </p:childTnLst>
                                </p:cTn>
                              </p:par>
                              <p:par>
                                <p:cTn id="127" presetID="27" presetClass="entr" presetSubtype="0" fill="hold" grpId="0" nodeType="withEffect">
                                  <p:stCondLst>
                                    <p:cond delay="600"/>
                                  </p:stCondLst>
                                  <p:iterate type="lt">
                                    <p:tmPct val="30000"/>
                                  </p:iterate>
                                  <p:childTnLst>
                                    <p:set>
                                      <p:cBhvr>
                                        <p:cTn id="128" dur="1" fill="hold">
                                          <p:stCondLst>
                                            <p:cond delay="0"/>
                                          </p:stCondLst>
                                        </p:cTn>
                                        <p:tgtEl>
                                          <p:spTgt spid="32"/>
                                        </p:tgtEl>
                                        <p:attrNameLst>
                                          <p:attrName>style.visibility</p:attrName>
                                        </p:attrNameLst>
                                      </p:cBhvr>
                                      <p:to>
                                        <p:strVal val="visible"/>
                                      </p:to>
                                    </p:set>
                                    <p:anim calcmode="discrete" valueType="clr">
                                      <p:cBhvr override="childStyle">
                                        <p:cTn id="129" dur="100"/>
                                        <p:tgtEl>
                                          <p:spTgt spid="32"/>
                                        </p:tgtEl>
                                        <p:attrNameLst>
                                          <p:attrName>style.color</p:attrName>
                                        </p:attrNameLst>
                                      </p:cBhvr>
                                      <p:tavLst>
                                        <p:tav tm="0">
                                          <p:val>
                                            <p:clrVal>
                                              <a:schemeClr val="bg1"/>
                                            </p:clrVal>
                                          </p:val>
                                        </p:tav>
                                        <p:tav tm="50000">
                                          <p:val>
                                            <p:clrVal>
                                              <a:schemeClr val="bg1"/>
                                            </p:clrVal>
                                          </p:val>
                                        </p:tav>
                                      </p:tavLst>
                                    </p:anim>
                                    <p:anim calcmode="discrete" valueType="clr">
                                      <p:cBhvr>
                                        <p:cTn id="130" dur="100"/>
                                        <p:tgtEl>
                                          <p:spTgt spid="32"/>
                                        </p:tgtEl>
                                        <p:attrNameLst>
                                          <p:attrName>fillcolor</p:attrName>
                                        </p:attrNameLst>
                                      </p:cBhvr>
                                      <p:tavLst>
                                        <p:tav tm="0">
                                          <p:val>
                                            <p:clrVal>
                                              <a:schemeClr val="accent2"/>
                                            </p:clrVal>
                                          </p:val>
                                        </p:tav>
                                        <p:tav tm="50000">
                                          <p:val>
                                            <p:clrVal>
                                              <a:schemeClr val="hlink"/>
                                            </p:clrVal>
                                          </p:val>
                                        </p:tav>
                                      </p:tavLst>
                                    </p:anim>
                                    <p:set>
                                      <p:cBhvr>
                                        <p:cTn id="131" dur="100"/>
                                        <p:tgtEl>
                                          <p:spTgt spid="32"/>
                                        </p:tgtEl>
                                        <p:attrNameLst>
                                          <p:attrName>fill.type</p:attrName>
                                        </p:attrNameLst>
                                      </p:cBhvr>
                                      <p:to>
                                        <p:strVal val="solid"/>
                                      </p:to>
                                    </p:set>
                                  </p:childTnLst>
                                </p:cTn>
                              </p:par>
                              <p:par>
                                <p:cTn id="132" presetID="27" presetClass="entr" presetSubtype="0" fill="hold" grpId="0" nodeType="withEffect">
                                  <p:stCondLst>
                                    <p:cond delay="900"/>
                                  </p:stCondLst>
                                  <p:iterate type="lt">
                                    <p:tmPct val="30000"/>
                                  </p:iterate>
                                  <p:childTnLst>
                                    <p:set>
                                      <p:cBhvr>
                                        <p:cTn id="133" dur="1" fill="hold">
                                          <p:stCondLst>
                                            <p:cond delay="0"/>
                                          </p:stCondLst>
                                        </p:cTn>
                                        <p:tgtEl>
                                          <p:spTgt spid="33"/>
                                        </p:tgtEl>
                                        <p:attrNameLst>
                                          <p:attrName>style.visibility</p:attrName>
                                        </p:attrNameLst>
                                      </p:cBhvr>
                                      <p:to>
                                        <p:strVal val="visible"/>
                                      </p:to>
                                    </p:set>
                                    <p:anim calcmode="discrete" valueType="clr">
                                      <p:cBhvr override="childStyle">
                                        <p:cTn id="134" dur="100"/>
                                        <p:tgtEl>
                                          <p:spTgt spid="33"/>
                                        </p:tgtEl>
                                        <p:attrNameLst>
                                          <p:attrName>style.color</p:attrName>
                                        </p:attrNameLst>
                                      </p:cBhvr>
                                      <p:tavLst>
                                        <p:tav tm="0">
                                          <p:val>
                                            <p:clrVal>
                                              <a:schemeClr val="bg1"/>
                                            </p:clrVal>
                                          </p:val>
                                        </p:tav>
                                        <p:tav tm="50000">
                                          <p:val>
                                            <p:clrVal>
                                              <a:schemeClr val="bg1"/>
                                            </p:clrVal>
                                          </p:val>
                                        </p:tav>
                                      </p:tavLst>
                                    </p:anim>
                                    <p:anim calcmode="discrete" valueType="clr">
                                      <p:cBhvr>
                                        <p:cTn id="135" dur="100"/>
                                        <p:tgtEl>
                                          <p:spTgt spid="33"/>
                                        </p:tgtEl>
                                        <p:attrNameLst>
                                          <p:attrName>fillcolor</p:attrName>
                                        </p:attrNameLst>
                                      </p:cBhvr>
                                      <p:tavLst>
                                        <p:tav tm="0">
                                          <p:val>
                                            <p:clrVal>
                                              <a:schemeClr val="accent2"/>
                                            </p:clrVal>
                                          </p:val>
                                        </p:tav>
                                        <p:tav tm="50000">
                                          <p:val>
                                            <p:clrVal>
                                              <a:schemeClr val="hlink"/>
                                            </p:clrVal>
                                          </p:val>
                                        </p:tav>
                                      </p:tavLst>
                                    </p:anim>
                                    <p:set>
                                      <p:cBhvr>
                                        <p:cTn id="136" dur="100"/>
                                        <p:tgtEl>
                                          <p:spTgt spid="3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6" grpId="0"/>
      <p:bldP spid="27" grpId="0"/>
      <p:bldP spid="28" grpId="0"/>
      <p:bldP spid="29" grpId="0"/>
      <p:bldP spid="30" grpId="0"/>
      <p:bldP spid="31" grpId="0"/>
      <p:bldP spid="32" grpId="0"/>
      <p:bldP spid="33" grpId="0"/>
      <p:bldP spid="3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p:cNvSpPr>
            <a:spLocks noChangeArrowheads="1"/>
          </p:cNvSpPr>
          <p:nvPr/>
        </p:nvSpPr>
        <p:spPr bwMode="auto">
          <a:xfrm>
            <a:off x="0" y="3836259"/>
            <a:ext cx="7164288" cy="637839"/>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3" name="Line 43"/>
          <p:cNvSpPr>
            <a:spLocks noChangeShapeType="1"/>
          </p:cNvSpPr>
          <p:nvPr/>
        </p:nvSpPr>
        <p:spPr bwMode="auto">
          <a:xfrm rot="5400000">
            <a:off x="3283608" y="1503214"/>
            <a:ext cx="0" cy="5519899"/>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4" name="Rectangle 6"/>
          <p:cNvSpPr>
            <a:spLocks noChangeArrowheads="1"/>
          </p:cNvSpPr>
          <p:nvPr/>
        </p:nvSpPr>
        <p:spPr bwMode="auto">
          <a:xfrm>
            <a:off x="2774991" y="2455455"/>
            <a:ext cx="4389297" cy="633742"/>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5" name="Line 43"/>
          <p:cNvSpPr>
            <a:spLocks noChangeShapeType="1"/>
          </p:cNvSpPr>
          <p:nvPr/>
        </p:nvSpPr>
        <p:spPr bwMode="auto">
          <a:xfrm rot="16200000" flipH="1">
            <a:off x="4829216" y="1509949"/>
            <a:ext cx="0" cy="2807578"/>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6" name="Rectangle 5"/>
          <p:cNvSpPr>
            <a:spLocks noChangeArrowheads="1"/>
          </p:cNvSpPr>
          <p:nvPr/>
        </p:nvSpPr>
        <p:spPr bwMode="auto">
          <a:xfrm rot="5400000">
            <a:off x="5978043" y="3314232"/>
            <a:ext cx="1744121" cy="631020"/>
          </a:xfrm>
          <a:prstGeom prst="rect">
            <a:avLst/>
          </a:prstGeom>
          <a:solidFill>
            <a:srgbClr val="FFFFFF"/>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7" name="Line 44"/>
          <p:cNvSpPr>
            <a:spLocks noChangeShapeType="1"/>
          </p:cNvSpPr>
          <p:nvPr/>
        </p:nvSpPr>
        <p:spPr bwMode="auto">
          <a:xfrm>
            <a:off x="6863359" y="3300888"/>
            <a:ext cx="0" cy="302226"/>
          </a:xfrm>
          <a:prstGeom prst="line">
            <a:avLst/>
          </a:prstGeom>
          <a:noFill/>
          <a:ln w="12700">
            <a:solidFill>
              <a:schemeClr val="tx1">
                <a:lumMod val="65000"/>
                <a:lumOff val="35000"/>
              </a:schemeClr>
            </a:solidFill>
            <a:prstDash val="sys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8" name="Rectangle 7"/>
          <p:cNvSpPr>
            <a:spLocks noChangeArrowheads="1"/>
          </p:cNvSpPr>
          <p:nvPr/>
        </p:nvSpPr>
        <p:spPr bwMode="auto">
          <a:xfrm>
            <a:off x="3135573" y="1126730"/>
            <a:ext cx="4028715" cy="637839"/>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9" name="Line 43"/>
          <p:cNvSpPr>
            <a:spLocks noChangeShapeType="1"/>
          </p:cNvSpPr>
          <p:nvPr/>
        </p:nvSpPr>
        <p:spPr bwMode="auto">
          <a:xfrm rot="5400000">
            <a:off x="4826805" y="108116"/>
            <a:ext cx="0" cy="2802761"/>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0" name="Rectangle 8"/>
          <p:cNvSpPr>
            <a:spLocks noChangeArrowheads="1"/>
          </p:cNvSpPr>
          <p:nvPr/>
        </p:nvSpPr>
        <p:spPr bwMode="auto">
          <a:xfrm rot="5400000">
            <a:off x="1867997" y="1792452"/>
            <a:ext cx="1962467" cy="631020"/>
          </a:xfrm>
          <a:prstGeom prst="rect">
            <a:avLst/>
          </a:prstGeom>
          <a:solidFill>
            <a:schemeClr val="bg1">
              <a:lumMod val="85000"/>
            </a:schemeClr>
          </a:solidFill>
          <a:ln w="9525">
            <a:solidFill>
              <a:srgbClr val="EAEAEA"/>
            </a:solidFill>
            <a:miter lim="800000"/>
            <a:headEnd/>
            <a:tailEnd/>
          </a:ln>
          <a:extLst/>
        </p:spPr>
        <p:txBody>
          <a:bodyPr wrap="none" lIns="67099" tIns="33549" rIns="67099" bIns="33549" anchor="ct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1" name="Line 42"/>
          <p:cNvSpPr>
            <a:spLocks noChangeShapeType="1"/>
          </p:cNvSpPr>
          <p:nvPr/>
        </p:nvSpPr>
        <p:spPr bwMode="auto">
          <a:xfrm>
            <a:off x="2834646" y="1934187"/>
            <a:ext cx="0" cy="340061"/>
          </a:xfrm>
          <a:prstGeom prst="line">
            <a:avLst/>
          </a:prstGeom>
          <a:noFill/>
          <a:ln w="9525">
            <a:solidFill>
              <a:schemeClr val="tx1">
                <a:lumMod val="65000"/>
                <a:lumOff val="35000"/>
              </a:schemeClr>
            </a:solidFill>
            <a:prstDash val="lgDash"/>
            <a:round/>
            <a:headE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dirty="0">
              <a:ln>
                <a:noFill/>
              </a:ln>
              <a:solidFill>
                <a:sysClr val="windowText" lastClr="000000"/>
              </a:solidFill>
              <a:effectLst/>
              <a:uLnTx/>
              <a:uFillTx/>
              <a:latin typeface="Calibri"/>
              <a:ea typeface="微软雅黑" pitchFamily="34" charset="-122"/>
              <a:cs typeface="+mn-cs"/>
            </a:endParaRPr>
          </a:p>
        </p:txBody>
      </p:sp>
      <p:sp>
        <p:nvSpPr>
          <p:cNvPr id="12" name="Oval 38"/>
          <p:cNvSpPr>
            <a:spLocks noChangeArrowheads="1"/>
          </p:cNvSpPr>
          <p:nvPr/>
        </p:nvSpPr>
        <p:spPr bwMode="auto">
          <a:xfrm>
            <a:off x="6339994" y="915566"/>
            <a:ext cx="1030982" cy="1018620"/>
          </a:xfrm>
          <a:prstGeom prst="ellipse">
            <a:avLst/>
          </a:prstGeom>
          <a:solidFill>
            <a:schemeClr val="accent1"/>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起点</a:t>
            </a:r>
          </a:p>
        </p:txBody>
      </p:sp>
      <p:sp>
        <p:nvSpPr>
          <p:cNvPr id="13" name="矩形 12"/>
          <p:cNvSpPr/>
          <p:nvPr/>
        </p:nvSpPr>
        <p:spPr>
          <a:xfrm>
            <a:off x="3637057" y="1192744"/>
            <a:ext cx="2663135"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4" name="Oval 38"/>
          <p:cNvSpPr>
            <a:spLocks noChangeArrowheads="1"/>
          </p:cNvSpPr>
          <p:nvPr/>
        </p:nvSpPr>
        <p:spPr bwMode="auto">
          <a:xfrm>
            <a:off x="2333737" y="915566"/>
            <a:ext cx="1030982" cy="1018620"/>
          </a:xfrm>
          <a:prstGeom prst="ellipse">
            <a:avLst/>
          </a:prstGeom>
          <a:solidFill>
            <a:schemeClr val="accent2"/>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第一季度</a:t>
            </a:r>
          </a:p>
        </p:txBody>
      </p:sp>
      <p:sp>
        <p:nvSpPr>
          <p:cNvPr id="15" name="Oval 38"/>
          <p:cNvSpPr>
            <a:spLocks noChangeArrowheads="1"/>
          </p:cNvSpPr>
          <p:nvPr/>
        </p:nvSpPr>
        <p:spPr bwMode="auto">
          <a:xfrm>
            <a:off x="2333737" y="2248371"/>
            <a:ext cx="1030982" cy="1018620"/>
          </a:xfrm>
          <a:prstGeom prst="ellipse">
            <a:avLst/>
          </a:prstGeom>
          <a:solidFill>
            <a:schemeClr val="accent3"/>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第二季度</a:t>
            </a:r>
          </a:p>
        </p:txBody>
      </p:sp>
      <p:sp>
        <p:nvSpPr>
          <p:cNvPr id="16" name="矩形 15"/>
          <p:cNvSpPr/>
          <p:nvPr/>
        </p:nvSpPr>
        <p:spPr>
          <a:xfrm>
            <a:off x="3430601" y="2601623"/>
            <a:ext cx="2663135"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7" name="Oval 38"/>
          <p:cNvSpPr>
            <a:spLocks noChangeArrowheads="1"/>
          </p:cNvSpPr>
          <p:nvPr/>
        </p:nvSpPr>
        <p:spPr bwMode="auto">
          <a:xfrm>
            <a:off x="6347869" y="2248371"/>
            <a:ext cx="1030982" cy="1018620"/>
          </a:xfrm>
          <a:prstGeom prst="ellipse">
            <a:avLst/>
          </a:prstGeom>
          <a:solidFill>
            <a:schemeClr val="accent4"/>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第三季度</a:t>
            </a:r>
          </a:p>
        </p:txBody>
      </p:sp>
      <p:sp>
        <p:nvSpPr>
          <p:cNvPr id="18" name="Oval 38"/>
          <p:cNvSpPr>
            <a:spLocks noChangeArrowheads="1"/>
          </p:cNvSpPr>
          <p:nvPr/>
        </p:nvSpPr>
        <p:spPr bwMode="auto">
          <a:xfrm>
            <a:off x="6347869" y="3639159"/>
            <a:ext cx="1030982" cy="1018620"/>
          </a:xfrm>
          <a:prstGeom prst="ellipse">
            <a:avLst/>
          </a:prstGeom>
          <a:solidFill>
            <a:schemeClr val="accent5"/>
          </a:solidFill>
          <a:ln w="19050">
            <a:noFill/>
            <a:round/>
            <a:headEnd/>
            <a:tailEnd/>
          </a:ln>
        </p:spPr>
        <p:txBody>
          <a:bodyPr wrap="none" lIns="67099" tIns="33549" rIns="67099" bIns="33549"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500" b="0" i="0" u="none" strike="noStrike" kern="0" cap="none" spc="0" normalizeH="0" baseline="0" noProof="0" dirty="0">
                <a:ln>
                  <a:noFill/>
                </a:ln>
                <a:solidFill>
                  <a:prstClr val="white"/>
                </a:solidFill>
                <a:effectLst/>
                <a:uLnTx/>
                <a:uFillTx/>
                <a:latin typeface="Calibri"/>
                <a:ea typeface="微软雅黑" pitchFamily="34" charset="-122"/>
                <a:cs typeface="+mn-cs"/>
              </a:rPr>
              <a:t>第四季度</a:t>
            </a:r>
          </a:p>
        </p:txBody>
      </p:sp>
      <p:sp>
        <p:nvSpPr>
          <p:cNvPr id="19" name="矩形 18"/>
          <p:cNvSpPr/>
          <p:nvPr/>
        </p:nvSpPr>
        <p:spPr>
          <a:xfrm>
            <a:off x="872914" y="3934738"/>
            <a:ext cx="5170644" cy="312116"/>
          </a:xfrm>
          <a:prstGeom prst="rect">
            <a:avLst/>
          </a:prstGeom>
        </p:spPr>
        <p:txBody>
          <a:bodyPr wrap="square" lIns="67099" tIns="33549" rIns="67099" bIns="33549" anchor="ctr">
            <a:spAutoFit/>
          </a:bodyPr>
          <a:lstStyle/>
          <a:p>
            <a:pPr marL="0" marR="0" lvl="0" indent="0" algn="ctr"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华文黑体" pitchFamily="2" charset="-122"/>
              </a:rPr>
              <a:t>点击添加文本点击添加文本点击添加文本点击添加文本</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val="702035646"/>
      </p:ext>
    </p:extLst>
  </p:cSld>
  <p:clrMapOvr>
    <a:masterClrMapping/>
  </p:clrMapOvr>
  <p:transition spd="slow" advClick="0" advTm="0">
    <p:cove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50000">
                                          <p:cBhvr additive="base">
                                            <p:cTn id="7" dur="500" fill="hold"/>
                                            <p:tgtEl>
                                              <p:spTgt spid="12"/>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14:presetBounceEnd="50000">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14:bounceEnd="50000">
                                          <p:cBhvr additive="base">
                                            <p:cTn id="19" dur="500" fill="hold"/>
                                            <p:tgtEl>
                                              <p:spTgt spid="14"/>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50"/>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50"/>
                                </p:stCondLst>
                                <p:childTnLst>
                                  <p:par>
                                    <p:cTn id="38" presetID="2" presetClass="entr" presetSubtype="1" fill="hold" grpId="0" nodeType="afterEffect" p14:presetBounceEnd="50000">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14:bounceEnd="50000">
                                          <p:cBhvr additive="base">
                                            <p:cTn id="40" dur="500" fill="hold"/>
                                            <p:tgtEl>
                                              <p:spTgt spid="15"/>
                                            </p:tgtEl>
                                            <p:attrNameLst>
                                              <p:attrName>ppt_x</p:attrName>
                                            </p:attrNameLst>
                                          </p:cBhvr>
                                          <p:tavLst>
                                            <p:tav tm="0">
                                              <p:val>
                                                <p:strVal val="#ppt_x"/>
                                              </p:val>
                                            </p:tav>
                                            <p:tav tm="100000">
                                              <p:val>
                                                <p:strVal val="#ppt_x"/>
                                              </p:val>
                                            </p:tav>
                                          </p:tavLst>
                                        </p:anim>
                                        <p:anim calcmode="lin" valueType="num" p14:bounceEnd="50000">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50"/>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50"/>
                                </p:stCondLst>
                                <p:childTnLst>
                                  <p:par>
                                    <p:cTn id="50" presetID="2" presetClass="entr" presetSubtype="1" fill="hold" grpId="0" nodeType="afterEffect" p14:presetBounceEnd="50000">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14:bounceEnd="50000">
                                          <p:cBhvr additive="base">
                                            <p:cTn id="52" dur="500" fill="hold"/>
                                            <p:tgtEl>
                                              <p:spTgt spid="17"/>
                                            </p:tgtEl>
                                            <p:attrNameLst>
                                              <p:attrName>ppt_x</p:attrName>
                                            </p:attrNameLst>
                                          </p:cBhvr>
                                          <p:tavLst>
                                            <p:tav tm="0">
                                              <p:val>
                                                <p:strVal val="#ppt_x"/>
                                              </p:val>
                                            </p:tav>
                                            <p:tav tm="100000">
                                              <p:val>
                                                <p:strVal val="#ppt_x"/>
                                              </p:val>
                                            </p:tav>
                                          </p:tavLst>
                                        </p:anim>
                                        <p:anim calcmode="lin" valueType="num" p14:bounceEnd="50000">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50"/>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600"/>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100"/>
                                </p:stCondLst>
                                <p:childTnLst>
                                  <p:par>
                                    <p:cTn id="71" presetID="2" presetClass="entr" presetSubtype="1" fill="hold" grpId="0" nodeType="afterEffect" p14:presetBounceEnd="50000">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14:bounceEnd="50000">
                                          <p:cBhvr additive="base">
                                            <p:cTn id="73" dur="500" fill="hold"/>
                                            <p:tgtEl>
                                              <p:spTgt spid="18"/>
                                            </p:tgtEl>
                                            <p:attrNameLst>
                                              <p:attrName>ppt_x</p:attrName>
                                            </p:attrNameLst>
                                          </p:cBhvr>
                                          <p:tavLst>
                                            <p:tav tm="0">
                                              <p:val>
                                                <p:strVal val="#ppt_x"/>
                                              </p:val>
                                            </p:tav>
                                            <p:tav tm="100000">
                                              <p:val>
                                                <p:strVal val="#ppt_x"/>
                                              </p:val>
                                            </p:tav>
                                          </p:tavLst>
                                        </p:anim>
                                        <p:anim calcmode="lin" valueType="num" p14:bounceEnd="50000">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600"/>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100"/>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50"/>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50"/>
                                </p:stCondLst>
                                <p:childTnLst>
                                  <p:par>
                                    <p:cTn id="38" presetID="2" presetClass="entr" presetSubtype="1"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additive="base">
                                            <p:cTn id="40" dur="500" fill="hold"/>
                                            <p:tgtEl>
                                              <p:spTgt spid="15"/>
                                            </p:tgtEl>
                                            <p:attrNameLst>
                                              <p:attrName>ppt_x</p:attrName>
                                            </p:attrNameLst>
                                          </p:cBhvr>
                                          <p:tavLst>
                                            <p:tav tm="0">
                                              <p:val>
                                                <p:strVal val="#ppt_x"/>
                                              </p:val>
                                            </p:tav>
                                            <p:tav tm="100000">
                                              <p:val>
                                                <p:strVal val="#ppt_x"/>
                                              </p:val>
                                            </p:tav>
                                          </p:tavLst>
                                        </p:anim>
                                        <p:anim calcmode="lin" valueType="num">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50"/>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50"/>
                                </p:stCondLst>
                                <p:childTnLst>
                                  <p:par>
                                    <p:cTn id="50" presetID="2" presetClass="entr" presetSubtype="1"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500" fill="hold"/>
                                            <p:tgtEl>
                                              <p:spTgt spid="17"/>
                                            </p:tgtEl>
                                            <p:attrNameLst>
                                              <p:attrName>ppt_x</p:attrName>
                                            </p:attrNameLst>
                                          </p:cBhvr>
                                          <p:tavLst>
                                            <p:tav tm="0">
                                              <p:val>
                                                <p:strVal val="#ppt_x"/>
                                              </p:val>
                                            </p:tav>
                                            <p:tav tm="100000">
                                              <p:val>
                                                <p:strVal val="#ppt_x"/>
                                              </p:val>
                                            </p:tav>
                                          </p:tavLst>
                                        </p:anim>
                                        <p:anim calcmode="lin" valueType="num">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50"/>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600"/>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100"/>
                                </p:stCondLst>
                                <p:childTnLst>
                                  <p:par>
                                    <p:cTn id="71" presetID="2" presetClass="entr" presetSubtype="1" fill="hold" grpId="0" nodeType="after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600"/>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100"/>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920750" y="2499742"/>
            <a:ext cx="1707034" cy="1537271"/>
            <a:chOff x="920750" y="2499742"/>
            <a:chExt cx="1707034" cy="1537271"/>
          </a:xfrm>
        </p:grpSpPr>
        <p:sp>
          <p:nvSpPr>
            <p:cNvPr id="10" name="Rectangle 7"/>
            <p:cNvSpPr>
              <a:spLocks noChangeArrowheads="1"/>
            </p:cNvSpPr>
            <p:nvPr/>
          </p:nvSpPr>
          <p:spPr bwMode="auto">
            <a:xfrm>
              <a:off x="920750" y="2499742"/>
              <a:ext cx="1707034" cy="1537271"/>
            </a:xfrm>
            <a:prstGeom prst="triangle">
              <a:avLst>
                <a:gd name="adj" fmla="val 49612"/>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17" name="TextBox 682"/>
            <p:cNvSpPr txBox="1"/>
            <p:nvPr/>
          </p:nvSpPr>
          <p:spPr>
            <a:xfrm>
              <a:off x="1463310"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28%</a:t>
              </a:r>
              <a:endParaRPr lang="zh-CN" altLang="en-US" sz="2000" b="1" dirty="0">
                <a:solidFill>
                  <a:prstClr val="white"/>
                </a:solidFill>
              </a:endParaRPr>
            </a:p>
          </p:txBody>
        </p:sp>
      </p:grpSp>
      <p:grpSp>
        <p:nvGrpSpPr>
          <p:cNvPr id="3" name="组合 2"/>
          <p:cNvGrpSpPr/>
          <p:nvPr/>
        </p:nvGrpSpPr>
        <p:grpSpPr>
          <a:xfrm>
            <a:off x="2771775" y="2211710"/>
            <a:ext cx="1784350" cy="1825303"/>
            <a:chOff x="2771775" y="2211710"/>
            <a:chExt cx="1784350" cy="1825303"/>
          </a:xfrm>
        </p:grpSpPr>
        <p:sp>
          <p:nvSpPr>
            <p:cNvPr id="23" name="Rectangle 13"/>
            <p:cNvSpPr>
              <a:spLocks noChangeArrowheads="1"/>
            </p:cNvSpPr>
            <p:nvPr/>
          </p:nvSpPr>
          <p:spPr bwMode="auto">
            <a:xfrm>
              <a:off x="2771775" y="2211710"/>
              <a:ext cx="1784350" cy="1825303"/>
            </a:xfrm>
            <a:prstGeom prst="triangle">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18" name="TextBox 682"/>
            <p:cNvSpPr txBox="1"/>
            <p:nvPr/>
          </p:nvSpPr>
          <p:spPr>
            <a:xfrm>
              <a:off x="3314335"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36%</a:t>
              </a:r>
              <a:endParaRPr lang="zh-CN" altLang="en-US" sz="2000" b="1" dirty="0">
                <a:solidFill>
                  <a:prstClr val="white"/>
                </a:solidFill>
              </a:endParaRPr>
            </a:p>
          </p:txBody>
        </p:sp>
      </p:grpSp>
      <p:grpSp>
        <p:nvGrpSpPr>
          <p:cNvPr id="4" name="组合 3"/>
          <p:cNvGrpSpPr/>
          <p:nvPr/>
        </p:nvGrpSpPr>
        <p:grpSpPr>
          <a:xfrm>
            <a:off x="4614863" y="3168650"/>
            <a:ext cx="1785938" cy="868363"/>
            <a:chOff x="4614863" y="3168650"/>
            <a:chExt cx="1785938" cy="868363"/>
          </a:xfrm>
        </p:grpSpPr>
        <p:sp>
          <p:nvSpPr>
            <p:cNvPr id="18" name="Rectangle 10"/>
            <p:cNvSpPr>
              <a:spLocks noChangeArrowheads="1"/>
            </p:cNvSpPr>
            <p:nvPr/>
          </p:nvSpPr>
          <p:spPr bwMode="auto">
            <a:xfrm>
              <a:off x="4614863" y="3168650"/>
              <a:ext cx="1785938" cy="868363"/>
            </a:xfrm>
            <a:prstGeom prst="triangle">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19" name="TextBox 682"/>
            <p:cNvSpPr txBox="1"/>
            <p:nvPr/>
          </p:nvSpPr>
          <p:spPr>
            <a:xfrm>
              <a:off x="5158217"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30%</a:t>
              </a:r>
              <a:endParaRPr lang="zh-CN" altLang="en-US" sz="2000" b="1" dirty="0">
                <a:solidFill>
                  <a:prstClr val="white"/>
                </a:solidFill>
              </a:endParaRPr>
            </a:p>
          </p:txBody>
        </p:sp>
      </p:grpSp>
      <p:grpSp>
        <p:nvGrpSpPr>
          <p:cNvPr id="5" name="组合 4"/>
          <p:cNvGrpSpPr/>
          <p:nvPr/>
        </p:nvGrpSpPr>
        <p:grpSpPr>
          <a:xfrm>
            <a:off x="6465888" y="1973263"/>
            <a:ext cx="1784350" cy="2063750"/>
            <a:chOff x="6465888" y="1973263"/>
            <a:chExt cx="1784350" cy="2063750"/>
          </a:xfrm>
        </p:grpSpPr>
        <p:sp>
          <p:nvSpPr>
            <p:cNvPr id="26" name="Rectangle 16"/>
            <p:cNvSpPr>
              <a:spLocks noChangeArrowheads="1"/>
            </p:cNvSpPr>
            <p:nvPr/>
          </p:nvSpPr>
          <p:spPr bwMode="auto">
            <a:xfrm>
              <a:off x="6465888" y="1973263"/>
              <a:ext cx="1784350" cy="2063750"/>
            </a:xfrm>
            <a:prstGeom prst="triangle">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20" name="TextBox 682"/>
            <p:cNvSpPr txBox="1"/>
            <p:nvPr/>
          </p:nvSpPr>
          <p:spPr>
            <a:xfrm>
              <a:off x="7008448"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52%</a:t>
              </a:r>
              <a:endParaRPr lang="zh-CN" altLang="en-US" sz="2000" b="1" dirty="0">
                <a:solidFill>
                  <a:prstClr val="white"/>
                </a:solidFill>
              </a:endParaRPr>
            </a:p>
          </p:txBody>
        </p:sp>
      </p:grpSp>
      <p:cxnSp>
        <p:nvCxnSpPr>
          <p:cNvPr id="221" name="直接连接符 220"/>
          <p:cNvCxnSpPr/>
          <p:nvPr/>
        </p:nvCxnSpPr>
        <p:spPr>
          <a:xfrm>
            <a:off x="580768" y="4232276"/>
            <a:ext cx="7952045" cy="0"/>
          </a:xfrm>
          <a:prstGeom prst="line">
            <a:avLst/>
          </a:prstGeom>
          <a:solidFill>
            <a:srgbClr val="070606"/>
          </a:solidFill>
          <a:ln w="15875">
            <a:solidFill>
              <a:schemeClr val="tx1">
                <a:lumMod val="50000"/>
                <a:lumOff val="50000"/>
              </a:schemeClr>
            </a:solidFill>
            <a:round/>
          </a:ln>
        </p:spPr>
      </p:cxnSp>
      <p:sp>
        <p:nvSpPr>
          <p:cNvPr id="14"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5" name="直接连接符 14"/>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6"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val="3591582281"/>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inVertical)">
                                      <p:cBhvr>
                                        <p:cTn id="11" dur="500"/>
                                        <p:tgtEl>
                                          <p:spTgt spid="15"/>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p:tgtEl>
                                          <p:spTgt spid="14"/>
                                        </p:tgtEl>
                                        <p:attrNameLst>
                                          <p:attrName>ppt_y</p:attrName>
                                        </p:attrNameLst>
                                      </p:cBhvr>
                                      <p:tavLst>
                                        <p:tav tm="0">
                                          <p:val>
                                            <p:strVal val="#ppt_y-#ppt_h*1.125000"/>
                                          </p:val>
                                        </p:tav>
                                        <p:tav tm="100000">
                                          <p:val>
                                            <p:strVal val="#ppt_y"/>
                                          </p:val>
                                        </p:tav>
                                      </p:tavLst>
                                    </p:anim>
                                    <p:animEffect transition="in" filter="wipe(down)">
                                      <p:cBhvr>
                                        <p:cTn id="16" dur="500"/>
                                        <p:tgtEl>
                                          <p:spTgt spid="14"/>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221"/>
                                        </p:tgtEl>
                                        <p:attrNameLst>
                                          <p:attrName>style.visibility</p:attrName>
                                        </p:attrNameLst>
                                      </p:cBhvr>
                                      <p:to>
                                        <p:strVal val="visible"/>
                                      </p:to>
                                    </p:set>
                                    <p:animEffect transition="in" filter="barn(inVertical)">
                                      <p:cBhvr>
                                        <p:cTn id="20" dur="500"/>
                                        <p:tgtEl>
                                          <p:spTgt spid="221"/>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childTnLst>
                          </p:cTn>
                        </p:par>
                        <p:par>
                          <p:cTn id="25" fill="hold">
                            <p:stCondLst>
                              <p:cond delay="2500"/>
                            </p:stCondLst>
                            <p:childTnLst>
                              <p:par>
                                <p:cTn id="26" presetID="22" presetClass="entr" presetSubtype="4"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down)">
                                      <p:cBhvr>
                                        <p:cTn id="32" dur="500"/>
                                        <p:tgtEl>
                                          <p:spTgt spid="4"/>
                                        </p:tgtEl>
                                      </p:cBhvr>
                                    </p:animEffec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down)">
                                      <p:cBhvr>
                                        <p:cTn id="3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01200" y="1327645"/>
            <a:ext cx="4269490" cy="1024022"/>
            <a:chOff x="301200" y="1327645"/>
            <a:chExt cx="4269490" cy="1024022"/>
          </a:xfrm>
        </p:grpSpPr>
        <p:sp>
          <p:nvSpPr>
            <p:cNvPr id="33" name="五边形 40"/>
            <p:cNvSpPr>
              <a:spLocks noChangeArrowheads="1"/>
            </p:cNvSpPr>
            <p:nvPr/>
          </p:nvSpPr>
          <p:spPr bwMode="auto">
            <a:xfrm flipH="1">
              <a:off x="301200" y="1327645"/>
              <a:ext cx="4269490" cy="1024022"/>
            </a:xfrm>
            <a:custGeom>
              <a:avLst/>
              <a:gdLst>
                <a:gd name="T0" fmla="*/ 0 w 3598099"/>
                <a:gd name="T1" fmla="*/ 0 h 864000"/>
                <a:gd name="T2" fmla="*/ 3598099 w 3598099"/>
                <a:gd name="T3" fmla="*/ 864000 h 864000"/>
              </a:gdLst>
              <a:ahLst/>
              <a:cxnLst/>
              <a:rect l="T0" t="T1" r="T2" b="T3"/>
              <a:pathLst>
                <a:path w="3598099" h="864000">
                  <a:moveTo>
                    <a:pt x="3166099" y="0"/>
                  </a:moveTo>
                  <a:lnTo>
                    <a:pt x="0" y="0"/>
                  </a:lnTo>
                  <a:cubicBezTo>
                    <a:pt x="476353" y="932"/>
                    <a:pt x="862195" y="387407"/>
                    <a:pt x="862195" y="864000"/>
                  </a:cubicBezTo>
                  <a:lnTo>
                    <a:pt x="3166099" y="864000"/>
                  </a:lnTo>
                  <a:lnTo>
                    <a:pt x="3598099" y="432000"/>
                  </a:lnTo>
                  <a:close/>
                </a:path>
              </a:pathLst>
            </a:custGeom>
            <a:solidFill>
              <a:schemeClr val="accent1"/>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grpSp>
          <p:nvGrpSpPr>
            <p:cNvPr id="35" name="Group 10"/>
            <p:cNvGrpSpPr/>
            <p:nvPr/>
          </p:nvGrpSpPr>
          <p:grpSpPr bwMode="auto">
            <a:xfrm>
              <a:off x="785320" y="1430980"/>
              <a:ext cx="2658104" cy="774779"/>
              <a:chOff x="0" y="0"/>
              <a:chExt cx="2240109" cy="653706"/>
            </a:xfrm>
          </p:grpSpPr>
          <p:sp>
            <p:nvSpPr>
              <p:cNvPr id="36" name="TextBox 51"/>
              <p:cNvSpPr>
                <a:spLocks noChangeArrowheads="1"/>
              </p:cNvSpPr>
              <p:nvPr/>
            </p:nvSpPr>
            <p:spPr bwMode="auto">
              <a:xfrm>
                <a:off x="0" y="0"/>
                <a:ext cx="2240109" cy="259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itchFamily="34" charset="-122"/>
                    <a:ea typeface="微软雅黑" pitchFamily="34" charset="-122"/>
                    <a:sym typeface="微软雅黑" pitchFamily="34" charset="-122"/>
                  </a:rPr>
                  <a:t>单击此处添加标题</a:t>
                </a:r>
              </a:p>
            </p:txBody>
          </p:sp>
          <p:sp>
            <p:nvSpPr>
              <p:cNvPr id="37" name="TextBox 53"/>
              <p:cNvSpPr>
                <a:spLocks noChangeArrowheads="1"/>
              </p:cNvSpPr>
              <p:nvPr/>
            </p:nvSpPr>
            <p:spPr bwMode="auto">
              <a:xfrm>
                <a:off x="10694" y="217604"/>
                <a:ext cx="2229415" cy="436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grpSp>
        <p:nvGrpSpPr>
          <p:cNvPr id="3" name="组合 2"/>
          <p:cNvGrpSpPr/>
          <p:nvPr/>
        </p:nvGrpSpPr>
        <p:grpSpPr>
          <a:xfrm>
            <a:off x="4572943" y="2353549"/>
            <a:ext cx="4269860" cy="1024616"/>
            <a:chOff x="4572943" y="2353549"/>
            <a:chExt cx="4269860" cy="1024616"/>
          </a:xfrm>
        </p:grpSpPr>
        <p:sp>
          <p:nvSpPr>
            <p:cNvPr id="38" name="五边形 7"/>
            <p:cNvSpPr>
              <a:spLocks noChangeArrowheads="1"/>
            </p:cNvSpPr>
            <p:nvPr/>
          </p:nvSpPr>
          <p:spPr bwMode="auto">
            <a:xfrm>
              <a:off x="4572943" y="2353549"/>
              <a:ext cx="4269860" cy="1024616"/>
            </a:xfrm>
            <a:custGeom>
              <a:avLst/>
              <a:gdLst>
                <a:gd name="T0" fmla="*/ 0 w 3600000"/>
                <a:gd name="T1" fmla="*/ 0 h 864000"/>
                <a:gd name="T2" fmla="*/ 3600000 w 3600000"/>
                <a:gd name="T3" fmla="*/ 864000 h 864000"/>
              </a:gdLst>
              <a:ahLst/>
              <a:cxnLst/>
              <a:rect l="T0" t="T1" r="T2" b="T3"/>
              <a:pathLst>
                <a:path w="3600000" h="864000">
                  <a:moveTo>
                    <a:pt x="848861" y="0"/>
                  </a:moveTo>
                  <a:lnTo>
                    <a:pt x="3168000" y="0"/>
                  </a:lnTo>
                  <a:lnTo>
                    <a:pt x="3600000" y="432000"/>
                  </a:lnTo>
                  <a:lnTo>
                    <a:pt x="3168000" y="864000"/>
                  </a:lnTo>
                  <a:lnTo>
                    <a:pt x="0" y="864000"/>
                  </a:lnTo>
                  <a:lnTo>
                    <a:pt x="0" y="863231"/>
                  </a:lnTo>
                  <a:cubicBezTo>
                    <a:pt x="470175" y="855737"/>
                    <a:pt x="848815" y="472092"/>
                    <a:pt x="848861" y="0"/>
                  </a:cubicBezTo>
                  <a:close/>
                </a:path>
              </a:pathLst>
            </a:custGeom>
            <a:solidFill>
              <a:schemeClr val="accent2"/>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grpSp>
          <p:nvGrpSpPr>
            <p:cNvPr id="40" name="Group 16"/>
            <p:cNvGrpSpPr/>
            <p:nvPr/>
          </p:nvGrpSpPr>
          <p:grpSpPr bwMode="auto">
            <a:xfrm>
              <a:off x="5760557" y="2454939"/>
              <a:ext cx="2656931" cy="774929"/>
              <a:chOff x="0" y="0"/>
              <a:chExt cx="2240109" cy="653454"/>
            </a:xfrm>
          </p:grpSpPr>
          <p:sp>
            <p:nvSpPr>
              <p:cNvPr id="41" name="TextBox 56"/>
              <p:cNvSpPr>
                <a:spLocks noChangeArrowheads="1"/>
              </p:cNvSpPr>
              <p:nvPr/>
            </p:nvSpPr>
            <p:spPr bwMode="auto">
              <a:xfrm>
                <a:off x="0" y="0"/>
                <a:ext cx="2240109" cy="259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itchFamily="34" charset="-122"/>
                    <a:ea typeface="微软雅黑" pitchFamily="34" charset="-122"/>
                    <a:sym typeface="微软雅黑" pitchFamily="34" charset="-122"/>
                  </a:rPr>
                  <a:t>单击此处添加标题</a:t>
                </a:r>
              </a:p>
            </p:txBody>
          </p:sp>
          <p:sp>
            <p:nvSpPr>
              <p:cNvPr id="42" name="TextBox 57"/>
              <p:cNvSpPr>
                <a:spLocks noChangeArrowheads="1"/>
              </p:cNvSpPr>
              <p:nvPr/>
            </p:nvSpPr>
            <p:spPr bwMode="auto">
              <a:xfrm>
                <a:off x="10694" y="217604"/>
                <a:ext cx="2229415" cy="43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grpSp>
        <p:nvGrpSpPr>
          <p:cNvPr id="43" name="Group 19"/>
          <p:cNvGrpSpPr/>
          <p:nvPr/>
        </p:nvGrpSpPr>
        <p:grpSpPr bwMode="auto">
          <a:xfrm>
            <a:off x="3619900" y="1409924"/>
            <a:ext cx="1877834" cy="1879718"/>
            <a:chOff x="0" y="0"/>
            <a:chExt cx="1584000" cy="1584000"/>
          </a:xfrm>
          <a:solidFill>
            <a:schemeClr val="bg1">
              <a:lumMod val="50000"/>
            </a:schemeClr>
          </a:solidFill>
        </p:grpSpPr>
        <p:sp>
          <p:nvSpPr>
            <p:cNvPr id="44" name="椭圆 21"/>
            <p:cNvSpPr>
              <a:spLocks noChangeArrowheads="1"/>
            </p:cNvSpPr>
            <p:nvPr/>
          </p:nvSpPr>
          <p:spPr bwMode="auto">
            <a:xfrm>
              <a:off x="0" y="0"/>
              <a:ext cx="1584000" cy="1584000"/>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defTabSz="684530" fontAlgn="base">
                <a:spcBef>
                  <a:spcPct val="0"/>
                </a:spcBef>
                <a:spcAft>
                  <a:spcPct val="0"/>
                </a:spcAft>
              </a:pPr>
              <a:endParaRPr lang="zh-CN" altLang="zh-CN" sz="2100">
                <a:solidFill>
                  <a:prstClr val="white"/>
                </a:solidFill>
                <a:latin typeface="微软雅黑" pitchFamily="34" charset="-122"/>
                <a:ea typeface="微软雅黑" pitchFamily="34" charset="-122"/>
                <a:sym typeface="微软雅黑" pitchFamily="34" charset="-122"/>
              </a:endParaRPr>
            </a:p>
          </p:txBody>
        </p:sp>
        <p:sp>
          <p:nvSpPr>
            <p:cNvPr id="45" name="矩形 14"/>
            <p:cNvSpPr>
              <a:spLocks noChangeArrowheads="1"/>
            </p:cNvSpPr>
            <p:nvPr/>
          </p:nvSpPr>
          <p:spPr bwMode="auto">
            <a:xfrm>
              <a:off x="0" y="631839"/>
              <a:ext cx="1584000" cy="2723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4530" fontAlgn="base">
                <a:spcBef>
                  <a:spcPct val="0"/>
                </a:spcBef>
                <a:spcAft>
                  <a:spcPct val="0"/>
                </a:spcAft>
              </a:pPr>
              <a:r>
                <a:rPr lang="zh-CN" altLang="en-US" sz="1500" dirty="0">
                  <a:solidFill>
                    <a:prstClr val="white"/>
                  </a:solidFill>
                  <a:latin typeface="微软雅黑" pitchFamily="34" charset="-122"/>
                  <a:ea typeface="微软雅黑" pitchFamily="34" charset="-122"/>
                  <a:sym typeface="微软雅黑" pitchFamily="34" charset="-122"/>
                </a:rPr>
                <a:t>添加标题</a:t>
              </a:r>
            </a:p>
          </p:txBody>
        </p:sp>
      </p:grpSp>
      <p:grpSp>
        <p:nvGrpSpPr>
          <p:cNvPr id="46" name="Group 22"/>
          <p:cNvGrpSpPr/>
          <p:nvPr/>
        </p:nvGrpSpPr>
        <p:grpSpPr bwMode="auto">
          <a:xfrm>
            <a:off x="2653707" y="3014652"/>
            <a:ext cx="4196405" cy="1722755"/>
            <a:chOff x="0" y="0"/>
            <a:chExt cx="3536152" cy="1451745"/>
          </a:xfrm>
        </p:grpSpPr>
        <p:sp>
          <p:nvSpPr>
            <p:cNvPr id="47" name="直接连接符 25"/>
            <p:cNvSpPr>
              <a:spLocks noChangeShapeType="1"/>
            </p:cNvSpPr>
            <p:nvPr/>
          </p:nvSpPr>
          <p:spPr bwMode="auto">
            <a:xfrm>
              <a:off x="0" y="1016515"/>
              <a:ext cx="570106" cy="1"/>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a:noFill/>
                </a14:hiddenFill>
              </a:ext>
            </a:extLst>
          </p:spPr>
          <p:txBody>
            <a:bodyPr/>
            <a:lstStyle/>
            <a:p>
              <a:pPr defTabSz="684530" fontAlgn="base">
                <a:spcBef>
                  <a:spcPct val="0"/>
                </a:spcBef>
                <a:spcAft>
                  <a:spcPct val="0"/>
                </a:spcAft>
              </a:pPr>
              <a:endParaRPr lang="zh-CN" altLang="en-US" sz="2100">
                <a:solidFill>
                  <a:prstClr val="black"/>
                </a:solidFill>
              </a:endParaRPr>
            </a:p>
          </p:txBody>
        </p:sp>
        <p:sp>
          <p:nvSpPr>
            <p:cNvPr id="48" name="直接连接符 24"/>
            <p:cNvSpPr>
              <a:spLocks noChangeShapeType="1"/>
            </p:cNvSpPr>
            <p:nvPr/>
          </p:nvSpPr>
          <p:spPr bwMode="auto">
            <a:xfrm flipH="1">
              <a:off x="0" y="0"/>
              <a:ext cx="1045211" cy="1016515"/>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a:noFill/>
                </a14:hiddenFill>
              </a:ext>
            </a:extLst>
          </p:spPr>
          <p:txBody>
            <a:bodyPr/>
            <a:lstStyle/>
            <a:p>
              <a:pPr defTabSz="684530" fontAlgn="base">
                <a:spcBef>
                  <a:spcPct val="0"/>
                </a:spcBef>
                <a:spcAft>
                  <a:spcPct val="0"/>
                </a:spcAft>
              </a:pPr>
              <a:endParaRPr lang="zh-CN" altLang="en-US" sz="2100">
                <a:solidFill>
                  <a:prstClr val="black"/>
                </a:solidFill>
              </a:endParaRPr>
            </a:p>
          </p:txBody>
        </p:sp>
        <p:grpSp>
          <p:nvGrpSpPr>
            <p:cNvPr id="49" name="Group 25"/>
            <p:cNvGrpSpPr/>
            <p:nvPr/>
          </p:nvGrpSpPr>
          <p:grpSpPr bwMode="auto">
            <a:xfrm>
              <a:off x="593104" y="798578"/>
              <a:ext cx="2943048" cy="653167"/>
              <a:chOff x="0" y="0"/>
              <a:chExt cx="2943048" cy="653167"/>
            </a:xfrm>
          </p:grpSpPr>
          <p:sp>
            <p:nvSpPr>
              <p:cNvPr id="50" name="TextBox 63"/>
              <p:cNvSpPr>
                <a:spLocks noChangeArrowheads="1"/>
              </p:cNvSpPr>
              <p:nvPr/>
            </p:nvSpPr>
            <p:spPr bwMode="auto">
              <a:xfrm>
                <a:off x="0" y="0"/>
                <a:ext cx="2664296" cy="25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latin typeface="微软雅黑" pitchFamily="34" charset="-122"/>
                    <a:ea typeface="微软雅黑" pitchFamily="34" charset="-122"/>
                    <a:sym typeface="微软雅黑" pitchFamily="34" charset="-122"/>
                  </a:rPr>
                  <a:t>单击此处添加标题</a:t>
                </a:r>
              </a:p>
            </p:txBody>
          </p:sp>
          <p:sp>
            <p:nvSpPr>
              <p:cNvPr id="51" name="TextBox 64"/>
              <p:cNvSpPr>
                <a:spLocks noChangeArrowheads="1"/>
              </p:cNvSpPr>
              <p:nvPr/>
            </p:nvSpPr>
            <p:spPr bwMode="auto">
              <a:xfrm>
                <a:off x="10694" y="217604"/>
                <a:ext cx="2932354" cy="43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sym typeface="微软雅黑" pitchFamily="34" charset="-122"/>
                  </a:rPr>
                  <a:t>单击此处添加文本单击此处添加文本单击此处添加文本单击此处添加文本单击此处添加文本单击此处添加文本</a:t>
                </a:r>
              </a:p>
            </p:txBody>
          </p:sp>
        </p:grpSp>
      </p:grpSp>
    </p:spTree>
    <p:extLst>
      <p:ext uri="{BB962C8B-B14F-4D97-AF65-F5344CB8AC3E}">
        <p14:creationId xmlns:p14="http://schemas.microsoft.com/office/powerpoint/2010/main" val="2585440471"/>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heel(1)">
                                      <p:cBhvr>
                                        <p:cTn id="7" dur="2000"/>
                                        <p:tgtEl>
                                          <p:spTgt spid="43"/>
                                        </p:tgtEl>
                                      </p:cBhvr>
                                    </p:animEffect>
                                  </p:childTnLst>
                                </p:cTn>
                              </p:par>
                            </p:childTnLst>
                          </p:cTn>
                        </p:par>
                        <p:par>
                          <p:cTn id="8" fill="hold">
                            <p:stCondLst>
                              <p:cond delay="20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500"/>
                                        <p:tgtEl>
                                          <p:spTgt spid="2"/>
                                        </p:tgtEl>
                                      </p:cBhvr>
                                    </p:animEffect>
                                  </p:childTnLst>
                                </p:cTn>
                              </p:par>
                            </p:childTnLst>
                          </p:cTn>
                        </p:par>
                        <p:par>
                          <p:cTn id="12" fill="hold">
                            <p:stCondLst>
                              <p:cond delay="2500"/>
                            </p:stCondLst>
                            <p:childTnLst>
                              <p:par>
                                <p:cTn id="13" presetID="22"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par>
                          <p:cTn id="16" fill="hold">
                            <p:stCondLst>
                              <p:cond delay="3000"/>
                            </p:stCondLst>
                            <p:childTnLst>
                              <p:par>
                                <p:cTn id="17" presetID="42" presetClass="entr" presetSubtype="0" fill="hold"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fade">
                                      <p:cBhvr>
                                        <p:cTn id="19" dur="1000"/>
                                        <p:tgtEl>
                                          <p:spTgt spid="46"/>
                                        </p:tgtEl>
                                      </p:cBhvr>
                                    </p:animEffect>
                                    <p:anim calcmode="lin" valueType="num">
                                      <p:cBhvr>
                                        <p:cTn id="20" dur="1000" fill="hold"/>
                                        <p:tgtEl>
                                          <p:spTgt spid="46"/>
                                        </p:tgtEl>
                                        <p:attrNameLst>
                                          <p:attrName>ppt_x</p:attrName>
                                        </p:attrNameLst>
                                      </p:cBhvr>
                                      <p:tavLst>
                                        <p:tav tm="0">
                                          <p:val>
                                            <p:strVal val="#ppt_x"/>
                                          </p:val>
                                        </p:tav>
                                        <p:tav tm="100000">
                                          <p:val>
                                            <p:strVal val="#ppt_x"/>
                                          </p:val>
                                        </p:tav>
                                      </p:tavLst>
                                    </p:anim>
                                    <p:anim calcmode="lin" valueType="num">
                                      <p:cBhvr>
                                        <p:cTn id="21"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24" name="Freeform 35"/>
          <p:cNvSpPr/>
          <p:nvPr/>
        </p:nvSpPr>
        <p:spPr bwMode="auto">
          <a:xfrm>
            <a:off x="5630861" y="1230184"/>
            <a:ext cx="423863" cy="2909888"/>
          </a:xfrm>
          <a:custGeom>
            <a:avLst/>
            <a:gdLst>
              <a:gd name="T0" fmla="*/ 15 w 41"/>
              <a:gd name="T1" fmla="*/ 41 h 281"/>
              <a:gd name="T2" fmla="*/ 11 w 41"/>
              <a:gd name="T3" fmla="*/ 13 h 281"/>
              <a:gd name="T4" fmla="*/ 0 w 41"/>
              <a:gd name="T5" fmla="*/ 0 h 281"/>
              <a:gd name="T6" fmla="*/ 21 w 41"/>
              <a:gd name="T7" fmla="*/ 9 h 281"/>
              <a:gd name="T8" fmla="*/ 27 w 41"/>
              <a:gd name="T9" fmla="*/ 45 h 281"/>
              <a:gd name="T10" fmla="*/ 27 w 41"/>
              <a:gd name="T11" fmla="*/ 103 h 281"/>
              <a:gd name="T12" fmla="*/ 30 w 41"/>
              <a:gd name="T13" fmla="*/ 128 h 281"/>
              <a:gd name="T14" fmla="*/ 41 w 41"/>
              <a:gd name="T15" fmla="*/ 141 h 281"/>
              <a:gd name="T16" fmla="*/ 30 w 41"/>
              <a:gd name="T17" fmla="*/ 153 h 281"/>
              <a:gd name="T18" fmla="*/ 27 w 41"/>
              <a:gd name="T19" fmla="*/ 179 h 281"/>
              <a:gd name="T20" fmla="*/ 27 w 41"/>
              <a:gd name="T21" fmla="*/ 232 h 281"/>
              <a:gd name="T22" fmla="*/ 25 w 41"/>
              <a:gd name="T23" fmla="*/ 262 h 281"/>
              <a:gd name="T24" fmla="*/ 16 w 41"/>
              <a:gd name="T25" fmla="*/ 277 h 281"/>
              <a:gd name="T26" fmla="*/ 0 w 41"/>
              <a:gd name="T27" fmla="*/ 281 h 281"/>
              <a:gd name="T28" fmla="*/ 11 w 41"/>
              <a:gd name="T29" fmla="*/ 268 h 281"/>
              <a:gd name="T30" fmla="*/ 15 w 41"/>
              <a:gd name="T31" fmla="*/ 240 h 281"/>
              <a:gd name="T32" fmla="*/ 15 w 41"/>
              <a:gd name="T33" fmla="*/ 186 h 281"/>
              <a:gd name="T34" fmla="*/ 17 w 41"/>
              <a:gd name="T35" fmla="*/ 155 h 281"/>
              <a:gd name="T36" fmla="*/ 29 w 41"/>
              <a:gd name="T37" fmla="*/ 141 h 281"/>
              <a:gd name="T38" fmla="*/ 17 w 41"/>
              <a:gd name="T39" fmla="*/ 127 h 281"/>
              <a:gd name="T40" fmla="*/ 15 w 41"/>
              <a:gd name="T41" fmla="*/ 98 h 281"/>
              <a:gd name="T42" fmla="*/ 15 w 41"/>
              <a:gd name="T43" fmla="*/ 4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281">
                <a:moveTo>
                  <a:pt x="15" y="41"/>
                </a:moveTo>
                <a:cubicBezTo>
                  <a:pt x="15" y="29"/>
                  <a:pt x="13" y="19"/>
                  <a:pt x="11" y="13"/>
                </a:cubicBezTo>
                <a:cubicBezTo>
                  <a:pt x="9" y="7"/>
                  <a:pt x="5" y="2"/>
                  <a:pt x="0" y="0"/>
                </a:cubicBezTo>
                <a:cubicBezTo>
                  <a:pt x="10" y="0"/>
                  <a:pt x="17" y="3"/>
                  <a:pt x="21" y="9"/>
                </a:cubicBezTo>
                <a:cubicBezTo>
                  <a:pt x="25" y="14"/>
                  <a:pt x="27" y="27"/>
                  <a:pt x="27" y="45"/>
                </a:cubicBezTo>
                <a:cubicBezTo>
                  <a:pt x="27" y="103"/>
                  <a:pt x="27" y="103"/>
                  <a:pt x="27" y="103"/>
                </a:cubicBezTo>
                <a:cubicBezTo>
                  <a:pt x="27" y="114"/>
                  <a:pt x="28" y="122"/>
                  <a:pt x="30" y="128"/>
                </a:cubicBezTo>
                <a:cubicBezTo>
                  <a:pt x="32" y="134"/>
                  <a:pt x="35" y="138"/>
                  <a:pt x="41" y="141"/>
                </a:cubicBezTo>
                <a:cubicBezTo>
                  <a:pt x="35" y="143"/>
                  <a:pt x="31" y="147"/>
                  <a:pt x="30" y="153"/>
                </a:cubicBezTo>
                <a:cubicBezTo>
                  <a:pt x="28" y="158"/>
                  <a:pt x="27" y="167"/>
                  <a:pt x="27" y="179"/>
                </a:cubicBezTo>
                <a:cubicBezTo>
                  <a:pt x="27" y="232"/>
                  <a:pt x="27" y="232"/>
                  <a:pt x="27" y="232"/>
                </a:cubicBezTo>
                <a:cubicBezTo>
                  <a:pt x="27" y="245"/>
                  <a:pt x="26" y="255"/>
                  <a:pt x="25" y="262"/>
                </a:cubicBezTo>
                <a:cubicBezTo>
                  <a:pt x="23" y="269"/>
                  <a:pt x="20" y="274"/>
                  <a:pt x="16" y="277"/>
                </a:cubicBezTo>
                <a:cubicBezTo>
                  <a:pt x="12" y="279"/>
                  <a:pt x="7" y="281"/>
                  <a:pt x="0" y="281"/>
                </a:cubicBezTo>
                <a:cubicBezTo>
                  <a:pt x="5" y="279"/>
                  <a:pt x="9" y="274"/>
                  <a:pt x="11" y="268"/>
                </a:cubicBezTo>
                <a:cubicBezTo>
                  <a:pt x="13" y="261"/>
                  <a:pt x="15" y="252"/>
                  <a:pt x="15" y="240"/>
                </a:cubicBezTo>
                <a:cubicBezTo>
                  <a:pt x="15" y="186"/>
                  <a:pt x="15" y="186"/>
                  <a:pt x="15" y="186"/>
                </a:cubicBezTo>
                <a:cubicBezTo>
                  <a:pt x="15" y="172"/>
                  <a:pt x="15" y="162"/>
                  <a:pt x="17" y="155"/>
                </a:cubicBezTo>
                <a:cubicBezTo>
                  <a:pt x="19" y="148"/>
                  <a:pt x="23" y="144"/>
                  <a:pt x="29" y="141"/>
                </a:cubicBezTo>
                <a:cubicBezTo>
                  <a:pt x="23" y="138"/>
                  <a:pt x="19" y="133"/>
                  <a:pt x="17" y="127"/>
                </a:cubicBezTo>
                <a:cubicBezTo>
                  <a:pt x="15" y="121"/>
                  <a:pt x="15" y="111"/>
                  <a:pt x="15" y="98"/>
                </a:cubicBezTo>
                <a:lnTo>
                  <a:pt x="15" y="41"/>
                </a:ln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69" name="TextBox 682"/>
          <p:cNvSpPr txBox="1"/>
          <p:nvPr/>
        </p:nvSpPr>
        <p:spPr>
          <a:xfrm>
            <a:off x="6253952" y="1971098"/>
            <a:ext cx="1726755" cy="923330"/>
          </a:xfrm>
          <a:prstGeom prst="rect">
            <a:avLst/>
          </a:prstGeom>
          <a:noFill/>
        </p:spPr>
        <p:txBody>
          <a:bodyPr wrap="none">
            <a:spAutoFit/>
          </a:bodyPr>
          <a:lstStyle>
            <a:defPPr>
              <a:defRPr lang="zh-CN"/>
            </a:defPPr>
            <a:lvl1pPr algn="ctr" fontAlgn="auto">
              <a:spcBef>
                <a:spcPts val="0"/>
              </a:spcBef>
              <a:spcAft>
                <a:spcPts val="0"/>
              </a:spcAft>
              <a:defRPr sz="1200" spc="300">
                <a:solidFill>
                  <a:srgbClr val="284848"/>
                </a:solidFill>
                <a:latin typeface="微软雅黑" pitchFamily="34" charset="-122"/>
                <a:ea typeface="微软雅黑" pitchFamily="34" charset="-122"/>
                <a:cs typeface="Arial" pitchFamily="34" charset="0"/>
              </a:defRPr>
            </a:lvl1pPr>
          </a:lstStyle>
          <a:p>
            <a:r>
              <a:rPr lang="en-US" altLang="zh-CN" sz="5400" dirty="0">
                <a:solidFill>
                  <a:prstClr val="black">
                    <a:lumMod val="75000"/>
                    <a:lumOff val="25000"/>
                  </a:prstClr>
                </a:solidFill>
              </a:rPr>
              <a:t>75%</a:t>
            </a:r>
            <a:endParaRPr lang="zh-CN" altLang="en-US" sz="5400" dirty="0">
              <a:solidFill>
                <a:prstClr val="black">
                  <a:lumMod val="75000"/>
                  <a:lumOff val="25000"/>
                </a:prstClr>
              </a:solidFill>
            </a:endParaRPr>
          </a:p>
        </p:txBody>
      </p:sp>
      <p:sp>
        <p:nvSpPr>
          <p:cNvPr id="73" name="矩形 1"/>
          <p:cNvSpPr>
            <a:spLocks noChangeArrowheads="1"/>
          </p:cNvSpPr>
          <p:nvPr/>
        </p:nvSpPr>
        <p:spPr bwMode="auto">
          <a:xfrm>
            <a:off x="6283972" y="2876422"/>
            <a:ext cx="1726756" cy="1304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en-US"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单击此处添加文字内容</a:t>
            </a:r>
            <a:endParaRPr lang="zh-CN" altLang="zh-CN" sz="1050" dirty="0">
              <a:solidFill>
                <a:prstClr val="black">
                  <a:lumMod val="75000"/>
                  <a:lumOff val="25000"/>
                </a:prstClr>
              </a:solidFill>
              <a:latin typeface="微软雅黑" pitchFamily="34" charset="-122"/>
              <a:ea typeface="微软雅黑" pitchFamily="34" charset="-122"/>
            </a:endParaRPr>
          </a:p>
        </p:txBody>
      </p:sp>
      <p:grpSp>
        <p:nvGrpSpPr>
          <p:cNvPr id="35" name="组合 34"/>
          <p:cNvGrpSpPr/>
          <p:nvPr/>
        </p:nvGrpSpPr>
        <p:grpSpPr>
          <a:xfrm>
            <a:off x="1067939" y="1066008"/>
            <a:ext cx="2400302" cy="590550"/>
            <a:chOff x="1109324" y="1803110"/>
            <a:chExt cx="3200402" cy="787400"/>
          </a:xfrm>
        </p:grpSpPr>
        <p:sp>
          <p:nvSpPr>
            <p:cNvPr id="36" name="Oval 29"/>
            <p:cNvSpPr>
              <a:spLocks noChangeArrowheads="1"/>
            </p:cNvSpPr>
            <p:nvPr/>
          </p:nvSpPr>
          <p:spPr bwMode="auto">
            <a:xfrm>
              <a:off x="1187642" y="1803110"/>
              <a:ext cx="156633"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7" name="Freeform 30"/>
            <p:cNvSpPr/>
            <p:nvPr/>
          </p:nvSpPr>
          <p:spPr bwMode="auto">
            <a:xfrm>
              <a:off x="1109324"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8" name="Oval 31"/>
            <p:cNvSpPr>
              <a:spLocks noChangeArrowheads="1"/>
            </p:cNvSpPr>
            <p:nvPr/>
          </p:nvSpPr>
          <p:spPr bwMode="auto">
            <a:xfrm>
              <a:off x="16046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9" name="Freeform 32"/>
            <p:cNvSpPr/>
            <p:nvPr/>
          </p:nvSpPr>
          <p:spPr bwMode="auto">
            <a:xfrm>
              <a:off x="1517842" y="1968210"/>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0" name="Oval 33"/>
            <p:cNvSpPr>
              <a:spLocks noChangeArrowheads="1"/>
            </p:cNvSpPr>
            <p:nvPr/>
          </p:nvSpPr>
          <p:spPr bwMode="auto">
            <a:xfrm>
              <a:off x="2013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1" name="Freeform 34"/>
            <p:cNvSpPr/>
            <p:nvPr/>
          </p:nvSpPr>
          <p:spPr bwMode="auto">
            <a:xfrm>
              <a:off x="1934824"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2" name="Oval 35"/>
            <p:cNvSpPr>
              <a:spLocks noChangeArrowheads="1"/>
            </p:cNvSpPr>
            <p:nvPr/>
          </p:nvSpPr>
          <p:spPr bwMode="auto">
            <a:xfrm>
              <a:off x="24301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3" name="Freeform 36"/>
            <p:cNvSpPr/>
            <p:nvPr/>
          </p:nvSpPr>
          <p:spPr bwMode="auto">
            <a:xfrm>
              <a:off x="2343341"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4" name="Oval 37"/>
            <p:cNvSpPr>
              <a:spLocks noChangeArrowheads="1"/>
            </p:cNvSpPr>
            <p:nvPr/>
          </p:nvSpPr>
          <p:spPr bwMode="auto">
            <a:xfrm>
              <a:off x="28386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5" name="Freeform 38"/>
            <p:cNvSpPr/>
            <p:nvPr/>
          </p:nvSpPr>
          <p:spPr bwMode="auto">
            <a:xfrm>
              <a:off x="2751857"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7" y="0"/>
                    <a:pt x="17" y="0"/>
                    <a:pt x="17"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6" name="Oval 39"/>
            <p:cNvSpPr>
              <a:spLocks noChangeArrowheads="1"/>
            </p:cNvSpPr>
            <p:nvPr/>
          </p:nvSpPr>
          <p:spPr bwMode="auto">
            <a:xfrm>
              <a:off x="3247158" y="1803110"/>
              <a:ext cx="158751"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7" name="Freeform 40"/>
            <p:cNvSpPr/>
            <p:nvPr/>
          </p:nvSpPr>
          <p:spPr bwMode="auto">
            <a:xfrm>
              <a:off x="3168841"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8" name="Oval 41"/>
            <p:cNvSpPr>
              <a:spLocks noChangeArrowheads="1"/>
            </p:cNvSpPr>
            <p:nvPr/>
          </p:nvSpPr>
          <p:spPr bwMode="auto">
            <a:xfrm>
              <a:off x="3664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9" name="Freeform 42"/>
            <p:cNvSpPr/>
            <p:nvPr/>
          </p:nvSpPr>
          <p:spPr bwMode="auto">
            <a:xfrm>
              <a:off x="3577357" y="1968210"/>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0" name="Oval 43"/>
            <p:cNvSpPr>
              <a:spLocks noChangeArrowheads="1"/>
            </p:cNvSpPr>
            <p:nvPr/>
          </p:nvSpPr>
          <p:spPr bwMode="auto">
            <a:xfrm>
              <a:off x="4072658"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1" name="Freeform 44"/>
            <p:cNvSpPr/>
            <p:nvPr/>
          </p:nvSpPr>
          <p:spPr bwMode="auto">
            <a:xfrm>
              <a:off x="3985875" y="1968210"/>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8" y="0"/>
                    <a:pt x="18" y="0"/>
                    <a:pt x="18"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52" name="组合 51"/>
          <p:cNvGrpSpPr/>
          <p:nvPr/>
        </p:nvGrpSpPr>
        <p:grpSpPr>
          <a:xfrm>
            <a:off x="1067948" y="1066008"/>
            <a:ext cx="3019427" cy="1922462"/>
            <a:chOff x="1109324" y="1803110"/>
            <a:chExt cx="4025902" cy="2563283"/>
          </a:xfrm>
        </p:grpSpPr>
        <p:sp>
          <p:nvSpPr>
            <p:cNvPr id="53" name="Oval 9"/>
            <p:cNvSpPr>
              <a:spLocks noChangeArrowheads="1"/>
            </p:cNvSpPr>
            <p:nvPr/>
          </p:nvSpPr>
          <p:spPr bwMode="auto">
            <a:xfrm>
              <a:off x="1187642" y="2692110"/>
              <a:ext cx="156633"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4" name="Freeform 10"/>
            <p:cNvSpPr/>
            <p:nvPr/>
          </p:nvSpPr>
          <p:spPr bwMode="auto">
            <a:xfrm>
              <a:off x="1109324"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5" name="Oval 11"/>
            <p:cNvSpPr>
              <a:spLocks noChangeArrowheads="1"/>
            </p:cNvSpPr>
            <p:nvPr/>
          </p:nvSpPr>
          <p:spPr bwMode="auto">
            <a:xfrm>
              <a:off x="16046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6" name="Freeform 12"/>
            <p:cNvSpPr/>
            <p:nvPr/>
          </p:nvSpPr>
          <p:spPr bwMode="auto">
            <a:xfrm>
              <a:off x="1517842" y="2857209"/>
              <a:ext cx="321733"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7" name="Oval 13"/>
            <p:cNvSpPr>
              <a:spLocks noChangeArrowheads="1"/>
            </p:cNvSpPr>
            <p:nvPr/>
          </p:nvSpPr>
          <p:spPr bwMode="auto">
            <a:xfrm>
              <a:off x="2013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8" name="Freeform 14"/>
            <p:cNvSpPr/>
            <p:nvPr/>
          </p:nvSpPr>
          <p:spPr bwMode="auto">
            <a:xfrm>
              <a:off x="1934824"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8"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9" name="Oval 15"/>
            <p:cNvSpPr>
              <a:spLocks noChangeArrowheads="1"/>
            </p:cNvSpPr>
            <p:nvPr/>
          </p:nvSpPr>
          <p:spPr bwMode="auto">
            <a:xfrm>
              <a:off x="24301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0" name="Freeform 16"/>
            <p:cNvSpPr/>
            <p:nvPr/>
          </p:nvSpPr>
          <p:spPr bwMode="auto">
            <a:xfrm>
              <a:off x="2343341"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1" name="Oval 17"/>
            <p:cNvSpPr>
              <a:spLocks noChangeArrowheads="1"/>
            </p:cNvSpPr>
            <p:nvPr/>
          </p:nvSpPr>
          <p:spPr bwMode="auto">
            <a:xfrm>
              <a:off x="28386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2" name="Freeform 18"/>
            <p:cNvSpPr/>
            <p:nvPr/>
          </p:nvSpPr>
          <p:spPr bwMode="auto">
            <a:xfrm>
              <a:off x="2751857"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3" name="Oval 19"/>
            <p:cNvSpPr>
              <a:spLocks noChangeArrowheads="1"/>
            </p:cNvSpPr>
            <p:nvPr/>
          </p:nvSpPr>
          <p:spPr bwMode="auto">
            <a:xfrm>
              <a:off x="3247158"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4" name="Freeform 20"/>
            <p:cNvSpPr/>
            <p:nvPr/>
          </p:nvSpPr>
          <p:spPr bwMode="auto">
            <a:xfrm>
              <a:off x="3168841"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5" name="Oval 21"/>
            <p:cNvSpPr>
              <a:spLocks noChangeArrowheads="1"/>
            </p:cNvSpPr>
            <p:nvPr/>
          </p:nvSpPr>
          <p:spPr bwMode="auto">
            <a:xfrm>
              <a:off x="3664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6" name="Freeform 22"/>
            <p:cNvSpPr/>
            <p:nvPr/>
          </p:nvSpPr>
          <p:spPr bwMode="auto">
            <a:xfrm>
              <a:off x="3577357" y="2857209"/>
              <a:ext cx="323851" cy="620184"/>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7 w 41"/>
                <a:gd name="T19" fmla="*/ 35 h 79"/>
                <a:gd name="T20" fmla="*/ 7 w 41"/>
                <a:gd name="T21" fmla="*/ 21 h 79"/>
                <a:gd name="T22" fmla="*/ 7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7" name="Oval 23"/>
            <p:cNvSpPr>
              <a:spLocks noChangeArrowheads="1"/>
            </p:cNvSpPr>
            <p:nvPr/>
          </p:nvSpPr>
          <p:spPr bwMode="auto">
            <a:xfrm>
              <a:off x="40726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8" name="Freeform 24"/>
            <p:cNvSpPr/>
            <p:nvPr/>
          </p:nvSpPr>
          <p:spPr bwMode="auto">
            <a:xfrm>
              <a:off x="3985875" y="2857209"/>
              <a:ext cx="323851" cy="620184"/>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0" name="Oval 25"/>
            <p:cNvSpPr>
              <a:spLocks noChangeArrowheads="1"/>
            </p:cNvSpPr>
            <p:nvPr/>
          </p:nvSpPr>
          <p:spPr bwMode="auto">
            <a:xfrm>
              <a:off x="4481175"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1" name="Freeform 26"/>
            <p:cNvSpPr/>
            <p:nvPr/>
          </p:nvSpPr>
          <p:spPr bwMode="auto">
            <a:xfrm>
              <a:off x="4402857" y="2857209"/>
              <a:ext cx="315384" cy="620184"/>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2" name="Oval 27"/>
            <p:cNvSpPr>
              <a:spLocks noChangeArrowheads="1"/>
            </p:cNvSpPr>
            <p:nvPr/>
          </p:nvSpPr>
          <p:spPr bwMode="auto">
            <a:xfrm>
              <a:off x="48981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4" name="Freeform 28"/>
            <p:cNvSpPr/>
            <p:nvPr/>
          </p:nvSpPr>
          <p:spPr bwMode="auto">
            <a:xfrm>
              <a:off x="4811375"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5" name="Oval 45"/>
            <p:cNvSpPr>
              <a:spLocks noChangeArrowheads="1"/>
            </p:cNvSpPr>
            <p:nvPr/>
          </p:nvSpPr>
          <p:spPr bwMode="auto">
            <a:xfrm>
              <a:off x="4481175" y="1803110"/>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6" name="Freeform 46"/>
            <p:cNvSpPr/>
            <p:nvPr/>
          </p:nvSpPr>
          <p:spPr bwMode="auto">
            <a:xfrm>
              <a:off x="4402857" y="1968210"/>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7" name="Oval 47"/>
            <p:cNvSpPr>
              <a:spLocks noChangeArrowheads="1"/>
            </p:cNvSpPr>
            <p:nvPr/>
          </p:nvSpPr>
          <p:spPr bwMode="auto">
            <a:xfrm>
              <a:off x="4898158" y="1803110"/>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8" name="Freeform 48"/>
            <p:cNvSpPr/>
            <p:nvPr/>
          </p:nvSpPr>
          <p:spPr bwMode="auto">
            <a:xfrm>
              <a:off x="4811375"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9" name="Oval 49"/>
            <p:cNvSpPr>
              <a:spLocks noChangeArrowheads="1"/>
            </p:cNvSpPr>
            <p:nvPr/>
          </p:nvSpPr>
          <p:spPr bwMode="auto">
            <a:xfrm>
              <a:off x="1187642" y="3572643"/>
              <a:ext cx="156633"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0" name="Freeform 50"/>
            <p:cNvSpPr/>
            <p:nvPr/>
          </p:nvSpPr>
          <p:spPr bwMode="auto">
            <a:xfrm>
              <a:off x="1109324"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1" name="Oval 51"/>
            <p:cNvSpPr>
              <a:spLocks noChangeArrowheads="1"/>
            </p:cNvSpPr>
            <p:nvPr/>
          </p:nvSpPr>
          <p:spPr bwMode="auto">
            <a:xfrm>
              <a:off x="16046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2" name="Freeform 52"/>
            <p:cNvSpPr/>
            <p:nvPr/>
          </p:nvSpPr>
          <p:spPr bwMode="auto">
            <a:xfrm>
              <a:off x="1517842" y="3746209"/>
              <a:ext cx="321733"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3" name="Oval 53"/>
            <p:cNvSpPr>
              <a:spLocks noChangeArrowheads="1"/>
            </p:cNvSpPr>
            <p:nvPr/>
          </p:nvSpPr>
          <p:spPr bwMode="auto">
            <a:xfrm>
              <a:off x="2013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4" name="Freeform 54"/>
            <p:cNvSpPr/>
            <p:nvPr/>
          </p:nvSpPr>
          <p:spPr bwMode="auto">
            <a:xfrm>
              <a:off x="1934824"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5" name="Oval 55"/>
            <p:cNvSpPr>
              <a:spLocks noChangeArrowheads="1"/>
            </p:cNvSpPr>
            <p:nvPr/>
          </p:nvSpPr>
          <p:spPr bwMode="auto">
            <a:xfrm>
              <a:off x="24301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6" name="Freeform 56"/>
            <p:cNvSpPr/>
            <p:nvPr/>
          </p:nvSpPr>
          <p:spPr bwMode="auto">
            <a:xfrm>
              <a:off x="2343341"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7" name="Oval 57"/>
            <p:cNvSpPr>
              <a:spLocks noChangeArrowheads="1"/>
            </p:cNvSpPr>
            <p:nvPr/>
          </p:nvSpPr>
          <p:spPr bwMode="auto">
            <a:xfrm>
              <a:off x="28386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8" name="Freeform 58"/>
            <p:cNvSpPr/>
            <p:nvPr/>
          </p:nvSpPr>
          <p:spPr bwMode="auto">
            <a:xfrm>
              <a:off x="2751857"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9" name="Oval 59"/>
            <p:cNvSpPr>
              <a:spLocks noChangeArrowheads="1"/>
            </p:cNvSpPr>
            <p:nvPr/>
          </p:nvSpPr>
          <p:spPr bwMode="auto">
            <a:xfrm>
              <a:off x="3247158" y="3572643"/>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0" name="Freeform 60"/>
            <p:cNvSpPr/>
            <p:nvPr/>
          </p:nvSpPr>
          <p:spPr bwMode="auto">
            <a:xfrm>
              <a:off x="3168841"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1" name="Oval 61"/>
            <p:cNvSpPr>
              <a:spLocks noChangeArrowheads="1"/>
            </p:cNvSpPr>
            <p:nvPr/>
          </p:nvSpPr>
          <p:spPr bwMode="auto">
            <a:xfrm>
              <a:off x="3664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2" name="Freeform 62"/>
            <p:cNvSpPr/>
            <p:nvPr/>
          </p:nvSpPr>
          <p:spPr bwMode="auto">
            <a:xfrm>
              <a:off x="3577357" y="3746209"/>
              <a:ext cx="323851" cy="620184"/>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3" name="Oval 63"/>
            <p:cNvSpPr>
              <a:spLocks noChangeArrowheads="1"/>
            </p:cNvSpPr>
            <p:nvPr/>
          </p:nvSpPr>
          <p:spPr bwMode="auto">
            <a:xfrm>
              <a:off x="4072658"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4" name="Freeform 64"/>
            <p:cNvSpPr/>
            <p:nvPr/>
          </p:nvSpPr>
          <p:spPr bwMode="auto">
            <a:xfrm>
              <a:off x="3985875" y="3746209"/>
              <a:ext cx="323851" cy="620184"/>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95" name="组合 94"/>
          <p:cNvGrpSpPr/>
          <p:nvPr/>
        </p:nvGrpSpPr>
        <p:grpSpPr>
          <a:xfrm>
            <a:off x="1067948" y="2393157"/>
            <a:ext cx="3019427" cy="1257300"/>
            <a:chOff x="1109324" y="3572643"/>
            <a:chExt cx="4025902" cy="1676400"/>
          </a:xfrm>
          <a:solidFill>
            <a:schemeClr val="accent3"/>
          </a:solidFill>
        </p:grpSpPr>
        <p:sp>
          <p:nvSpPr>
            <p:cNvPr id="96" name="Oval 65"/>
            <p:cNvSpPr>
              <a:spLocks noChangeArrowheads="1"/>
            </p:cNvSpPr>
            <p:nvPr/>
          </p:nvSpPr>
          <p:spPr bwMode="auto">
            <a:xfrm>
              <a:off x="4481175" y="3572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7" name="Freeform 66"/>
            <p:cNvSpPr/>
            <p:nvPr/>
          </p:nvSpPr>
          <p:spPr bwMode="auto">
            <a:xfrm>
              <a:off x="4402857" y="3746209"/>
              <a:ext cx="315384" cy="620184"/>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8" name="Oval 67"/>
            <p:cNvSpPr>
              <a:spLocks noChangeArrowheads="1"/>
            </p:cNvSpPr>
            <p:nvPr/>
          </p:nvSpPr>
          <p:spPr bwMode="auto">
            <a:xfrm>
              <a:off x="4898158" y="3572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9" name="Freeform 68"/>
            <p:cNvSpPr/>
            <p:nvPr/>
          </p:nvSpPr>
          <p:spPr bwMode="auto">
            <a:xfrm>
              <a:off x="4811375"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0" name="Oval 69"/>
            <p:cNvSpPr>
              <a:spLocks noChangeArrowheads="1"/>
            </p:cNvSpPr>
            <p:nvPr/>
          </p:nvSpPr>
          <p:spPr bwMode="auto">
            <a:xfrm>
              <a:off x="1187642" y="4461643"/>
              <a:ext cx="156633"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1" name="Freeform 70"/>
            <p:cNvSpPr/>
            <p:nvPr/>
          </p:nvSpPr>
          <p:spPr bwMode="auto">
            <a:xfrm>
              <a:off x="1109324"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2" name="Oval 71"/>
            <p:cNvSpPr>
              <a:spLocks noChangeArrowheads="1"/>
            </p:cNvSpPr>
            <p:nvPr/>
          </p:nvSpPr>
          <p:spPr bwMode="auto">
            <a:xfrm>
              <a:off x="16046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3" name="Freeform 72"/>
            <p:cNvSpPr/>
            <p:nvPr/>
          </p:nvSpPr>
          <p:spPr bwMode="auto">
            <a:xfrm>
              <a:off x="1517842" y="4626743"/>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4" name="Oval 73"/>
            <p:cNvSpPr>
              <a:spLocks noChangeArrowheads="1"/>
            </p:cNvSpPr>
            <p:nvPr/>
          </p:nvSpPr>
          <p:spPr bwMode="auto">
            <a:xfrm>
              <a:off x="2013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5" name="Freeform 74"/>
            <p:cNvSpPr/>
            <p:nvPr/>
          </p:nvSpPr>
          <p:spPr bwMode="auto">
            <a:xfrm>
              <a:off x="1934824"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6" name="Oval 75"/>
            <p:cNvSpPr>
              <a:spLocks noChangeArrowheads="1"/>
            </p:cNvSpPr>
            <p:nvPr/>
          </p:nvSpPr>
          <p:spPr bwMode="auto">
            <a:xfrm>
              <a:off x="24301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7" name="Freeform 76"/>
            <p:cNvSpPr/>
            <p:nvPr/>
          </p:nvSpPr>
          <p:spPr bwMode="auto">
            <a:xfrm>
              <a:off x="2343341"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8" name="Oval 77"/>
            <p:cNvSpPr>
              <a:spLocks noChangeArrowheads="1"/>
            </p:cNvSpPr>
            <p:nvPr/>
          </p:nvSpPr>
          <p:spPr bwMode="auto">
            <a:xfrm>
              <a:off x="28386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9" name="Freeform 78"/>
            <p:cNvSpPr/>
            <p:nvPr/>
          </p:nvSpPr>
          <p:spPr bwMode="auto">
            <a:xfrm>
              <a:off x="2751857"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110" name="组合 109"/>
          <p:cNvGrpSpPr/>
          <p:nvPr/>
        </p:nvGrpSpPr>
        <p:grpSpPr>
          <a:xfrm>
            <a:off x="1067948" y="3059907"/>
            <a:ext cx="3019427" cy="1257300"/>
            <a:chOff x="1109324" y="4461643"/>
            <a:chExt cx="4025902" cy="1676400"/>
          </a:xfrm>
          <a:solidFill>
            <a:schemeClr val="accent4"/>
          </a:solidFill>
        </p:grpSpPr>
        <p:sp>
          <p:nvSpPr>
            <p:cNvPr id="111" name="Oval 79"/>
            <p:cNvSpPr>
              <a:spLocks noChangeArrowheads="1"/>
            </p:cNvSpPr>
            <p:nvPr/>
          </p:nvSpPr>
          <p:spPr bwMode="auto">
            <a:xfrm>
              <a:off x="3247158"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2" name="Freeform 80"/>
            <p:cNvSpPr/>
            <p:nvPr/>
          </p:nvSpPr>
          <p:spPr bwMode="auto">
            <a:xfrm>
              <a:off x="3168841"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3" name="Oval 81"/>
            <p:cNvSpPr>
              <a:spLocks noChangeArrowheads="1"/>
            </p:cNvSpPr>
            <p:nvPr/>
          </p:nvSpPr>
          <p:spPr bwMode="auto">
            <a:xfrm>
              <a:off x="3664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4" name="Freeform 82"/>
            <p:cNvSpPr/>
            <p:nvPr/>
          </p:nvSpPr>
          <p:spPr bwMode="auto">
            <a:xfrm>
              <a:off x="3577357" y="4626743"/>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5" name="Oval 83"/>
            <p:cNvSpPr>
              <a:spLocks noChangeArrowheads="1"/>
            </p:cNvSpPr>
            <p:nvPr/>
          </p:nvSpPr>
          <p:spPr bwMode="auto">
            <a:xfrm>
              <a:off x="40726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6" name="Freeform 84"/>
            <p:cNvSpPr/>
            <p:nvPr/>
          </p:nvSpPr>
          <p:spPr bwMode="auto">
            <a:xfrm>
              <a:off x="3985875" y="4626743"/>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7" name="Oval 85"/>
            <p:cNvSpPr>
              <a:spLocks noChangeArrowheads="1"/>
            </p:cNvSpPr>
            <p:nvPr/>
          </p:nvSpPr>
          <p:spPr bwMode="auto">
            <a:xfrm>
              <a:off x="4481175"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8" name="Freeform 86"/>
            <p:cNvSpPr/>
            <p:nvPr/>
          </p:nvSpPr>
          <p:spPr bwMode="auto">
            <a:xfrm>
              <a:off x="4402857" y="4626743"/>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9" name="Oval 87"/>
            <p:cNvSpPr>
              <a:spLocks noChangeArrowheads="1"/>
            </p:cNvSpPr>
            <p:nvPr/>
          </p:nvSpPr>
          <p:spPr bwMode="auto">
            <a:xfrm>
              <a:off x="48981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0" name="Freeform 88"/>
            <p:cNvSpPr/>
            <p:nvPr/>
          </p:nvSpPr>
          <p:spPr bwMode="auto">
            <a:xfrm>
              <a:off x="4811375"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1" name="Oval 89"/>
            <p:cNvSpPr>
              <a:spLocks noChangeArrowheads="1"/>
            </p:cNvSpPr>
            <p:nvPr/>
          </p:nvSpPr>
          <p:spPr bwMode="auto">
            <a:xfrm>
              <a:off x="1187642" y="5342177"/>
              <a:ext cx="156633" cy="158751"/>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2" name="Freeform 90"/>
            <p:cNvSpPr/>
            <p:nvPr/>
          </p:nvSpPr>
          <p:spPr bwMode="auto">
            <a:xfrm>
              <a:off x="1109324" y="5515743"/>
              <a:ext cx="315384" cy="622300"/>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sp>
        <p:nvSpPr>
          <p:cNvPr id="123" name="Oval 91"/>
          <p:cNvSpPr>
            <a:spLocks noChangeArrowheads="1"/>
          </p:cNvSpPr>
          <p:nvPr/>
        </p:nvSpPr>
        <p:spPr bwMode="auto">
          <a:xfrm>
            <a:off x="1439415"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4" name="Freeform 92"/>
          <p:cNvSpPr/>
          <p:nvPr/>
        </p:nvSpPr>
        <p:spPr bwMode="auto">
          <a:xfrm>
            <a:off x="1374336" y="3850483"/>
            <a:ext cx="241300"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5" name="Oval 93"/>
          <p:cNvSpPr>
            <a:spLocks noChangeArrowheads="1"/>
          </p:cNvSpPr>
          <p:nvPr/>
        </p:nvSpPr>
        <p:spPr bwMode="auto">
          <a:xfrm>
            <a:off x="174580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6" name="Freeform 94"/>
          <p:cNvSpPr/>
          <p:nvPr/>
        </p:nvSpPr>
        <p:spPr bwMode="auto">
          <a:xfrm>
            <a:off x="1687064"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7" name="Oval 95"/>
          <p:cNvSpPr>
            <a:spLocks noChangeArrowheads="1"/>
          </p:cNvSpPr>
          <p:nvPr/>
        </p:nvSpPr>
        <p:spPr bwMode="auto">
          <a:xfrm>
            <a:off x="2058541"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8" name="Freeform 96"/>
          <p:cNvSpPr/>
          <p:nvPr/>
        </p:nvSpPr>
        <p:spPr bwMode="auto">
          <a:xfrm>
            <a:off x="1993460" y="3850483"/>
            <a:ext cx="236538" cy="466725"/>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9" name="Oval 97"/>
          <p:cNvSpPr>
            <a:spLocks noChangeArrowheads="1"/>
          </p:cNvSpPr>
          <p:nvPr/>
        </p:nvSpPr>
        <p:spPr bwMode="auto">
          <a:xfrm>
            <a:off x="2364928"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0" name="Freeform 98"/>
          <p:cNvSpPr/>
          <p:nvPr/>
        </p:nvSpPr>
        <p:spPr bwMode="auto">
          <a:xfrm>
            <a:off x="2299848"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1" name="Oval 99"/>
          <p:cNvSpPr>
            <a:spLocks noChangeArrowheads="1"/>
          </p:cNvSpPr>
          <p:nvPr/>
        </p:nvSpPr>
        <p:spPr bwMode="auto">
          <a:xfrm>
            <a:off x="2671324"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2" name="Freeform 100"/>
          <p:cNvSpPr/>
          <p:nvPr/>
        </p:nvSpPr>
        <p:spPr bwMode="auto">
          <a:xfrm>
            <a:off x="2612578"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3" name="Oval 101"/>
          <p:cNvSpPr>
            <a:spLocks noChangeArrowheads="1"/>
          </p:cNvSpPr>
          <p:nvPr/>
        </p:nvSpPr>
        <p:spPr bwMode="auto">
          <a:xfrm>
            <a:off x="298405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4" name="Freeform 102"/>
          <p:cNvSpPr/>
          <p:nvPr/>
        </p:nvSpPr>
        <p:spPr bwMode="auto">
          <a:xfrm>
            <a:off x="2918972" y="3850483"/>
            <a:ext cx="242888" cy="466725"/>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5" name="Oval 103"/>
          <p:cNvSpPr>
            <a:spLocks noChangeArrowheads="1"/>
          </p:cNvSpPr>
          <p:nvPr/>
        </p:nvSpPr>
        <p:spPr bwMode="auto">
          <a:xfrm>
            <a:off x="3290440"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6" name="Freeform 104"/>
          <p:cNvSpPr/>
          <p:nvPr/>
        </p:nvSpPr>
        <p:spPr bwMode="auto">
          <a:xfrm>
            <a:off x="3225362" y="3850483"/>
            <a:ext cx="242888" cy="466725"/>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7" name="Oval 105"/>
          <p:cNvSpPr>
            <a:spLocks noChangeArrowheads="1"/>
          </p:cNvSpPr>
          <p:nvPr/>
        </p:nvSpPr>
        <p:spPr bwMode="auto">
          <a:xfrm>
            <a:off x="3596828"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8" name="Freeform 106"/>
          <p:cNvSpPr/>
          <p:nvPr/>
        </p:nvSpPr>
        <p:spPr bwMode="auto">
          <a:xfrm>
            <a:off x="3538097" y="3850483"/>
            <a:ext cx="236538" cy="466725"/>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9" name="Oval 107"/>
          <p:cNvSpPr>
            <a:spLocks noChangeArrowheads="1"/>
          </p:cNvSpPr>
          <p:nvPr/>
        </p:nvSpPr>
        <p:spPr bwMode="auto">
          <a:xfrm>
            <a:off x="3909566"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0" name="Freeform 108"/>
          <p:cNvSpPr/>
          <p:nvPr/>
        </p:nvSpPr>
        <p:spPr bwMode="auto">
          <a:xfrm>
            <a:off x="3844486"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1" name="Oval 132"/>
          <p:cNvSpPr>
            <a:spLocks noChangeArrowheads="1"/>
          </p:cNvSpPr>
          <p:nvPr/>
        </p:nvSpPr>
        <p:spPr bwMode="auto">
          <a:xfrm>
            <a:off x="4600136" y="1254919"/>
            <a:ext cx="230188" cy="230188"/>
          </a:xfrm>
          <a:prstGeom prst="ellipse">
            <a:avLst/>
          </a:prstGeom>
          <a:solidFill>
            <a:schemeClr val="accent1"/>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srgbClr val="FF0000"/>
              </a:solidFill>
            </a:endParaRPr>
          </a:p>
        </p:txBody>
      </p:sp>
      <p:sp>
        <p:nvSpPr>
          <p:cNvPr id="142" name="Oval 156"/>
          <p:cNvSpPr>
            <a:spLocks noChangeArrowheads="1"/>
          </p:cNvSpPr>
          <p:nvPr/>
        </p:nvSpPr>
        <p:spPr bwMode="auto">
          <a:xfrm>
            <a:off x="4600136" y="1797849"/>
            <a:ext cx="230188" cy="230188"/>
          </a:xfrm>
          <a:prstGeom prst="ellipse">
            <a:avLst/>
          </a:prstGeom>
          <a:solidFill>
            <a:schemeClr val="accent2"/>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3" name="Oval 180"/>
          <p:cNvSpPr>
            <a:spLocks noChangeArrowheads="1"/>
          </p:cNvSpPr>
          <p:nvPr/>
        </p:nvSpPr>
        <p:spPr bwMode="auto">
          <a:xfrm>
            <a:off x="4600136" y="2340777"/>
            <a:ext cx="230188" cy="230188"/>
          </a:xfrm>
          <a:prstGeom prst="ellipse">
            <a:avLst/>
          </a:prstGeom>
          <a:solidFill>
            <a:schemeClr val="accent3"/>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4" name="Oval 204"/>
          <p:cNvSpPr>
            <a:spLocks noChangeArrowheads="1"/>
          </p:cNvSpPr>
          <p:nvPr/>
        </p:nvSpPr>
        <p:spPr bwMode="auto">
          <a:xfrm>
            <a:off x="4600136" y="2883694"/>
            <a:ext cx="230188" cy="228600"/>
          </a:xfrm>
          <a:prstGeom prst="ellipse">
            <a:avLst/>
          </a:prstGeom>
          <a:solidFill>
            <a:schemeClr val="accent4"/>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5" name="Oval 229"/>
          <p:cNvSpPr>
            <a:spLocks noChangeArrowheads="1"/>
          </p:cNvSpPr>
          <p:nvPr/>
        </p:nvSpPr>
        <p:spPr bwMode="auto">
          <a:xfrm>
            <a:off x="4600136" y="3425032"/>
            <a:ext cx="230188" cy="230188"/>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6" name="Oval 253"/>
          <p:cNvSpPr>
            <a:spLocks noChangeArrowheads="1"/>
          </p:cNvSpPr>
          <p:nvPr/>
        </p:nvSpPr>
        <p:spPr bwMode="auto">
          <a:xfrm>
            <a:off x="4600136" y="3967965"/>
            <a:ext cx="230188" cy="230188"/>
          </a:xfrm>
          <a:prstGeom prst="ellipse">
            <a:avLst/>
          </a:prstGeom>
          <a:solidFill>
            <a:schemeClr val="accent6"/>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7" name="TextBox 126119"/>
          <p:cNvSpPr txBox="1"/>
          <p:nvPr/>
        </p:nvSpPr>
        <p:spPr>
          <a:xfrm>
            <a:off x="4896853" y="1145341"/>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16</a:t>
            </a:r>
            <a:r>
              <a:rPr lang="en-US" altLang="zh-CN" sz="1600" dirty="0"/>
              <a:t>%</a:t>
            </a:r>
            <a:endParaRPr lang="zh-CN" altLang="en-US" dirty="0"/>
          </a:p>
        </p:txBody>
      </p:sp>
      <p:sp>
        <p:nvSpPr>
          <p:cNvPr id="148" name="TextBox 296"/>
          <p:cNvSpPr txBox="1"/>
          <p:nvPr/>
        </p:nvSpPr>
        <p:spPr>
          <a:xfrm>
            <a:off x="4896853" y="1668562"/>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32</a:t>
            </a:r>
            <a:r>
              <a:rPr lang="en-US" altLang="zh-CN" sz="1600" dirty="0"/>
              <a:t>%</a:t>
            </a:r>
            <a:endParaRPr lang="zh-CN" altLang="en-US" dirty="0"/>
          </a:p>
        </p:txBody>
      </p:sp>
      <p:sp>
        <p:nvSpPr>
          <p:cNvPr id="149" name="TextBox 297"/>
          <p:cNvSpPr txBox="1"/>
          <p:nvPr/>
        </p:nvSpPr>
        <p:spPr>
          <a:xfrm>
            <a:off x="4896853" y="2244624"/>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34</a:t>
            </a:r>
            <a:r>
              <a:rPr lang="en-US" altLang="zh-CN" sz="1600" dirty="0"/>
              <a:t>%</a:t>
            </a:r>
            <a:endParaRPr lang="zh-CN" altLang="en-US" dirty="0"/>
          </a:p>
        </p:txBody>
      </p:sp>
      <p:sp>
        <p:nvSpPr>
          <p:cNvPr id="150" name="TextBox 298"/>
          <p:cNvSpPr txBox="1"/>
          <p:nvPr/>
        </p:nvSpPr>
        <p:spPr>
          <a:xfrm>
            <a:off x="4896853" y="27390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14</a:t>
            </a:r>
            <a:r>
              <a:rPr lang="en-US" altLang="zh-CN" sz="1600" dirty="0"/>
              <a:t>%</a:t>
            </a:r>
            <a:endParaRPr lang="zh-CN" altLang="en-US" dirty="0"/>
          </a:p>
        </p:txBody>
      </p:sp>
      <p:sp>
        <p:nvSpPr>
          <p:cNvPr id="151" name="TextBox 299"/>
          <p:cNvSpPr txBox="1"/>
          <p:nvPr/>
        </p:nvSpPr>
        <p:spPr>
          <a:xfrm>
            <a:off x="4896853" y="32724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12</a:t>
            </a:r>
            <a:r>
              <a:rPr lang="en-US" altLang="zh-CN" sz="1600" dirty="0"/>
              <a:t>%</a:t>
            </a:r>
            <a:endParaRPr lang="zh-CN" altLang="en-US" dirty="0"/>
          </a:p>
        </p:txBody>
      </p:sp>
      <p:sp>
        <p:nvSpPr>
          <p:cNvPr id="152" name="TextBox 300"/>
          <p:cNvSpPr txBox="1"/>
          <p:nvPr/>
        </p:nvSpPr>
        <p:spPr>
          <a:xfrm>
            <a:off x="4896853" y="3844736"/>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18</a:t>
            </a:r>
            <a:r>
              <a:rPr lang="en-US" altLang="zh-CN" sz="1600" dirty="0"/>
              <a:t>%</a:t>
            </a:r>
            <a:endParaRPr lang="zh-CN" altLang="en-US" dirty="0"/>
          </a:p>
        </p:txBody>
      </p:sp>
    </p:spTree>
    <p:extLst>
      <p:ext uri="{BB962C8B-B14F-4D97-AF65-F5344CB8AC3E}">
        <p14:creationId xmlns:p14="http://schemas.microsoft.com/office/powerpoint/2010/main" val="235152479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10" presetClass="entr" presetSubtype="0" fill="hold"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fade">
                                      <p:cBhvr>
                                        <p:cTn id="10" dur="500"/>
                                        <p:tgtEl>
                                          <p:spTgt spid="52"/>
                                        </p:tgtEl>
                                      </p:cBhvr>
                                    </p:animEffect>
                                  </p:childTnLst>
                                </p:cTn>
                              </p:par>
                              <p:par>
                                <p:cTn id="11" presetID="10" presetClass="entr" presetSubtype="0" fill="hold" nodeType="withEffect">
                                  <p:stCondLst>
                                    <p:cond delay="0"/>
                                  </p:stCondLst>
                                  <p:childTnLst>
                                    <p:set>
                                      <p:cBhvr>
                                        <p:cTn id="12" dur="1" fill="hold">
                                          <p:stCondLst>
                                            <p:cond delay="0"/>
                                          </p:stCondLst>
                                        </p:cTn>
                                        <p:tgtEl>
                                          <p:spTgt spid="95"/>
                                        </p:tgtEl>
                                        <p:attrNameLst>
                                          <p:attrName>style.visibility</p:attrName>
                                        </p:attrNameLst>
                                      </p:cBhvr>
                                      <p:to>
                                        <p:strVal val="visible"/>
                                      </p:to>
                                    </p:set>
                                    <p:animEffect transition="in" filter="fade">
                                      <p:cBhvr>
                                        <p:cTn id="13" dur="500"/>
                                        <p:tgtEl>
                                          <p:spTgt spid="95"/>
                                        </p:tgtEl>
                                      </p:cBhvr>
                                    </p:animEffect>
                                  </p:childTnLst>
                                </p:cTn>
                              </p:par>
                              <p:par>
                                <p:cTn id="14" presetID="10" presetClass="entr" presetSubtype="0" fill="hold" nodeType="withEffect">
                                  <p:stCondLst>
                                    <p:cond delay="0"/>
                                  </p:stCondLst>
                                  <p:childTnLst>
                                    <p:set>
                                      <p:cBhvr>
                                        <p:cTn id="15" dur="1" fill="hold">
                                          <p:stCondLst>
                                            <p:cond delay="0"/>
                                          </p:stCondLst>
                                        </p:cTn>
                                        <p:tgtEl>
                                          <p:spTgt spid="110"/>
                                        </p:tgtEl>
                                        <p:attrNameLst>
                                          <p:attrName>style.visibility</p:attrName>
                                        </p:attrNameLst>
                                      </p:cBhvr>
                                      <p:to>
                                        <p:strVal val="visible"/>
                                      </p:to>
                                    </p:set>
                                    <p:animEffect transition="in" filter="fade">
                                      <p:cBhvr>
                                        <p:cTn id="16" dur="500"/>
                                        <p:tgtEl>
                                          <p:spTgt spid="11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fade">
                                      <p:cBhvr>
                                        <p:cTn id="19" dur="500"/>
                                        <p:tgtEl>
                                          <p:spTgt spid="12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4"/>
                                        </p:tgtEl>
                                        <p:attrNameLst>
                                          <p:attrName>style.visibility</p:attrName>
                                        </p:attrNameLst>
                                      </p:cBhvr>
                                      <p:to>
                                        <p:strVal val="visible"/>
                                      </p:to>
                                    </p:set>
                                    <p:animEffect transition="in" filter="fade">
                                      <p:cBhvr>
                                        <p:cTn id="22" dur="500"/>
                                        <p:tgtEl>
                                          <p:spTgt spid="12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5"/>
                                        </p:tgtEl>
                                        <p:attrNameLst>
                                          <p:attrName>style.visibility</p:attrName>
                                        </p:attrNameLst>
                                      </p:cBhvr>
                                      <p:to>
                                        <p:strVal val="visible"/>
                                      </p:to>
                                    </p:set>
                                    <p:animEffect transition="in" filter="fade">
                                      <p:cBhvr>
                                        <p:cTn id="25" dur="500"/>
                                        <p:tgtEl>
                                          <p:spTgt spid="1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500"/>
                                        <p:tgtEl>
                                          <p:spTgt spid="1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7"/>
                                        </p:tgtEl>
                                        <p:attrNameLst>
                                          <p:attrName>style.visibility</p:attrName>
                                        </p:attrNameLst>
                                      </p:cBhvr>
                                      <p:to>
                                        <p:strVal val="visible"/>
                                      </p:to>
                                    </p:set>
                                    <p:animEffect transition="in" filter="fade">
                                      <p:cBhvr>
                                        <p:cTn id="31" dur="500"/>
                                        <p:tgtEl>
                                          <p:spTgt spid="12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8"/>
                                        </p:tgtEl>
                                        <p:attrNameLst>
                                          <p:attrName>style.visibility</p:attrName>
                                        </p:attrNameLst>
                                      </p:cBhvr>
                                      <p:to>
                                        <p:strVal val="visible"/>
                                      </p:to>
                                    </p:set>
                                    <p:animEffect transition="in" filter="fade">
                                      <p:cBhvr>
                                        <p:cTn id="34" dur="500"/>
                                        <p:tgtEl>
                                          <p:spTgt spid="12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9"/>
                                        </p:tgtEl>
                                        <p:attrNameLst>
                                          <p:attrName>style.visibility</p:attrName>
                                        </p:attrNameLst>
                                      </p:cBhvr>
                                      <p:to>
                                        <p:strVal val="visible"/>
                                      </p:to>
                                    </p:set>
                                    <p:animEffect transition="in" filter="fade">
                                      <p:cBhvr>
                                        <p:cTn id="37" dur="500"/>
                                        <p:tgtEl>
                                          <p:spTgt spid="12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0"/>
                                        </p:tgtEl>
                                        <p:attrNameLst>
                                          <p:attrName>style.visibility</p:attrName>
                                        </p:attrNameLst>
                                      </p:cBhvr>
                                      <p:to>
                                        <p:strVal val="visible"/>
                                      </p:to>
                                    </p:set>
                                    <p:animEffect transition="in" filter="fade">
                                      <p:cBhvr>
                                        <p:cTn id="40" dur="500"/>
                                        <p:tgtEl>
                                          <p:spTgt spid="1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1"/>
                                        </p:tgtEl>
                                        <p:attrNameLst>
                                          <p:attrName>style.visibility</p:attrName>
                                        </p:attrNameLst>
                                      </p:cBhvr>
                                      <p:to>
                                        <p:strVal val="visible"/>
                                      </p:to>
                                    </p:set>
                                    <p:animEffect transition="in" filter="fade">
                                      <p:cBhvr>
                                        <p:cTn id="43" dur="500"/>
                                        <p:tgtEl>
                                          <p:spTgt spid="13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2"/>
                                        </p:tgtEl>
                                        <p:attrNameLst>
                                          <p:attrName>style.visibility</p:attrName>
                                        </p:attrNameLst>
                                      </p:cBhvr>
                                      <p:to>
                                        <p:strVal val="visible"/>
                                      </p:to>
                                    </p:set>
                                    <p:animEffect transition="in" filter="fade">
                                      <p:cBhvr>
                                        <p:cTn id="46" dur="500"/>
                                        <p:tgtEl>
                                          <p:spTgt spid="13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3"/>
                                        </p:tgtEl>
                                        <p:attrNameLst>
                                          <p:attrName>style.visibility</p:attrName>
                                        </p:attrNameLst>
                                      </p:cBhvr>
                                      <p:to>
                                        <p:strVal val="visible"/>
                                      </p:to>
                                    </p:set>
                                    <p:animEffect transition="in" filter="fade">
                                      <p:cBhvr>
                                        <p:cTn id="49" dur="500"/>
                                        <p:tgtEl>
                                          <p:spTgt spid="1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4"/>
                                        </p:tgtEl>
                                        <p:attrNameLst>
                                          <p:attrName>style.visibility</p:attrName>
                                        </p:attrNameLst>
                                      </p:cBhvr>
                                      <p:to>
                                        <p:strVal val="visible"/>
                                      </p:to>
                                    </p:set>
                                    <p:animEffect transition="in" filter="fade">
                                      <p:cBhvr>
                                        <p:cTn id="52" dur="500"/>
                                        <p:tgtEl>
                                          <p:spTgt spid="13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35"/>
                                        </p:tgtEl>
                                        <p:attrNameLst>
                                          <p:attrName>style.visibility</p:attrName>
                                        </p:attrNameLst>
                                      </p:cBhvr>
                                      <p:to>
                                        <p:strVal val="visible"/>
                                      </p:to>
                                    </p:set>
                                    <p:animEffect transition="in" filter="fade">
                                      <p:cBhvr>
                                        <p:cTn id="55" dur="500"/>
                                        <p:tgtEl>
                                          <p:spTgt spid="13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
                                        </p:tgtEl>
                                        <p:attrNameLst>
                                          <p:attrName>style.visibility</p:attrName>
                                        </p:attrNameLst>
                                      </p:cBhvr>
                                      <p:to>
                                        <p:strVal val="visible"/>
                                      </p:to>
                                    </p:set>
                                    <p:animEffect transition="in" filter="fade">
                                      <p:cBhvr>
                                        <p:cTn id="58" dur="500"/>
                                        <p:tgtEl>
                                          <p:spTgt spid="1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animEffect transition="in" filter="fade">
                                      <p:cBhvr>
                                        <p:cTn id="61" dur="500"/>
                                        <p:tgtEl>
                                          <p:spTgt spid="13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8"/>
                                        </p:tgtEl>
                                        <p:attrNameLst>
                                          <p:attrName>style.visibility</p:attrName>
                                        </p:attrNameLst>
                                      </p:cBhvr>
                                      <p:to>
                                        <p:strVal val="visible"/>
                                      </p:to>
                                    </p:set>
                                    <p:animEffect transition="in" filter="fade">
                                      <p:cBhvr>
                                        <p:cTn id="64" dur="500"/>
                                        <p:tgtEl>
                                          <p:spTgt spid="1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39"/>
                                        </p:tgtEl>
                                        <p:attrNameLst>
                                          <p:attrName>style.visibility</p:attrName>
                                        </p:attrNameLst>
                                      </p:cBhvr>
                                      <p:to>
                                        <p:strVal val="visible"/>
                                      </p:to>
                                    </p:set>
                                    <p:animEffect transition="in" filter="fade">
                                      <p:cBhvr>
                                        <p:cTn id="67" dur="500"/>
                                        <p:tgtEl>
                                          <p:spTgt spid="13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
                                        </p:tgtEl>
                                        <p:attrNameLst>
                                          <p:attrName>style.visibility</p:attrName>
                                        </p:attrNameLst>
                                      </p:cBhvr>
                                      <p:to>
                                        <p:strVal val="visible"/>
                                      </p:to>
                                    </p:set>
                                    <p:animEffect transition="in" filter="fade">
                                      <p:cBhvr>
                                        <p:cTn id="70" dur="500"/>
                                        <p:tgtEl>
                                          <p:spTgt spid="140"/>
                                        </p:tgtEl>
                                      </p:cBhvr>
                                    </p:animEffect>
                                  </p:childTnLst>
                                </p:cTn>
                              </p:par>
                            </p:childTnLst>
                          </p:cTn>
                        </p:par>
                        <p:par>
                          <p:cTn id="71" fill="hold">
                            <p:stCondLst>
                              <p:cond delay="500"/>
                            </p:stCondLst>
                            <p:childTnLst>
                              <p:par>
                                <p:cTn id="72" presetID="49" presetClass="entr" presetSubtype="0" decel="100000" fill="hold" grpId="0" nodeType="afterEffect">
                                  <p:stCondLst>
                                    <p:cond delay="0"/>
                                  </p:stCondLst>
                                  <p:childTnLst>
                                    <p:set>
                                      <p:cBhvr>
                                        <p:cTn id="73" dur="1" fill="hold">
                                          <p:stCondLst>
                                            <p:cond delay="0"/>
                                          </p:stCondLst>
                                        </p:cTn>
                                        <p:tgtEl>
                                          <p:spTgt spid="141"/>
                                        </p:tgtEl>
                                        <p:attrNameLst>
                                          <p:attrName>style.visibility</p:attrName>
                                        </p:attrNameLst>
                                      </p:cBhvr>
                                      <p:to>
                                        <p:strVal val="visible"/>
                                      </p:to>
                                    </p:set>
                                    <p:anim calcmode="lin" valueType="num">
                                      <p:cBhvr>
                                        <p:cTn id="74" dur="500" fill="hold"/>
                                        <p:tgtEl>
                                          <p:spTgt spid="141"/>
                                        </p:tgtEl>
                                        <p:attrNameLst>
                                          <p:attrName>ppt_w</p:attrName>
                                        </p:attrNameLst>
                                      </p:cBhvr>
                                      <p:tavLst>
                                        <p:tav tm="0">
                                          <p:val>
                                            <p:fltVal val="0"/>
                                          </p:val>
                                        </p:tav>
                                        <p:tav tm="100000">
                                          <p:val>
                                            <p:strVal val="#ppt_w"/>
                                          </p:val>
                                        </p:tav>
                                      </p:tavLst>
                                    </p:anim>
                                    <p:anim calcmode="lin" valueType="num">
                                      <p:cBhvr>
                                        <p:cTn id="75" dur="500" fill="hold"/>
                                        <p:tgtEl>
                                          <p:spTgt spid="141"/>
                                        </p:tgtEl>
                                        <p:attrNameLst>
                                          <p:attrName>ppt_h</p:attrName>
                                        </p:attrNameLst>
                                      </p:cBhvr>
                                      <p:tavLst>
                                        <p:tav tm="0">
                                          <p:val>
                                            <p:fltVal val="0"/>
                                          </p:val>
                                        </p:tav>
                                        <p:tav tm="100000">
                                          <p:val>
                                            <p:strVal val="#ppt_h"/>
                                          </p:val>
                                        </p:tav>
                                      </p:tavLst>
                                    </p:anim>
                                    <p:anim calcmode="lin" valueType="num">
                                      <p:cBhvr>
                                        <p:cTn id="76" dur="500" fill="hold"/>
                                        <p:tgtEl>
                                          <p:spTgt spid="141"/>
                                        </p:tgtEl>
                                        <p:attrNameLst>
                                          <p:attrName>style.rotation</p:attrName>
                                        </p:attrNameLst>
                                      </p:cBhvr>
                                      <p:tavLst>
                                        <p:tav tm="0">
                                          <p:val>
                                            <p:fltVal val="360"/>
                                          </p:val>
                                        </p:tav>
                                        <p:tav tm="100000">
                                          <p:val>
                                            <p:fltVal val="0"/>
                                          </p:val>
                                        </p:tav>
                                      </p:tavLst>
                                    </p:anim>
                                    <p:animEffect transition="in" filter="fade">
                                      <p:cBhvr>
                                        <p:cTn id="77" dur="500"/>
                                        <p:tgtEl>
                                          <p:spTgt spid="141"/>
                                        </p:tgtEl>
                                      </p:cBhvr>
                                    </p:animEffect>
                                  </p:childTnLst>
                                </p:cTn>
                              </p:par>
                              <p:par>
                                <p:cTn id="78" presetID="49" presetClass="entr" presetSubtype="0" decel="100000" fill="hold" grpId="0" nodeType="withEffect">
                                  <p:stCondLst>
                                    <p:cond delay="0"/>
                                  </p:stCondLst>
                                  <p:childTnLst>
                                    <p:set>
                                      <p:cBhvr>
                                        <p:cTn id="79" dur="1" fill="hold">
                                          <p:stCondLst>
                                            <p:cond delay="0"/>
                                          </p:stCondLst>
                                        </p:cTn>
                                        <p:tgtEl>
                                          <p:spTgt spid="142"/>
                                        </p:tgtEl>
                                        <p:attrNameLst>
                                          <p:attrName>style.visibility</p:attrName>
                                        </p:attrNameLst>
                                      </p:cBhvr>
                                      <p:to>
                                        <p:strVal val="visible"/>
                                      </p:to>
                                    </p:set>
                                    <p:anim calcmode="lin" valueType="num">
                                      <p:cBhvr>
                                        <p:cTn id="80" dur="500" fill="hold"/>
                                        <p:tgtEl>
                                          <p:spTgt spid="142"/>
                                        </p:tgtEl>
                                        <p:attrNameLst>
                                          <p:attrName>ppt_w</p:attrName>
                                        </p:attrNameLst>
                                      </p:cBhvr>
                                      <p:tavLst>
                                        <p:tav tm="0">
                                          <p:val>
                                            <p:fltVal val="0"/>
                                          </p:val>
                                        </p:tav>
                                        <p:tav tm="100000">
                                          <p:val>
                                            <p:strVal val="#ppt_w"/>
                                          </p:val>
                                        </p:tav>
                                      </p:tavLst>
                                    </p:anim>
                                    <p:anim calcmode="lin" valueType="num">
                                      <p:cBhvr>
                                        <p:cTn id="81" dur="500" fill="hold"/>
                                        <p:tgtEl>
                                          <p:spTgt spid="142"/>
                                        </p:tgtEl>
                                        <p:attrNameLst>
                                          <p:attrName>ppt_h</p:attrName>
                                        </p:attrNameLst>
                                      </p:cBhvr>
                                      <p:tavLst>
                                        <p:tav tm="0">
                                          <p:val>
                                            <p:fltVal val="0"/>
                                          </p:val>
                                        </p:tav>
                                        <p:tav tm="100000">
                                          <p:val>
                                            <p:strVal val="#ppt_h"/>
                                          </p:val>
                                        </p:tav>
                                      </p:tavLst>
                                    </p:anim>
                                    <p:anim calcmode="lin" valueType="num">
                                      <p:cBhvr>
                                        <p:cTn id="82" dur="500" fill="hold"/>
                                        <p:tgtEl>
                                          <p:spTgt spid="142"/>
                                        </p:tgtEl>
                                        <p:attrNameLst>
                                          <p:attrName>style.rotation</p:attrName>
                                        </p:attrNameLst>
                                      </p:cBhvr>
                                      <p:tavLst>
                                        <p:tav tm="0">
                                          <p:val>
                                            <p:fltVal val="360"/>
                                          </p:val>
                                        </p:tav>
                                        <p:tav tm="100000">
                                          <p:val>
                                            <p:fltVal val="0"/>
                                          </p:val>
                                        </p:tav>
                                      </p:tavLst>
                                    </p:anim>
                                    <p:animEffect transition="in" filter="fade">
                                      <p:cBhvr>
                                        <p:cTn id="83" dur="500"/>
                                        <p:tgtEl>
                                          <p:spTgt spid="142"/>
                                        </p:tgtEl>
                                      </p:cBhvr>
                                    </p:animEffect>
                                  </p:childTnLst>
                                </p:cTn>
                              </p:par>
                              <p:par>
                                <p:cTn id="84" presetID="49" presetClass="entr" presetSubtype="0" decel="100000" fill="hold" grpId="0" nodeType="withEffect">
                                  <p:stCondLst>
                                    <p:cond delay="0"/>
                                  </p:stCondLst>
                                  <p:childTnLst>
                                    <p:set>
                                      <p:cBhvr>
                                        <p:cTn id="85" dur="1" fill="hold">
                                          <p:stCondLst>
                                            <p:cond delay="0"/>
                                          </p:stCondLst>
                                        </p:cTn>
                                        <p:tgtEl>
                                          <p:spTgt spid="143"/>
                                        </p:tgtEl>
                                        <p:attrNameLst>
                                          <p:attrName>style.visibility</p:attrName>
                                        </p:attrNameLst>
                                      </p:cBhvr>
                                      <p:to>
                                        <p:strVal val="visible"/>
                                      </p:to>
                                    </p:set>
                                    <p:anim calcmode="lin" valueType="num">
                                      <p:cBhvr>
                                        <p:cTn id="86" dur="500" fill="hold"/>
                                        <p:tgtEl>
                                          <p:spTgt spid="143"/>
                                        </p:tgtEl>
                                        <p:attrNameLst>
                                          <p:attrName>ppt_w</p:attrName>
                                        </p:attrNameLst>
                                      </p:cBhvr>
                                      <p:tavLst>
                                        <p:tav tm="0">
                                          <p:val>
                                            <p:fltVal val="0"/>
                                          </p:val>
                                        </p:tav>
                                        <p:tav tm="100000">
                                          <p:val>
                                            <p:strVal val="#ppt_w"/>
                                          </p:val>
                                        </p:tav>
                                      </p:tavLst>
                                    </p:anim>
                                    <p:anim calcmode="lin" valueType="num">
                                      <p:cBhvr>
                                        <p:cTn id="87" dur="500" fill="hold"/>
                                        <p:tgtEl>
                                          <p:spTgt spid="143"/>
                                        </p:tgtEl>
                                        <p:attrNameLst>
                                          <p:attrName>ppt_h</p:attrName>
                                        </p:attrNameLst>
                                      </p:cBhvr>
                                      <p:tavLst>
                                        <p:tav tm="0">
                                          <p:val>
                                            <p:fltVal val="0"/>
                                          </p:val>
                                        </p:tav>
                                        <p:tav tm="100000">
                                          <p:val>
                                            <p:strVal val="#ppt_h"/>
                                          </p:val>
                                        </p:tav>
                                      </p:tavLst>
                                    </p:anim>
                                    <p:anim calcmode="lin" valueType="num">
                                      <p:cBhvr>
                                        <p:cTn id="88" dur="500" fill="hold"/>
                                        <p:tgtEl>
                                          <p:spTgt spid="143"/>
                                        </p:tgtEl>
                                        <p:attrNameLst>
                                          <p:attrName>style.rotation</p:attrName>
                                        </p:attrNameLst>
                                      </p:cBhvr>
                                      <p:tavLst>
                                        <p:tav tm="0">
                                          <p:val>
                                            <p:fltVal val="360"/>
                                          </p:val>
                                        </p:tav>
                                        <p:tav tm="100000">
                                          <p:val>
                                            <p:fltVal val="0"/>
                                          </p:val>
                                        </p:tav>
                                      </p:tavLst>
                                    </p:anim>
                                    <p:animEffect transition="in" filter="fade">
                                      <p:cBhvr>
                                        <p:cTn id="89" dur="500"/>
                                        <p:tgtEl>
                                          <p:spTgt spid="143"/>
                                        </p:tgtEl>
                                      </p:cBhvr>
                                    </p:animEffect>
                                  </p:childTnLst>
                                </p:cTn>
                              </p:par>
                              <p:par>
                                <p:cTn id="90" presetID="49" presetClass="entr" presetSubtype="0" decel="100000" fill="hold" grpId="0" nodeType="withEffect">
                                  <p:stCondLst>
                                    <p:cond delay="0"/>
                                  </p:stCondLst>
                                  <p:childTnLst>
                                    <p:set>
                                      <p:cBhvr>
                                        <p:cTn id="91" dur="1" fill="hold">
                                          <p:stCondLst>
                                            <p:cond delay="0"/>
                                          </p:stCondLst>
                                        </p:cTn>
                                        <p:tgtEl>
                                          <p:spTgt spid="144"/>
                                        </p:tgtEl>
                                        <p:attrNameLst>
                                          <p:attrName>style.visibility</p:attrName>
                                        </p:attrNameLst>
                                      </p:cBhvr>
                                      <p:to>
                                        <p:strVal val="visible"/>
                                      </p:to>
                                    </p:set>
                                    <p:anim calcmode="lin" valueType="num">
                                      <p:cBhvr>
                                        <p:cTn id="92" dur="500" fill="hold"/>
                                        <p:tgtEl>
                                          <p:spTgt spid="144"/>
                                        </p:tgtEl>
                                        <p:attrNameLst>
                                          <p:attrName>ppt_w</p:attrName>
                                        </p:attrNameLst>
                                      </p:cBhvr>
                                      <p:tavLst>
                                        <p:tav tm="0">
                                          <p:val>
                                            <p:fltVal val="0"/>
                                          </p:val>
                                        </p:tav>
                                        <p:tav tm="100000">
                                          <p:val>
                                            <p:strVal val="#ppt_w"/>
                                          </p:val>
                                        </p:tav>
                                      </p:tavLst>
                                    </p:anim>
                                    <p:anim calcmode="lin" valueType="num">
                                      <p:cBhvr>
                                        <p:cTn id="93" dur="500" fill="hold"/>
                                        <p:tgtEl>
                                          <p:spTgt spid="144"/>
                                        </p:tgtEl>
                                        <p:attrNameLst>
                                          <p:attrName>ppt_h</p:attrName>
                                        </p:attrNameLst>
                                      </p:cBhvr>
                                      <p:tavLst>
                                        <p:tav tm="0">
                                          <p:val>
                                            <p:fltVal val="0"/>
                                          </p:val>
                                        </p:tav>
                                        <p:tav tm="100000">
                                          <p:val>
                                            <p:strVal val="#ppt_h"/>
                                          </p:val>
                                        </p:tav>
                                      </p:tavLst>
                                    </p:anim>
                                    <p:anim calcmode="lin" valueType="num">
                                      <p:cBhvr>
                                        <p:cTn id="94" dur="500" fill="hold"/>
                                        <p:tgtEl>
                                          <p:spTgt spid="144"/>
                                        </p:tgtEl>
                                        <p:attrNameLst>
                                          <p:attrName>style.rotation</p:attrName>
                                        </p:attrNameLst>
                                      </p:cBhvr>
                                      <p:tavLst>
                                        <p:tav tm="0">
                                          <p:val>
                                            <p:fltVal val="360"/>
                                          </p:val>
                                        </p:tav>
                                        <p:tav tm="100000">
                                          <p:val>
                                            <p:fltVal val="0"/>
                                          </p:val>
                                        </p:tav>
                                      </p:tavLst>
                                    </p:anim>
                                    <p:animEffect transition="in" filter="fade">
                                      <p:cBhvr>
                                        <p:cTn id="95" dur="500"/>
                                        <p:tgtEl>
                                          <p:spTgt spid="144"/>
                                        </p:tgtEl>
                                      </p:cBhvr>
                                    </p:animEffect>
                                  </p:childTnLst>
                                </p:cTn>
                              </p:par>
                              <p:par>
                                <p:cTn id="96" presetID="49" presetClass="entr" presetSubtype="0" decel="100000" fill="hold" grpId="0" nodeType="withEffect">
                                  <p:stCondLst>
                                    <p:cond delay="0"/>
                                  </p:stCondLst>
                                  <p:childTnLst>
                                    <p:set>
                                      <p:cBhvr>
                                        <p:cTn id="97" dur="1" fill="hold">
                                          <p:stCondLst>
                                            <p:cond delay="0"/>
                                          </p:stCondLst>
                                        </p:cTn>
                                        <p:tgtEl>
                                          <p:spTgt spid="145"/>
                                        </p:tgtEl>
                                        <p:attrNameLst>
                                          <p:attrName>style.visibility</p:attrName>
                                        </p:attrNameLst>
                                      </p:cBhvr>
                                      <p:to>
                                        <p:strVal val="visible"/>
                                      </p:to>
                                    </p:set>
                                    <p:anim calcmode="lin" valueType="num">
                                      <p:cBhvr>
                                        <p:cTn id="98" dur="500" fill="hold"/>
                                        <p:tgtEl>
                                          <p:spTgt spid="145"/>
                                        </p:tgtEl>
                                        <p:attrNameLst>
                                          <p:attrName>ppt_w</p:attrName>
                                        </p:attrNameLst>
                                      </p:cBhvr>
                                      <p:tavLst>
                                        <p:tav tm="0">
                                          <p:val>
                                            <p:fltVal val="0"/>
                                          </p:val>
                                        </p:tav>
                                        <p:tav tm="100000">
                                          <p:val>
                                            <p:strVal val="#ppt_w"/>
                                          </p:val>
                                        </p:tav>
                                      </p:tavLst>
                                    </p:anim>
                                    <p:anim calcmode="lin" valueType="num">
                                      <p:cBhvr>
                                        <p:cTn id="99" dur="500" fill="hold"/>
                                        <p:tgtEl>
                                          <p:spTgt spid="145"/>
                                        </p:tgtEl>
                                        <p:attrNameLst>
                                          <p:attrName>ppt_h</p:attrName>
                                        </p:attrNameLst>
                                      </p:cBhvr>
                                      <p:tavLst>
                                        <p:tav tm="0">
                                          <p:val>
                                            <p:fltVal val="0"/>
                                          </p:val>
                                        </p:tav>
                                        <p:tav tm="100000">
                                          <p:val>
                                            <p:strVal val="#ppt_h"/>
                                          </p:val>
                                        </p:tav>
                                      </p:tavLst>
                                    </p:anim>
                                    <p:anim calcmode="lin" valueType="num">
                                      <p:cBhvr>
                                        <p:cTn id="100" dur="500" fill="hold"/>
                                        <p:tgtEl>
                                          <p:spTgt spid="145"/>
                                        </p:tgtEl>
                                        <p:attrNameLst>
                                          <p:attrName>style.rotation</p:attrName>
                                        </p:attrNameLst>
                                      </p:cBhvr>
                                      <p:tavLst>
                                        <p:tav tm="0">
                                          <p:val>
                                            <p:fltVal val="360"/>
                                          </p:val>
                                        </p:tav>
                                        <p:tav tm="100000">
                                          <p:val>
                                            <p:fltVal val="0"/>
                                          </p:val>
                                        </p:tav>
                                      </p:tavLst>
                                    </p:anim>
                                    <p:animEffect transition="in" filter="fade">
                                      <p:cBhvr>
                                        <p:cTn id="101" dur="500"/>
                                        <p:tgtEl>
                                          <p:spTgt spid="145"/>
                                        </p:tgtEl>
                                      </p:cBhvr>
                                    </p:animEffect>
                                  </p:childTnLst>
                                </p:cTn>
                              </p:par>
                              <p:par>
                                <p:cTn id="102" presetID="49" presetClass="entr" presetSubtype="0" decel="100000" fill="hold" grpId="0" nodeType="withEffect">
                                  <p:stCondLst>
                                    <p:cond delay="0"/>
                                  </p:stCondLst>
                                  <p:childTnLst>
                                    <p:set>
                                      <p:cBhvr>
                                        <p:cTn id="103" dur="1" fill="hold">
                                          <p:stCondLst>
                                            <p:cond delay="0"/>
                                          </p:stCondLst>
                                        </p:cTn>
                                        <p:tgtEl>
                                          <p:spTgt spid="146"/>
                                        </p:tgtEl>
                                        <p:attrNameLst>
                                          <p:attrName>style.visibility</p:attrName>
                                        </p:attrNameLst>
                                      </p:cBhvr>
                                      <p:to>
                                        <p:strVal val="visible"/>
                                      </p:to>
                                    </p:set>
                                    <p:anim calcmode="lin" valueType="num">
                                      <p:cBhvr>
                                        <p:cTn id="104" dur="500" fill="hold"/>
                                        <p:tgtEl>
                                          <p:spTgt spid="146"/>
                                        </p:tgtEl>
                                        <p:attrNameLst>
                                          <p:attrName>ppt_w</p:attrName>
                                        </p:attrNameLst>
                                      </p:cBhvr>
                                      <p:tavLst>
                                        <p:tav tm="0">
                                          <p:val>
                                            <p:fltVal val="0"/>
                                          </p:val>
                                        </p:tav>
                                        <p:tav tm="100000">
                                          <p:val>
                                            <p:strVal val="#ppt_w"/>
                                          </p:val>
                                        </p:tav>
                                      </p:tavLst>
                                    </p:anim>
                                    <p:anim calcmode="lin" valueType="num">
                                      <p:cBhvr>
                                        <p:cTn id="105" dur="500" fill="hold"/>
                                        <p:tgtEl>
                                          <p:spTgt spid="146"/>
                                        </p:tgtEl>
                                        <p:attrNameLst>
                                          <p:attrName>ppt_h</p:attrName>
                                        </p:attrNameLst>
                                      </p:cBhvr>
                                      <p:tavLst>
                                        <p:tav tm="0">
                                          <p:val>
                                            <p:fltVal val="0"/>
                                          </p:val>
                                        </p:tav>
                                        <p:tav tm="100000">
                                          <p:val>
                                            <p:strVal val="#ppt_h"/>
                                          </p:val>
                                        </p:tav>
                                      </p:tavLst>
                                    </p:anim>
                                    <p:anim calcmode="lin" valueType="num">
                                      <p:cBhvr>
                                        <p:cTn id="106" dur="500" fill="hold"/>
                                        <p:tgtEl>
                                          <p:spTgt spid="146"/>
                                        </p:tgtEl>
                                        <p:attrNameLst>
                                          <p:attrName>style.rotation</p:attrName>
                                        </p:attrNameLst>
                                      </p:cBhvr>
                                      <p:tavLst>
                                        <p:tav tm="0">
                                          <p:val>
                                            <p:fltVal val="360"/>
                                          </p:val>
                                        </p:tav>
                                        <p:tav tm="100000">
                                          <p:val>
                                            <p:fltVal val="0"/>
                                          </p:val>
                                        </p:tav>
                                      </p:tavLst>
                                    </p:anim>
                                    <p:animEffect transition="in" filter="fade">
                                      <p:cBhvr>
                                        <p:cTn id="107" dur="500"/>
                                        <p:tgtEl>
                                          <p:spTgt spid="146"/>
                                        </p:tgtEl>
                                      </p:cBhvr>
                                    </p:animEffect>
                                  </p:childTnLst>
                                </p:cTn>
                              </p:par>
                              <p:par>
                                <p:cTn id="108" presetID="49" presetClass="entr" presetSubtype="0" decel="100000" fill="hold" grpId="0" nodeType="withEffect">
                                  <p:stCondLst>
                                    <p:cond delay="0"/>
                                  </p:stCondLst>
                                  <p:childTnLst>
                                    <p:set>
                                      <p:cBhvr>
                                        <p:cTn id="109" dur="1" fill="hold">
                                          <p:stCondLst>
                                            <p:cond delay="0"/>
                                          </p:stCondLst>
                                        </p:cTn>
                                        <p:tgtEl>
                                          <p:spTgt spid="147"/>
                                        </p:tgtEl>
                                        <p:attrNameLst>
                                          <p:attrName>style.visibility</p:attrName>
                                        </p:attrNameLst>
                                      </p:cBhvr>
                                      <p:to>
                                        <p:strVal val="visible"/>
                                      </p:to>
                                    </p:set>
                                    <p:anim calcmode="lin" valueType="num">
                                      <p:cBhvr>
                                        <p:cTn id="110" dur="500" fill="hold"/>
                                        <p:tgtEl>
                                          <p:spTgt spid="147"/>
                                        </p:tgtEl>
                                        <p:attrNameLst>
                                          <p:attrName>ppt_w</p:attrName>
                                        </p:attrNameLst>
                                      </p:cBhvr>
                                      <p:tavLst>
                                        <p:tav tm="0">
                                          <p:val>
                                            <p:fltVal val="0"/>
                                          </p:val>
                                        </p:tav>
                                        <p:tav tm="100000">
                                          <p:val>
                                            <p:strVal val="#ppt_w"/>
                                          </p:val>
                                        </p:tav>
                                      </p:tavLst>
                                    </p:anim>
                                    <p:anim calcmode="lin" valueType="num">
                                      <p:cBhvr>
                                        <p:cTn id="111" dur="500" fill="hold"/>
                                        <p:tgtEl>
                                          <p:spTgt spid="147"/>
                                        </p:tgtEl>
                                        <p:attrNameLst>
                                          <p:attrName>ppt_h</p:attrName>
                                        </p:attrNameLst>
                                      </p:cBhvr>
                                      <p:tavLst>
                                        <p:tav tm="0">
                                          <p:val>
                                            <p:fltVal val="0"/>
                                          </p:val>
                                        </p:tav>
                                        <p:tav tm="100000">
                                          <p:val>
                                            <p:strVal val="#ppt_h"/>
                                          </p:val>
                                        </p:tav>
                                      </p:tavLst>
                                    </p:anim>
                                    <p:anim calcmode="lin" valueType="num">
                                      <p:cBhvr>
                                        <p:cTn id="112" dur="500" fill="hold"/>
                                        <p:tgtEl>
                                          <p:spTgt spid="147"/>
                                        </p:tgtEl>
                                        <p:attrNameLst>
                                          <p:attrName>style.rotation</p:attrName>
                                        </p:attrNameLst>
                                      </p:cBhvr>
                                      <p:tavLst>
                                        <p:tav tm="0">
                                          <p:val>
                                            <p:fltVal val="360"/>
                                          </p:val>
                                        </p:tav>
                                        <p:tav tm="100000">
                                          <p:val>
                                            <p:fltVal val="0"/>
                                          </p:val>
                                        </p:tav>
                                      </p:tavLst>
                                    </p:anim>
                                    <p:animEffect transition="in" filter="fade">
                                      <p:cBhvr>
                                        <p:cTn id="113" dur="500"/>
                                        <p:tgtEl>
                                          <p:spTgt spid="147"/>
                                        </p:tgtEl>
                                      </p:cBhvr>
                                    </p:animEffect>
                                  </p:childTnLst>
                                </p:cTn>
                              </p:par>
                              <p:par>
                                <p:cTn id="114" presetID="49" presetClass="entr" presetSubtype="0" decel="100000" fill="hold" grpId="0" nodeType="withEffect">
                                  <p:stCondLst>
                                    <p:cond delay="0"/>
                                  </p:stCondLst>
                                  <p:childTnLst>
                                    <p:set>
                                      <p:cBhvr>
                                        <p:cTn id="115" dur="1" fill="hold">
                                          <p:stCondLst>
                                            <p:cond delay="0"/>
                                          </p:stCondLst>
                                        </p:cTn>
                                        <p:tgtEl>
                                          <p:spTgt spid="148"/>
                                        </p:tgtEl>
                                        <p:attrNameLst>
                                          <p:attrName>style.visibility</p:attrName>
                                        </p:attrNameLst>
                                      </p:cBhvr>
                                      <p:to>
                                        <p:strVal val="visible"/>
                                      </p:to>
                                    </p:set>
                                    <p:anim calcmode="lin" valueType="num">
                                      <p:cBhvr>
                                        <p:cTn id="116" dur="500" fill="hold"/>
                                        <p:tgtEl>
                                          <p:spTgt spid="148"/>
                                        </p:tgtEl>
                                        <p:attrNameLst>
                                          <p:attrName>ppt_w</p:attrName>
                                        </p:attrNameLst>
                                      </p:cBhvr>
                                      <p:tavLst>
                                        <p:tav tm="0">
                                          <p:val>
                                            <p:fltVal val="0"/>
                                          </p:val>
                                        </p:tav>
                                        <p:tav tm="100000">
                                          <p:val>
                                            <p:strVal val="#ppt_w"/>
                                          </p:val>
                                        </p:tav>
                                      </p:tavLst>
                                    </p:anim>
                                    <p:anim calcmode="lin" valueType="num">
                                      <p:cBhvr>
                                        <p:cTn id="117" dur="500" fill="hold"/>
                                        <p:tgtEl>
                                          <p:spTgt spid="148"/>
                                        </p:tgtEl>
                                        <p:attrNameLst>
                                          <p:attrName>ppt_h</p:attrName>
                                        </p:attrNameLst>
                                      </p:cBhvr>
                                      <p:tavLst>
                                        <p:tav tm="0">
                                          <p:val>
                                            <p:fltVal val="0"/>
                                          </p:val>
                                        </p:tav>
                                        <p:tav tm="100000">
                                          <p:val>
                                            <p:strVal val="#ppt_h"/>
                                          </p:val>
                                        </p:tav>
                                      </p:tavLst>
                                    </p:anim>
                                    <p:anim calcmode="lin" valueType="num">
                                      <p:cBhvr>
                                        <p:cTn id="118" dur="500" fill="hold"/>
                                        <p:tgtEl>
                                          <p:spTgt spid="148"/>
                                        </p:tgtEl>
                                        <p:attrNameLst>
                                          <p:attrName>style.rotation</p:attrName>
                                        </p:attrNameLst>
                                      </p:cBhvr>
                                      <p:tavLst>
                                        <p:tav tm="0">
                                          <p:val>
                                            <p:fltVal val="360"/>
                                          </p:val>
                                        </p:tav>
                                        <p:tav tm="100000">
                                          <p:val>
                                            <p:fltVal val="0"/>
                                          </p:val>
                                        </p:tav>
                                      </p:tavLst>
                                    </p:anim>
                                    <p:animEffect transition="in" filter="fade">
                                      <p:cBhvr>
                                        <p:cTn id="119" dur="500"/>
                                        <p:tgtEl>
                                          <p:spTgt spid="148"/>
                                        </p:tgtEl>
                                      </p:cBhvr>
                                    </p:animEffect>
                                  </p:childTnLst>
                                </p:cTn>
                              </p:par>
                              <p:par>
                                <p:cTn id="120" presetID="49" presetClass="entr" presetSubtype="0" decel="100000" fill="hold" grpId="0" nodeType="withEffect">
                                  <p:stCondLst>
                                    <p:cond delay="0"/>
                                  </p:stCondLst>
                                  <p:childTnLst>
                                    <p:set>
                                      <p:cBhvr>
                                        <p:cTn id="121" dur="1" fill="hold">
                                          <p:stCondLst>
                                            <p:cond delay="0"/>
                                          </p:stCondLst>
                                        </p:cTn>
                                        <p:tgtEl>
                                          <p:spTgt spid="149"/>
                                        </p:tgtEl>
                                        <p:attrNameLst>
                                          <p:attrName>style.visibility</p:attrName>
                                        </p:attrNameLst>
                                      </p:cBhvr>
                                      <p:to>
                                        <p:strVal val="visible"/>
                                      </p:to>
                                    </p:set>
                                    <p:anim calcmode="lin" valueType="num">
                                      <p:cBhvr>
                                        <p:cTn id="122" dur="500" fill="hold"/>
                                        <p:tgtEl>
                                          <p:spTgt spid="149"/>
                                        </p:tgtEl>
                                        <p:attrNameLst>
                                          <p:attrName>ppt_w</p:attrName>
                                        </p:attrNameLst>
                                      </p:cBhvr>
                                      <p:tavLst>
                                        <p:tav tm="0">
                                          <p:val>
                                            <p:fltVal val="0"/>
                                          </p:val>
                                        </p:tav>
                                        <p:tav tm="100000">
                                          <p:val>
                                            <p:strVal val="#ppt_w"/>
                                          </p:val>
                                        </p:tav>
                                      </p:tavLst>
                                    </p:anim>
                                    <p:anim calcmode="lin" valueType="num">
                                      <p:cBhvr>
                                        <p:cTn id="123" dur="500" fill="hold"/>
                                        <p:tgtEl>
                                          <p:spTgt spid="149"/>
                                        </p:tgtEl>
                                        <p:attrNameLst>
                                          <p:attrName>ppt_h</p:attrName>
                                        </p:attrNameLst>
                                      </p:cBhvr>
                                      <p:tavLst>
                                        <p:tav tm="0">
                                          <p:val>
                                            <p:fltVal val="0"/>
                                          </p:val>
                                        </p:tav>
                                        <p:tav tm="100000">
                                          <p:val>
                                            <p:strVal val="#ppt_h"/>
                                          </p:val>
                                        </p:tav>
                                      </p:tavLst>
                                    </p:anim>
                                    <p:anim calcmode="lin" valueType="num">
                                      <p:cBhvr>
                                        <p:cTn id="124" dur="500" fill="hold"/>
                                        <p:tgtEl>
                                          <p:spTgt spid="149"/>
                                        </p:tgtEl>
                                        <p:attrNameLst>
                                          <p:attrName>style.rotation</p:attrName>
                                        </p:attrNameLst>
                                      </p:cBhvr>
                                      <p:tavLst>
                                        <p:tav tm="0">
                                          <p:val>
                                            <p:fltVal val="360"/>
                                          </p:val>
                                        </p:tav>
                                        <p:tav tm="100000">
                                          <p:val>
                                            <p:fltVal val="0"/>
                                          </p:val>
                                        </p:tav>
                                      </p:tavLst>
                                    </p:anim>
                                    <p:animEffect transition="in" filter="fade">
                                      <p:cBhvr>
                                        <p:cTn id="125" dur="500"/>
                                        <p:tgtEl>
                                          <p:spTgt spid="149"/>
                                        </p:tgtEl>
                                      </p:cBhvr>
                                    </p:animEffect>
                                  </p:childTnLst>
                                </p:cTn>
                              </p:par>
                              <p:par>
                                <p:cTn id="126" presetID="49" presetClass="entr" presetSubtype="0" decel="100000" fill="hold" grpId="0" nodeType="withEffect">
                                  <p:stCondLst>
                                    <p:cond delay="0"/>
                                  </p:stCondLst>
                                  <p:childTnLst>
                                    <p:set>
                                      <p:cBhvr>
                                        <p:cTn id="127" dur="1" fill="hold">
                                          <p:stCondLst>
                                            <p:cond delay="0"/>
                                          </p:stCondLst>
                                        </p:cTn>
                                        <p:tgtEl>
                                          <p:spTgt spid="150"/>
                                        </p:tgtEl>
                                        <p:attrNameLst>
                                          <p:attrName>style.visibility</p:attrName>
                                        </p:attrNameLst>
                                      </p:cBhvr>
                                      <p:to>
                                        <p:strVal val="visible"/>
                                      </p:to>
                                    </p:set>
                                    <p:anim calcmode="lin" valueType="num">
                                      <p:cBhvr>
                                        <p:cTn id="128" dur="500" fill="hold"/>
                                        <p:tgtEl>
                                          <p:spTgt spid="150"/>
                                        </p:tgtEl>
                                        <p:attrNameLst>
                                          <p:attrName>ppt_w</p:attrName>
                                        </p:attrNameLst>
                                      </p:cBhvr>
                                      <p:tavLst>
                                        <p:tav tm="0">
                                          <p:val>
                                            <p:fltVal val="0"/>
                                          </p:val>
                                        </p:tav>
                                        <p:tav tm="100000">
                                          <p:val>
                                            <p:strVal val="#ppt_w"/>
                                          </p:val>
                                        </p:tav>
                                      </p:tavLst>
                                    </p:anim>
                                    <p:anim calcmode="lin" valueType="num">
                                      <p:cBhvr>
                                        <p:cTn id="129" dur="500" fill="hold"/>
                                        <p:tgtEl>
                                          <p:spTgt spid="150"/>
                                        </p:tgtEl>
                                        <p:attrNameLst>
                                          <p:attrName>ppt_h</p:attrName>
                                        </p:attrNameLst>
                                      </p:cBhvr>
                                      <p:tavLst>
                                        <p:tav tm="0">
                                          <p:val>
                                            <p:fltVal val="0"/>
                                          </p:val>
                                        </p:tav>
                                        <p:tav tm="100000">
                                          <p:val>
                                            <p:strVal val="#ppt_h"/>
                                          </p:val>
                                        </p:tav>
                                      </p:tavLst>
                                    </p:anim>
                                    <p:anim calcmode="lin" valueType="num">
                                      <p:cBhvr>
                                        <p:cTn id="130" dur="500" fill="hold"/>
                                        <p:tgtEl>
                                          <p:spTgt spid="150"/>
                                        </p:tgtEl>
                                        <p:attrNameLst>
                                          <p:attrName>style.rotation</p:attrName>
                                        </p:attrNameLst>
                                      </p:cBhvr>
                                      <p:tavLst>
                                        <p:tav tm="0">
                                          <p:val>
                                            <p:fltVal val="360"/>
                                          </p:val>
                                        </p:tav>
                                        <p:tav tm="100000">
                                          <p:val>
                                            <p:fltVal val="0"/>
                                          </p:val>
                                        </p:tav>
                                      </p:tavLst>
                                    </p:anim>
                                    <p:animEffect transition="in" filter="fade">
                                      <p:cBhvr>
                                        <p:cTn id="131" dur="500"/>
                                        <p:tgtEl>
                                          <p:spTgt spid="150"/>
                                        </p:tgtEl>
                                      </p:cBhvr>
                                    </p:animEffect>
                                  </p:childTnLst>
                                </p:cTn>
                              </p:par>
                              <p:par>
                                <p:cTn id="132" presetID="49" presetClass="entr" presetSubtype="0" decel="100000" fill="hold" grpId="0" nodeType="withEffect">
                                  <p:stCondLst>
                                    <p:cond delay="0"/>
                                  </p:stCondLst>
                                  <p:childTnLst>
                                    <p:set>
                                      <p:cBhvr>
                                        <p:cTn id="133" dur="1" fill="hold">
                                          <p:stCondLst>
                                            <p:cond delay="0"/>
                                          </p:stCondLst>
                                        </p:cTn>
                                        <p:tgtEl>
                                          <p:spTgt spid="151"/>
                                        </p:tgtEl>
                                        <p:attrNameLst>
                                          <p:attrName>style.visibility</p:attrName>
                                        </p:attrNameLst>
                                      </p:cBhvr>
                                      <p:to>
                                        <p:strVal val="visible"/>
                                      </p:to>
                                    </p:set>
                                    <p:anim calcmode="lin" valueType="num">
                                      <p:cBhvr>
                                        <p:cTn id="134" dur="500" fill="hold"/>
                                        <p:tgtEl>
                                          <p:spTgt spid="151"/>
                                        </p:tgtEl>
                                        <p:attrNameLst>
                                          <p:attrName>ppt_w</p:attrName>
                                        </p:attrNameLst>
                                      </p:cBhvr>
                                      <p:tavLst>
                                        <p:tav tm="0">
                                          <p:val>
                                            <p:fltVal val="0"/>
                                          </p:val>
                                        </p:tav>
                                        <p:tav tm="100000">
                                          <p:val>
                                            <p:strVal val="#ppt_w"/>
                                          </p:val>
                                        </p:tav>
                                      </p:tavLst>
                                    </p:anim>
                                    <p:anim calcmode="lin" valueType="num">
                                      <p:cBhvr>
                                        <p:cTn id="135" dur="500" fill="hold"/>
                                        <p:tgtEl>
                                          <p:spTgt spid="151"/>
                                        </p:tgtEl>
                                        <p:attrNameLst>
                                          <p:attrName>ppt_h</p:attrName>
                                        </p:attrNameLst>
                                      </p:cBhvr>
                                      <p:tavLst>
                                        <p:tav tm="0">
                                          <p:val>
                                            <p:fltVal val="0"/>
                                          </p:val>
                                        </p:tav>
                                        <p:tav tm="100000">
                                          <p:val>
                                            <p:strVal val="#ppt_h"/>
                                          </p:val>
                                        </p:tav>
                                      </p:tavLst>
                                    </p:anim>
                                    <p:anim calcmode="lin" valueType="num">
                                      <p:cBhvr>
                                        <p:cTn id="136" dur="500" fill="hold"/>
                                        <p:tgtEl>
                                          <p:spTgt spid="151"/>
                                        </p:tgtEl>
                                        <p:attrNameLst>
                                          <p:attrName>style.rotation</p:attrName>
                                        </p:attrNameLst>
                                      </p:cBhvr>
                                      <p:tavLst>
                                        <p:tav tm="0">
                                          <p:val>
                                            <p:fltVal val="360"/>
                                          </p:val>
                                        </p:tav>
                                        <p:tav tm="100000">
                                          <p:val>
                                            <p:fltVal val="0"/>
                                          </p:val>
                                        </p:tav>
                                      </p:tavLst>
                                    </p:anim>
                                    <p:animEffect transition="in" filter="fade">
                                      <p:cBhvr>
                                        <p:cTn id="137" dur="500"/>
                                        <p:tgtEl>
                                          <p:spTgt spid="151"/>
                                        </p:tgtEl>
                                      </p:cBhvr>
                                    </p:animEffect>
                                  </p:childTnLst>
                                </p:cTn>
                              </p:par>
                              <p:par>
                                <p:cTn id="138" presetID="49" presetClass="entr" presetSubtype="0" decel="100000" fill="hold" grpId="0" nodeType="withEffect">
                                  <p:stCondLst>
                                    <p:cond delay="0"/>
                                  </p:stCondLst>
                                  <p:childTnLst>
                                    <p:set>
                                      <p:cBhvr>
                                        <p:cTn id="139" dur="1" fill="hold">
                                          <p:stCondLst>
                                            <p:cond delay="0"/>
                                          </p:stCondLst>
                                        </p:cTn>
                                        <p:tgtEl>
                                          <p:spTgt spid="152"/>
                                        </p:tgtEl>
                                        <p:attrNameLst>
                                          <p:attrName>style.visibility</p:attrName>
                                        </p:attrNameLst>
                                      </p:cBhvr>
                                      <p:to>
                                        <p:strVal val="visible"/>
                                      </p:to>
                                    </p:set>
                                    <p:anim calcmode="lin" valueType="num">
                                      <p:cBhvr>
                                        <p:cTn id="140" dur="500" fill="hold"/>
                                        <p:tgtEl>
                                          <p:spTgt spid="152"/>
                                        </p:tgtEl>
                                        <p:attrNameLst>
                                          <p:attrName>ppt_w</p:attrName>
                                        </p:attrNameLst>
                                      </p:cBhvr>
                                      <p:tavLst>
                                        <p:tav tm="0">
                                          <p:val>
                                            <p:fltVal val="0"/>
                                          </p:val>
                                        </p:tav>
                                        <p:tav tm="100000">
                                          <p:val>
                                            <p:strVal val="#ppt_w"/>
                                          </p:val>
                                        </p:tav>
                                      </p:tavLst>
                                    </p:anim>
                                    <p:anim calcmode="lin" valueType="num">
                                      <p:cBhvr>
                                        <p:cTn id="141" dur="500" fill="hold"/>
                                        <p:tgtEl>
                                          <p:spTgt spid="152"/>
                                        </p:tgtEl>
                                        <p:attrNameLst>
                                          <p:attrName>ppt_h</p:attrName>
                                        </p:attrNameLst>
                                      </p:cBhvr>
                                      <p:tavLst>
                                        <p:tav tm="0">
                                          <p:val>
                                            <p:fltVal val="0"/>
                                          </p:val>
                                        </p:tav>
                                        <p:tav tm="100000">
                                          <p:val>
                                            <p:strVal val="#ppt_h"/>
                                          </p:val>
                                        </p:tav>
                                      </p:tavLst>
                                    </p:anim>
                                    <p:anim calcmode="lin" valueType="num">
                                      <p:cBhvr>
                                        <p:cTn id="142" dur="500" fill="hold"/>
                                        <p:tgtEl>
                                          <p:spTgt spid="152"/>
                                        </p:tgtEl>
                                        <p:attrNameLst>
                                          <p:attrName>style.rotation</p:attrName>
                                        </p:attrNameLst>
                                      </p:cBhvr>
                                      <p:tavLst>
                                        <p:tav tm="0">
                                          <p:val>
                                            <p:fltVal val="360"/>
                                          </p:val>
                                        </p:tav>
                                        <p:tav tm="100000">
                                          <p:val>
                                            <p:fltVal val="0"/>
                                          </p:val>
                                        </p:tav>
                                      </p:tavLst>
                                    </p:anim>
                                    <p:animEffect transition="in" filter="fade">
                                      <p:cBhvr>
                                        <p:cTn id="143" dur="500"/>
                                        <p:tgtEl>
                                          <p:spTgt spid="152"/>
                                        </p:tgtEl>
                                      </p:cBhvr>
                                    </p:animEffect>
                                  </p:childTnLst>
                                </p:cTn>
                              </p:par>
                            </p:childTnLst>
                          </p:cTn>
                        </p:par>
                        <p:par>
                          <p:cTn id="144" fill="hold">
                            <p:stCondLst>
                              <p:cond delay="1000"/>
                            </p:stCondLst>
                            <p:childTnLst>
                              <p:par>
                                <p:cTn id="145" presetID="16" presetClass="entr" presetSubtype="42" fill="hold" grpId="0" nodeType="afterEffect">
                                  <p:stCondLst>
                                    <p:cond delay="0"/>
                                  </p:stCondLst>
                                  <p:childTnLst>
                                    <p:set>
                                      <p:cBhvr>
                                        <p:cTn id="146" dur="1" fill="hold">
                                          <p:stCondLst>
                                            <p:cond delay="0"/>
                                          </p:stCondLst>
                                        </p:cTn>
                                        <p:tgtEl>
                                          <p:spTgt spid="47124"/>
                                        </p:tgtEl>
                                        <p:attrNameLst>
                                          <p:attrName>style.visibility</p:attrName>
                                        </p:attrNameLst>
                                      </p:cBhvr>
                                      <p:to>
                                        <p:strVal val="visible"/>
                                      </p:to>
                                    </p:set>
                                    <p:animEffect transition="in" filter="barn(outHorizontal)">
                                      <p:cBhvr>
                                        <p:cTn id="147" dur="500"/>
                                        <p:tgtEl>
                                          <p:spTgt spid="47124"/>
                                        </p:tgtEl>
                                      </p:cBhvr>
                                    </p:animEffect>
                                  </p:childTnLst>
                                </p:cTn>
                              </p:par>
                            </p:childTnLst>
                          </p:cTn>
                        </p:par>
                        <p:par>
                          <p:cTn id="148" fill="hold">
                            <p:stCondLst>
                              <p:cond delay="1500"/>
                            </p:stCondLst>
                            <p:childTnLst>
                              <p:par>
                                <p:cTn id="149" presetID="45" presetClass="entr" presetSubtype="0" fill="hold" grpId="0" nodeType="afterEffect">
                                  <p:stCondLst>
                                    <p:cond delay="0"/>
                                  </p:stCondLst>
                                  <p:childTnLst>
                                    <p:set>
                                      <p:cBhvr>
                                        <p:cTn id="150" dur="1" fill="hold">
                                          <p:stCondLst>
                                            <p:cond delay="0"/>
                                          </p:stCondLst>
                                        </p:cTn>
                                        <p:tgtEl>
                                          <p:spTgt spid="69"/>
                                        </p:tgtEl>
                                        <p:attrNameLst>
                                          <p:attrName>style.visibility</p:attrName>
                                        </p:attrNameLst>
                                      </p:cBhvr>
                                      <p:to>
                                        <p:strVal val="visible"/>
                                      </p:to>
                                    </p:set>
                                    <p:animEffect transition="in" filter="fade">
                                      <p:cBhvr>
                                        <p:cTn id="151" dur="2000"/>
                                        <p:tgtEl>
                                          <p:spTgt spid="69"/>
                                        </p:tgtEl>
                                      </p:cBhvr>
                                    </p:animEffect>
                                    <p:anim calcmode="lin" valueType="num">
                                      <p:cBhvr>
                                        <p:cTn id="152" dur="2000" fill="hold"/>
                                        <p:tgtEl>
                                          <p:spTgt spid="69"/>
                                        </p:tgtEl>
                                        <p:attrNameLst>
                                          <p:attrName>ppt_w</p:attrName>
                                        </p:attrNameLst>
                                      </p:cBhvr>
                                      <p:tavLst>
                                        <p:tav tm="0" fmla="#ppt_w*sin(2.5*pi*$)">
                                          <p:val>
                                            <p:fltVal val="0"/>
                                          </p:val>
                                        </p:tav>
                                        <p:tav tm="100000">
                                          <p:val>
                                            <p:fltVal val="1"/>
                                          </p:val>
                                        </p:tav>
                                      </p:tavLst>
                                    </p:anim>
                                    <p:anim calcmode="lin" valueType="num">
                                      <p:cBhvr>
                                        <p:cTn id="153" dur="2000" fill="hold"/>
                                        <p:tgtEl>
                                          <p:spTgt spid="69"/>
                                        </p:tgtEl>
                                        <p:attrNameLst>
                                          <p:attrName>ppt_h</p:attrName>
                                        </p:attrNameLst>
                                      </p:cBhvr>
                                      <p:tavLst>
                                        <p:tav tm="0">
                                          <p:val>
                                            <p:strVal val="#ppt_h"/>
                                          </p:val>
                                        </p:tav>
                                        <p:tav tm="100000">
                                          <p:val>
                                            <p:strVal val="#ppt_h"/>
                                          </p:val>
                                        </p:tav>
                                      </p:tavLst>
                                    </p:anim>
                                  </p:childTnLst>
                                </p:cTn>
                              </p:par>
                            </p:childTnLst>
                          </p:cTn>
                        </p:par>
                        <p:par>
                          <p:cTn id="154" fill="hold">
                            <p:stCondLst>
                              <p:cond delay="3500"/>
                            </p:stCondLst>
                            <p:childTnLst>
                              <p:par>
                                <p:cTn id="155" presetID="22" presetClass="entr" presetSubtype="4" fill="hold" grpId="0" nodeType="afterEffect">
                                  <p:stCondLst>
                                    <p:cond delay="0"/>
                                  </p:stCondLst>
                                  <p:childTnLst>
                                    <p:set>
                                      <p:cBhvr>
                                        <p:cTn id="156" dur="1" fill="hold">
                                          <p:stCondLst>
                                            <p:cond delay="0"/>
                                          </p:stCondLst>
                                        </p:cTn>
                                        <p:tgtEl>
                                          <p:spTgt spid="73"/>
                                        </p:tgtEl>
                                        <p:attrNameLst>
                                          <p:attrName>style.visibility</p:attrName>
                                        </p:attrNameLst>
                                      </p:cBhvr>
                                      <p:to>
                                        <p:strVal val="visible"/>
                                      </p:to>
                                    </p:set>
                                    <p:animEffect transition="in" filter="wipe(down)">
                                      <p:cBhvr>
                                        <p:cTn id="15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4" grpId="0" animBg="1"/>
      <p:bldP spid="69" grpId="0"/>
      <p:bldP spid="73" grpId="0"/>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p:bldP spid="148" grpId="0"/>
      <p:bldP spid="149" grpId="0"/>
      <p:bldP spid="150" grpId="0"/>
      <p:bldP spid="151" grpId="0"/>
      <p:bldP spid="15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0" y="2286"/>
            <a:ext cx="9144000" cy="5138928"/>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第三部分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F0000"/>
                </a:solidFill>
                <a:latin typeface="微软雅黑" panose="020B0503020204020204" pitchFamily="34" charset="-122"/>
                <a:ea typeface="微软雅黑" panose="020B0503020204020204" pitchFamily="34" charset="-122"/>
              </a:rPr>
              <a:t>单击此处添加文字标题内容</a:t>
            </a:r>
          </a:p>
        </p:txBody>
      </p:sp>
      <p:pic>
        <p:nvPicPr>
          <p:cNvPr id="8" name="Picture 4" descr="蓝色长城2">
            <a:extLst>
              <a:ext uri="{FF2B5EF4-FFF2-40B4-BE49-F238E27FC236}">
                <a16:creationId xmlns="" xmlns:a16="http://schemas.microsoft.com/office/drawing/2014/main" id="{F3D16F9B-4898-47DC-802B-5704076E7865}"/>
              </a:ext>
            </a:extLst>
          </p:cNvPr>
          <p:cNvPicPr>
            <a:picLocks noChangeAspect="1" noChangeArrowheads="1"/>
          </p:cNvPicPr>
          <p:nvPr/>
        </p:nvPicPr>
        <p:blipFill>
          <a:blip r:embed="rId4">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0025191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anim calcmode="lin" valueType="num">
                                      <p:cBhvr>
                                        <p:cTn id="17" dur="1000" fill="hold"/>
                                        <p:tgtEl>
                                          <p:spTgt spid="8"/>
                                        </p:tgtEl>
                                        <p:attrNameLst>
                                          <p:attrName>ppt_x</p:attrName>
                                        </p:attrNameLst>
                                      </p:cBhvr>
                                      <p:tavLst>
                                        <p:tav tm="0">
                                          <p:val>
                                            <p:strVal val="#ppt_x"/>
                                          </p:val>
                                        </p:tav>
                                        <p:tav tm="100000">
                                          <p:val>
                                            <p:strVal val="#ppt_x"/>
                                          </p:val>
                                        </p:tav>
                                      </p:tavLst>
                                    </p:anim>
                                    <p:anim calcmode="lin" valueType="num">
                                      <p:cBhvr>
                                        <p:cTn id="1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00050" y="1257996"/>
            <a:ext cx="1371600" cy="1390507"/>
            <a:chOff x="400050" y="1257996"/>
            <a:chExt cx="1371600" cy="1390507"/>
          </a:xfrm>
        </p:grpSpPr>
        <p:sp>
          <p:nvSpPr>
            <p:cNvPr id="431" name="Shape 14842"/>
            <p:cNvSpPr/>
            <p:nvPr/>
          </p:nvSpPr>
          <p:spPr>
            <a:xfrm>
              <a:off x="400050" y="1276901"/>
              <a:ext cx="1371600" cy="1371602"/>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32" name="Shape 14843"/>
            <p:cNvSpPr/>
            <p:nvPr/>
          </p:nvSpPr>
          <p:spPr>
            <a:xfrm>
              <a:off x="42487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01</a:t>
              </a:r>
              <a:endParaRPr dirty="0">
                <a:solidFill>
                  <a:prstClr val="white"/>
                </a:solidFill>
                <a:latin typeface="Agency FB" panose="020B0503020202020204" pitchFamily="34" charset="0"/>
              </a:endParaRPr>
            </a:p>
          </p:txBody>
        </p:sp>
        <p:sp>
          <p:nvSpPr>
            <p:cNvPr id="433" name="Shape 14844"/>
            <p:cNvSpPr/>
            <p:nvPr/>
          </p:nvSpPr>
          <p:spPr>
            <a:xfrm>
              <a:off x="529134" y="1911784"/>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3" name="组合 2"/>
          <p:cNvGrpSpPr/>
          <p:nvPr/>
        </p:nvGrpSpPr>
        <p:grpSpPr>
          <a:xfrm>
            <a:off x="1860550" y="1272120"/>
            <a:ext cx="2559050" cy="1398613"/>
            <a:chOff x="1860550" y="1272120"/>
            <a:chExt cx="2559050" cy="1398613"/>
          </a:xfrm>
        </p:grpSpPr>
        <p:pic>
          <p:nvPicPr>
            <p:cNvPr id="429" name="Drag-image3.jpg"/>
            <p:cNvPicPr/>
            <p:nvPr/>
          </p:nvPicPr>
          <p:blipFill rotWithShape="1">
            <a:blip r:embed="rId2" cstate="print">
              <a:extLst>
                <a:ext uri="{28A0092B-C50C-407E-A947-70E740481C1C}">
                  <a14:useLocalDpi xmlns:a14="http://schemas.microsoft.com/office/drawing/2010/main" val="0"/>
                </a:ext>
              </a:extLst>
            </a:blip>
            <a:srcRect b="21900"/>
            <a:stretch>
              <a:fillRect/>
            </a:stretch>
          </p:blipFill>
          <p:spPr>
            <a:xfrm>
              <a:off x="1860550" y="1272120"/>
              <a:ext cx="2557658" cy="1376384"/>
            </a:xfrm>
            <a:prstGeom prst="rect">
              <a:avLst/>
            </a:prstGeom>
            <a:ln w="12700">
              <a:miter lim="400000"/>
              <a:headEnd/>
              <a:tailEnd/>
            </a:ln>
          </p:spPr>
        </p:pic>
        <p:sp>
          <p:nvSpPr>
            <p:cNvPr id="437" name="Shape 14850"/>
            <p:cNvSpPr/>
            <p:nvPr/>
          </p:nvSpPr>
          <p:spPr>
            <a:xfrm>
              <a:off x="1860550" y="2019300"/>
              <a:ext cx="2559050" cy="629203"/>
            </a:xfrm>
            <a:prstGeom prst="rect">
              <a:avLst/>
            </a:prstGeom>
            <a:solidFill>
              <a:schemeClr val="accent6"/>
            </a:solidFill>
            <a:ln w="12700">
              <a:miter lim="400000"/>
            </a:ln>
          </p:spPr>
          <p:txBody>
            <a:bodyPr lIns="0" tIns="0" rIns="0" bIns="0" anchor="ctr"/>
            <a:lstStyle/>
            <a:p>
              <a:pPr algn="ctr" fontAlgn="base">
                <a:spcBef>
                  <a:spcPct val="0"/>
                </a:spcBef>
                <a:spcAft>
                  <a:spcPct val="0"/>
                </a:spcAft>
              </a:pPr>
              <a:endParaRPr>
                <a:solidFill>
                  <a:prstClr val="white"/>
                </a:solidFill>
                <a:ea typeface="宋体" pitchFamily="2" charset="-122"/>
              </a:endParaRPr>
            </a:p>
          </p:txBody>
        </p:sp>
        <p:sp>
          <p:nvSpPr>
            <p:cNvPr id="439" name="Shape 14852"/>
            <p:cNvSpPr/>
            <p:nvPr/>
          </p:nvSpPr>
          <p:spPr>
            <a:xfrm>
              <a:off x="1885371" y="1962847"/>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02</a:t>
              </a:r>
              <a:endParaRPr dirty="0">
                <a:solidFill>
                  <a:prstClr val="white"/>
                </a:solidFill>
                <a:latin typeface="Agency FB" panose="020B0503020202020204" pitchFamily="34" charset="0"/>
              </a:endParaRPr>
            </a:p>
          </p:txBody>
        </p:sp>
        <p:sp>
          <p:nvSpPr>
            <p:cNvPr id="35" name="Shape 14844"/>
            <p:cNvSpPr/>
            <p:nvPr/>
          </p:nvSpPr>
          <p:spPr>
            <a:xfrm>
              <a:off x="2225384" y="2103068"/>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4" name="组合 3"/>
          <p:cNvGrpSpPr/>
          <p:nvPr/>
        </p:nvGrpSpPr>
        <p:grpSpPr>
          <a:xfrm>
            <a:off x="4508500" y="1257996"/>
            <a:ext cx="2228850" cy="1390507"/>
            <a:chOff x="4508500" y="1257996"/>
            <a:chExt cx="2228850" cy="1390507"/>
          </a:xfrm>
        </p:grpSpPr>
        <p:sp>
          <p:nvSpPr>
            <p:cNvPr id="443" name="Shape 14856"/>
            <p:cNvSpPr/>
            <p:nvPr/>
          </p:nvSpPr>
          <p:spPr>
            <a:xfrm>
              <a:off x="4508500" y="1276901"/>
              <a:ext cx="2228850" cy="1371602"/>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44" name="Shape 14857"/>
            <p:cNvSpPr/>
            <p:nvPr/>
          </p:nvSpPr>
          <p:spPr>
            <a:xfrm>
              <a:off x="455872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03</a:t>
              </a:r>
              <a:endParaRPr dirty="0">
                <a:solidFill>
                  <a:prstClr val="white"/>
                </a:solidFill>
                <a:latin typeface="Agency FB" panose="020B0503020202020204" pitchFamily="34" charset="0"/>
              </a:endParaRPr>
            </a:p>
          </p:txBody>
        </p:sp>
        <p:sp>
          <p:nvSpPr>
            <p:cNvPr id="36" name="Shape 14844"/>
            <p:cNvSpPr/>
            <p:nvPr/>
          </p:nvSpPr>
          <p:spPr>
            <a:xfrm>
              <a:off x="4629637" y="195872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5" name="组合 4"/>
          <p:cNvGrpSpPr/>
          <p:nvPr/>
        </p:nvGrpSpPr>
        <p:grpSpPr>
          <a:xfrm>
            <a:off x="6819900" y="1233294"/>
            <a:ext cx="1955802" cy="707884"/>
            <a:chOff x="6819900" y="1233294"/>
            <a:chExt cx="1955802" cy="707884"/>
          </a:xfrm>
        </p:grpSpPr>
        <p:sp>
          <p:nvSpPr>
            <p:cNvPr id="449" name="Shape 14864"/>
            <p:cNvSpPr/>
            <p:nvPr/>
          </p:nvSpPr>
          <p:spPr>
            <a:xfrm>
              <a:off x="6826250" y="1276901"/>
              <a:ext cx="1949452" cy="634885"/>
            </a:xfrm>
            <a:prstGeom prst="rect">
              <a:avLst/>
            </a:prstGeom>
            <a:solidFill>
              <a:schemeClr val="accent3"/>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0" name="Shape 14865"/>
            <p:cNvSpPr/>
            <p:nvPr/>
          </p:nvSpPr>
          <p:spPr>
            <a:xfrm>
              <a:off x="6819900" y="1233294"/>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04</a:t>
              </a:r>
              <a:endParaRPr dirty="0">
                <a:solidFill>
                  <a:prstClr val="white"/>
                </a:solidFill>
                <a:latin typeface="Agency FB" panose="020B0503020202020204" pitchFamily="34" charset="0"/>
              </a:endParaRPr>
            </a:p>
          </p:txBody>
        </p:sp>
        <p:sp>
          <p:nvSpPr>
            <p:cNvPr id="37" name="Shape 14844"/>
            <p:cNvSpPr/>
            <p:nvPr/>
          </p:nvSpPr>
          <p:spPr>
            <a:xfrm>
              <a:off x="7308304" y="1381105"/>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6" name="组合 5"/>
          <p:cNvGrpSpPr/>
          <p:nvPr/>
        </p:nvGrpSpPr>
        <p:grpSpPr>
          <a:xfrm>
            <a:off x="6819900" y="1962847"/>
            <a:ext cx="1955803" cy="707884"/>
            <a:chOff x="6819900" y="1962847"/>
            <a:chExt cx="1955803" cy="707884"/>
          </a:xfrm>
        </p:grpSpPr>
        <p:sp>
          <p:nvSpPr>
            <p:cNvPr id="453" name="Shape 14869"/>
            <p:cNvSpPr/>
            <p:nvPr/>
          </p:nvSpPr>
          <p:spPr>
            <a:xfrm>
              <a:off x="6826250" y="2013618"/>
              <a:ext cx="1949453" cy="634885"/>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4" name="Shape 14870"/>
            <p:cNvSpPr/>
            <p:nvPr/>
          </p:nvSpPr>
          <p:spPr>
            <a:xfrm>
              <a:off x="6819900" y="1962847"/>
              <a:ext cx="680030"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05</a:t>
              </a:r>
              <a:endParaRPr dirty="0">
                <a:solidFill>
                  <a:prstClr val="white"/>
                </a:solidFill>
                <a:latin typeface="Agency FB" panose="020B0503020202020204" pitchFamily="34" charset="0"/>
              </a:endParaRPr>
            </a:p>
          </p:txBody>
        </p:sp>
        <p:sp>
          <p:nvSpPr>
            <p:cNvPr id="38" name="Shape 14844"/>
            <p:cNvSpPr/>
            <p:nvPr/>
          </p:nvSpPr>
          <p:spPr>
            <a:xfrm>
              <a:off x="7308303" y="2085956"/>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7" name="组合 6"/>
          <p:cNvGrpSpPr/>
          <p:nvPr/>
        </p:nvGrpSpPr>
        <p:grpSpPr>
          <a:xfrm>
            <a:off x="6819900" y="2701121"/>
            <a:ext cx="1955802" cy="707883"/>
            <a:chOff x="6819900" y="2701121"/>
            <a:chExt cx="1955802" cy="707883"/>
          </a:xfrm>
        </p:grpSpPr>
        <p:sp>
          <p:nvSpPr>
            <p:cNvPr id="452" name="Shape 14868"/>
            <p:cNvSpPr/>
            <p:nvPr/>
          </p:nvSpPr>
          <p:spPr>
            <a:xfrm>
              <a:off x="6826250" y="2743752"/>
              <a:ext cx="1949452" cy="634885"/>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6" name="Shape 14873"/>
            <p:cNvSpPr/>
            <p:nvPr/>
          </p:nvSpPr>
          <p:spPr>
            <a:xfrm>
              <a:off x="6819900" y="2701121"/>
              <a:ext cx="680029" cy="707883"/>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06</a:t>
              </a:r>
              <a:endParaRPr dirty="0">
                <a:solidFill>
                  <a:prstClr val="white"/>
                </a:solidFill>
                <a:latin typeface="Agency FB" panose="020B0503020202020204" pitchFamily="34" charset="0"/>
              </a:endParaRPr>
            </a:p>
          </p:txBody>
        </p:sp>
        <p:sp>
          <p:nvSpPr>
            <p:cNvPr id="39" name="Shape 14844"/>
            <p:cNvSpPr/>
            <p:nvPr/>
          </p:nvSpPr>
          <p:spPr>
            <a:xfrm>
              <a:off x="7308302" y="2840502"/>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8" name="组合 7"/>
          <p:cNvGrpSpPr/>
          <p:nvPr/>
        </p:nvGrpSpPr>
        <p:grpSpPr>
          <a:xfrm>
            <a:off x="6819900" y="3430673"/>
            <a:ext cx="1955802" cy="707884"/>
            <a:chOff x="6819900" y="3430673"/>
            <a:chExt cx="1955802" cy="707884"/>
          </a:xfrm>
        </p:grpSpPr>
        <p:sp>
          <p:nvSpPr>
            <p:cNvPr id="458" name="Shape 14876"/>
            <p:cNvSpPr/>
            <p:nvPr/>
          </p:nvSpPr>
          <p:spPr>
            <a:xfrm>
              <a:off x="6826250" y="3480468"/>
              <a:ext cx="1949452" cy="634885"/>
            </a:xfrm>
            <a:prstGeom prst="rect">
              <a:avLst/>
            </a:prstGeom>
            <a:solidFill>
              <a:schemeClr val="accent6"/>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59" name="Shape 14877"/>
            <p:cNvSpPr/>
            <p:nvPr/>
          </p:nvSpPr>
          <p:spPr>
            <a:xfrm>
              <a:off x="6819900" y="3430673"/>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07</a:t>
              </a:r>
              <a:endParaRPr dirty="0">
                <a:solidFill>
                  <a:prstClr val="white"/>
                </a:solidFill>
                <a:latin typeface="Agency FB" panose="020B0503020202020204" pitchFamily="34" charset="0"/>
              </a:endParaRPr>
            </a:p>
          </p:txBody>
        </p:sp>
        <p:sp>
          <p:nvSpPr>
            <p:cNvPr id="40" name="Shape 14844"/>
            <p:cNvSpPr/>
            <p:nvPr/>
          </p:nvSpPr>
          <p:spPr>
            <a:xfrm>
              <a:off x="7308301" y="3560184"/>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9" name="组合 8"/>
          <p:cNvGrpSpPr/>
          <p:nvPr/>
        </p:nvGrpSpPr>
        <p:grpSpPr>
          <a:xfrm>
            <a:off x="4508500" y="2724148"/>
            <a:ext cx="2228850" cy="1391206"/>
            <a:chOff x="4508500" y="2724148"/>
            <a:chExt cx="2228850" cy="1391206"/>
          </a:xfrm>
        </p:grpSpPr>
        <p:sp>
          <p:nvSpPr>
            <p:cNvPr id="446" name="Shape 14860"/>
            <p:cNvSpPr/>
            <p:nvPr/>
          </p:nvSpPr>
          <p:spPr>
            <a:xfrm>
              <a:off x="4508500" y="2743751"/>
              <a:ext cx="2228850" cy="1371603"/>
            </a:xfrm>
            <a:prstGeom prst="rect">
              <a:avLst/>
            </a:prstGeom>
            <a:solidFill>
              <a:schemeClr val="accent4"/>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47" name="Shape 14861"/>
            <p:cNvSpPr/>
            <p:nvPr/>
          </p:nvSpPr>
          <p:spPr>
            <a:xfrm>
              <a:off x="4558722" y="272414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08</a:t>
              </a:r>
              <a:endParaRPr dirty="0">
                <a:solidFill>
                  <a:prstClr val="white"/>
                </a:solidFill>
                <a:latin typeface="Agency FB" panose="020B0503020202020204" pitchFamily="34" charset="0"/>
              </a:endParaRPr>
            </a:p>
          </p:txBody>
        </p:sp>
        <p:sp>
          <p:nvSpPr>
            <p:cNvPr id="41" name="Shape 14844"/>
            <p:cNvSpPr/>
            <p:nvPr/>
          </p:nvSpPr>
          <p:spPr>
            <a:xfrm>
              <a:off x="4629636" y="339315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10" name="组合 9"/>
          <p:cNvGrpSpPr/>
          <p:nvPr/>
        </p:nvGrpSpPr>
        <p:grpSpPr>
          <a:xfrm>
            <a:off x="1783975" y="2743752"/>
            <a:ext cx="2657323" cy="1393675"/>
            <a:chOff x="1783975" y="2743752"/>
            <a:chExt cx="2657323" cy="1393675"/>
          </a:xfrm>
        </p:grpSpPr>
        <p:pic>
          <p:nvPicPr>
            <p:cNvPr id="430" name="Drag-image3.jpg"/>
            <p:cNvPicPr/>
            <p:nvPr/>
          </p:nvPicPr>
          <p:blipFill rotWithShape="1">
            <a:blip r:embed="rId3" cstate="print">
              <a:extLst>
                <a:ext uri="{28A0092B-C50C-407E-A947-70E740481C1C}">
                  <a14:useLocalDpi xmlns:a14="http://schemas.microsoft.com/office/drawing/2010/main" val="0"/>
                </a:ext>
              </a:extLst>
            </a:blip>
            <a:srcRect t="7489" b="15124"/>
            <a:stretch>
              <a:fillRect/>
            </a:stretch>
          </p:blipFill>
          <p:spPr>
            <a:xfrm>
              <a:off x="1783975" y="2743752"/>
              <a:ext cx="2657323" cy="1371601"/>
            </a:xfrm>
            <a:prstGeom prst="rect">
              <a:avLst/>
            </a:prstGeom>
            <a:ln w="12700">
              <a:miter lim="400000"/>
              <a:headEnd/>
              <a:tailEnd/>
            </a:ln>
          </p:spPr>
        </p:pic>
        <p:sp>
          <p:nvSpPr>
            <p:cNvPr id="438" name="Shape 14851"/>
            <p:cNvSpPr/>
            <p:nvPr/>
          </p:nvSpPr>
          <p:spPr>
            <a:xfrm>
              <a:off x="1860550" y="3486150"/>
              <a:ext cx="2559050" cy="629203"/>
            </a:xfrm>
            <a:prstGeom prst="rect">
              <a:avLst/>
            </a:prstGeom>
            <a:solidFill>
              <a:schemeClr val="accent3"/>
            </a:solidFill>
            <a:ln w="12700">
              <a:miter lim="400000"/>
            </a:ln>
          </p:spPr>
          <p:txBody>
            <a:bodyPr lIns="0" tIns="0" rIns="0" bIns="0" anchor="ctr"/>
            <a:lstStyle/>
            <a:p>
              <a:pPr algn="ctr" fontAlgn="base">
                <a:spcBef>
                  <a:spcPct val="0"/>
                </a:spcBef>
                <a:spcAft>
                  <a:spcPct val="0"/>
                </a:spcAft>
              </a:pPr>
              <a:endParaRPr>
                <a:solidFill>
                  <a:prstClr val="white"/>
                </a:solidFill>
                <a:ea typeface="宋体" pitchFamily="2" charset="-122"/>
              </a:endParaRPr>
            </a:p>
          </p:txBody>
        </p:sp>
        <p:sp>
          <p:nvSpPr>
            <p:cNvPr id="441" name="Shape 14854"/>
            <p:cNvSpPr/>
            <p:nvPr/>
          </p:nvSpPr>
          <p:spPr>
            <a:xfrm>
              <a:off x="1885371" y="3429541"/>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09</a:t>
              </a:r>
              <a:endParaRPr dirty="0">
                <a:solidFill>
                  <a:prstClr val="white"/>
                </a:solidFill>
                <a:latin typeface="Agency FB" panose="020B0503020202020204" pitchFamily="34" charset="0"/>
              </a:endParaRPr>
            </a:p>
          </p:txBody>
        </p:sp>
        <p:sp>
          <p:nvSpPr>
            <p:cNvPr id="42" name="Shape 14844"/>
            <p:cNvSpPr/>
            <p:nvPr/>
          </p:nvSpPr>
          <p:spPr>
            <a:xfrm>
              <a:off x="2225385" y="3559469"/>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grpSp>
        <p:nvGrpSpPr>
          <p:cNvPr id="11" name="组合 10"/>
          <p:cNvGrpSpPr/>
          <p:nvPr/>
        </p:nvGrpSpPr>
        <p:grpSpPr>
          <a:xfrm>
            <a:off x="400050" y="2725398"/>
            <a:ext cx="1371600" cy="1389955"/>
            <a:chOff x="400050" y="2725398"/>
            <a:chExt cx="1371600" cy="1389955"/>
          </a:xfrm>
        </p:grpSpPr>
        <p:sp>
          <p:nvSpPr>
            <p:cNvPr id="434" name="Shape 14846"/>
            <p:cNvSpPr/>
            <p:nvPr/>
          </p:nvSpPr>
          <p:spPr>
            <a:xfrm>
              <a:off x="400050" y="2743751"/>
              <a:ext cx="1371600" cy="1371602"/>
            </a:xfrm>
            <a:prstGeom prst="rect">
              <a:avLst/>
            </a:prstGeom>
            <a:solidFill>
              <a:schemeClr val="accent5"/>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itchFamily="2" charset="-122"/>
              </a:endParaRPr>
            </a:p>
          </p:txBody>
        </p:sp>
        <p:sp>
          <p:nvSpPr>
            <p:cNvPr id="435" name="Shape 14847"/>
            <p:cNvSpPr/>
            <p:nvPr/>
          </p:nvSpPr>
          <p:spPr>
            <a:xfrm>
              <a:off x="424872" y="272539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10</a:t>
              </a:r>
              <a:endParaRPr dirty="0">
                <a:solidFill>
                  <a:prstClr val="white"/>
                </a:solidFill>
                <a:latin typeface="Agency FB" panose="020B0503020202020204" pitchFamily="34" charset="0"/>
              </a:endParaRPr>
            </a:p>
          </p:txBody>
        </p:sp>
        <p:sp>
          <p:nvSpPr>
            <p:cNvPr id="44" name="Shape 14844"/>
            <p:cNvSpPr/>
            <p:nvPr/>
          </p:nvSpPr>
          <p:spPr>
            <a:xfrm>
              <a:off x="529134" y="3300821"/>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itchFamily="34" charset="-122"/>
                </a:rPr>
                <a:t>单击此处添加文本，单击此处添加文本</a:t>
              </a:r>
            </a:p>
          </p:txBody>
        </p:sp>
      </p:grpSp>
    </p:spTree>
    <p:extLst>
      <p:ext uri="{BB962C8B-B14F-4D97-AF65-F5344CB8AC3E}">
        <p14:creationId xmlns:p14="http://schemas.microsoft.com/office/powerpoint/2010/main" val="180001749"/>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trips(downLeft)">
                                      <p:cBhvr>
                                        <p:cTn id="11" dur="500"/>
                                        <p:tgtEl>
                                          <p:spTgt spid="3"/>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strips(downLeft)">
                                      <p:cBhvr>
                                        <p:cTn id="15" dur="500"/>
                                        <p:tgtEl>
                                          <p:spTgt spid="4"/>
                                        </p:tgtEl>
                                      </p:cBhvr>
                                    </p:animEffect>
                                  </p:childTnLst>
                                </p:cTn>
                              </p:par>
                            </p:childTnLst>
                          </p:cTn>
                        </p:par>
                        <p:par>
                          <p:cTn id="16" fill="hold">
                            <p:stCondLst>
                              <p:cond delay="1500"/>
                            </p:stCondLst>
                            <p:childTnLst>
                              <p:par>
                                <p:cTn id="17" presetID="18" presetClass="entr" presetSubtype="12"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strips(downLeft)">
                                      <p:cBhvr>
                                        <p:cTn id="19" dur="500"/>
                                        <p:tgtEl>
                                          <p:spTgt spid="5"/>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Left)">
                                      <p:cBhvr>
                                        <p:cTn id="23" dur="500"/>
                                        <p:tgtEl>
                                          <p:spTgt spid="6"/>
                                        </p:tgtEl>
                                      </p:cBhvr>
                                    </p:animEffect>
                                  </p:childTnLst>
                                </p:cTn>
                              </p:par>
                            </p:childTnLst>
                          </p:cTn>
                        </p:par>
                        <p:par>
                          <p:cTn id="24" fill="hold">
                            <p:stCondLst>
                              <p:cond delay="2500"/>
                            </p:stCondLst>
                            <p:childTnLst>
                              <p:par>
                                <p:cTn id="25" presetID="18" presetClass="entr" presetSubtype="1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strips(downLeft)">
                                      <p:cBhvr>
                                        <p:cTn id="27" dur="500"/>
                                        <p:tgtEl>
                                          <p:spTgt spid="7"/>
                                        </p:tgtEl>
                                      </p:cBhvr>
                                    </p:animEffect>
                                  </p:childTnLst>
                                </p:cTn>
                              </p:par>
                            </p:childTnLst>
                          </p:cTn>
                        </p:par>
                        <p:par>
                          <p:cTn id="28" fill="hold">
                            <p:stCondLst>
                              <p:cond delay="3000"/>
                            </p:stCondLst>
                            <p:childTnLst>
                              <p:par>
                                <p:cTn id="29" presetID="18" presetClass="entr" presetSubtype="12"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Left)">
                                      <p:cBhvr>
                                        <p:cTn id="31" dur="500"/>
                                        <p:tgtEl>
                                          <p:spTgt spid="8"/>
                                        </p:tgtEl>
                                      </p:cBhvr>
                                    </p:animEffect>
                                  </p:childTnLst>
                                </p:cTn>
                              </p:par>
                            </p:childTnLst>
                          </p:cTn>
                        </p:par>
                        <p:par>
                          <p:cTn id="32" fill="hold">
                            <p:stCondLst>
                              <p:cond delay="3500"/>
                            </p:stCondLst>
                            <p:childTnLst>
                              <p:par>
                                <p:cTn id="33" presetID="18" presetClass="entr" presetSubtype="12"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childTnLst>
                          </p:cTn>
                        </p:par>
                        <p:par>
                          <p:cTn id="36" fill="hold">
                            <p:stCondLst>
                              <p:cond delay="4000"/>
                            </p:stCondLst>
                            <p:childTnLst>
                              <p:par>
                                <p:cTn id="37" presetID="18" presetClass="entr" presetSubtype="12"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strips(downLeft)">
                                      <p:cBhvr>
                                        <p:cTn id="39" dur="500"/>
                                        <p:tgtEl>
                                          <p:spTgt spid="10"/>
                                        </p:tgtEl>
                                      </p:cBhvr>
                                    </p:animEffect>
                                  </p:childTnLst>
                                </p:cTn>
                              </p:par>
                            </p:childTnLst>
                          </p:cTn>
                        </p:par>
                        <p:par>
                          <p:cTn id="40" fill="hold">
                            <p:stCondLst>
                              <p:cond delay="4500"/>
                            </p:stCondLst>
                            <p:childTnLst>
                              <p:par>
                                <p:cTn id="41" presetID="18" presetClass="entr" presetSubtype="12"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strips(downLeft)">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8084" y="1196616"/>
            <a:ext cx="1850186" cy="3427916"/>
            <a:chOff x="778084" y="1196616"/>
            <a:chExt cx="1850186" cy="3427916"/>
          </a:xfrm>
        </p:grpSpPr>
        <p:sp>
          <p:nvSpPr>
            <p:cNvPr id="31" name="圆角矩形 30"/>
            <p:cNvSpPr/>
            <p:nvPr/>
          </p:nvSpPr>
          <p:spPr>
            <a:xfrm>
              <a:off x="887052" y="1196616"/>
              <a:ext cx="1632254" cy="1502651"/>
            </a:xfrm>
            <a:prstGeom prst="roundRect">
              <a:avLst>
                <a:gd name="adj" fmla="val 93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2" name="任意多边形 31"/>
            <p:cNvSpPr/>
            <p:nvPr/>
          </p:nvSpPr>
          <p:spPr>
            <a:xfrm>
              <a:off x="778084"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3" name="七角星 32"/>
            <p:cNvSpPr/>
            <p:nvPr/>
          </p:nvSpPr>
          <p:spPr>
            <a:xfrm>
              <a:off x="1403141" y="1805504"/>
              <a:ext cx="600075" cy="600075"/>
            </a:xfrm>
            <a:prstGeom prst="star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4" name="文本框 11"/>
            <p:cNvSpPr txBox="1"/>
            <p:nvPr/>
          </p:nvSpPr>
          <p:spPr>
            <a:xfrm>
              <a:off x="1304926" y="1380582"/>
              <a:ext cx="839367"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01</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7" name="文本框 64"/>
            <p:cNvSpPr txBox="1"/>
            <p:nvPr/>
          </p:nvSpPr>
          <p:spPr>
            <a:xfrm>
              <a:off x="11480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8" name="文本框 65"/>
            <p:cNvSpPr txBox="1"/>
            <p:nvPr/>
          </p:nvSpPr>
          <p:spPr>
            <a:xfrm>
              <a:off x="1139706" y="2946075"/>
              <a:ext cx="1127111"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3" name="组合 2"/>
          <p:cNvGrpSpPr/>
          <p:nvPr/>
        </p:nvGrpSpPr>
        <p:grpSpPr>
          <a:xfrm>
            <a:off x="2690635" y="1196616"/>
            <a:ext cx="1850186" cy="3427916"/>
            <a:chOff x="2690635" y="1196616"/>
            <a:chExt cx="1850186" cy="3427916"/>
          </a:xfrm>
        </p:grpSpPr>
        <p:sp>
          <p:nvSpPr>
            <p:cNvPr id="35" name="圆角矩形 34"/>
            <p:cNvSpPr/>
            <p:nvPr/>
          </p:nvSpPr>
          <p:spPr>
            <a:xfrm>
              <a:off x="2799601" y="1196616"/>
              <a:ext cx="1632254" cy="1502651"/>
            </a:xfrm>
            <a:prstGeom prst="roundRect">
              <a:avLst>
                <a:gd name="adj" fmla="val 935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6" name="任意多边形 35"/>
            <p:cNvSpPr/>
            <p:nvPr/>
          </p:nvSpPr>
          <p:spPr>
            <a:xfrm>
              <a:off x="2690635"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7" name="七角星 36"/>
            <p:cNvSpPr/>
            <p:nvPr/>
          </p:nvSpPr>
          <p:spPr>
            <a:xfrm>
              <a:off x="3315689" y="1805504"/>
              <a:ext cx="600075" cy="600075"/>
            </a:xfrm>
            <a:prstGeom prst="star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8" name="文本框 48"/>
            <p:cNvSpPr txBox="1"/>
            <p:nvPr/>
          </p:nvSpPr>
          <p:spPr>
            <a:xfrm>
              <a:off x="3185326" y="1380582"/>
              <a:ext cx="89494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02</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9" name="文本框 66"/>
            <p:cNvSpPr txBox="1"/>
            <p:nvPr/>
          </p:nvSpPr>
          <p:spPr>
            <a:xfrm>
              <a:off x="30605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0" name="文本框 67"/>
            <p:cNvSpPr txBox="1"/>
            <p:nvPr/>
          </p:nvSpPr>
          <p:spPr>
            <a:xfrm>
              <a:off x="2955048" y="2946075"/>
              <a:ext cx="1321356"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4" name="组合 3"/>
          <p:cNvGrpSpPr/>
          <p:nvPr/>
        </p:nvGrpSpPr>
        <p:grpSpPr>
          <a:xfrm>
            <a:off x="4603183" y="1196616"/>
            <a:ext cx="1850186" cy="3427916"/>
            <a:chOff x="4603183" y="1196616"/>
            <a:chExt cx="1850186" cy="3427916"/>
          </a:xfrm>
        </p:grpSpPr>
        <p:sp>
          <p:nvSpPr>
            <p:cNvPr id="39" name="圆角矩形 38"/>
            <p:cNvSpPr/>
            <p:nvPr/>
          </p:nvSpPr>
          <p:spPr>
            <a:xfrm>
              <a:off x="4712149" y="1196616"/>
              <a:ext cx="1632254" cy="1502651"/>
            </a:xfrm>
            <a:prstGeom prst="roundRect">
              <a:avLst>
                <a:gd name="adj" fmla="val 935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0" name="任意多边形 39"/>
            <p:cNvSpPr/>
            <p:nvPr/>
          </p:nvSpPr>
          <p:spPr>
            <a:xfrm>
              <a:off x="4603183"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1" name="七角星 40"/>
            <p:cNvSpPr/>
            <p:nvPr/>
          </p:nvSpPr>
          <p:spPr>
            <a:xfrm>
              <a:off x="5228240" y="1805504"/>
              <a:ext cx="600075" cy="600075"/>
            </a:xfrm>
            <a:prstGeom prst="star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2" name="文本框 54"/>
            <p:cNvSpPr txBox="1"/>
            <p:nvPr/>
          </p:nvSpPr>
          <p:spPr>
            <a:xfrm>
              <a:off x="5044295" y="1380582"/>
              <a:ext cx="97858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03</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1" name="文本框 68"/>
            <p:cNvSpPr txBox="1"/>
            <p:nvPr/>
          </p:nvSpPr>
          <p:spPr>
            <a:xfrm>
              <a:off x="4973108"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2" name="文本框 69"/>
            <p:cNvSpPr txBox="1"/>
            <p:nvPr/>
          </p:nvSpPr>
          <p:spPr>
            <a:xfrm>
              <a:off x="4833165" y="2946045"/>
              <a:ext cx="1390229"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5" name="组合 4"/>
          <p:cNvGrpSpPr/>
          <p:nvPr/>
        </p:nvGrpSpPr>
        <p:grpSpPr>
          <a:xfrm>
            <a:off x="6515731" y="1196616"/>
            <a:ext cx="1850186" cy="3427916"/>
            <a:chOff x="6515731" y="1196616"/>
            <a:chExt cx="1850186" cy="3427916"/>
          </a:xfrm>
        </p:grpSpPr>
        <p:sp>
          <p:nvSpPr>
            <p:cNvPr id="43" name="圆角矩形 42"/>
            <p:cNvSpPr/>
            <p:nvPr/>
          </p:nvSpPr>
          <p:spPr>
            <a:xfrm>
              <a:off x="6624700" y="1196616"/>
              <a:ext cx="1632254" cy="1502651"/>
            </a:xfrm>
            <a:prstGeom prst="roundRect">
              <a:avLst>
                <a:gd name="adj" fmla="val 935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4" name="任意多边形 43"/>
            <p:cNvSpPr/>
            <p:nvPr/>
          </p:nvSpPr>
          <p:spPr>
            <a:xfrm>
              <a:off x="6515731"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5" name="七角星 44"/>
            <p:cNvSpPr/>
            <p:nvPr/>
          </p:nvSpPr>
          <p:spPr>
            <a:xfrm>
              <a:off x="7140788" y="1805504"/>
              <a:ext cx="600075" cy="600075"/>
            </a:xfrm>
            <a:prstGeom prst="star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6" name="文本框 60"/>
            <p:cNvSpPr txBox="1"/>
            <p:nvPr/>
          </p:nvSpPr>
          <p:spPr>
            <a:xfrm>
              <a:off x="6989075" y="1380582"/>
              <a:ext cx="876275"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04</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3" name="文本框 70"/>
            <p:cNvSpPr txBox="1"/>
            <p:nvPr/>
          </p:nvSpPr>
          <p:spPr>
            <a:xfrm>
              <a:off x="6885736"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4" name="文本框 71"/>
            <p:cNvSpPr txBox="1"/>
            <p:nvPr/>
          </p:nvSpPr>
          <p:spPr>
            <a:xfrm>
              <a:off x="6770753" y="2946075"/>
              <a:ext cx="1340145"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spTree>
    <p:extLst>
      <p:ext uri="{BB962C8B-B14F-4D97-AF65-F5344CB8AC3E}">
        <p14:creationId xmlns:p14="http://schemas.microsoft.com/office/powerpoint/2010/main" val="325391263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3" name="TextBox 2392"/>
          <p:cNvSpPr txBox="1"/>
          <p:nvPr/>
        </p:nvSpPr>
        <p:spPr bwMode="auto">
          <a:xfrm>
            <a:off x="1274127" y="2671430"/>
            <a:ext cx="1364476" cy="400110"/>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4" name="矩形 1"/>
          <p:cNvSpPr>
            <a:spLocks noChangeArrowheads="1"/>
          </p:cNvSpPr>
          <p:nvPr/>
        </p:nvSpPr>
        <p:spPr bwMode="auto">
          <a:xfrm>
            <a:off x="1053800"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5" name="TextBox 2394"/>
          <p:cNvSpPr txBox="1"/>
          <p:nvPr/>
        </p:nvSpPr>
        <p:spPr bwMode="auto">
          <a:xfrm>
            <a:off x="3825913"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6" name="矩形 1"/>
          <p:cNvSpPr>
            <a:spLocks noChangeArrowheads="1"/>
          </p:cNvSpPr>
          <p:nvPr/>
        </p:nvSpPr>
        <p:spPr bwMode="auto">
          <a:xfrm>
            <a:off x="3605586"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sp>
        <p:nvSpPr>
          <p:cNvPr id="2397" name="TextBox 2396"/>
          <p:cNvSpPr txBox="1"/>
          <p:nvPr/>
        </p:nvSpPr>
        <p:spPr bwMode="auto">
          <a:xfrm>
            <a:off x="6380385"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sz="2000" b="1" dirty="0">
                <a:solidFill>
                  <a:schemeClr val="tx1"/>
                </a:solidFill>
              </a:rPr>
              <a:t>添加标题</a:t>
            </a:r>
          </a:p>
        </p:txBody>
      </p:sp>
      <p:sp>
        <p:nvSpPr>
          <p:cNvPr id="2398" name="矩形 1"/>
          <p:cNvSpPr>
            <a:spLocks noChangeArrowheads="1"/>
          </p:cNvSpPr>
          <p:nvPr/>
        </p:nvSpPr>
        <p:spPr bwMode="auto">
          <a:xfrm>
            <a:off x="6160058"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a:t>
            </a:r>
          </a:p>
        </p:txBody>
      </p:sp>
      <p:grpSp>
        <p:nvGrpSpPr>
          <p:cNvPr id="5" name="组合 4"/>
          <p:cNvGrpSpPr/>
          <p:nvPr/>
        </p:nvGrpSpPr>
        <p:grpSpPr>
          <a:xfrm>
            <a:off x="6237846" y="1201888"/>
            <a:ext cx="1762125" cy="1370013"/>
            <a:chOff x="6237846" y="1201888"/>
            <a:chExt cx="1762125" cy="1370013"/>
          </a:xfrm>
        </p:grpSpPr>
        <p:sp>
          <p:nvSpPr>
            <p:cNvPr id="75867" name="Freeform 1380"/>
            <p:cNvSpPr/>
            <p:nvPr/>
          </p:nvSpPr>
          <p:spPr bwMode="auto">
            <a:xfrm>
              <a:off x="6237846"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88" name="TextBox 682"/>
            <p:cNvSpPr txBox="1"/>
            <p:nvPr/>
          </p:nvSpPr>
          <p:spPr>
            <a:xfrm>
              <a:off x="7328093" y="1801262"/>
              <a:ext cx="55496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5%</a:t>
              </a:r>
              <a:endParaRPr lang="zh-CN" altLang="en-US" sz="2000" b="1" dirty="0">
                <a:solidFill>
                  <a:prstClr val="white"/>
                </a:solidFill>
              </a:endParaRPr>
            </a:p>
          </p:txBody>
        </p:sp>
        <p:sp>
          <p:nvSpPr>
            <p:cNvPr id="2389" name="矩形 1"/>
            <p:cNvSpPr>
              <a:spLocks noChangeArrowheads="1"/>
            </p:cNvSpPr>
            <p:nvPr/>
          </p:nvSpPr>
          <p:spPr bwMode="auto">
            <a:xfrm>
              <a:off x="6324748"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itchFamily="34" charset="-122"/>
                  <a:ea typeface="微软雅黑" pitchFamily="34" charset="-122"/>
                </a:rPr>
                <a:t> </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，中国专业</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演示设计开创者和领跑者</a:t>
              </a:r>
            </a:p>
          </p:txBody>
        </p:sp>
        <p:pic>
          <p:nvPicPr>
            <p:cNvPr id="28" name="Picture 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6251700" y="1305322"/>
              <a:ext cx="693331" cy="693331"/>
            </a:xfrm>
            <a:prstGeom prst="rect">
              <a:avLst/>
            </a:prstGeom>
            <a:noFill/>
          </p:spPr>
        </p:pic>
      </p:grpSp>
      <p:grpSp>
        <p:nvGrpSpPr>
          <p:cNvPr id="3" name="组合 2"/>
          <p:cNvGrpSpPr/>
          <p:nvPr/>
        </p:nvGrpSpPr>
        <p:grpSpPr>
          <a:xfrm>
            <a:off x="1104334" y="1201888"/>
            <a:ext cx="1762125" cy="1370013"/>
            <a:chOff x="1104334" y="1201888"/>
            <a:chExt cx="1762125" cy="1370013"/>
          </a:xfrm>
        </p:grpSpPr>
        <p:sp>
          <p:nvSpPr>
            <p:cNvPr id="76180" name="Freeform 891"/>
            <p:cNvSpPr/>
            <p:nvPr/>
          </p:nvSpPr>
          <p:spPr bwMode="auto">
            <a:xfrm>
              <a:off x="1104334"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384" name="TextBox 682"/>
            <p:cNvSpPr txBox="1"/>
            <p:nvPr/>
          </p:nvSpPr>
          <p:spPr>
            <a:xfrm>
              <a:off x="2067384" y="1807415"/>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73%</a:t>
              </a:r>
              <a:endParaRPr lang="zh-CN" altLang="en-US" sz="2000" b="1" dirty="0">
                <a:solidFill>
                  <a:prstClr val="white"/>
                </a:solidFill>
              </a:endParaRPr>
            </a:p>
          </p:txBody>
        </p:sp>
        <p:sp>
          <p:nvSpPr>
            <p:cNvPr id="2385" name="矩形 1"/>
            <p:cNvSpPr>
              <a:spLocks noChangeArrowheads="1"/>
            </p:cNvSpPr>
            <p:nvPr/>
          </p:nvSpPr>
          <p:spPr bwMode="auto">
            <a:xfrm>
              <a:off x="1154423" y="2106999"/>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itchFamily="34" charset="-122"/>
                  <a:ea typeface="微软雅黑" pitchFamily="34" charset="-122"/>
                </a:rPr>
                <a:t> </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，中国专业</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演示设计开创者和领跑者</a:t>
              </a:r>
            </a:p>
          </p:txBody>
        </p:sp>
        <p:pic>
          <p:nvPicPr>
            <p:cNvPr id="29" name="Picture 3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26043" y="1305322"/>
              <a:ext cx="678096" cy="678096"/>
            </a:xfrm>
            <a:prstGeom prst="rect">
              <a:avLst/>
            </a:prstGeom>
          </p:spPr>
        </p:pic>
      </p:grpSp>
      <p:grpSp>
        <p:nvGrpSpPr>
          <p:cNvPr id="4" name="组合 3"/>
          <p:cNvGrpSpPr/>
          <p:nvPr/>
        </p:nvGrpSpPr>
        <p:grpSpPr>
          <a:xfrm>
            <a:off x="3671090" y="1201888"/>
            <a:ext cx="1762125" cy="1370013"/>
            <a:chOff x="3671090" y="1201888"/>
            <a:chExt cx="1762125" cy="1370013"/>
          </a:xfrm>
        </p:grpSpPr>
        <p:sp>
          <p:nvSpPr>
            <p:cNvPr id="75154" name="Freeform 1870"/>
            <p:cNvSpPr/>
            <p:nvPr/>
          </p:nvSpPr>
          <p:spPr bwMode="auto">
            <a:xfrm>
              <a:off x="3671090"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386" name="TextBox 682"/>
            <p:cNvSpPr txBox="1"/>
            <p:nvPr/>
          </p:nvSpPr>
          <p:spPr>
            <a:xfrm>
              <a:off x="4600802" y="1801262"/>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22%</a:t>
              </a:r>
              <a:endParaRPr lang="zh-CN" altLang="en-US" sz="2000" b="1" dirty="0">
                <a:solidFill>
                  <a:prstClr val="white"/>
                </a:solidFill>
              </a:endParaRPr>
            </a:p>
          </p:txBody>
        </p:sp>
        <p:sp>
          <p:nvSpPr>
            <p:cNvPr id="2387" name="矩形 1"/>
            <p:cNvSpPr>
              <a:spLocks noChangeArrowheads="1"/>
            </p:cNvSpPr>
            <p:nvPr/>
          </p:nvSpPr>
          <p:spPr bwMode="auto">
            <a:xfrm>
              <a:off x="3731383"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itchFamily="34" charset="-122"/>
                  <a:ea typeface="微软雅黑" pitchFamily="34" charset="-122"/>
                </a:rPr>
                <a:t> </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，中国专业</a:t>
              </a:r>
              <a:r>
                <a:rPr lang="en-US" altLang="zh-CN" sz="1000" dirty="0">
                  <a:solidFill>
                    <a:prstClr val="white"/>
                  </a:solidFill>
                  <a:latin typeface="微软雅黑" pitchFamily="34" charset="-122"/>
                  <a:ea typeface="微软雅黑" pitchFamily="34" charset="-122"/>
                </a:rPr>
                <a:t>PPT</a:t>
              </a:r>
              <a:r>
                <a:rPr lang="zh-CN" altLang="en-US" sz="1000" dirty="0">
                  <a:solidFill>
                    <a:prstClr val="white"/>
                  </a:solidFill>
                  <a:latin typeface="微软雅黑" pitchFamily="34" charset="-122"/>
                  <a:ea typeface="微软雅黑" pitchFamily="34" charset="-122"/>
                </a:rPr>
                <a:t>演示设计开创者和领跑者</a:t>
              </a:r>
            </a:p>
          </p:txBody>
        </p:sp>
        <p:grpSp>
          <p:nvGrpSpPr>
            <p:cNvPr id="2" name="组合 1"/>
            <p:cNvGrpSpPr/>
            <p:nvPr/>
          </p:nvGrpSpPr>
          <p:grpSpPr>
            <a:xfrm>
              <a:off x="3674298" y="1305322"/>
              <a:ext cx="781635" cy="647128"/>
              <a:chOff x="3728652" y="1283893"/>
              <a:chExt cx="1040356" cy="947461"/>
            </a:xfrm>
          </p:grpSpPr>
          <p:pic>
            <p:nvPicPr>
              <p:cNvPr id="31" name="Picture 3" descr="\\MAGNUM\Projects\Microsoft\Cloud Power FY12\Design\ICONS_PNG\User.png"/>
              <p:cNvPicPr>
                <a:picLocks noChangeAspect="1" noChangeArrowheads="1"/>
              </p:cNvPicPr>
              <p:nvPr/>
            </p:nvPicPr>
            <p:blipFill>
              <a:blip r:embed="rId4" cstate="print">
                <a:biLevel thresh="25000"/>
              </a:blip>
              <a:srcRect/>
              <a:stretch>
                <a:fillRect/>
              </a:stretch>
            </p:blipFill>
            <p:spPr bwMode="auto">
              <a:xfrm>
                <a:off x="3728652" y="1283893"/>
                <a:ext cx="947707" cy="947461"/>
              </a:xfrm>
              <a:prstGeom prst="rect">
                <a:avLst/>
              </a:prstGeom>
              <a:noFill/>
            </p:spPr>
          </p:pic>
          <p:pic>
            <p:nvPicPr>
              <p:cNvPr id="32" name="Picture 12"/>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flipH="1">
                <a:off x="4440956" y="1494386"/>
                <a:ext cx="328052" cy="484716"/>
              </a:xfrm>
              <a:prstGeom prst="rect">
                <a:avLst/>
              </a:prstGeom>
            </p:spPr>
          </p:pic>
        </p:grpSp>
      </p:grpSp>
    </p:spTree>
    <p:extLst>
      <p:ext uri="{BB962C8B-B14F-4D97-AF65-F5344CB8AC3E}">
        <p14:creationId xmlns:p14="http://schemas.microsoft.com/office/powerpoint/2010/main" val="4045147734"/>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trips(downLeft)">
                                      <p:cBhvr>
                                        <p:cTn id="11" dur="500"/>
                                        <p:tgtEl>
                                          <p:spTgt spid="4"/>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Left)">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93"/>
                                        </p:tgtEl>
                                        <p:attrNameLst>
                                          <p:attrName>style.visibility</p:attrName>
                                        </p:attrNameLst>
                                      </p:cBhvr>
                                      <p:to>
                                        <p:strVal val="visible"/>
                                      </p:to>
                                    </p:set>
                                    <p:anim calcmode="lin" valueType="num">
                                      <p:cBhvr additive="base">
                                        <p:cTn id="19" dur="500" fill="hold"/>
                                        <p:tgtEl>
                                          <p:spTgt spid="2393"/>
                                        </p:tgtEl>
                                        <p:attrNameLst>
                                          <p:attrName>ppt_x</p:attrName>
                                        </p:attrNameLst>
                                      </p:cBhvr>
                                      <p:tavLst>
                                        <p:tav tm="0">
                                          <p:val>
                                            <p:strVal val="#ppt_x"/>
                                          </p:val>
                                        </p:tav>
                                        <p:tav tm="100000">
                                          <p:val>
                                            <p:strVal val="#ppt_x"/>
                                          </p:val>
                                        </p:tav>
                                      </p:tavLst>
                                    </p:anim>
                                    <p:anim calcmode="lin" valueType="num">
                                      <p:cBhvr additive="base">
                                        <p:cTn id="20" dur="500" fill="hold"/>
                                        <p:tgtEl>
                                          <p:spTgt spid="239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395"/>
                                        </p:tgtEl>
                                        <p:attrNameLst>
                                          <p:attrName>style.visibility</p:attrName>
                                        </p:attrNameLst>
                                      </p:cBhvr>
                                      <p:to>
                                        <p:strVal val="visible"/>
                                      </p:to>
                                    </p:set>
                                    <p:anim calcmode="lin" valueType="num">
                                      <p:cBhvr additive="base">
                                        <p:cTn id="24" dur="500" fill="hold"/>
                                        <p:tgtEl>
                                          <p:spTgt spid="2395"/>
                                        </p:tgtEl>
                                        <p:attrNameLst>
                                          <p:attrName>ppt_x</p:attrName>
                                        </p:attrNameLst>
                                      </p:cBhvr>
                                      <p:tavLst>
                                        <p:tav tm="0">
                                          <p:val>
                                            <p:strVal val="#ppt_x"/>
                                          </p:val>
                                        </p:tav>
                                        <p:tav tm="100000">
                                          <p:val>
                                            <p:strVal val="#ppt_x"/>
                                          </p:val>
                                        </p:tav>
                                      </p:tavLst>
                                    </p:anim>
                                    <p:anim calcmode="lin" valueType="num">
                                      <p:cBhvr additive="base">
                                        <p:cTn id="25" dur="500" fill="hold"/>
                                        <p:tgtEl>
                                          <p:spTgt spid="2395"/>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397"/>
                                        </p:tgtEl>
                                        <p:attrNameLst>
                                          <p:attrName>style.visibility</p:attrName>
                                        </p:attrNameLst>
                                      </p:cBhvr>
                                      <p:to>
                                        <p:strVal val="visible"/>
                                      </p:to>
                                    </p:set>
                                    <p:anim calcmode="lin" valueType="num">
                                      <p:cBhvr additive="base">
                                        <p:cTn id="29" dur="500" fill="hold"/>
                                        <p:tgtEl>
                                          <p:spTgt spid="2397"/>
                                        </p:tgtEl>
                                        <p:attrNameLst>
                                          <p:attrName>ppt_x</p:attrName>
                                        </p:attrNameLst>
                                      </p:cBhvr>
                                      <p:tavLst>
                                        <p:tav tm="0">
                                          <p:val>
                                            <p:strVal val="#ppt_x"/>
                                          </p:val>
                                        </p:tav>
                                        <p:tav tm="100000">
                                          <p:val>
                                            <p:strVal val="#ppt_x"/>
                                          </p:val>
                                        </p:tav>
                                      </p:tavLst>
                                    </p:anim>
                                    <p:anim calcmode="lin" valueType="num">
                                      <p:cBhvr additive="base">
                                        <p:cTn id="30" dur="500" fill="hold"/>
                                        <p:tgtEl>
                                          <p:spTgt spid="239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2394"/>
                                        </p:tgtEl>
                                        <p:attrNameLst>
                                          <p:attrName>style.visibility</p:attrName>
                                        </p:attrNameLst>
                                      </p:cBhvr>
                                      <p:to>
                                        <p:strVal val="visible"/>
                                      </p:to>
                                    </p:set>
                                    <p:animEffect transition="in" filter="fade">
                                      <p:cBhvr>
                                        <p:cTn id="34" dur="1000"/>
                                        <p:tgtEl>
                                          <p:spTgt spid="2394"/>
                                        </p:tgtEl>
                                      </p:cBhvr>
                                    </p:animEffect>
                                    <p:anim calcmode="lin" valueType="num">
                                      <p:cBhvr>
                                        <p:cTn id="35" dur="1000" fill="hold"/>
                                        <p:tgtEl>
                                          <p:spTgt spid="2394"/>
                                        </p:tgtEl>
                                        <p:attrNameLst>
                                          <p:attrName>ppt_x</p:attrName>
                                        </p:attrNameLst>
                                      </p:cBhvr>
                                      <p:tavLst>
                                        <p:tav tm="0">
                                          <p:val>
                                            <p:strVal val="#ppt_x"/>
                                          </p:val>
                                        </p:tav>
                                        <p:tav tm="100000">
                                          <p:val>
                                            <p:strVal val="#ppt_x"/>
                                          </p:val>
                                        </p:tav>
                                      </p:tavLst>
                                    </p:anim>
                                    <p:anim calcmode="lin" valueType="num">
                                      <p:cBhvr>
                                        <p:cTn id="36" dur="1000" fill="hold"/>
                                        <p:tgtEl>
                                          <p:spTgt spid="2394"/>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2396"/>
                                        </p:tgtEl>
                                        <p:attrNameLst>
                                          <p:attrName>style.visibility</p:attrName>
                                        </p:attrNameLst>
                                      </p:cBhvr>
                                      <p:to>
                                        <p:strVal val="visible"/>
                                      </p:to>
                                    </p:set>
                                    <p:animEffect transition="in" filter="fade">
                                      <p:cBhvr>
                                        <p:cTn id="40" dur="1000"/>
                                        <p:tgtEl>
                                          <p:spTgt spid="2396"/>
                                        </p:tgtEl>
                                      </p:cBhvr>
                                    </p:animEffect>
                                    <p:anim calcmode="lin" valueType="num">
                                      <p:cBhvr>
                                        <p:cTn id="41" dur="1000" fill="hold"/>
                                        <p:tgtEl>
                                          <p:spTgt spid="2396"/>
                                        </p:tgtEl>
                                        <p:attrNameLst>
                                          <p:attrName>ppt_x</p:attrName>
                                        </p:attrNameLst>
                                      </p:cBhvr>
                                      <p:tavLst>
                                        <p:tav tm="0">
                                          <p:val>
                                            <p:strVal val="#ppt_x"/>
                                          </p:val>
                                        </p:tav>
                                        <p:tav tm="100000">
                                          <p:val>
                                            <p:strVal val="#ppt_x"/>
                                          </p:val>
                                        </p:tav>
                                      </p:tavLst>
                                    </p:anim>
                                    <p:anim calcmode="lin" valueType="num">
                                      <p:cBhvr>
                                        <p:cTn id="42" dur="1000" fill="hold"/>
                                        <p:tgtEl>
                                          <p:spTgt spid="2396"/>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2398"/>
                                        </p:tgtEl>
                                        <p:attrNameLst>
                                          <p:attrName>style.visibility</p:attrName>
                                        </p:attrNameLst>
                                      </p:cBhvr>
                                      <p:to>
                                        <p:strVal val="visible"/>
                                      </p:to>
                                    </p:set>
                                    <p:animEffect transition="in" filter="fade">
                                      <p:cBhvr>
                                        <p:cTn id="46" dur="1000"/>
                                        <p:tgtEl>
                                          <p:spTgt spid="2398"/>
                                        </p:tgtEl>
                                      </p:cBhvr>
                                    </p:animEffect>
                                    <p:anim calcmode="lin" valueType="num">
                                      <p:cBhvr>
                                        <p:cTn id="47" dur="1000" fill="hold"/>
                                        <p:tgtEl>
                                          <p:spTgt spid="2398"/>
                                        </p:tgtEl>
                                        <p:attrNameLst>
                                          <p:attrName>ppt_x</p:attrName>
                                        </p:attrNameLst>
                                      </p:cBhvr>
                                      <p:tavLst>
                                        <p:tav tm="0">
                                          <p:val>
                                            <p:strVal val="#ppt_x"/>
                                          </p:val>
                                        </p:tav>
                                        <p:tav tm="100000">
                                          <p:val>
                                            <p:strVal val="#ppt_x"/>
                                          </p:val>
                                        </p:tav>
                                      </p:tavLst>
                                    </p:anim>
                                    <p:anim calcmode="lin" valueType="num">
                                      <p:cBhvr>
                                        <p:cTn id="48" dur="1000" fill="hold"/>
                                        <p:tgtEl>
                                          <p:spTgt spid="23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3" grpId="0"/>
      <p:bldP spid="2394" grpId="0"/>
      <p:bldP spid="2395" grpId="0"/>
      <p:bldP spid="2396" grpId="0"/>
      <p:bldP spid="2397" grpId="0"/>
      <p:bldP spid="239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Chart 1"/>
          <p:cNvGraphicFramePr/>
          <p:nvPr/>
        </p:nvGraphicFramePr>
        <p:xfrm>
          <a:off x="451268" y="987574"/>
          <a:ext cx="4019132" cy="3162523"/>
        </p:xfrm>
        <a:graphic>
          <a:graphicData uri="http://schemas.openxmlformats.org/drawingml/2006/chart">
            <c:chart xmlns:c="http://schemas.openxmlformats.org/drawingml/2006/chart" xmlns:r="http://schemas.openxmlformats.org/officeDocument/2006/relationships" r:id="rId2"/>
          </a:graphicData>
        </a:graphic>
      </p:graphicFrame>
      <p:sp>
        <p:nvSpPr>
          <p:cNvPr id="71" name="Rounded Rectangle 12"/>
          <p:cNvSpPr/>
          <p:nvPr/>
        </p:nvSpPr>
        <p:spPr>
          <a:xfrm>
            <a:off x="5075653" y="1110015"/>
            <a:ext cx="401324" cy="401324"/>
          </a:xfrm>
          <a:prstGeom prst="roundRect">
            <a:avLst>
              <a:gd name="adj" fmla="val 50000"/>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77" name="텍스트 개체 틀 2"/>
          <p:cNvSpPr txBox="1"/>
          <p:nvPr/>
        </p:nvSpPr>
        <p:spPr>
          <a:xfrm>
            <a:off x="5561881" y="1251945"/>
            <a:ext cx="3055069" cy="443257"/>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8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800" dirty="0">
              <a:solidFill>
                <a:prstClr val="black">
                  <a:lumMod val="75000"/>
                  <a:lumOff val="25000"/>
                </a:prstClr>
              </a:solidFill>
              <a:latin typeface="Roboto condensed"/>
              <a:cs typeface="Roboto condensed"/>
            </a:endParaRPr>
          </a:p>
        </p:txBody>
      </p:sp>
      <p:sp>
        <p:nvSpPr>
          <p:cNvPr id="78" name="텍스트 개체 틀 2"/>
          <p:cNvSpPr txBox="1"/>
          <p:nvPr/>
        </p:nvSpPr>
        <p:spPr>
          <a:xfrm>
            <a:off x="5561881" y="987574"/>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79" name="Rounded Rectangle 11"/>
          <p:cNvSpPr/>
          <p:nvPr/>
        </p:nvSpPr>
        <p:spPr>
          <a:xfrm>
            <a:off x="5072418" y="1914314"/>
            <a:ext cx="401324" cy="401324"/>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85" name="텍스트 개체 틀 2"/>
          <p:cNvSpPr txBox="1"/>
          <p:nvPr/>
        </p:nvSpPr>
        <p:spPr>
          <a:xfrm>
            <a:off x="5561881" y="2059991"/>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86" name="텍스트 개체 틀 2"/>
          <p:cNvSpPr txBox="1"/>
          <p:nvPr/>
        </p:nvSpPr>
        <p:spPr>
          <a:xfrm>
            <a:off x="5561881" y="1795620"/>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87" name="Rounded Rectangle 10"/>
          <p:cNvSpPr/>
          <p:nvPr/>
        </p:nvSpPr>
        <p:spPr>
          <a:xfrm>
            <a:off x="5075417" y="2718613"/>
            <a:ext cx="401324" cy="401324"/>
          </a:xfrm>
          <a:prstGeom prst="roundRect">
            <a:avLst>
              <a:gd name="adj" fmla="val 50000"/>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0" name="텍스트 개체 틀 2"/>
          <p:cNvSpPr txBox="1"/>
          <p:nvPr/>
        </p:nvSpPr>
        <p:spPr>
          <a:xfrm>
            <a:off x="5561881" y="2868037"/>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1" name="텍스트 개체 틀 2"/>
          <p:cNvSpPr txBox="1"/>
          <p:nvPr/>
        </p:nvSpPr>
        <p:spPr>
          <a:xfrm>
            <a:off x="5561881" y="2603666"/>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92" name="Rounded Rectangle 13"/>
          <p:cNvSpPr/>
          <p:nvPr/>
        </p:nvSpPr>
        <p:spPr>
          <a:xfrm>
            <a:off x="5084315" y="3522912"/>
            <a:ext cx="401324" cy="401324"/>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8" name="텍스트 개체 틀 2"/>
          <p:cNvSpPr txBox="1"/>
          <p:nvPr/>
        </p:nvSpPr>
        <p:spPr>
          <a:xfrm>
            <a:off x="5561881" y="3676083"/>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9" name="텍스트 개체 틀 2"/>
          <p:cNvSpPr txBox="1"/>
          <p:nvPr/>
        </p:nvSpPr>
        <p:spPr>
          <a:xfrm>
            <a:off x="5561881" y="3411712"/>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Tree>
    <p:extLst>
      <p:ext uri="{BB962C8B-B14F-4D97-AF65-F5344CB8AC3E}">
        <p14:creationId xmlns:p14="http://schemas.microsoft.com/office/powerpoint/2010/main" val="375856708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 calcmode="lin" valueType="num">
                                      <p:cBhvr additive="base">
                                        <p:cTn id="17" dur="500" fill="hold"/>
                                        <p:tgtEl>
                                          <p:spTgt spid="78"/>
                                        </p:tgtEl>
                                        <p:attrNameLst>
                                          <p:attrName>ppt_x</p:attrName>
                                        </p:attrNameLst>
                                      </p:cBhvr>
                                      <p:tavLst>
                                        <p:tav tm="0">
                                          <p:val>
                                            <p:strVal val="1+#ppt_w/2"/>
                                          </p:val>
                                        </p:tav>
                                        <p:tav tm="100000">
                                          <p:val>
                                            <p:strVal val="#ppt_x"/>
                                          </p:val>
                                        </p:tav>
                                      </p:tavLst>
                                    </p:anim>
                                    <p:anim calcmode="lin" valueType="num">
                                      <p:cBhvr additive="base">
                                        <p:cTn id="18" dur="500" fill="hold"/>
                                        <p:tgtEl>
                                          <p:spTgt spid="78"/>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77"/>
                                        </p:tgtEl>
                                        <p:attrNameLst>
                                          <p:attrName>style.visibility</p:attrName>
                                        </p:attrNameLst>
                                      </p:cBhvr>
                                      <p:to>
                                        <p:strVal val="visible"/>
                                      </p:to>
                                    </p:set>
                                    <p:animEffect transition="in" filter="wipe(left)">
                                      <p:cBhvr>
                                        <p:cTn id="22" dur="500"/>
                                        <p:tgtEl>
                                          <p:spTgt spid="77"/>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86"/>
                                        </p:tgtEl>
                                        <p:attrNameLst>
                                          <p:attrName>style.visibility</p:attrName>
                                        </p:attrNameLst>
                                      </p:cBhvr>
                                      <p:to>
                                        <p:strVal val="visible"/>
                                      </p:to>
                                    </p:set>
                                    <p:anim calcmode="lin" valueType="num">
                                      <p:cBhvr additive="base">
                                        <p:cTn id="30" dur="500" fill="hold"/>
                                        <p:tgtEl>
                                          <p:spTgt spid="86"/>
                                        </p:tgtEl>
                                        <p:attrNameLst>
                                          <p:attrName>ppt_x</p:attrName>
                                        </p:attrNameLst>
                                      </p:cBhvr>
                                      <p:tavLst>
                                        <p:tav tm="0">
                                          <p:val>
                                            <p:strVal val="1+#ppt_w/2"/>
                                          </p:val>
                                        </p:tav>
                                        <p:tav tm="100000">
                                          <p:val>
                                            <p:strVal val="#ppt_x"/>
                                          </p:val>
                                        </p:tav>
                                      </p:tavLst>
                                    </p:anim>
                                    <p:anim calcmode="lin" valueType="num">
                                      <p:cBhvr additive="base">
                                        <p:cTn id="31" dur="500" fill="hold"/>
                                        <p:tgtEl>
                                          <p:spTgt spid="86"/>
                                        </p:tgtEl>
                                        <p:attrNameLst>
                                          <p:attrName>ppt_y</p:attrName>
                                        </p:attrNameLst>
                                      </p:cBhvr>
                                      <p:tavLst>
                                        <p:tav tm="0">
                                          <p:val>
                                            <p:strVal val="#ppt_y"/>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par>
                          <p:cTn id="40" fill="hold">
                            <p:stCondLst>
                              <p:cond delay="4500"/>
                            </p:stCondLst>
                            <p:childTnLst>
                              <p:par>
                                <p:cTn id="41" presetID="2" presetClass="entr" presetSubtype="2" fill="hold" grpId="0" nodeType="afterEffect">
                                  <p:stCondLst>
                                    <p:cond delay="0"/>
                                  </p:stCondLst>
                                  <p:childTnLst>
                                    <p:set>
                                      <p:cBhvr>
                                        <p:cTn id="42" dur="1" fill="hold">
                                          <p:stCondLst>
                                            <p:cond delay="0"/>
                                          </p:stCondLst>
                                        </p:cTn>
                                        <p:tgtEl>
                                          <p:spTgt spid="91"/>
                                        </p:tgtEl>
                                        <p:attrNameLst>
                                          <p:attrName>style.visibility</p:attrName>
                                        </p:attrNameLst>
                                      </p:cBhvr>
                                      <p:to>
                                        <p:strVal val="visible"/>
                                      </p:to>
                                    </p:set>
                                    <p:anim calcmode="lin" valueType="num">
                                      <p:cBhvr additive="base">
                                        <p:cTn id="43" dur="500" fill="hold"/>
                                        <p:tgtEl>
                                          <p:spTgt spid="91"/>
                                        </p:tgtEl>
                                        <p:attrNameLst>
                                          <p:attrName>ppt_x</p:attrName>
                                        </p:attrNameLst>
                                      </p:cBhvr>
                                      <p:tavLst>
                                        <p:tav tm="0">
                                          <p:val>
                                            <p:strVal val="1+#ppt_w/2"/>
                                          </p:val>
                                        </p:tav>
                                        <p:tav tm="100000">
                                          <p:val>
                                            <p:strVal val="#ppt_x"/>
                                          </p:val>
                                        </p:tav>
                                      </p:tavLst>
                                    </p:anim>
                                    <p:anim calcmode="lin" valueType="num">
                                      <p:cBhvr additive="base">
                                        <p:cTn id="44" dur="500" fill="hold"/>
                                        <p:tgtEl>
                                          <p:spTgt spid="91"/>
                                        </p:tgtEl>
                                        <p:attrNameLst>
                                          <p:attrName>ppt_y</p:attrName>
                                        </p:attrNameLst>
                                      </p:cBhvr>
                                      <p:tavLst>
                                        <p:tav tm="0">
                                          <p:val>
                                            <p:strVal val="#ppt_y"/>
                                          </p:val>
                                        </p:tav>
                                        <p:tav tm="100000">
                                          <p:val>
                                            <p:strVal val="#ppt_y"/>
                                          </p:val>
                                        </p:tav>
                                      </p:tavLst>
                                    </p:anim>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left)">
                                      <p:cBhvr>
                                        <p:cTn id="48" dur="500"/>
                                        <p:tgtEl>
                                          <p:spTgt spid="90"/>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6000"/>
                            </p:stCondLst>
                            <p:childTnLst>
                              <p:par>
                                <p:cTn id="54" presetID="2" presetClass="entr" presetSubtype="2" fill="hold" grpId="0" nodeType="afterEffect">
                                  <p:stCondLst>
                                    <p:cond delay="0"/>
                                  </p:stCondLst>
                                  <p:childTnLst>
                                    <p:set>
                                      <p:cBhvr>
                                        <p:cTn id="55" dur="1" fill="hold">
                                          <p:stCondLst>
                                            <p:cond delay="0"/>
                                          </p:stCondLst>
                                        </p:cTn>
                                        <p:tgtEl>
                                          <p:spTgt spid="99"/>
                                        </p:tgtEl>
                                        <p:attrNameLst>
                                          <p:attrName>style.visibility</p:attrName>
                                        </p:attrNameLst>
                                      </p:cBhvr>
                                      <p:to>
                                        <p:strVal val="visible"/>
                                      </p:to>
                                    </p:set>
                                    <p:anim calcmode="lin" valueType="num">
                                      <p:cBhvr additive="base">
                                        <p:cTn id="56" dur="500" fill="hold"/>
                                        <p:tgtEl>
                                          <p:spTgt spid="99"/>
                                        </p:tgtEl>
                                        <p:attrNameLst>
                                          <p:attrName>ppt_x</p:attrName>
                                        </p:attrNameLst>
                                      </p:cBhvr>
                                      <p:tavLst>
                                        <p:tav tm="0">
                                          <p:val>
                                            <p:strVal val="1+#ppt_w/2"/>
                                          </p:val>
                                        </p:tav>
                                        <p:tav tm="100000">
                                          <p:val>
                                            <p:strVal val="#ppt_x"/>
                                          </p:val>
                                        </p:tav>
                                      </p:tavLst>
                                    </p:anim>
                                    <p:anim calcmode="lin" valueType="num">
                                      <p:cBhvr additive="base">
                                        <p:cTn id="57" dur="500" fill="hold"/>
                                        <p:tgtEl>
                                          <p:spTgt spid="99"/>
                                        </p:tgtEl>
                                        <p:attrNameLst>
                                          <p:attrName>ppt_y</p:attrName>
                                        </p:attrNameLst>
                                      </p:cBhvr>
                                      <p:tavLst>
                                        <p:tav tm="0">
                                          <p:val>
                                            <p:strVal val="#ppt_y"/>
                                          </p:val>
                                        </p:tav>
                                        <p:tav tm="100000">
                                          <p:val>
                                            <p:strVal val="#ppt_y"/>
                                          </p:val>
                                        </p:tav>
                                      </p:tavLst>
                                    </p:anim>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98"/>
                                        </p:tgtEl>
                                        <p:attrNameLst>
                                          <p:attrName>style.visibility</p:attrName>
                                        </p:attrNameLst>
                                      </p:cBhvr>
                                      <p:to>
                                        <p:strVal val="visible"/>
                                      </p:to>
                                    </p:set>
                                    <p:animEffect transition="in" filter="wipe(left)">
                                      <p:cBhvr>
                                        <p:cTn id="61"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0" grpId="0">
        <p:bldAsOne/>
      </p:bldGraphic>
      <p:bldP spid="71" grpId="0" animBg="1"/>
      <p:bldP spid="77" grpId="0"/>
      <p:bldP spid="78" grpId="0"/>
      <p:bldP spid="79" grpId="0" animBg="1"/>
      <p:bldP spid="85" grpId="0"/>
      <p:bldP spid="86" grpId="0"/>
      <p:bldP spid="87" grpId="0" animBg="1"/>
      <p:bldP spid="90" grpId="0"/>
      <p:bldP spid="91" grpId="0"/>
      <p:bldP spid="92" grpId="0" animBg="1"/>
      <p:bldP spid="98" grpId="0"/>
      <p:bldP spid="9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stretch>
            <a:fillRect/>
          </a:stretch>
        </p:blipFill>
        <p:spPr>
          <a:xfrm>
            <a:off x="0" y="2286"/>
            <a:ext cx="9144000" cy="5138928"/>
          </a:xfrm>
          <a:prstGeom prst="rect">
            <a:avLst/>
          </a:prstGeom>
        </p:spPr>
      </p:pic>
      <p:pic>
        <p:nvPicPr>
          <p:cNvPr id="13" name="Picture 4" descr="蓝色长城2">
            <a:extLst>
              <a:ext uri="{FF2B5EF4-FFF2-40B4-BE49-F238E27FC236}">
                <a16:creationId xmlns="" xmlns:a16="http://schemas.microsoft.com/office/drawing/2014/main" id="{4ED8A284-84C8-49D9-96F7-D9869E7802E5}"/>
              </a:ext>
            </a:extLst>
          </p:cNvPr>
          <p:cNvPicPr>
            <a:picLocks noChangeAspect="1" noChangeArrowheads="1"/>
          </p:cNvPicPr>
          <p:nvPr/>
        </p:nvPicPr>
        <p:blipFill>
          <a:blip r:embed="rId4">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流程图: 终止 6"/>
          <p:cNvSpPr/>
          <p:nvPr/>
        </p:nvSpPr>
        <p:spPr>
          <a:xfrm>
            <a:off x="2713990" y="1497525"/>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第一部分</a:t>
            </a:r>
          </a:p>
        </p:txBody>
      </p:sp>
      <p:sp>
        <p:nvSpPr>
          <p:cNvPr id="17" name="文本框 16"/>
          <p:cNvSpPr txBox="1"/>
          <p:nvPr/>
        </p:nvSpPr>
        <p:spPr>
          <a:xfrm>
            <a:off x="3806189" y="1519524"/>
            <a:ext cx="2646878" cy="338554"/>
          </a:xfrm>
          <a:prstGeom prst="rect">
            <a:avLst/>
          </a:prstGeom>
          <a:noFill/>
        </p:spPr>
        <p:txBody>
          <a:bodyPr wrap="none" rtlCol="0">
            <a:spAutoFit/>
          </a:bodyPr>
          <a:lstStyle/>
          <a:p>
            <a:r>
              <a:rPr lang="zh-CN" altLang="en-US" sz="1600" dirty="0">
                <a:solidFill>
                  <a:srgbClr val="FF0000"/>
                </a:solidFill>
                <a:latin typeface="微软雅黑" panose="020B0503020204020204" pitchFamily="34" charset="-122"/>
                <a:ea typeface="微软雅黑" panose="020B0503020204020204" pitchFamily="34" charset="-122"/>
              </a:rPr>
              <a:t>单击此处添加文字标题内容</a:t>
            </a:r>
          </a:p>
        </p:txBody>
      </p:sp>
      <p:sp>
        <p:nvSpPr>
          <p:cNvPr id="18" name="流程图: 终止 17"/>
          <p:cNvSpPr/>
          <p:nvPr/>
        </p:nvSpPr>
        <p:spPr>
          <a:xfrm>
            <a:off x="2713990" y="2017923"/>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第二部分</a:t>
            </a:r>
          </a:p>
        </p:txBody>
      </p:sp>
      <p:sp>
        <p:nvSpPr>
          <p:cNvPr id="19" name="文本框 18"/>
          <p:cNvSpPr txBox="1"/>
          <p:nvPr/>
        </p:nvSpPr>
        <p:spPr>
          <a:xfrm>
            <a:off x="3806189" y="2039922"/>
            <a:ext cx="2646878" cy="338554"/>
          </a:xfrm>
          <a:prstGeom prst="rect">
            <a:avLst/>
          </a:prstGeom>
          <a:noFill/>
        </p:spPr>
        <p:txBody>
          <a:bodyPr wrap="none" rtlCol="0">
            <a:spAutoFit/>
          </a:bodyPr>
          <a:lstStyle/>
          <a:p>
            <a:r>
              <a:rPr lang="zh-CN" altLang="en-US" sz="1600" dirty="0">
                <a:solidFill>
                  <a:srgbClr val="FF0000"/>
                </a:solidFill>
                <a:latin typeface="微软雅黑" panose="020B0503020204020204" pitchFamily="34" charset="-122"/>
                <a:ea typeface="微软雅黑" panose="020B0503020204020204" pitchFamily="34" charset="-122"/>
              </a:rPr>
              <a:t>单击此处添加文字标题内容</a:t>
            </a:r>
          </a:p>
        </p:txBody>
      </p:sp>
      <p:sp>
        <p:nvSpPr>
          <p:cNvPr id="20" name="流程图: 终止 19"/>
          <p:cNvSpPr/>
          <p:nvPr/>
        </p:nvSpPr>
        <p:spPr>
          <a:xfrm>
            <a:off x="2713990" y="2538321"/>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第三部分</a:t>
            </a:r>
          </a:p>
        </p:txBody>
      </p:sp>
      <p:sp>
        <p:nvSpPr>
          <p:cNvPr id="21" name="文本框 20"/>
          <p:cNvSpPr txBox="1"/>
          <p:nvPr/>
        </p:nvSpPr>
        <p:spPr>
          <a:xfrm>
            <a:off x="3806189" y="2560320"/>
            <a:ext cx="2646878" cy="338554"/>
          </a:xfrm>
          <a:prstGeom prst="rect">
            <a:avLst/>
          </a:prstGeom>
          <a:noFill/>
        </p:spPr>
        <p:txBody>
          <a:bodyPr wrap="none" rtlCol="0">
            <a:spAutoFit/>
          </a:bodyPr>
          <a:lstStyle/>
          <a:p>
            <a:r>
              <a:rPr lang="zh-CN" altLang="en-US" sz="1600" dirty="0">
                <a:solidFill>
                  <a:srgbClr val="FF0000"/>
                </a:solidFill>
                <a:latin typeface="微软雅黑" panose="020B0503020204020204" pitchFamily="34" charset="-122"/>
                <a:ea typeface="微软雅黑" panose="020B0503020204020204" pitchFamily="34" charset="-122"/>
              </a:rPr>
              <a:t>单击此处添加文字标题内容</a:t>
            </a:r>
          </a:p>
        </p:txBody>
      </p:sp>
      <p:sp>
        <p:nvSpPr>
          <p:cNvPr id="22" name="流程图: 终止 21"/>
          <p:cNvSpPr/>
          <p:nvPr/>
        </p:nvSpPr>
        <p:spPr>
          <a:xfrm>
            <a:off x="2713990" y="3058718"/>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第四部分</a:t>
            </a:r>
          </a:p>
        </p:txBody>
      </p:sp>
      <p:sp>
        <p:nvSpPr>
          <p:cNvPr id="23" name="文本框 22"/>
          <p:cNvSpPr txBox="1"/>
          <p:nvPr/>
        </p:nvSpPr>
        <p:spPr>
          <a:xfrm>
            <a:off x="3806189" y="3080717"/>
            <a:ext cx="2646878" cy="338554"/>
          </a:xfrm>
          <a:prstGeom prst="rect">
            <a:avLst/>
          </a:prstGeom>
          <a:noFill/>
        </p:spPr>
        <p:txBody>
          <a:bodyPr wrap="none" rtlCol="0">
            <a:spAutoFit/>
          </a:bodyPr>
          <a:lstStyle/>
          <a:p>
            <a:r>
              <a:rPr lang="zh-CN" altLang="en-US" sz="1600" dirty="0">
                <a:solidFill>
                  <a:srgbClr val="FF0000"/>
                </a:solidFill>
                <a:latin typeface="微软雅黑" panose="020B0503020204020204" pitchFamily="34" charset="-122"/>
                <a:ea typeface="微软雅黑" panose="020B0503020204020204" pitchFamily="34" charset="-122"/>
              </a:rPr>
              <a:t>单击此处添加文字标题内容</a:t>
            </a:r>
          </a:p>
        </p:txBody>
      </p:sp>
    </p:spTree>
    <p:extLst>
      <p:ext uri="{BB962C8B-B14F-4D97-AF65-F5344CB8AC3E}">
        <p14:creationId xmlns:p14="http://schemas.microsoft.com/office/powerpoint/2010/main" val="424239652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8" decel="44000"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0-#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par>
                                <p:cTn id="18" presetID="2" presetClass="entr" presetSubtype="2" decel="44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1+#ppt_w/2"/>
                                          </p:val>
                                        </p:tav>
                                        <p:tav tm="100000">
                                          <p:val>
                                            <p:strVal val="#ppt_x"/>
                                          </p:val>
                                        </p:tav>
                                      </p:tavLst>
                                    </p:anim>
                                    <p:anim calcmode="lin" valueType="num">
                                      <p:cBhvr additive="base">
                                        <p:cTn id="21" dur="500" fill="hold"/>
                                        <p:tgtEl>
                                          <p:spTgt spid="19"/>
                                        </p:tgtEl>
                                        <p:attrNameLst>
                                          <p:attrName>ppt_y</p:attrName>
                                        </p:attrNameLst>
                                      </p:cBhvr>
                                      <p:tavLst>
                                        <p:tav tm="0">
                                          <p:val>
                                            <p:strVal val="#ppt_y"/>
                                          </p:val>
                                        </p:tav>
                                        <p:tav tm="100000">
                                          <p:val>
                                            <p:strVal val="#ppt_y"/>
                                          </p:val>
                                        </p:tav>
                                      </p:tavLst>
                                    </p:anim>
                                  </p:childTnLst>
                                </p:cTn>
                              </p:par>
                            </p:childTnLst>
                          </p:cTn>
                        </p:par>
                        <p:par>
                          <p:cTn id="22" fill="hold">
                            <p:stCondLst>
                              <p:cond delay="1000"/>
                            </p:stCondLst>
                            <p:childTnLst>
                              <p:par>
                                <p:cTn id="23" presetID="2" presetClass="entr" presetSubtype="8" decel="4400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0-#ppt_w/2"/>
                                          </p:val>
                                        </p:tav>
                                        <p:tav tm="100000">
                                          <p:val>
                                            <p:strVal val="#ppt_x"/>
                                          </p:val>
                                        </p:tav>
                                      </p:tavLst>
                                    </p:anim>
                                    <p:anim calcmode="lin" valueType="num">
                                      <p:cBhvr additive="base">
                                        <p:cTn id="26" dur="500" fill="hold"/>
                                        <p:tgtEl>
                                          <p:spTgt spid="20"/>
                                        </p:tgtEl>
                                        <p:attrNameLst>
                                          <p:attrName>ppt_y</p:attrName>
                                        </p:attrNameLst>
                                      </p:cBhvr>
                                      <p:tavLst>
                                        <p:tav tm="0">
                                          <p:val>
                                            <p:strVal val="#ppt_y"/>
                                          </p:val>
                                        </p:tav>
                                        <p:tav tm="100000">
                                          <p:val>
                                            <p:strVal val="#ppt_y"/>
                                          </p:val>
                                        </p:tav>
                                      </p:tavLst>
                                    </p:anim>
                                  </p:childTnLst>
                                </p:cTn>
                              </p:par>
                              <p:par>
                                <p:cTn id="27" presetID="2" presetClass="entr" presetSubtype="2" decel="44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1+#ppt_w/2"/>
                                          </p:val>
                                        </p:tav>
                                        <p:tav tm="100000">
                                          <p:val>
                                            <p:strVal val="#ppt_x"/>
                                          </p:val>
                                        </p:tav>
                                      </p:tavLst>
                                    </p:anim>
                                    <p:anim calcmode="lin" valueType="num">
                                      <p:cBhvr additive="base">
                                        <p:cTn id="30" dur="500" fill="hold"/>
                                        <p:tgtEl>
                                          <p:spTgt spid="21"/>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 presetClass="entr" presetSubtype="8" decel="4400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500" fill="hold"/>
                                        <p:tgtEl>
                                          <p:spTgt spid="22"/>
                                        </p:tgtEl>
                                        <p:attrNameLst>
                                          <p:attrName>ppt_x</p:attrName>
                                        </p:attrNameLst>
                                      </p:cBhvr>
                                      <p:tavLst>
                                        <p:tav tm="0">
                                          <p:val>
                                            <p:strVal val="0-#ppt_w/2"/>
                                          </p:val>
                                        </p:tav>
                                        <p:tav tm="100000">
                                          <p:val>
                                            <p:strVal val="#ppt_x"/>
                                          </p:val>
                                        </p:tav>
                                      </p:tavLst>
                                    </p:anim>
                                    <p:anim calcmode="lin" valueType="num">
                                      <p:cBhvr additive="base">
                                        <p:cTn id="35" dur="500" fill="hold"/>
                                        <p:tgtEl>
                                          <p:spTgt spid="22"/>
                                        </p:tgtEl>
                                        <p:attrNameLst>
                                          <p:attrName>ppt_y</p:attrName>
                                        </p:attrNameLst>
                                      </p:cBhvr>
                                      <p:tavLst>
                                        <p:tav tm="0">
                                          <p:val>
                                            <p:strVal val="#ppt_y"/>
                                          </p:val>
                                        </p:tav>
                                        <p:tav tm="100000">
                                          <p:val>
                                            <p:strVal val="#ppt_y"/>
                                          </p:val>
                                        </p:tav>
                                      </p:tavLst>
                                    </p:anim>
                                  </p:childTnLst>
                                </p:cTn>
                              </p:par>
                              <p:par>
                                <p:cTn id="36" presetID="2" presetClass="entr" presetSubtype="2" decel="44000" fill="hold" grpId="0" nodeType="with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additive="base">
                                        <p:cTn id="38" dur="500" fill="hold"/>
                                        <p:tgtEl>
                                          <p:spTgt spid="23"/>
                                        </p:tgtEl>
                                        <p:attrNameLst>
                                          <p:attrName>ppt_x</p:attrName>
                                        </p:attrNameLst>
                                      </p:cBhvr>
                                      <p:tavLst>
                                        <p:tav tm="0">
                                          <p:val>
                                            <p:strVal val="1+#ppt_w/2"/>
                                          </p:val>
                                        </p:tav>
                                        <p:tav tm="100000">
                                          <p:val>
                                            <p:strVal val="#ppt_x"/>
                                          </p:val>
                                        </p:tav>
                                      </p:tavLst>
                                    </p:anim>
                                    <p:anim calcmode="lin" valueType="num">
                                      <p:cBhvr additive="base">
                                        <p:cTn id="39" dur="500" fill="hold"/>
                                        <p:tgtEl>
                                          <p:spTgt spid="23"/>
                                        </p:tgtEl>
                                        <p:attrNameLst>
                                          <p:attrName>ppt_y</p:attrName>
                                        </p:attrNameLst>
                                      </p:cBhvr>
                                      <p:tavLst>
                                        <p:tav tm="0">
                                          <p:val>
                                            <p:strVal val="#ppt_y"/>
                                          </p:val>
                                        </p:tav>
                                        <p:tav tm="100000">
                                          <p:val>
                                            <p:strVal val="#ppt_y"/>
                                          </p:val>
                                        </p:tav>
                                      </p:tavLst>
                                    </p:anim>
                                  </p:childTnLst>
                                </p:cTn>
                              </p:par>
                            </p:childTnLst>
                          </p:cTn>
                        </p:par>
                        <p:par>
                          <p:cTn id="40" fill="hold">
                            <p:stCondLst>
                              <p:cond delay="2000"/>
                            </p:stCondLst>
                            <p:childTnLst>
                              <p:par>
                                <p:cTn id="41" presetID="42" presetClass="entr" presetSubtype="0"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1000"/>
                                        <p:tgtEl>
                                          <p:spTgt spid="13"/>
                                        </p:tgtEl>
                                      </p:cBhvr>
                                    </p:animEffect>
                                    <p:anim calcmode="lin" valueType="num">
                                      <p:cBhvr>
                                        <p:cTn id="44" dur="1000" fill="hold"/>
                                        <p:tgtEl>
                                          <p:spTgt spid="13"/>
                                        </p:tgtEl>
                                        <p:attrNameLst>
                                          <p:attrName>ppt_x</p:attrName>
                                        </p:attrNameLst>
                                      </p:cBhvr>
                                      <p:tavLst>
                                        <p:tav tm="0">
                                          <p:val>
                                            <p:strVal val="#ppt_x"/>
                                          </p:val>
                                        </p:tav>
                                        <p:tav tm="100000">
                                          <p:val>
                                            <p:strVal val="#ppt_x"/>
                                          </p:val>
                                        </p:tav>
                                      </p:tavLst>
                                    </p:anim>
                                    <p:anim calcmode="lin" valueType="num">
                                      <p:cBhvr>
                                        <p:cTn id="4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P spid="18" grpId="0" animBg="1"/>
      <p:bldP spid="19" grpId="0"/>
      <p:bldP spid="20" grpId="0" animBg="1"/>
      <p:bldP spid="21" grpId="0"/>
      <p:bldP spid="22" grpId="0" animBg="1"/>
      <p:bldP spid="2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42651"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收入来源一</a:t>
            </a:r>
          </a:p>
        </p:txBody>
      </p:sp>
      <p:sp>
        <p:nvSpPr>
          <p:cNvPr id="3" name="TextBox 2"/>
          <p:cNvSpPr txBox="1"/>
          <p:nvPr/>
        </p:nvSpPr>
        <p:spPr>
          <a:xfrm>
            <a:off x="888055" y="3944692"/>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100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4" name="TextBox 3"/>
          <p:cNvSpPr txBox="1"/>
          <p:nvPr/>
        </p:nvSpPr>
        <p:spPr>
          <a:xfrm>
            <a:off x="2368604"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收入来源二</a:t>
            </a:r>
          </a:p>
        </p:txBody>
      </p:sp>
      <p:sp>
        <p:nvSpPr>
          <p:cNvPr id="5" name="TextBox 4"/>
          <p:cNvSpPr txBox="1"/>
          <p:nvPr/>
        </p:nvSpPr>
        <p:spPr>
          <a:xfrm>
            <a:off x="3479317"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收入来源三</a:t>
            </a:r>
          </a:p>
        </p:txBody>
      </p:sp>
      <p:sp>
        <p:nvSpPr>
          <p:cNvPr id="6" name="TextBox 5"/>
          <p:cNvSpPr txBox="1"/>
          <p:nvPr/>
        </p:nvSpPr>
        <p:spPr>
          <a:xfrm>
            <a:off x="4590031" y="4454991"/>
            <a:ext cx="986410" cy="276999"/>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收入来源四</a:t>
            </a:r>
          </a:p>
        </p:txBody>
      </p:sp>
      <p:sp>
        <p:nvSpPr>
          <p:cNvPr id="7" name="TextBox 6"/>
          <p:cNvSpPr txBox="1"/>
          <p:nvPr/>
        </p:nvSpPr>
        <p:spPr>
          <a:xfrm>
            <a:off x="888055" y="3575651"/>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200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8" name="TextBox 7"/>
          <p:cNvSpPr txBox="1"/>
          <p:nvPr/>
        </p:nvSpPr>
        <p:spPr>
          <a:xfrm>
            <a:off x="888055" y="3206610"/>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300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9" name="TextBox 8"/>
          <p:cNvSpPr txBox="1"/>
          <p:nvPr/>
        </p:nvSpPr>
        <p:spPr>
          <a:xfrm>
            <a:off x="888055" y="2837569"/>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400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0" name="TextBox 9"/>
          <p:cNvSpPr txBox="1"/>
          <p:nvPr/>
        </p:nvSpPr>
        <p:spPr>
          <a:xfrm>
            <a:off x="888055" y="2468528"/>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500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1" name="TextBox 10"/>
          <p:cNvSpPr txBox="1"/>
          <p:nvPr/>
        </p:nvSpPr>
        <p:spPr>
          <a:xfrm>
            <a:off x="888055" y="2099487"/>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600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2" name="TextBox 11"/>
          <p:cNvSpPr txBox="1"/>
          <p:nvPr/>
        </p:nvSpPr>
        <p:spPr>
          <a:xfrm>
            <a:off x="888055" y="1724203"/>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700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grpSp>
        <p:nvGrpSpPr>
          <p:cNvPr id="13" name="组合 12"/>
          <p:cNvGrpSpPr/>
          <p:nvPr/>
        </p:nvGrpSpPr>
        <p:grpSpPr>
          <a:xfrm>
            <a:off x="1176087" y="1430655"/>
            <a:ext cx="4464496" cy="2952328"/>
            <a:chOff x="1126939" y="1350372"/>
            <a:chExt cx="4464496" cy="2952328"/>
          </a:xfrm>
        </p:grpSpPr>
        <p:cxnSp>
          <p:nvCxnSpPr>
            <p:cNvPr id="14" name="直接连接符 13"/>
            <p:cNvCxnSpPr/>
            <p:nvPr/>
          </p:nvCxnSpPr>
          <p:spPr>
            <a:xfrm>
              <a:off x="1126939" y="4302700"/>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1126939" y="3933659"/>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1126939" y="3564618"/>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126939" y="3195577"/>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1126939" y="2826536"/>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1126939" y="2457495"/>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1126939" y="2088454"/>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1126939" y="1719413"/>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1126939" y="1350372"/>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3" name="TextBox 22"/>
          <p:cNvSpPr txBox="1"/>
          <p:nvPr/>
        </p:nvSpPr>
        <p:spPr>
          <a:xfrm>
            <a:off x="888055" y="1361405"/>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800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24" name="TextBox 23"/>
          <p:cNvSpPr txBox="1"/>
          <p:nvPr/>
        </p:nvSpPr>
        <p:spPr>
          <a:xfrm>
            <a:off x="888055" y="4313733"/>
            <a:ext cx="216024" cy="138499"/>
          </a:xfrm>
          <a:prstGeom prst="rect">
            <a:avLst/>
          </a:prstGeom>
          <a:noFill/>
        </p:spPr>
        <p:txBody>
          <a:bodyPr wrap="square" lIns="0" tIns="0" rIns="0" bIns="0" rtlCol="0">
            <a:spAutoFit/>
          </a:bodyPr>
          <a:lstStyle/>
          <a:p>
            <a:pPr marL="0" marR="0" lvl="0" indent="0" algn="just" defTabSz="816337"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25" name="矩形 24"/>
          <p:cNvSpPr/>
          <p:nvPr/>
        </p:nvSpPr>
        <p:spPr>
          <a:xfrm>
            <a:off x="1436921" y="1799696"/>
            <a:ext cx="648072" cy="258328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6" name="矩形 25"/>
          <p:cNvSpPr/>
          <p:nvPr/>
        </p:nvSpPr>
        <p:spPr>
          <a:xfrm>
            <a:off x="1436921" y="1980448"/>
            <a:ext cx="648072" cy="240253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7" name="矩形 26"/>
          <p:cNvSpPr/>
          <p:nvPr/>
        </p:nvSpPr>
        <p:spPr>
          <a:xfrm>
            <a:off x="2537773" y="2537779"/>
            <a:ext cx="648072" cy="184520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8" name="矩形 27"/>
          <p:cNvSpPr/>
          <p:nvPr/>
        </p:nvSpPr>
        <p:spPr>
          <a:xfrm>
            <a:off x="2537773" y="2837570"/>
            <a:ext cx="648072" cy="1545416"/>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29" name="矩形 28"/>
          <p:cNvSpPr/>
          <p:nvPr/>
        </p:nvSpPr>
        <p:spPr>
          <a:xfrm>
            <a:off x="3648486" y="3091340"/>
            <a:ext cx="648072" cy="12916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0" name="矩形 29"/>
          <p:cNvSpPr/>
          <p:nvPr/>
        </p:nvSpPr>
        <p:spPr>
          <a:xfrm>
            <a:off x="3648486" y="3575651"/>
            <a:ext cx="648072" cy="807333"/>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1" name="矩形 30"/>
          <p:cNvSpPr/>
          <p:nvPr/>
        </p:nvSpPr>
        <p:spPr>
          <a:xfrm>
            <a:off x="4765164" y="3275861"/>
            <a:ext cx="648072" cy="110712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2" name="矩形 31"/>
          <p:cNvSpPr/>
          <p:nvPr/>
        </p:nvSpPr>
        <p:spPr>
          <a:xfrm>
            <a:off x="4765164" y="3516129"/>
            <a:ext cx="648072" cy="86685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Calibri"/>
              <a:ea typeface="微软雅黑" pitchFamily="34" charset="-122"/>
              <a:cs typeface="+mn-cs"/>
            </a:endParaRPr>
          </a:p>
        </p:txBody>
      </p:sp>
      <p:sp>
        <p:nvSpPr>
          <p:cNvPr id="33" name="TextBox 32"/>
          <p:cNvSpPr txBox="1"/>
          <p:nvPr/>
        </p:nvSpPr>
        <p:spPr>
          <a:xfrm>
            <a:off x="6084168" y="1787937"/>
            <a:ext cx="2448272" cy="1015663"/>
          </a:xfrm>
          <a:prstGeom prst="rect">
            <a:avLst/>
          </a:prstGeom>
          <a:noFill/>
        </p:spPr>
        <p:txBody>
          <a:bodyPr wrap="square" lIns="0" tIns="0" rIns="0" bIns="0" rtlCol="0">
            <a:spAutoFit/>
          </a:bodyPr>
          <a:lstStyle/>
          <a:p>
            <a:pPr marL="0" marR="0" lvl="0" indent="0" algn="just" defTabSz="816337" rtl="0" eaLnBrk="1" fontAlgn="auto" latinLnBrk="0" hangingPunct="1">
              <a:lnSpc>
                <a:spcPct val="120000"/>
              </a:lnSpc>
              <a:spcBef>
                <a:spcPts val="0"/>
              </a:spcBef>
              <a:spcAft>
                <a:spcPts val="0"/>
              </a:spcAft>
              <a:buClrTx/>
              <a:buSzTx/>
              <a:buFontTx/>
              <a:buNone/>
              <a:tabLst/>
              <a:defRPr/>
            </a:pPr>
            <a:r>
              <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       点击输入简要文字解说，解说文字尽量概括精炼，不用多余的文字修饰，简洁精准的 解说所提炼的核心概念。 点击输入简要文字解说，解说文字尽量概括精炼，不用多余的文字修饰。</a:t>
            </a:r>
          </a:p>
        </p:txBody>
      </p:sp>
      <p:sp>
        <p:nvSpPr>
          <p:cNvPr id="34" name="TextBox 33"/>
          <p:cNvSpPr txBox="1"/>
          <p:nvPr/>
        </p:nvSpPr>
        <p:spPr>
          <a:xfrm>
            <a:off x="6084168" y="1303683"/>
            <a:ext cx="2059343" cy="307777"/>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点击输入标题文本</a:t>
            </a:r>
          </a:p>
        </p:txBody>
      </p:sp>
      <p:sp>
        <p:nvSpPr>
          <p:cNvPr id="35" name="TextBox 34"/>
          <p:cNvSpPr txBox="1"/>
          <p:nvPr/>
        </p:nvSpPr>
        <p:spPr>
          <a:xfrm>
            <a:off x="6061308" y="3198480"/>
            <a:ext cx="2275367" cy="461665"/>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altLang="zh-CN" sz="30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18,888,666</a:t>
            </a:r>
            <a:endParaRPr kumimoji="0" lang="zh-CN" altLang="en-US" sz="30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36" name="TextBox 35"/>
          <p:cNvSpPr txBox="1"/>
          <p:nvPr/>
        </p:nvSpPr>
        <p:spPr>
          <a:xfrm>
            <a:off x="6084168" y="2961316"/>
            <a:ext cx="1440160"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全年总额：</a:t>
            </a:r>
          </a:p>
        </p:txBody>
      </p:sp>
      <p:sp>
        <p:nvSpPr>
          <p:cNvPr id="37" name="TextBox 36"/>
          <p:cNvSpPr txBox="1"/>
          <p:nvPr/>
        </p:nvSpPr>
        <p:spPr>
          <a:xfrm>
            <a:off x="6095069" y="4108515"/>
            <a:ext cx="634928"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毛利润</a:t>
            </a:r>
          </a:p>
        </p:txBody>
      </p:sp>
      <p:sp>
        <p:nvSpPr>
          <p:cNvPr id="38" name="TextBox 37"/>
          <p:cNvSpPr txBox="1"/>
          <p:nvPr/>
        </p:nvSpPr>
        <p:spPr>
          <a:xfrm>
            <a:off x="6095069" y="4452813"/>
            <a:ext cx="634928" cy="215444"/>
          </a:xfrm>
          <a:prstGeom prst="rect">
            <a:avLst/>
          </a:prstGeom>
          <a:noFill/>
        </p:spPr>
        <p:txBody>
          <a:bodyPr wrap="square" lIns="0" tIns="0" rIns="0" bIns="0" rtlCol="0">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纯利润</a:t>
            </a:r>
          </a:p>
        </p:txBody>
      </p:sp>
      <p:sp>
        <p:nvSpPr>
          <p:cNvPr id="39" name="TextBox 9"/>
          <p:cNvSpPr txBox="1">
            <a:spLocks noChangeArrowheads="1"/>
          </p:cNvSpPr>
          <p:nvPr/>
        </p:nvSpPr>
        <p:spPr bwMode="auto">
          <a:xfrm>
            <a:off x="3706571" y="2812377"/>
            <a:ext cx="54822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500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万</a:t>
            </a:r>
          </a:p>
        </p:txBody>
      </p:sp>
      <p:sp>
        <p:nvSpPr>
          <p:cNvPr id="40" name="TextBox 9"/>
          <p:cNvSpPr txBox="1">
            <a:spLocks noChangeArrowheads="1"/>
          </p:cNvSpPr>
          <p:nvPr/>
        </p:nvSpPr>
        <p:spPr bwMode="auto">
          <a:xfrm>
            <a:off x="2587695" y="2277185"/>
            <a:ext cx="548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600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万</a:t>
            </a:r>
          </a:p>
        </p:txBody>
      </p:sp>
      <p:sp>
        <p:nvSpPr>
          <p:cNvPr id="41" name="TextBox 9"/>
          <p:cNvSpPr txBox="1">
            <a:spLocks noChangeArrowheads="1"/>
          </p:cNvSpPr>
          <p:nvPr/>
        </p:nvSpPr>
        <p:spPr bwMode="auto">
          <a:xfrm>
            <a:off x="4811912" y="3021757"/>
            <a:ext cx="548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300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万</a:t>
            </a:r>
          </a:p>
        </p:txBody>
      </p:sp>
      <p:sp>
        <p:nvSpPr>
          <p:cNvPr id="42" name="TextBox 41"/>
          <p:cNvSpPr txBox="1"/>
          <p:nvPr/>
        </p:nvSpPr>
        <p:spPr>
          <a:xfrm>
            <a:off x="714128" y="4478074"/>
            <a:ext cx="528523" cy="230832"/>
          </a:xfrm>
          <a:prstGeom prst="rect">
            <a:avLst/>
          </a:prstGeom>
          <a:noFill/>
        </p:spPr>
        <p:txBody>
          <a:bodyPr wrap="square" rtlCol="0">
            <a:spAutoFit/>
          </a:body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（万元）</a:t>
            </a:r>
          </a:p>
        </p:txBody>
      </p:sp>
      <p:sp>
        <p:nvSpPr>
          <p:cNvPr id="43" name="TextBox 9"/>
          <p:cNvSpPr txBox="1">
            <a:spLocks noChangeArrowheads="1"/>
          </p:cNvSpPr>
          <p:nvPr/>
        </p:nvSpPr>
        <p:spPr bwMode="auto">
          <a:xfrm>
            <a:off x="1542148" y="2075969"/>
            <a:ext cx="43762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650</a:t>
            </a:r>
            <a:r>
              <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万</a:t>
            </a:r>
          </a:p>
        </p:txBody>
      </p:sp>
      <p:sp>
        <p:nvSpPr>
          <p:cNvPr id="44" name="TextBox 9"/>
          <p:cNvSpPr txBox="1">
            <a:spLocks noChangeArrowheads="1"/>
          </p:cNvSpPr>
          <p:nvPr/>
        </p:nvSpPr>
        <p:spPr bwMode="auto">
          <a:xfrm>
            <a:off x="2650211" y="2916577"/>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420</a:t>
            </a:r>
            <a:r>
              <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万</a:t>
            </a:r>
          </a:p>
        </p:txBody>
      </p:sp>
      <p:sp>
        <p:nvSpPr>
          <p:cNvPr id="45" name="TextBox 9"/>
          <p:cNvSpPr txBox="1">
            <a:spLocks noChangeArrowheads="1"/>
          </p:cNvSpPr>
          <p:nvPr/>
        </p:nvSpPr>
        <p:spPr bwMode="auto">
          <a:xfrm>
            <a:off x="3760924" y="3644901"/>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220</a:t>
            </a:r>
            <a:r>
              <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万</a:t>
            </a:r>
          </a:p>
        </p:txBody>
      </p:sp>
      <p:sp>
        <p:nvSpPr>
          <p:cNvPr id="46" name="TextBox 9"/>
          <p:cNvSpPr txBox="1">
            <a:spLocks noChangeArrowheads="1"/>
          </p:cNvSpPr>
          <p:nvPr/>
        </p:nvSpPr>
        <p:spPr bwMode="auto">
          <a:xfrm>
            <a:off x="4854301" y="3621817"/>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240</a:t>
            </a:r>
            <a:r>
              <a:rPr kumimoji="0" lang="zh-CN" altLang="en-US" sz="12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mn-cs"/>
              </a:rPr>
              <a:t>万</a:t>
            </a:r>
          </a:p>
        </p:txBody>
      </p:sp>
      <p:sp>
        <p:nvSpPr>
          <p:cNvPr id="47" name="矩形 46"/>
          <p:cNvSpPr/>
          <p:nvPr/>
        </p:nvSpPr>
        <p:spPr>
          <a:xfrm>
            <a:off x="6729997" y="4134510"/>
            <a:ext cx="383842" cy="1843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8" name="矩形 47"/>
          <p:cNvSpPr/>
          <p:nvPr/>
        </p:nvSpPr>
        <p:spPr>
          <a:xfrm>
            <a:off x="6729997" y="4468348"/>
            <a:ext cx="383842" cy="1843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9" name="TextBox 9"/>
          <p:cNvSpPr txBox="1">
            <a:spLocks noChangeArrowheads="1"/>
          </p:cNvSpPr>
          <p:nvPr/>
        </p:nvSpPr>
        <p:spPr bwMode="auto">
          <a:xfrm>
            <a:off x="1499486" y="1557105"/>
            <a:ext cx="54822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ea typeface="宋体" charset="-122"/>
              </a:defRPr>
            </a:lvl1pPr>
            <a:lvl2pPr marL="742950" indent="-285750">
              <a:defRPr>
                <a:solidFill>
                  <a:schemeClr val="tx1"/>
                </a:solidFill>
                <a:latin typeface="Calibri" pitchFamily="34" charset="0"/>
                <a:ea typeface="宋体" charset="-122"/>
              </a:defRPr>
            </a:lvl2pPr>
            <a:lvl3pPr marL="1143000" indent="-228600">
              <a:defRPr>
                <a:solidFill>
                  <a:schemeClr val="tx1"/>
                </a:solidFill>
                <a:latin typeface="Calibri" pitchFamily="34" charset="0"/>
                <a:ea typeface="宋体" charset="-122"/>
              </a:defRPr>
            </a:lvl3pPr>
            <a:lvl4pPr marL="1600200" indent="-228600">
              <a:defRPr>
                <a:solidFill>
                  <a:schemeClr val="tx1"/>
                </a:solidFill>
                <a:latin typeface="Calibri" pitchFamily="34" charset="0"/>
                <a:ea typeface="宋体" charset="-122"/>
              </a:defRPr>
            </a:lvl4pPr>
            <a:lvl5pPr marL="2057400" indent="-228600">
              <a:defRPr>
                <a:solidFill>
                  <a:schemeClr val="tx1"/>
                </a:solidFill>
                <a:latin typeface="Calibri" pitchFamily="34" charset="0"/>
                <a:ea typeface="宋体" charset="-122"/>
              </a:defRPr>
            </a:lvl5pPr>
            <a:lvl6pPr marL="2514600" indent="-228600" fontAlgn="base">
              <a:spcBef>
                <a:spcPct val="0"/>
              </a:spcBef>
              <a:spcAft>
                <a:spcPct val="0"/>
              </a:spcAft>
              <a:defRPr>
                <a:solidFill>
                  <a:schemeClr val="tx1"/>
                </a:solidFill>
                <a:latin typeface="Calibri" pitchFamily="34" charset="0"/>
                <a:ea typeface="宋体" charset="-122"/>
              </a:defRPr>
            </a:lvl6pPr>
            <a:lvl7pPr marL="2971800" indent="-228600" fontAlgn="base">
              <a:spcBef>
                <a:spcPct val="0"/>
              </a:spcBef>
              <a:spcAft>
                <a:spcPct val="0"/>
              </a:spcAft>
              <a:defRPr>
                <a:solidFill>
                  <a:schemeClr val="tx1"/>
                </a:solidFill>
                <a:latin typeface="Calibri" pitchFamily="34" charset="0"/>
                <a:ea typeface="宋体" charset="-122"/>
              </a:defRPr>
            </a:lvl7pPr>
            <a:lvl8pPr marL="3429000" indent="-228600" fontAlgn="base">
              <a:spcBef>
                <a:spcPct val="0"/>
              </a:spcBef>
              <a:spcAft>
                <a:spcPct val="0"/>
              </a:spcAft>
              <a:defRPr>
                <a:solidFill>
                  <a:schemeClr val="tx1"/>
                </a:solidFill>
                <a:latin typeface="Calibri" pitchFamily="34" charset="0"/>
                <a:ea typeface="宋体" charset="-122"/>
              </a:defRPr>
            </a:lvl8pPr>
            <a:lvl9pPr marL="3886200" indent="-228600" fontAlgn="base">
              <a:spcBef>
                <a:spcPct val="0"/>
              </a:spcBef>
              <a:spcAft>
                <a:spcPct val="0"/>
              </a:spcAft>
              <a:defRPr>
                <a:solidFill>
                  <a:schemeClr val="tx1"/>
                </a:solidFill>
                <a:latin typeface="Calibri" pitchFamily="34" charset="0"/>
                <a:ea typeface="宋体" charset="-122"/>
              </a:defRPr>
            </a:lvl9pP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800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万</a:t>
            </a:r>
          </a:p>
        </p:txBody>
      </p:sp>
    </p:spTree>
    <p:extLst>
      <p:ext uri="{BB962C8B-B14F-4D97-AF65-F5344CB8AC3E}">
        <p14:creationId xmlns:p14="http://schemas.microsoft.com/office/powerpoint/2010/main" val="316525440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100" fill="hold"/>
                                        <p:tgtEl>
                                          <p:spTgt spid="24"/>
                                        </p:tgtEl>
                                        <p:attrNameLst>
                                          <p:attrName>ppt_x</p:attrName>
                                        </p:attrNameLst>
                                      </p:cBhvr>
                                      <p:tavLst>
                                        <p:tav tm="0">
                                          <p:val>
                                            <p:strVal val="0-#ppt_w/2"/>
                                          </p:val>
                                        </p:tav>
                                        <p:tav tm="100000">
                                          <p:val>
                                            <p:strVal val="#ppt_x"/>
                                          </p:val>
                                        </p:tav>
                                      </p:tavLst>
                                    </p:anim>
                                    <p:anim calcmode="lin" valueType="num">
                                      <p:cBhvr additive="base">
                                        <p:cTn id="12" dur="1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6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 fill="hold"/>
                                        <p:tgtEl>
                                          <p:spTgt spid="3"/>
                                        </p:tgtEl>
                                        <p:attrNameLst>
                                          <p:attrName>ppt_x</p:attrName>
                                        </p:attrNameLst>
                                      </p:cBhvr>
                                      <p:tavLst>
                                        <p:tav tm="0">
                                          <p:val>
                                            <p:strVal val="0-#ppt_w/2"/>
                                          </p:val>
                                        </p:tav>
                                        <p:tav tm="100000">
                                          <p:val>
                                            <p:strVal val="#ppt_x"/>
                                          </p:val>
                                        </p:tav>
                                      </p:tavLst>
                                    </p:anim>
                                    <p:anim calcmode="lin" valueType="num">
                                      <p:cBhvr additive="base">
                                        <p:cTn id="17" dur="1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700"/>
                            </p:stCondLst>
                            <p:childTnLst>
                              <p:par>
                                <p:cTn id="19" presetID="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100" fill="hold"/>
                                        <p:tgtEl>
                                          <p:spTgt spid="7"/>
                                        </p:tgtEl>
                                        <p:attrNameLst>
                                          <p:attrName>ppt_x</p:attrName>
                                        </p:attrNameLst>
                                      </p:cBhvr>
                                      <p:tavLst>
                                        <p:tav tm="0">
                                          <p:val>
                                            <p:strVal val="0-#ppt_w/2"/>
                                          </p:val>
                                        </p:tav>
                                        <p:tav tm="100000">
                                          <p:val>
                                            <p:strVal val="#ppt_x"/>
                                          </p:val>
                                        </p:tav>
                                      </p:tavLst>
                                    </p:anim>
                                    <p:anim calcmode="lin" valueType="num">
                                      <p:cBhvr additive="base">
                                        <p:cTn id="22" dur="100" fill="hold"/>
                                        <p:tgtEl>
                                          <p:spTgt spid="7"/>
                                        </p:tgtEl>
                                        <p:attrNameLst>
                                          <p:attrName>ppt_y</p:attrName>
                                        </p:attrNameLst>
                                      </p:cBhvr>
                                      <p:tavLst>
                                        <p:tav tm="0">
                                          <p:val>
                                            <p:strVal val="#ppt_y"/>
                                          </p:val>
                                        </p:tav>
                                        <p:tav tm="100000">
                                          <p:val>
                                            <p:strVal val="#ppt_y"/>
                                          </p:val>
                                        </p:tav>
                                      </p:tavLst>
                                    </p:anim>
                                  </p:childTnLst>
                                </p:cTn>
                              </p:par>
                            </p:childTnLst>
                          </p:cTn>
                        </p:par>
                        <p:par>
                          <p:cTn id="23" fill="hold">
                            <p:stCondLst>
                              <p:cond delay="80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 fill="hold"/>
                                        <p:tgtEl>
                                          <p:spTgt spid="8"/>
                                        </p:tgtEl>
                                        <p:attrNameLst>
                                          <p:attrName>ppt_x</p:attrName>
                                        </p:attrNameLst>
                                      </p:cBhvr>
                                      <p:tavLst>
                                        <p:tav tm="0">
                                          <p:val>
                                            <p:strVal val="0-#ppt_w/2"/>
                                          </p:val>
                                        </p:tav>
                                        <p:tav tm="100000">
                                          <p:val>
                                            <p:strVal val="#ppt_x"/>
                                          </p:val>
                                        </p:tav>
                                      </p:tavLst>
                                    </p:anim>
                                    <p:anim calcmode="lin" valueType="num">
                                      <p:cBhvr additive="base">
                                        <p:cTn id="27" dur="1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900"/>
                            </p:stCondLst>
                            <p:childTnLst>
                              <p:par>
                                <p:cTn id="29" presetID="2" presetClass="entr" presetSubtype="8"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 fill="hold"/>
                                        <p:tgtEl>
                                          <p:spTgt spid="9"/>
                                        </p:tgtEl>
                                        <p:attrNameLst>
                                          <p:attrName>ppt_x</p:attrName>
                                        </p:attrNameLst>
                                      </p:cBhvr>
                                      <p:tavLst>
                                        <p:tav tm="0">
                                          <p:val>
                                            <p:strVal val="0-#ppt_w/2"/>
                                          </p:val>
                                        </p:tav>
                                        <p:tav tm="100000">
                                          <p:val>
                                            <p:strVal val="#ppt_x"/>
                                          </p:val>
                                        </p:tav>
                                      </p:tavLst>
                                    </p:anim>
                                    <p:anim calcmode="lin" valueType="num">
                                      <p:cBhvr additive="base">
                                        <p:cTn id="32" dur="100" fill="hold"/>
                                        <p:tgtEl>
                                          <p:spTgt spid="9"/>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8"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 fill="hold"/>
                                        <p:tgtEl>
                                          <p:spTgt spid="10"/>
                                        </p:tgtEl>
                                        <p:attrNameLst>
                                          <p:attrName>ppt_x</p:attrName>
                                        </p:attrNameLst>
                                      </p:cBhvr>
                                      <p:tavLst>
                                        <p:tav tm="0">
                                          <p:val>
                                            <p:strVal val="0-#ppt_w/2"/>
                                          </p:val>
                                        </p:tav>
                                        <p:tav tm="100000">
                                          <p:val>
                                            <p:strVal val="#ppt_x"/>
                                          </p:val>
                                        </p:tav>
                                      </p:tavLst>
                                    </p:anim>
                                    <p:anim calcmode="lin" valueType="num">
                                      <p:cBhvr additive="base">
                                        <p:cTn id="37" dur="100" fill="hold"/>
                                        <p:tgtEl>
                                          <p:spTgt spid="10"/>
                                        </p:tgtEl>
                                        <p:attrNameLst>
                                          <p:attrName>ppt_y</p:attrName>
                                        </p:attrNameLst>
                                      </p:cBhvr>
                                      <p:tavLst>
                                        <p:tav tm="0">
                                          <p:val>
                                            <p:strVal val="#ppt_y"/>
                                          </p:val>
                                        </p:tav>
                                        <p:tav tm="100000">
                                          <p:val>
                                            <p:strVal val="#ppt_y"/>
                                          </p:val>
                                        </p:tav>
                                      </p:tavLst>
                                    </p:anim>
                                  </p:childTnLst>
                                </p:cTn>
                              </p:par>
                            </p:childTnLst>
                          </p:cTn>
                        </p:par>
                        <p:par>
                          <p:cTn id="38" fill="hold">
                            <p:stCondLst>
                              <p:cond delay="1100"/>
                            </p:stCondLst>
                            <p:childTnLst>
                              <p:par>
                                <p:cTn id="39" presetID="2" presetClass="entr" presetSubtype="8"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 fill="hold"/>
                                        <p:tgtEl>
                                          <p:spTgt spid="11"/>
                                        </p:tgtEl>
                                        <p:attrNameLst>
                                          <p:attrName>ppt_x</p:attrName>
                                        </p:attrNameLst>
                                      </p:cBhvr>
                                      <p:tavLst>
                                        <p:tav tm="0">
                                          <p:val>
                                            <p:strVal val="0-#ppt_w/2"/>
                                          </p:val>
                                        </p:tav>
                                        <p:tav tm="100000">
                                          <p:val>
                                            <p:strVal val="#ppt_x"/>
                                          </p:val>
                                        </p:tav>
                                      </p:tavLst>
                                    </p:anim>
                                    <p:anim calcmode="lin" valueType="num">
                                      <p:cBhvr additive="base">
                                        <p:cTn id="42" dur="100" fill="hold"/>
                                        <p:tgtEl>
                                          <p:spTgt spid="11"/>
                                        </p:tgtEl>
                                        <p:attrNameLst>
                                          <p:attrName>ppt_y</p:attrName>
                                        </p:attrNameLst>
                                      </p:cBhvr>
                                      <p:tavLst>
                                        <p:tav tm="0">
                                          <p:val>
                                            <p:strVal val="#ppt_y"/>
                                          </p:val>
                                        </p:tav>
                                        <p:tav tm="100000">
                                          <p:val>
                                            <p:strVal val="#ppt_y"/>
                                          </p:val>
                                        </p:tav>
                                      </p:tavLst>
                                    </p:anim>
                                  </p:childTnLst>
                                </p:cTn>
                              </p:par>
                            </p:childTnLst>
                          </p:cTn>
                        </p:par>
                        <p:par>
                          <p:cTn id="43" fill="hold">
                            <p:stCondLst>
                              <p:cond delay="1200"/>
                            </p:stCondLst>
                            <p:childTnLst>
                              <p:par>
                                <p:cTn id="44" presetID="2" presetClass="entr" presetSubtype="8"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 fill="hold"/>
                                        <p:tgtEl>
                                          <p:spTgt spid="12"/>
                                        </p:tgtEl>
                                        <p:attrNameLst>
                                          <p:attrName>ppt_x</p:attrName>
                                        </p:attrNameLst>
                                      </p:cBhvr>
                                      <p:tavLst>
                                        <p:tav tm="0">
                                          <p:val>
                                            <p:strVal val="0-#ppt_w/2"/>
                                          </p:val>
                                        </p:tav>
                                        <p:tav tm="100000">
                                          <p:val>
                                            <p:strVal val="#ppt_x"/>
                                          </p:val>
                                        </p:tav>
                                      </p:tavLst>
                                    </p:anim>
                                    <p:anim calcmode="lin" valueType="num">
                                      <p:cBhvr additive="base">
                                        <p:cTn id="47" dur="1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1300"/>
                            </p:stCondLst>
                            <p:childTnLst>
                              <p:par>
                                <p:cTn id="49" presetID="2" presetClass="entr" presetSubtype="8"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 fill="hold"/>
                                        <p:tgtEl>
                                          <p:spTgt spid="23"/>
                                        </p:tgtEl>
                                        <p:attrNameLst>
                                          <p:attrName>ppt_x</p:attrName>
                                        </p:attrNameLst>
                                      </p:cBhvr>
                                      <p:tavLst>
                                        <p:tav tm="0">
                                          <p:val>
                                            <p:strVal val="0-#ppt_w/2"/>
                                          </p:val>
                                        </p:tav>
                                        <p:tav tm="100000">
                                          <p:val>
                                            <p:strVal val="#ppt_x"/>
                                          </p:val>
                                        </p:tav>
                                      </p:tavLst>
                                    </p:anim>
                                    <p:anim calcmode="lin" valueType="num">
                                      <p:cBhvr additive="base">
                                        <p:cTn id="52" dur="100" fill="hold"/>
                                        <p:tgtEl>
                                          <p:spTgt spid="23"/>
                                        </p:tgtEl>
                                        <p:attrNameLst>
                                          <p:attrName>ppt_y</p:attrName>
                                        </p:attrNameLst>
                                      </p:cBhvr>
                                      <p:tavLst>
                                        <p:tav tm="0">
                                          <p:val>
                                            <p:strVal val="#ppt_y"/>
                                          </p:val>
                                        </p:tav>
                                        <p:tav tm="100000">
                                          <p:val>
                                            <p:strVal val="#ppt_y"/>
                                          </p:val>
                                        </p:tav>
                                      </p:tavLst>
                                    </p:anim>
                                  </p:childTnLst>
                                </p:cTn>
                              </p:par>
                            </p:childTnLst>
                          </p:cTn>
                        </p:par>
                        <p:par>
                          <p:cTn id="53" fill="hold">
                            <p:stCondLst>
                              <p:cond delay="1400"/>
                            </p:stCondLst>
                            <p:childTnLst>
                              <p:par>
                                <p:cTn id="54" presetID="2" presetClass="entr" presetSubtype="8" fill="hold" grpId="0" nodeType="afterEffect">
                                  <p:stCondLst>
                                    <p:cond delay="0"/>
                                  </p:stCondLst>
                                  <p:childTnLst>
                                    <p:set>
                                      <p:cBhvr>
                                        <p:cTn id="55" dur="1" fill="hold">
                                          <p:stCondLst>
                                            <p:cond delay="0"/>
                                          </p:stCondLst>
                                        </p:cTn>
                                        <p:tgtEl>
                                          <p:spTgt spid="42"/>
                                        </p:tgtEl>
                                        <p:attrNameLst>
                                          <p:attrName>style.visibility</p:attrName>
                                        </p:attrNameLst>
                                      </p:cBhvr>
                                      <p:to>
                                        <p:strVal val="visible"/>
                                      </p:to>
                                    </p:set>
                                    <p:anim calcmode="lin" valueType="num">
                                      <p:cBhvr additive="base">
                                        <p:cTn id="56" dur="200" fill="hold"/>
                                        <p:tgtEl>
                                          <p:spTgt spid="42"/>
                                        </p:tgtEl>
                                        <p:attrNameLst>
                                          <p:attrName>ppt_x</p:attrName>
                                        </p:attrNameLst>
                                      </p:cBhvr>
                                      <p:tavLst>
                                        <p:tav tm="0">
                                          <p:val>
                                            <p:strVal val="0-#ppt_w/2"/>
                                          </p:val>
                                        </p:tav>
                                        <p:tav tm="100000">
                                          <p:val>
                                            <p:strVal val="#ppt_x"/>
                                          </p:val>
                                        </p:tav>
                                      </p:tavLst>
                                    </p:anim>
                                    <p:anim calcmode="lin" valueType="num">
                                      <p:cBhvr additive="base">
                                        <p:cTn id="57" dur="200" fill="hold"/>
                                        <p:tgtEl>
                                          <p:spTgt spid="42"/>
                                        </p:tgtEl>
                                        <p:attrNameLst>
                                          <p:attrName>ppt_y</p:attrName>
                                        </p:attrNameLst>
                                      </p:cBhvr>
                                      <p:tavLst>
                                        <p:tav tm="0">
                                          <p:val>
                                            <p:strVal val="#ppt_y"/>
                                          </p:val>
                                        </p:tav>
                                        <p:tav tm="100000">
                                          <p:val>
                                            <p:strVal val="#ppt_y"/>
                                          </p:val>
                                        </p:tav>
                                      </p:tavLst>
                                    </p:anim>
                                  </p:childTnLst>
                                </p:cTn>
                              </p:par>
                            </p:childTnLst>
                          </p:cTn>
                        </p:par>
                        <p:par>
                          <p:cTn id="58" fill="hold">
                            <p:stCondLst>
                              <p:cond delay="1600"/>
                            </p:stCondLst>
                            <p:childTnLst>
                              <p:par>
                                <p:cTn id="59" presetID="2" presetClass="entr" presetSubtype="8" fill="hold" grpId="0" nodeType="after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200" fill="hold"/>
                                        <p:tgtEl>
                                          <p:spTgt spid="2"/>
                                        </p:tgtEl>
                                        <p:attrNameLst>
                                          <p:attrName>ppt_x</p:attrName>
                                        </p:attrNameLst>
                                      </p:cBhvr>
                                      <p:tavLst>
                                        <p:tav tm="0">
                                          <p:val>
                                            <p:strVal val="0-#ppt_w/2"/>
                                          </p:val>
                                        </p:tav>
                                        <p:tav tm="100000">
                                          <p:val>
                                            <p:strVal val="#ppt_x"/>
                                          </p:val>
                                        </p:tav>
                                      </p:tavLst>
                                    </p:anim>
                                    <p:anim calcmode="lin" valueType="num">
                                      <p:cBhvr additive="base">
                                        <p:cTn id="62" dur="200" fill="hold"/>
                                        <p:tgtEl>
                                          <p:spTgt spid="2"/>
                                        </p:tgtEl>
                                        <p:attrNameLst>
                                          <p:attrName>ppt_y</p:attrName>
                                        </p:attrNameLst>
                                      </p:cBhvr>
                                      <p:tavLst>
                                        <p:tav tm="0">
                                          <p:val>
                                            <p:strVal val="#ppt_y"/>
                                          </p:val>
                                        </p:tav>
                                        <p:tav tm="100000">
                                          <p:val>
                                            <p:strVal val="#ppt_y"/>
                                          </p:val>
                                        </p:tav>
                                      </p:tavLst>
                                    </p:anim>
                                  </p:childTnLst>
                                </p:cTn>
                              </p:par>
                            </p:childTnLst>
                          </p:cTn>
                        </p:par>
                        <p:par>
                          <p:cTn id="63" fill="hold">
                            <p:stCondLst>
                              <p:cond delay="1800"/>
                            </p:stCondLst>
                            <p:childTnLst>
                              <p:par>
                                <p:cTn id="64" presetID="22" presetClass="entr" presetSubtype="4" fill="hold" grpId="0"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wipe(down)">
                                      <p:cBhvr>
                                        <p:cTn id="66" dur="300"/>
                                        <p:tgtEl>
                                          <p:spTgt spid="25"/>
                                        </p:tgtEl>
                                      </p:cBhvr>
                                    </p:animEffect>
                                  </p:childTnLst>
                                </p:cTn>
                              </p:par>
                            </p:childTnLst>
                          </p:cTn>
                        </p:par>
                        <p:par>
                          <p:cTn id="67" fill="hold">
                            <p:stCondLst>
                              <p:cond delay="2100"/>
                            </p:stCondLst>
                            <p:childTnLst>
                              <p:par>
                                <p:cTn id="68" presetID="53" presetClass="entr" presetSubtype="16" fill="hold" grpId="0" nodeType="afterEffect">
                                  <p:stCondLst>
                                    <p:cond delay="0"/>
                                  </p:stCondLst>
                                  <p:childTnLst>
                                    <p:set>
                                      <p:cBhvr>
                                        <p:cTn id="69" dur="1" fill="hold">
                                          <p:stCondLst>
                                            <p:cond delay="0"/>
                                          </p:stCondLst>
                                        </p:cTn>
                                        <p:tgtEl>
                                          <p:spTgt spid="49"/>
                                        </p:tgtEl>
                                        <p:attrNameLst>
                                          <p:attrName>style.visibility</p:attrName>
                                        </p:attrNameLst>
                                      </p:cBhvr>
                                      <p:to>
                                        <p:strVal val="visible"/>
                                      </p:to>
                                    </p:set>
                                    <p:anim calcmode="lin" valueType="num">
                                      <p:cBhvr>
                                        <p:cTn id="70" dur="300" fill="hold"/>
                                        <p:tgtEl>
                                          <p:spTgt spid="49"/>
                                        </p:tgtEl>
                                        <p:attrNameLst>
                                          <p:attrName>ppt_w</p:attrName>
                                        </p:attrNameLst>
                                      </p:cBhvr>
                                      <p:tavLst>
                                        <p:tav tm="0">
                                          <p:val>
                                            <p:fltVal val="0"/>
                                          </p:val>
                                        </p:tav>
                                        <p:tav tm="100000">
                                          <p:val>
                                            <p:strVal val="#ppt_w"/>
                                          </p:val>
                                        </p:tav>
                                      </p:tavLst>
                                    </p:anim>
                                    <p:anim calcmode="lin" valueType="num">
                                      <p:cBhvr>
                                        <p:cTn id="71" dur="300" fill="hold"/>
                                        <p:tgtEl>
                                          <p:spTgt spid="49"/>
                                        </p:tgtEl>
                                        <p:attrNameLst>
                                          <p:attrName>ppt_h</p:attrName>
                                        </p:attrNameLst>
                                      </p:cBhvr>
                                      <p:tavLst>
                                        <p:tav tm="0">
                                          <p:val>
                                            <p:fltVal val="0"/>
                                          </p:val>
                                        </p:tav>
                                        <p:tav tm="100000">
                                          <p:val>
                                            <p:strVal val="#ppt_h"/>
                                          </p:val>
                                        </p:tav>
                                      </p:tavLst>
                                    </p:anim>
                                    <p:animEffect transition="in" filter="fade">
                                      <p:cBhvr>
                                        <p:cTn id="72" dur="300"/>
                                        <p:tgtEl>
                                          <p:spTgt spid="49"/>
                                        </p:tgtEl>
                                      </p:cBhvr>
                                    </p:animEffect>
                                  </p:childTnLst>
                                </p:cTn>
                              </p:par>
                            </p:childTnLst>
                          </p:cTn>
                        </p:par>
                        <p:par>
                          <p:cTn id="73" fill="hold">
                            <p:stCondLst>
                              <p:cond delay="2400"/>
                            </p:stCondLst>
                            <p:childTnLst>
                              <p:par>
                                <p:cTn id="74" presetID="22" presetClass="entr" presetSubtype="4" fill="hold" grpId="0" nodeType="afterEffect">
                                  <p:stCondLst>
                                    <p:cond delay="0"/>
                                  </p:stCondLst>
                                  <p:childTnLst>
                                    <p:set>
                                      <p:cBhvr>
                                        <p:cTn id="75" dur="1" fill="hold">
                                          <p:stCondLst>
                                            <p:cond delay="0"/>
                                          </p:stCondLst>
                                        </p:cTn>
                                        <p:tgtEl>
                                          <p:spTgt spid="26"/>
                                        </p:tgtEl>
                                        <p:attrNameLst>
                                          <p:attrName>style.visibility</p:attrName>
                                        </p:attrNameLst>
                                      </p:cBhvr>
                                      <p:to>
                                        <p:strVal val="visible"/>
                                      </p:to>
                                    </p:set>
                                    <p:animEffect transition="in" filter="wipe(down)">
                                      <p:cBhvr>
                                        <p:cTn id="76" dur="500"/>
                                        <p:tgtEl>
                                          <p:spTgt spid="26"/>
                                        </p:tgtEl>
                                      </p:cBhvr>
                                    </p:animEffect>
                                  </p:childTnLst>
                                </p:cTn>
                              </p:par>
                            </p:childTnLst>
                          </p:cTn>
                        </p:par>
                        <p:par>
                          <p:cTn id="77" fill="hold">
                            <p:stCondLst>
                              <p:cond delay="2900"/>
                            </p:stCondLst>
                            <p:childTnLst>
                              <p:par>
                                <p:cTn id="78" presetID="53" presetClass="entr" presetSubtype="16" fill="hold" grpId="0" nodeType="afterEffect">
                                  <p:stCondLst>
                                    <p:cond delay="0"/>
                                  </p:stCondLst>
                                  <p:childTnLst>
                                    <p:set>
                                      <p:cBhvr>
                                        <p:cTn id="79" dur="1" fill="hold">
                                          <p:stCondLst>
                                            <p:cond delay="0"/>
                                          </p:stCondLst>
                                        </p:cTn>
                                        <p:tgtEl>
                                          <p:spTgt spid="43"/>
                                        </p:tgtEl>
                                        <p:attrNameLst>
                                          <p:attrName>style.visibility</p:attrName>
                                        </p:attrNameLst>
                                      </p:cBhvr>
                                      <p:to>
                                        <p:strVal val="visible"/>
                                      </p:to>
                                    </p:set>
                                    <p:anim calcmode="lin" valueType="num">
                                      <p:cBhvr>
                                        <p:cTn id="80" dur="300" fill="hold"/>
                                        <p:tgtEl>
                                          <p:spTgt spid="43"/>
                                        </p:tgtEl>
                                        <p:attrNameLst>
                                          <p:attrName>ppt_w</p:attrName>
                                        </p:attrNameLst>
                                      </p:cBhvr>
                                      <p:tavLst>
                                        <p:tav tm="0">
                                          <p:val>
                                            <p:fltVal val="0"/>
                                          </p:val>
                                        </p:tav>
                                        <p:tav tm="100000">
                                          <p:val>
                                            <p:strVal val="#ppt_w"/>
                                          </p:val>
                                        </p:tav>
                                      </p:tavLst>
                                    </p:anim>
                                    <p:anim calcmode="lin" valueType="num">
                                      <p:cBhvr>
                                        <p:cTn id="81" dur="300" fill="hold"/>
                                        <p:tgtEl>
                                          <p:spTgt spid="43"/>
                                        </p:tgtEl>
                                        <p:attrNameLst>
                                          <p:attrName>ppt_h</p:attrName>
                                        </p:attrNameLst>
                                      </p:cBhvr>
                                      <p:tavLst>
                                        <p:tav tm="0">
                                          <p:val>
                                            <p:fltVal val="0"/>
                                          </p:val>
                                        </p:tav>
                                        <p:tav tm="100000">
                                          <p:val>
                                            <p:strVal val="#ppt_h"/>
                                          </p:val>
                                        </p:tav>
                                      </p:tavLst>
                                    </p:anim>
                                    <p:animEffect transition="in" filter="fade">
                                      <p:cBhvr>
                                        <p:cTn id="82" dur="300"/>
                                        <p:tgtEl>
                                          <p:spTgt spid="43"/>
                                        </p:tgtEl>
                                      </p:cBhvr>
                                    </p:animEffect>
                                  </p:childTnLst>
                                </p:cTn>
                              </p:par>
                            </p:childTnLst>
                          </p:cTn>
                        </p:par>
                        <p:par>
                          <p:cTn id="83" fill="hold">
                            <p:stCondLst>
                              <p:cond delay="3200"/>
                            </p:stCondLst>
                            <p:childTnLst>
                              <p:par>
                                <p:cTn id="84" presetID="2" presetClass="entr" presetSubtype="8" fill="hold" grpId="0" nodeType="afterEffect">
                                  <p:stCondLst>
                                    <p:cond delay="0"/>
                                  </p:stCondLst>
                                  <p:childTnLst>
                                    <p:set>
                                      <p:cBhvr>
                                        <p:cTn id="85" dur="1" fill="hold">
                                          <p:stCondLst>
                                            <p:cond delay="0"/>
                                          </p:stCondLst>
                                        </p:cTn>
                                        <p:tgtEl>
                                          <p:spTgt spid="4"/>
                                        </p:tgtEl>
                                        <p:attrNameLst>
                                          <p:attrName>style.visibility</p:attrName>
                                        </p:attrNameLst>
                                      </p:cBhvr>
                                      <p:to>
                                        <p:strVal val="visible"/>
                                      </p:to>
                                    </p:set>
                                    <p:anim calcmode="lin" valueType="num">
                                      <p:cBhvr additive="base">
                                        <p:cTn id="86" dur="200" fill="hold"/>
                                        <p:tgtEl>
                                          <p:spTgt spid="4"/>
                                        </p:tgtEl>
                                        <p:attrNameLst>
                                          <p:attrName>ppt_x</p:attrName>
                                        </p:attrNameLst>
                                      </p:cBhvr>
                                      <p:tavLst>
                                        <p:tav tm="0">
                                          <p:val>
                                            <p:strVal val="0-#ppt_w/2"/>
                                          </p:val>
                                        </p:tav>
                                        <p:tav tm="100000">
                                          <p:val>
                                            <p:strVal val="#ppt_x"/>
                                          </p:val>
                                        </p:tav>
                                      </p:tavLst>
                                    </p:anim>
                                    <p:anim calcmode="lin" valueType="num">
                                      <p:cBhvr additive="base">
                                        <p:cTn id="87" dur="200" fill="hold"/>
                                        <p:tgtEl>
                                          <p:spTgt spid="4"/>
                                        </p:tgtEl>
                                        <p:attrNameLst>
                                          <p:attrName>ppt_y</p:attrName>
                                        </p:attrNameLst>
                                      </p:cBhvr>
                                      <p:tavLst>
                                        <p:tav tm="0">
                                          <p:val>
                                            <p:strVal val="#ppt_y"/>
                                          </p:val>
                                        </p:tav>
                                        <p:tav tm="100000">
                                          <p:val>
                                            <p:strVal val="#ppt_y"/>
                                          </p:val>
                                        </p:tav>
                                      </p:tavLst>
                                    </p:anim>
                                  </p:childTnLst>
                                </p:cTn>
                              </p:par>
                            </p:childTnLst>
                          </p:cTn>
                        </p:par>
                        <p:par>
                          <p:cTn id="88" fill="hold">
                            <p:stCondLst>
                              <p:cond delay="3400"/>
                            </p:stCondLst>
                            <p:childTnLst>
                              <p:par>
                                <p:cTn id="89" presetID="22" presetClass="entr" presetSubtype="4" fill="hold" grpId="0" nodeType="afterEffect">
                                  <p:stCondLst>
                                    <p:cond delay="0"/>
                                  </p:stCondLst>
                                  <p:childTnLst>
                                    <p:set>
                                      <p:cBhvr>
                                        <p:cTn id="90" dur="1" fill="hold">
                                          <p:stCondLst>
                                            <p:cond delay="0"/>
                                          </p:stCondLst>
                                        </p:cTn>
                                        <p:tgtEl>
                                          <p:spTgt spid="27"/>
                                        </p:tgtEl>
                                        <p:attrNameLst>
                                          <p:attrName>style.visibility</p:attrName>
                                        </p:attrNameLst>
                                      </p:cBhvr>
                                      <p:to>
                                        <p:strVal val="visible"/>
                                      </p:to>
                                    </p:set>
                                    <p:animEffect transition="in" filter="wipe(down)">
                                      <p:cBhvr>
                                        <p:cTn id="91" dur="300"/>
                                        <p:tgtEl>
                                          <p:spTgt spid="27"/>
                                        </p:tgtEl>
                                      </p:cBhvr>
                                    </p:animEffect>
                                  </p:childTnLst>
                                </p:cTn>
                              </p:par>
                            </p:childTnLst>
                          </p:cTn>
                        </p:par>
                        <p:par>
                          <p:cTn id="92" fill="hold">
                            <p:stCondLst>
                              <p:cond delay="3700"/>
                            </p:stCondLst>
                            <p:childTnLst>
                              <p:par>
                                <p:cTn id="93" presetID="53" presetClass="entr" presetSubtype="16" fill="hold" grpId="0" nodeType="after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p:cTn id="95" dur="300" fill="hold"/>
                                        <p:tgtEl>
                                          <p:spTgt spid="40"/>
                                        </p:tgtEl>
                                        <p:attrNameLst>
                                          <p:attrName>ppt_w</p:attrName>
                                        </p:attrNameLst>
                                      </p:cBhvr>
                                      <p:tavLst>
                                        <p:tav tm="0">
                                          <p:val>
                                            <p:fltVal val="0"/>
                                          </p:val>
                                        </p:tav>
                                        <p:tav tm="100000">
                                          <p:val>
                                            <p:strVal val="#ppt_w"/>
                                          </p:val>
                                        </p:tav>
                                      </p:tavLst>
                                    </p:anim>
                                    <p:anim calcmode="lin" valueType="num">
                                      <p:cBhvr>
                                        <p:cTn id="96" dur="300" fill="hold"/>
                                        <p:tgtEl>
                                          <p:spTgt spid="40"/>
                                        </p:tgtEl>
                                        <p:attrNameLst>
                                          <p:attrName>ppt_h</p:attrName>
                                        </p:attrNameLst>
                                      </p:cBhvr>
                                      <p:tavLst>
                                        <p:tav tm="0">
                                          <p:val>
                                            <p:fltVal val="0"/>
                                          </p:val>
                                        </p:tav>
                                        <p:tav tm="100000">
                                          <p:val>
                                            <p:strVal val="#ppt_h"/>
                                          </p:val>
                                        </p:tav>
                                      </p:tavLst>
                                    </p:anim>
                                    <p:animEffect transition="in" filter="fade">
                                      <p:cBhvr>
                                        <p:cTn id="97" dur="300"/>
                                        <p:tgtEl>
                                          <p:spTgt spid="40"/>
                                        </p:tgtEl>
                                      </p:cBhvr>
                                    </p:animEffect>
                                  </p:childTnLst>
                                </p:cTn>
                              </p:par>
                            </p:childTnLst>
                          </p:cTn>
                        </p:par>
                        <p:par>
                          <p:cTn id="98" fill="hold">
                            <p:stCondLst>
                              <p:cond delay="4000"/>
                            </p:stCondLst>
                            <p:childTnLst>
                              <p:par>
                                <p:cTn id="99" presetID="22" presetClass="entr" presetSubtype="4"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wipe(down)">
                                      <p:cBhvr>
                                        <p:cTn id="101" dur="500"/>
                                        <p:tgtEl>
                                          <p:spTgt spid="28"/>
                                        </p:tgtEl>
                                      </p:cBhvr>
                                    </p:animEffect>
                                  </p:childTnLst>
                                </p:cTn>
                              </p:par>
                            </p:childTnLst>
                          </p:cTn>
                        </p:par>
                        <p:par>
                          <p:cTn id="102" fill="hold">
                            <p:stCondLst>
                              <p:cond delay="4500"/>
                            </p:stCondLst>
                            <p:childTnLst>
                              <p:par>
                                <p:cTn id="103" presetID="53" presetClass="entr" presetSubtype="16" fill="hold" grpId="0" nodeType="afterEffect">
                                  <p:stCondLst>
                                    <p:cond delay="0"/>
                                  </p:stCondLst>
                                  <p:childTnLst>
                                    <p:set>
                                      <p:cBhvr>
                                        <p:cTn id="104" dur="1" fill="hold">
                                          <p:stCondLst>
                                            <p:cond delay="0"/>
                                          </p:stCondLst>
                                        </p:cTn>
                                        <p:tgtEl>
                                          <p:spTgt spid="44"/>
                                        </p:tgtEl>
                                        <p:attrNameLst>
                                          <p:attrName>style.visibility</p:attrName>
                                        </p:attrNameLst>
                                      </p:cBhvr>
                                      <p:to>
                                        <p:strVal val="visible"/>
                                      </p:to>
                                    </p:set>
                                    <p:anim calcmode="lin" valueType="num">
                                      <p:cBhvr>
                                        <p:cTn id="105" dur="300" fill="hold"/>
                                        <p:tgtEl>
                                          <p:spTgt spid="44"/>
                                        </p:tgtEl>
                                        <p:attrNameLst>
                                          <p:attrName>ppt_w</p:attrName>
                                        </p:attrNameLst>
                                      </p:cBhvr>
                                      <p:tavLst>
                                        <p:tav tm="0">
                                          <p:val>
                                            <p:fltVal val="0"/>
                                          </p:val>
                                        </p:tav>
                                        <p:tav tm="100000">
                                          <p:val>
                                            <p:strVal val="#ppt_w"/>
                                          </p:val>
                                        </p:tav>
                                      </p:tavLst>
                                    </p:anim>
                                    <p:anim calcmode="lin" valueType="num">
                                      <p:cBhvr>
                                        <p:cTn id="106" dur="300" fill="hold"/>
                                        <p:tgtEl>
                                          <p:spTgt spid="44"/>
                                        </p:tgtEl>
                                        <p:attrNameLst>
                                          <p:attrName>ppt_h</p:attrName>
                                        </p:attrNameLst>
                                      </p:cBhvr>
                                      <p:tavLst>
                                        <p:tav tm="0">
                                          <p:val>
                                            <p:fltVal val="0"/>
                                          </p:val>
                                        </p:tav>
                                        <p:tav tm="100000">
                                          <p:val>
                                            <p:strVal val="#ppt_h"/>
                                          </p:val>
                                        </p:tav>
                                      </p:tavLst>
                                    </p:anim>
                                    <p:animEffect transition="in" filter="fade">
                                      <p:cBhvr>
                                        <p:cTn id="107" dur="300"/>
                                        <p:tgtEl>
                                          <p:spTgt spid="44"/>
                                        </p:tgtEl>
                                      </p:cBhvr>
                                    </p:animEffect>
                                  </p:childTnLst>
                                </p:cTn>
                              </p:par>
                            </p:childTnLst>
                          </p:cTn>
                        </p:par>
                        <p:par>
                          <p:cTn id="108" fill="hold">
                            <p:stCondLst>
                              <p:cond delay="4800"/>
                            </p:stCondLst>
                            <p:childTnLst>
                              <p:par>
                                <p:cTn id="109" presetID="2" presetClass="entr" presetSubtype="8"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 calcmode="lin" valueType="num">
                                      <p:cBhvr additive="base">
                                        <p:cTn id="111" dur="200" fill="hold"/>
                                        <p:tgtEl>
                                          <p:spTgt spid="5"/>
                                        </p:tgtEl>
                                        <p:attrNameLst>
                                          <p:attrName>ppt_x</p:attrName>
                                        </p:attrNameLst>
                                      </p:cBhvr>
                                      <p:tavLst>
                                        <p:tav tm="0">
                                          <p:val>
                                            <p:strVal val="0-#ppt_w/2"/>
                                          </p:val>
                                        </p:tav>
                                        <p:tav tm="100000">
                                          <p:val>
                                            <p:strVal val="#ppt_x"/>
                                          </p:val>
                                        </p:tav>
                                      </p:tavLst>
                                    </p:anim>
                                    <p:anim calcmode="lin" valueType="num">
                                      <p:cBhvr additive="base">
                                        <p:cTn id="112" dur="200" fill="hold"/>
                                        <p:tgtEl>
                                          <p:spTgt spid="5"/>
                                        </p:tgtEl>
                                        <p:attrNameLst>
                                          <p:attrName>ppt_y</p:attrName>
                                        </p:attrNameLst>
                                      </p:cBhvr>
                                      <p:tavLst>
                                        <p:tav tm="0">
                                          <p:val>
                                            <p:strVal val="#ppt_y"/>
                                          </p:val>
                                        </p:tav>
                                        <p:tav tm="100000">
                                          <p:val>
                                            <p:strVal val="#ppt_y"/>
                                          </p:val>
                                        </p:tav>
                                      </p:tavLst>
                                    </p:anim>
                                  </p:childTnLst>
                                </p:cTn>
                              </p:par>
                            </p:childTnLst>
                          </p:cTn>
                        </p:par>
                        <p:par>
                          <p:cTn id="113" fill="hold">
                            <p:stCondLst>
                              <p:cond delay="5000"/>
                            </p:stCondLst>
                            <p:childTnLst>
                              <p:par>
                                <p:cTn id="114" presetID="22" presetClass="entr" presetSubtype="4" fill="hold" grpId="0" nodeType="afterEffect">
                                  <p:stCondLst>
                                    <p:cond delay="0"/>
                                  </p:stCondLst>
                                  <p:childTnLst>
                                    <p:set>
                                      <p:cBhvr>
                                        <p:cTn id="115" dur="1" fill="hold">
                                          <p:stCondLst>
                                            <p:cond delay="0"/>
                                          </p:stCondLst>
                                        </p:cTn>
                                        <p:tgtEl>
                                          <p:spTgt spid="29"/>
                                        </p:tgtEl>
                                        <p:attrNameLst>
                                          <p:attrName>style.visibility</p:attrName>
                                        </p:attrNameLst>
                                      </p:cBhvr>
                                      <p:to>
                                        <p:strVal val="visible"/>
                                      </p:to>
                                    </p:set>
                                    <p:animEffect transition="in" filter="wipe(down)">
                                      <p:cBhvr>
                                        <p:cTn id="116" dur="300"/>
                                        <p:tgtEl>
                                          <p:spTgt spid="29"/>
                                        </p:tgtEl>
                                      </p:cBhvr>
                                    </p:animEffect>
                                  </p:childTnLst>
                                </p:cTn>
                              </p:par>
                            </p:childTnLst>
                          </p:cTn>
                        </p:par>
                        <p:par>
                          <p:cTn id="117" fill="hold">
                            <p:stCondLst>
                              <p:cond delay="5300"/>
                            </p:stCondLst>
                            <p:childTnLst>
                              <p:par>
                                <p:cTn id="118" presetID="53" presetClass="entr" presetSubtype="16" fill="hold" grpId="0" nodeType="afterEffect">
                                  <p:stCondLst>
                                    <p:cond delay="0"/>
                                  </p:stCondLst>
                                  <p:childTnLst>
                                    <p:set>
                                      <p:cBhvr>
                                        <p:cTn id="119" dur="1" fill="hold">
                                          <p:stCondLst>
                                            <p:cond delay="0"/>
                                          </p:stCondLst>
                                        </p:cTn>
                                        <p:tgtEl>
                                          <p:spTgt spid="39"/>
                                        </p:tgtEl>
                                        <p:attrNameLst>
                                          <p:attrName>style.visibility</p:attrName>
                                        </p:attrNameLst>
                                      </p:cBhvr>
                                      <p:to>
                                        <p:strVal val="visible"/>
                                      </p:to>
                                    </p:set>
                                    <p:anim calcmode="lin" valueType="num">
                                      <p:cBhvr>
                                        <p:cTn id="120" dur="300" fill="hold"/>
                                        <p:tgtEl>
                                          <p:spTgt spid="39"/>
                                        </p:tgtEl>
                                        <p:attrNameLst>
                                          <p:attrName>ppt_w</p:attrName>
                                        </p:attrNameLst>
                                      </p:cBhvr>
                                      <p:tavLst>
                                        <p:tav tm="0">
                                          <p:val>
                                            <p:fltVal val="0"/>
                                          </p:val>
                                        </p:tav>
                                        <p:tav tm="100000">
                                          <p:val>
                                            <p:strVal val="#ppt_w"/>
                                          </p:val>
                                        </p:tav>
                                      </p:tavLst>
                                    </p:anim>
                                    <p:anim calcmode="lin" valueType="num">
                                      <p:cBhvr>
                                        <p:cTn id="121" dur="300" fill="hold"/>
                                        <p:tgtEl>
                                          <p:spTgt spid="39"/>
                                        </p:tgtEl>
                                        <p:attrNameLst>
                                          <p:attrName>ppt_h</p:attrName>
                                        </p:attrNameLst>
                                      </p:cBhvr>
                                      <p:tavLst>
                                        <p:tav tm="0">
                                          <p:val>
                                            <p:fltVal val="0"/>
                                          </p:val>
                                        </p:tav>
                                        <p:tav tm="100000">
                                          <p:val>
                                            <p:strVal val="#ppt_h"/>
                                          </p:val>
                                        </p:tav>
                                      </p:tavLst>
                                    </p:anim>
                                    <p:animEffect transition="in" filter="fade">
                                      <p:cBhvr>
                                        <p:cTn id="122" dur="300"/>
                                        <p:tgtEl>
                                          <p:spTgt spid="39"/>
                                        </p:tgtEl>
                                      </p:cBhvr>
                                    </p:animEffect>
                                  </p:childTnLst>
                                </p:cTn>
                              </p:par>
                            </p:childTnLst>
                          </p:cTn>
                        </p:par>
                        <p:par>
                          <p:cTn id="123" fill="hold">
                            <p:stCondLst>
                              <p:cond delay="5600"/>
                            </p:stCondLst>
                            <p:childTnLst>
                              <p:par>
                                <p:cTn id="124" presetID="22" presetClass="entr" presetSubtype="4"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wipe(down)">
                                      <p:cBhvr>
                                        <p:cTn id="126" dur="500"/>
                                        <p:tgtEl>
                                          <p:spTgt spid="30"/>
                                        </p:tgtEl>
                                      </p:cBhvr>
                                    </p:animEffect>
                                  </p:childTnLst>
                                </p:cTn>
                              </p:par>
                            </p:childTnLst>
                          </p:cTn>
                        </p:par>
                        <p:par>
                          <p:cTn id="127" fill="hold">
                            <p:stCondLst>
                              <p:cond delay="6100"/>
                            </p:stCondLst>
                            <p:childTnLst>
                              <p:par>
                                <p:cTn id="128" presetID="53" presetClass="entr" presetSubtype="16" fill="hold" grpId="0" nodeType="afterEffect">
                                  <p:stCondLst>
                                    <p:cond delay="0"/>
                                  </p:stCondLst>
                                  <p:childTnLst>
                                    <p:set>
                                      <p:cBhvr>
                                        <p:cTn id="129" dur="1" fill="hold">
                                          <p:stCondLst>
                                            <p:cond delay="0"/>
                                          </p:stCondLst>
                                        </p:cTn>
                                        <p:tgtEl>
                                          <p:spTgt spid="45"/>
                                        </p:tgtEl>
                                        <p:attrNameLst>
                                          <p:attrName>style.visibility</p:attrName>
                                        </p:attrNameLst>
                                      </p:cBhvr>
                                      <p:to>
                                        <p:strVal val="visible"/>
                                      </p:to>
                                    </p:set>
                                    <p:anim calcmode="lin" valueType="num">
                                      <p:cBhvr>
                                        <p:cTn id="130" dur="300" fill="hold"/>
                                        <p:tgtEl>
                                          <p:spTgt spid="45"/>
                                        </p:tgtEl>
                                        <p:attrNameLst>
                                          <p:attrName>ppt_w</p:attrName>
                                        </p:attrNameLst>
                                      </p:cBhvr>
                                      <p:tavLst>
                                        <p:tav tm="0">
                                          <p:val>
                                            <p:fltVal val="0"/>
                                          </p:val>
                                        </p:tav>
                                        <p:tav tm="100000">
                                          <p:val>
                                            <p:strVal val="#ppt_w"/>
                                          </p:val>
                                        </p:tav>
                                      </p:tavLst>
                                    </p:anim>
                                    <p:anim calcmode="lin" valueType="num">
                                      <p:cBhvr>
                                        <p:cTn id="131" dur="300" fill="hold"/>
                                        <p:tgtEl>
                                          <p:spTgt spid="45"/>
                                        </p:tgtEl>
                                        <p:attrNameLst>
                                          <p:attrName>ppt_h</p:attrName>
                                        </p:attrNameLst>
                                      </p:cBhvr>
                                      <p:tavLst>
                                        <p:tav tm="0">
                                          <p:val>
                                            <p:fltVal val="0"/>
                                          </p:val>
                                        </p:tav>
                                        <p:tav tm="100000">
                                          <p:val>
                                            <p:strVal val="#ppt_h"/>
                                          </p:val>
                                        </p:tav>
                                      </p:tavLst>
                                    </p:anim>
                                    <p:animEffect transition="in" filter="fade">
                                      <p:cBhvr>
                                        <p:cTn id="132" dur="300"/>
                                        <p:tgtEl>
                                          <p:spTgt spid="45"/>
                                        </p:tgtEl>
                                      </p:cBhvr>
                                    </p:animEffect>
                                  </p:childTnLst>
                                </p:cTn>
                              </p:par>
                            </p:childTnLst>
                          </p:cTn>
                        </p:par>
                        <p:par>
                          <p:cTn id="133" fill="hold">
                            <p:stCondLst>
                              <p:cond delay="6400"/>
                            </p:stCondLst>
                            <p:childTnLst>
                              <p:par>
                                <p:cTn id="134" presetID="2" presetClass="entr" presetSubtype="8" fill="hold" grpId="0" nodeType="afterEffect">
                                  <p:stCondLst>
                                    <p:cond delay="0"/>
                                  </p:stCondLst>
                                  <p:childTnLst>
                                    <p:set>
                                      <p:cBhvr>
                                        <p:cTn id="135" dur="1" fill="hold">
                                          <p:stCondLst>
                                            <p:cond delay="0"/>
                                          </p:stCondLst>
                                        </p:cTn>
                                        <p:tgtEl>
                                          <p:spTgt spid="6"/>
                                        </p:tgtEl>
                                        <p:attrNameLst>
                                          <p:attrName>style.visibility</p:attrName>
                                        </p:attrNameLst>
                                      </p:cBhvr>
                                      <p:to>
                                        <p:strVal val="visible"/>
                                      </p:to>
                                    </p:set>
                                    <p:anim calcmode="lin" valueType="num">
                                      <p:cBhvr additive="base">
                                        <p:cTn id="136" dur="200" fill="hold"/>
                                        <p:tgtEl>
                                          <p:spTgt spid="6"/>
                                        </p:tgtEl>
                                        <p:attrNameLst>
                                          <p:attrName>ppt_x</p:attrName>
                                        </p:attrNameLst>
                                      </p:cBhvr>
                                      <p:tavLst>
                                        <p:tav tm="0">
                                          <p:val>
                                            <p:strVal val="0-#ppt_w/2"/>
                                          </p:val>
                                        </p:tav>
                                        <p:tav tm="100000">
                                          <p:val>
                                            <p:strVal val="#ppt_x"/>
                                          </p:val>
                                        </p:tav>
                                      </p:tavLst>
                                    </p:anim>
                                    <p:anim calcmode="lin" valueType="num">
                                      <p:cBhvr additive="base">
                                        <p:cTn id="137" dur="200" fill="hold"/>
                                        <p:tgtEl>
                                          <p:spTgt spid="6"/>
                                        </p:tgtEl>
                                        <p:attrNameLst>
                                          <p:attrName>ppt_y</p:attrName>
                                        </p:attrNameLst>
                                      </p:cBhvr>
                                      <p:tavLst>
                                        <p:tav tm="0">
                                          <p:val>
                                            <p:strVal val="#ppt_y"/>
                                          </p:val>
                                        </p:tav>
                                        <p:tav tm="100000">
                                          <p:val>
                                            <p:strVal val="#ppt_y"/>
                                          </p:val>
                                        </p:tav>
                                      </p:tavLst>
                                    </p:anim>
                                  </p:childTnLst>
                                </p:cTn>
                              </p:par>
                            </p:childTnLst>
                          </p:cTn>
                        </p:par>
                        <p:par>
                          <p:cTn id="138" fill="hold">
                            <p:stCondLst>
                              <p:cond delay="6600"/>
                            </p:stCondLst>
                            <p:childTnLst>
                              <p:par>
                                <p:cTn id="139" presetID="22" presetClass="entr" presetSubtype="4" fill="hold" grpId="0" nodeType="afterEffect">
                                  <p:stCondLst>
                                    <p:cond delay="0"/>
                                  </p:stCondLst>
                                  <p:childTnLst>
                                    <p:set>
                                      <p:cBhvr>
                                        <p:cTn id="140" dur="1" fill="hold">
                                          <p:stCondLst>
                                            <p:cond delay="0"/>
                                          </p:stCondLst>
                                        </p:cTn>
                                        <p:tgtEl>
                                          <p:spTgt spid="31"/>
                                        </p:tgtEl>
                                        <p:attrNameLst>
                                          <p:attrName>style.visibility</p:attrName>
                                        </p:attrNameLst>
                                      </p:cBhvr>
                                      <p:to>
                                        <p:strVal val="visible"/>
                                      </p:to>
                                    </p:set>
                                    <p:animEffect transition="in" filter="wipe(down)">
                                      <p:cBhvr>
                                        <p:cTn id="141" dur="300"/>
                                        <p:tgtEl>
                                          <p:spTgt spid="31"/>
                                        </p:tgtEl>
                                      </p:cBhvr>
                                    </p:animEffect>
                                  </p:childTnLst>
                                </p:cTn>
                              </p:par>
                            </p:childTnLst>
                          </p:cTn>
                        </p:par>
                        <p:par>
                          <p:cTn id="142" fill="hold">
                            <p:stCondLst>
                              <p:cond delay="6900"/>
                            </p:stCondLst>
                            <p:childTnLst>
                              <p:par>
                                <p:cTn id="143" presetID="53" presetClass="entr" presetSubtype="16" fill="hold" grpId="0" nodeType="afterEffect">
                                  <p:stCondLst>
                                    <p:cond delay="0"/>
                                  </p:stCondLst>
                                  <p:childTnLst>
                                    <p:set>
                                      <p:cBhvr>
                                        <p:cTn id="144" dur="1" fill="hold">
                                          <p:stCondLst>
                                            <p:cond delay="0"/>
                                          </p:stCondLst>
                                        </p:cTn>
                                        <p:tgtEl>
                                          <p:spTgt spid="41"/>
                                        </p:tgtEl>
                                        <p:attrNameLst>
                                          <p:attrName>style.visibility</p:attrName>
                                        </p:attrNameLst>
                                      </p:cBhvr>
                                      <p:to>
                                        <p:strVal val="visible"/>
                                      </p:to>
                                    </p:set>
                                    <p:anim calcmode="lin" valueType="num">
                                      <p:cBhvr>
                                        <p:cTn id="145" dur="300" fill="hold"/>
                                        <p:tgtEl>
                                          <p:spTgt spid="41"/>
                                        </p:tgtEl>
                                        <p:attrNameLst>
                                          <p:attrName>ppt_w</p:attrName>
                                        </p:attrNameLst>
                                      </p:cBhvr>
                                      <p:tavLst>
                                        <p:tav tm="0">
                                          <p:val>
                                            <p:fltVal val="0"/>
                                          </p:val>
                                        </p:tav>
                                        <p:tav tm="100000">
                                          <p:val>
                                            <p:strVal val="#ppt_w"/>
                                          </p:val>
                                        </p:tav>
                                      </p:tavLst>
                                    </p:anim>
                                    <p:anim calcmode="lin" valueType="num">
                                      <p:cBhvr>
                                        <p:cTn id="146" dur="300" fill="hold"/>
                                        <p:tgtEl>
                                          <p:spTgt spid="41"/>
                                        </p:tgtEl>
                                        <p:attrNameLst>
                                          <p:attrName>ppt_h</p:attrName>
                                        </p:attrNameLst>
                                      </p:cBhvr>
                                      <p:tavLst>
                                        <p:tav tm="0">
                                          <p:val>
                                            <p:fltVal val="0"/>
                                          </p:val>
                                        </p:tav>
                                        <p:tav tm="100000">
                                          <p:val>
                                            <p:strVal val="#ppt_h"/>
                                          </p:val>
                                        </p:tav>
                                      </p:tavLst>
                                    </p:anim>
                                    <p:animEffect transition="in" filter="fade">
                                      <p:cBhvr>
                                        <p:cTn id="147" dur="300"/>
                                        <p:tgtEl>
                                          <p:spTgt spid="41"/>
                                        </p:tgtEl>
                                      </p:cBhvr>
                                    </p:animEffect>
                                  </p:childTnLst>
                                </p:cTn>
                              </p:par>
                            </p:childTnLst>
                          </p:cTn>
                        </p:par>
                        <p:par>
                          <p:cTn id="148" fill="hold">
                            <p:stCondLst>
                              <p:cond delay="7200"/>
                            </p:stCondLst>
                            <p:childTnLst>
                              <p:par>
                                <p:cTn id="149" presetID="22" presetClass="entr" presetSubtype="4" fill="hold" grpId="0" nodeType="afterEffect">
                                  <p:stCondLst>
                                    <p:cond delay="0"/>
                                  </p:stCondLst>
                                  <p:childTnLst>
                                    <p:set>
                                      <p:cBhvr>
                                        <p:cTn id="150" dur="1" fill="hold">
                                          <p:stCondLst>
                                            <p:cond delay="0"/>
                                          </p:stCondLst>
                                        </p:cTn>
                                        <p:tgtEl>
                                          <p:spTgt spid="32"/>
                                        </p:tgtEl>
                                        <p:attrNameLst>
                                          <p:attrName>style.visibility</p:attrName>
                                        </p:attrNameLst>
                                      </p:cBhvr>
                                      <p:to>
                                        <p:strVal val="visible"/>
                                      </p:to>
                                    </p:set>
                                    <p:animEffect transition="in" filter="wipe(down)">
                                      <p:cBhvr>
                                        <p:cTn id="151" dur="500"/>
                                        <p:tgtEl>
                                          <p:spTgt spid="32"/>
                                        </p:tgtEl>
                                      </p:cBhvr>
                                    </p:animEffect>
                                  </p:childTnLst>
                                </p:cTn>
                              </p:par>
                            </p:childTnLst>
                          </p:cTn>
                        </p:par>
                        <p:par>
                          <p:cTn id="152" fill="hold">
                            <p:stCondLst>
                              <p:cond delay="7700"/>
                            </p:stCondLst>
                            <p:childTnLst>
                              <p:par>
                                <p:cTn id="153" presetID="53" presetClass="entr" presetSubtype="16" fill="hold" grpId="0" nodeType="afterEffect">
                                  <p:stCondLst>
                                    <p:cond delay="0"/>
                                  </p:stCondLst>
                                  <p:childTnLst>
                                    <p:set>
                                      <p:cBhvr>
                                        <p:cTn id="154" dur="1" fill="hold">
                                          <p:stCondLst>
                                            <p:cond delay="0"/>
                                          </p:stCondLst>
                                        </p:cTn>
                                        <p:tgtEl>
                                          <p:spTgt spid="46"/>
                                        </p:tgtEl>
                                        <p:attrNameLst>
                                          <p:attrName>style.visibility</p:attrName>
                                        </p:attrNameLst>
                                      </p:cBhvr>
                                      <p:to>
                                        <p:strVal val="visible"/>
                                      </p:to>
                                    </p:set>
                                    <p:anim calcmode="lin" valueType="num">
                                      <p:cBhvr>
                                        <p:cTn id="155" dur="300" fill="hold"/>
                                        <p:tgtEl>
                                          <p:spTgt spid="46"/>
                                        </p:tgtEl>
                                        <p:attrNameLst>
                                          <p:attrName>ppt_w</p:attrName>
                                        </p:attrNameLst>
                                      </p:cBhvr>
                                      <p:tavLst>
                                        <p:tav tm="0">
                                          <p:val>
                                            <p:fltVal val="0"/>
                                          </p:val>
                                        </p:tav>
                                        <p:tav tm="100000">
                                          <p:val>
                                            <p:strVal val="#ppt_w"/>
                                          </p:val>
                                        </p:tav>
                                      </p:tavLst>
                                    </p:anim>
                                    <p:anim calcmode="lin" valueType="num">
                                      <p:cBhvr>
                                        <p:cTn id="156" dur="300" fill="hold"/>
                                        <p:tgtEl>
                                          <p:spTgt spid="46"/>
                                        </p:tgtEl>
                                        <p:attrNameLst>
                                          <p:attrName>ppt_h</p:attrName>
                                        </p:attrNameLst>
                                      </p:cBhvr>
                                      <p:tavLst>
                                        <p:tav tm="0">
                                          <p:val>
                                            <p:fltVal val="0"/>
                                          </p:val>
                                        </p:tav>
                                        <p:tav tm="100000">
                                          <p:val>
                                            <p:strVal val="#ppt_h"/>
                                          </p:val>
                                        </p:tav>
                                      </p:tavLst>
                                    </p:anim>
                                    <p:animEffect transition="in" filter="fade">
                                      <p:cBhvr>
                                        <p:cTn id="157" dur="300"/>
                                        <p:tgtEl>
                                          <p:spTgt spid="46"/>
                                        </p:tgtEl>
                                      </p:cBhvr>
                                    </p:animEffect>
                                  </p:childTnLst>
                                </p:cTn>
                              </p:par>
                            </p:childTnLst>
                          </p:cTn>
                        </p:par>
                        <p:par>
                          <p:cTn id="158" fill="hold">
                            <p:stCondLst>
                              <p:cond delay="8000"/>
                            </p:stCondLst>
                            <p:childTnLst>
                              <p:par>
                                <p:cTn id="159" presetID="2" presetClass="entr" presetSubtype="2" fill="hold" grpId="0" nodeType="afterEffect">
                                  <p:stCondLst>
                                    <p:cond delay="0"/>
                                  </p:stCondLst>
                                  <p:childTnLst>
                                    <p:set>
                                      <p:cBhvr>
                                        <p:cTn id="160" dur="1" fill="hold">
                                          <p:stCondLst>
                                            <p:cond delay="0"/>
                                          </p:stCondLst>
                                        </p:cTn>
                                        <p:tgtEl>
                                          <p:spTgt spid="34"/>
                                        </p:tgtEl>
                                        <p:attrNameLst>
                                          <p:attrName>style.visibility</p:attrName>
                                        </p:attrNameLst>
                                      </p:cBhvr>
                                      <p:to>
                                        <p:strVal val="visible"/>
                                      </p:to>
                                    </p:set>
                                    <p:anim calcmode="lin" valueType="num">
                                      <p:cBhvr additive="base">
                                        <p:cTn id="161" dur="300" fill="hold"/>
                                        <p:tgtEl>
                                          <p:spTgt spid="34"/>
                                        </p:tgtEl>
                                        <p:attrNameLst>
                                          <p:attrName>ppt_x</p:attrName>
                                        </p:attrNameLst>
                                      </p:cBhvr>
                                      <p:tavLst>
                                        <p:tav tm="0">
                                          <p:val>
                                            <p:strVal val="1+#ppt_w/2"/>
                                          </p:val>
                                        </p:tav>
                                        <p:tav tm="100000">
                                          <p:val>
                                            <p:strVal val="#ppt_x"/>
                                          </p:val>
                                        </p:tav>
                                      </p:tavLst>
                                    </p:anim>
                                    <p:anim calcmode="lin" valueType="num">
                                      <p:cBhvr additive="base">
                                        <p:cTn id="162" dur="300" fill="hold"/>
                                        <p:tgtEl>
                                          <p:spTgt spid="34"/>
                                        </p:tgtEl>
                                        <p:attrNameLst>
                                          <p:attrName>ppt_y</p:attrName>
                                        </p:attrNameLst>
                                      </p:cBhvr>
                                      <p:tavLst>
                                        <p:tav tm="0">
                                          <p:val>
                                            <p:strVal val="#ppt_y"/>
                                          </p:val>
                                        </p:tav>
                                        <p:tav tm="100000">
                                          <p:val>
                                            <p:strVal val="#ppt_y"/>
                                          </p:val>
                                        </p:tav>
                                      </p:tavLst>
                                    </p:anim>
                                  </p:childTnLst>
                                </p:cTn>
                              </p:par>
                            </p:childTnLst>
                          </p:cTn>
                        </p:par>
                        <p:par>
                          <p:cTn id="163" fill="hold">
                            <p:stCondLst>
                              <p:cond delay="8300"/>
                            </p:stCondLst>
                            <p:childTnLst>
                              <p:par>
                                <p:cTn id="164" presetID="2" presetClass="entr" presetSubtype="2" fill="hold" grpId="0" nodeType="afterEffect">
                                  <p:stCondLst>
                                    <p:cond delay="0"/>
                                  </p:stCondLst>
                                  <p:childTnLst>
                                    <p:set>
                                      <p:cBhvr>
                                        <p:cTn id="165" dur="1" fill="hold">
                                          <p:stCondLst>
                                            <p:cond delay="0"/>
                                          </p:stCondLst>
                                        </p:cTn>
                                        <p:tgtEl>
                                          <p:spTgt spid="33"/>
                                        </p:tgtEl>
                                        <p:attrNameLst>
                                          <p:attrName>style.visibility</p:attrName>
                                        </p:attrNameLst>
                                      </p:cBhvr>
                                      <p:to>
                                        <p:strVal val="visible"/>
                                      </p:to>
                                    </p:set>
                                    <p:anim calcmode="lin" valueType="num">
                                      <p:cBhvr additive="base">
                                        <p:cTn id="166" dur="300" fill="hold"/>
                                        <p:tgtEl>
                                          <p:spTgt spid="33"/>
                                        </p:tgtEl>
                                        <p:attrNameLst>
                                          <p:attrName>ppt_x</p:attrName>
                                        </p:attrNameLst>
                                      </p:cBhvr>
                                      <p:tavLst>
                                        <p:tav tm="0">
                                          <p:val>
                                            <p:strVal val="1+#ppt_w/2"/>
                                          </p:val>
                                        </p:tav>
                                        <p:tav tm="100000">
                                          <p:val>
                                            <p:strVal val="#ppt_x"/>
                                          </p:val>
                                        </p:tav>
                                      </p:tavLst>
                                    </p:anim>
                                    <p:anim calcmode="lin" valueType="num">
                                      <p:cBhvr additive="base">
                                        <p:cTn id="167" dur="300" fill="hold"/>
                                        <p:tgtEl>
                                          <p:spTgt spid="33"/>
                                        </p:tgtEl>
                                        <p:attrNameLst>
                                          <p:attrName>ppt_y</p:attrName>
                                        </p:attrNameLst>
                                      </p:cBhvr>
                                      <p:tavLst>
                                        <p:tav tm="0">
                                          <p:val>
                                            <p:strVal val="#ppt_y"/>
                                          </p:val>
                                        </p:tav>
                                        <p:tav tm="100000">
                                          <p:val>
                                            <p:strVal val="#ppt_y"/>
                                          </p:val>
                                        </p:tav>
                                      </p:tavLst>
                                    </p:anim>
                                  </p:childTnLst>
                                </p:cTn>
                              </p:par>
                            </p:childTnLst>
                          </p:cTn>
                        </p:par>
                        <p:par>
                          <p:cTn id="168" fill="hold">
                            <p:stCondLst>
                              <p:cond delay="8600"/>
                            </p:stCondLst>
                            <p:childTnLst>
                              <p:par>
                                <p:cTn id="169" presetID="22" presetClass="entr" presetSubtype="8" fill="hold" grpId="0" nodeType="afterEffect">
                                  <p:stCondLst>
                                    <p:cond delay="0"/>
                                  </p:stCondLst>
                                  <p:childTnLst>
                                    <p:set>
                                      <p:cBhvr>
                                        <p:cTn id="170" dur="1" fill="hold">
                                          <p:stCondLst>
                                            <p:cond delay="0"/>
                                          </p:stCondLst>
                                        </p:cTn>
                                        <p:tgtEl>
                                          <p:spTgt spid="36"/>
                                        </p:tgtEl>
                                        <p:attrNameLst>
                                          <p:attrName>style.visibility</p:attrName>
                                        </p:attrNameLst>
                                      </p:cBhvr>
                                      <p:to>
                                        <p:strVal val="visible"/>
                                      </p:to>
                                    </p:set>
                                    <p:animEffect transition="in" filter="wipe(left)">
                                      <p:cBhvr>
                                        <p:cTn id="171" dur="500"/>
                                        <p:tgtEl>
                                          <p:spTgt spid="36"/>
                                        </p:tgtEl>
                                      </p:cBhvr>
                                    </p:animEffect>
                                  </p:childTnLst>
                                </p:cTn>
                              </p:par>
                            </p:childTnLst>
                          </p:cTn>
                        </p:par>
                        <p:par>
                          <p:cTn id="172" fill="hold">
                            <p:stCondLst>
                              <p:cond delay="9100"/>
                            </p:stCondLst>
                            <p:childTnLst>
                              <p:par>
                                <p:cTn id="173" presetID="22" presetClass="entr" presetSubtype="8" fill="hold" grpId="0" nodeType="afterEffect">
                                  <p:stCondLst>
                                    <p:cond delay="0"/>
                                  </p:stCondLst>
                                  <p:childTnLst>
                                    <p:set>
                                      <p:cBhvr>
                                        <p:cTn id="174" dur="1" fill="hold">
                                          <p:stCondLst>
                                            <p:cond delay="0"/>
                                          </p:stCondLst>
                                        </p:cTn>
                                        <p:tgtEl>
                                          <p:spTgt spid="35"/>
                                        </p:tgtEl>
                                        <p:attrNameLst>
                                          <p:attrName>style.visibility</p:attrName>
                                        </p:attrNameLst>
                                      </p:cBhvr>
                                      <p:to>
                                        <p:strVal val="visible"/>
                                      </p:to>
                                    </p:set>
                                    <p:animEffect transition="in" filter="wipe(left)">
                                      <p:cBhvr>
                                        <p:cTn id="175" dur="500"/>
                                        <p:tgtEl>
                                          <p:spTgt spid="35"/>
                                        </p:tgtEl>
                                      </p:cBhvr>
                                    </p:animEffect>
                                  </p:childTnLst>
                                </p:cTn>
                              </p:par>
                            </p:childTnLst>
                          </p:cTn>
                        </p:par>
                        <p:par>
                          <p:cTn id="176" fill="hold">
                            <p:stCondLst>
                              <p:cond delay="9600"/>
                            </p:stCondLst>
                            <p:childTnLst>
                              <p:par>
                                <p:cTn id="177" presetID="22" presetClass="entr" presetSubtype="8" fill="hold" grpId="0" nodeType="afterEffect">
                                  <p:stCondLst>
                                    <p:cond delay="0"/>
                                  </p:stCondLst>
                                  <p:childTnLst>
                                    <p:set>
                                      <p:cBhvr>
                                        <p:cTn id="178" dur="1" fill="hold">
                                          <p:stCondLst>
                                            <p:cond delay="0"/>
                                          </p:stCondLst>
                                        </p:cTn>
                                        <p:tgtEl>
                                          <p:spTgt spid="37"/>
                                        </p:tgtEl>
                                        <p:attrNameLst>
                                          <p:attrName>style.visibility</p:attrName>
                                        </p:attrNameLst>
                                      </p:cBhvr>
                                      <p:to>
                                        <p:strVal val="visible"/>
                                      </p:to>
                                    </p:set>
                                    <p:animEffect transition="in" filter="wipe(left)">
                                      <p:cBhvr>
                                        <p:cTn id="179" dur="500"/>
                                        <p:tgtEl>
                                          <p:spTgt spid="37"/>
                                        </p:tgtEl>
                                      </p:cBhvr>
                                    </p:animEffect>
                                  </p:childTnLst>
                                </p:cTn>
                              </p:par>
                            </p:childTnLst>
                          </p:cTn>
                        </p:par>
                        <p:par>
                          <p:cTn id="180" fill="hold">
                            <p:stCondLst>
                              <p:cond delay="10100"/>
                            </p:stCondLst>
                            <p:childTnLst>
                              <p:par>
                                <p:cTn id="181" presetID="22" presetClass="entr" presetSubtype="4" fill="hold" grpId="0" nodeType="afterEffect">
                                  <p:stCondLst>
                                    <p:cond delay="0"/>
                                  </p:stCondLst>
                                  <p:childTnLst>
                                    <p:set>
                                      <p:cBhvr>
                                        <p:cTn id="182" dur="1" fill="hold">
                                          <p:stCondLst>
                                            <p:cond delay="0"/>
                                          </p:stCondLst>
                                        </p:cTn>
                                        <p:tgtEl>
                                          <p:spTgt spid="47"/>
                                        </p:tgtEl>
                                        <p:attrNameLst>
                                          <p:attrName>style.visibility</p:attrName>
                                        </p:attrNameLst>
                                      </p:cBhvr>
                                      <p:to>
                                        <p:strVal val="visible"/>
                                      </p:to>
                                    </p:set>
                                    <p:animEffect transition="in" filter="wipe(down)">
                                      <p:cBhvr>
                                        <p:cTn id="183" dur="500"/>
                                        <p:tgtEl>
                                          <p:spTgt spid="47"/>
                                        </p:tgtEl>
                                      </p:cBhvr>
                                    </p:animEffect>
                                  </p:childTnLst>
                                </p:cTn>
                              </p:par>
                            </p:childTnLst>
                          </p:cTn>
                        </p:par>
                        <p:par>
                          <p:cTn id="184" fill="hold">
                            <p:stCondLst>
                              <p:cond delay="10600"/>
                            </p:stCondLst>
                            <p:childTnLst>
                              <p:par>
                                <p:cTn id="185" presetID="22" presetClass="entr" presetSubtype="8" fill="hold" grpId="0" nodeType="afterEffect">
                                  <p:stCondLst>
                                    <p:cond delay="0"/>
                                  </p:stCondLst>
                                  <p:childTnLst>
                                    <p:set>
                                      <p:cBhvr>
                                        <p:cTn id="186" dur="1" fill="hold">
                                          <p:stCondLst>
                                            <p:cond delay="0"/>
                                          </p:stCondLst>
                                        </p:cTn>
                                        <p:tgtEl>
                                          <p:spTgt spid="38"/>
                                        </p:tgtEl>
                                        <p:attrNameLst>
                                          <p:attrName>style.visibility</p:attrName>
                                        </p:attrNameLst>
                                      </p:cBhvr>
                                      <p:to>
                                        <p:strVal val="visible"/>
                                      </p:to>
                                    </p:set>
                                    <p:animEffect transition="in" filter="wipe(left)">
                                      <p:cBhvr>
                                        <p:cTn id="187" dur="500"/>
                                        <p:tgtEl>
                                          <p:spTgt spid="38"/>
                                        </p:tgtEl>
                                      </p:cBhvr>
                                    </p:animEffect>
                                  </p:childTnLst>
                                </p:cTn>
                              </p:par>
                            </p:childTnLst>
                          </p:cTn>
                        </p:par>
                        <p:par>
                          <p:cTn id="188" fill="hold">
                            <p:stCondLst>
                              <p:cond delay="11100"/>
                            </p:stCondLst>
                            <p:childTnLst>
                              <p:par>
                                <p:cTn id="189" presetID="22" presetClass="entr" presetSubtype="4" fill="hold" grpId="0" nodeType="afterEffect">
                                  <p:stCondLst>
                                    <p:cond delay="0"/>
                                  </p:stCondLst>
                                  <p:childTnLst>
                                    <p:set>
                                      <p:cBhvr>
                                        <p:cTn id="190" dur="1" fill="hold">
                                          <p:stCondLst>
                                            <p:cond delay="0"/>
                                          </p:stCondLst>
                                        </p:cTn>
                                        <p:tgtEl>
                                          <p:spTgt spid="48"/>
                                        </p:tgtEl>
                                        <p:attrNameLst>
                                          <p:attrName>style.visibility</p:attrName>
                                        </p:attrNameLst>
                                      </p:cBhvr>
                                      <p:to>
                                        <p:strVal val="visible"/>
                                      </p:to>
                                    </p:set>
                                    <p:animEffect transition="in" filter="wipe(down)">
                                      <p:cBhvr>
                                        <p:cTn id="191"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23" grpId="0"/>
      <p:bldP spid="24" grpId="0"/>
      <p:bldP spid="25" grpId="0" animBg="1"/>
      <p:bldP spid="26" grpId="0" animBg="1"/>
      <p:bldP spid="27" grpId="0" animBg="1"/>
      <p:bldP spid="28" grpId="0" animBg="1"/>
      <p:bldP spid="29" grpId="0" animBg="1"/>
      <p:bldP spid="30" grpId="0" animBg="1"/>
      <p:bldP spid="31" grpId="0" animBg="1"/>
      <p:bldP spid="32" grpId="0" animBg="1"/>
      <p:bldP spid="33" grpId="0"/>
      <p:bldP spid="34" grpId="0"/>
      <p:bldP spid="35" grpId="0"/>
      <p:bldP spid="36" grpId="0"/>
      <p:bldP spid="37" grpId="0"/>
      <p:bldP spid="38" grpId="0"/>
      <p:bldP spid="39" grpId="0"/>
      <p:bldP spid="40" grpId="0"/>
      <p:bldP spid="41" grpId="0"/>
      <p:bldP spid="42" grpId="0"/>
      <p:bldP spid="43" grpId="0"/>
      <p:bldP spid="44" grpId="0"/>
      <p:bldP spid="45" grpId="0"/>
      <p:bldP spid="46" grpId="0"/>
      <p:bldP spid="47" grpId="0" animBg="1"/>
      <p:bldP spid="48" grpId="0" animBg="1"/>
      <p:bldP spid="4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0" y="2286"/>
            <a:ext cx="9144000" cy="5138928"/>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第四部分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F0000"/>
                </a:solidFill>
                <a:latin typeface="微软雅黑" panose="020B0503020204020204" pitchFamily="34" charset="-122"/>
                <a:ea typeface="微软雅黑" panose="020B0503020204020204" pitchFamily="34" charset="-122"/>
              </a:rPr>
              <a:t>单击此处添加文字标题内容</a:t>
            </a:r>
          </a:p>
        </p:txBody>
      </p:sp>
      <p:pic>
        <p:nvPicPr>
          <p:cNvPr id="8" name="Picture 4" descr="蓝色长城2">
            <a:extLst>
              <a:ext uri="{FF2B5EF4-FFF2-40B4-BE49-F238E27FC236}">
                <a16:creationId xmlns="" xmlns:a16="http://schemas.microsoft.com/office/drawing/2014/main" id="{A1635D73-D498-467C-97B0-D7A48DA218A4}"/>
              </a:ext>
            </a:extLst>
          </p:cNvPr>
          <p:cNvPicPr>
            <a:picLocks noChangeAspect="1" noChangeArrowheads="1"/>
          </p:cNvPicPr>
          <p:nvPr/>
        </p:nvPicPr>
        <p:blipFill>
          <a:blip r:embed="rId4">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8734482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anim calcmode="lin" valueType="num">
                                      <p:cBhvr>
                                        <p:cTn id="17" dur="1000" fill="hold"/>
                                        <p:tgtEl>
                                          <p:spTgt spid="8"/>
                                        </p:tgtEl>
                                        <p:attrNameLst>
                                          <p:attrName>ppt_x</p:attrName>
                                        </p:attrNameLst>
                                      </p:cBhvr>
                                      <p:tavLst>
                                        <p:tav tm="0">
                                          <p:val>
                                            <p:strVal val="#ppt_x"/>
                                          </p:val>
                                        </p:tav>
                                        <p:tav tm="100000">
                                          <p:val>
                                            <p:strVal val="#ppt_x"/>
                                          </p:val>
                                        </p:tav>
                                      </p:tavLst>
                                    </p:anim>
                                    <p:anim calcmode="lin" valueType="num">
                                      <p:cBhvr>
                                        <p:cTn id="1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直接连接符 10"/>
          <p:cNvSpPr>
            <a:spLocks noChangeShapeType="1"/>
          </p:cNvSpPr>
          <p:nvPr/>
        </p:nvSpPr>
        <p:spPr bwMode="auto">
          <a:xfrm>
            <a:off x="4571802" y="660366"/>
            <a:ext cx="1587" cy="3960812"/>
          </a:xfrm>
          <a:prstGeom prst="line">
            <a:avLst/>
          </a:prstGeom>
          <a:noFill/>
          <a:ln w="9525" cap="flat" cmpd="sng">
            <a:solidFill>
              <a:schemeClr val="tx1">
                <a:lumMod val="65000"/>
                <a:lumOff val="35000"/>
              </a:schemeClr>
            </a:solidFill>
            <a:bevel/>
            <a:headEnd/>
            <a:tailEnd/>
          </a:ln>
          <a:extLst>
            <a:ext uri="{909E8E84-426E-40DD-AFC4-6F175D3DCCD1}">
              <a14:hiddenFill xmlns:a14="http://schemas.microsoft.com/office/drawing/2010/main">
                <a:noFill/>
              </a14:hiddenFill>
            </a:ext>
          </a:extLst>
        </p:spPr>
        <p:txBody>
          <a:bodyPr/>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 name="椭圆 11"/>
          <p:cNvSpPr>
            <a:spLocks noChangeArrowheads="1"/>
          </p:cNvSpPr>
          <p:nvPr/>
        </p:nvSpPr>
        <p:spPr bwMode="auto">
          <a:xfrm>
            <a:off x="4147939" y="2036728"/>
            <a:ext cx="847725" cy="847726"/>
          </a:xfrm>
          <a:prstGeom prst="ellipse">
            <a:avLst/>
          </a:prstGeom>
          <a:solidFill>
            <a:schemeClr val="tx2"/>
          </a:solidFill>
          <a:ln w="25400" cap="flat" cmpd="sng">
            <a:noFill/>
            <a:bevel/>
            <a:headEnd/>
            <a:tailEnd/>
          </a:ln>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4" name="TextBox 12"/>
          <p:cNvSpPr>
            <a:spLocks noChangeArrowheads="1"/>
          </p:cNvSpPr>
          <p:nvPr/>
        </p:nvSpPr>
        <p:spPr bwMode="auto">
          <a:xfrm>
            <a:off x="539552" y="1347614"/>
            <a:ext cx="3240087"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这里输入简单的文字概述这里输入简单文字概</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述这里输入简单的文字概述这里入简单的文字</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概述这里输入述简单的文字概述这里输入简单</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的文字概述这里输入简单的文字概述这里输入</a:t>
            </a:r>
          </a:p>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简单的文字概述这里输入</a:t>
            </a:r>
          </a:p>
        </p:txBody>
      </p:sp>
      <p:sp>
        <p:nvSpPr>
          <p:cNvPr id="5" name="TextBox 13"/>
          <p:cNvSpPr>
            <a:spLocks noChangeArrowheads="1"/>
          </p:cNvSpPr>
          <p:nvPr/>
        </p:nvSpPr>
        <p:spPr bwMode="auto">
          <a:xfrm>
            <a:off x="1331714" y="1011202"/>
            <a:ext cx="24479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81633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2014</a:t>
            </a:r>
            <a:r>
              <a:rPr kumimoji="0" lang="zh-CN" alt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年工作情况</a:t>
            </a:r>
          </a:p>
        </p:txBody>
      </p:sp>
      <p:sp>
        <p:nvSpPr>
          <p:cNvPr id="6" name="TextBox 14"/>
          <p:cNvSpPr>
            <a:spLocks noChangeArrowheads="1"/>
          </p:cNvSpPr>
          <p:nvPr/>
        </p:nvSpPr>
        <p:spPr bwMode="auto">
          <a:xfrm>
            <a:off x="5292524" y="1020728"/>
            <a:ext cx="24479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2015</a:t>
            </a:r>
            <a:r>
              <a:rPr kumimoji="0" lang="zh-CN" altLang="en-US" sz="2000" b="1" i="0" u="none" strike="noStrike" kern="1200" cap="none" spc="0" normalizeH="0" baseline="0" noProof="0" dirty="0">
                <a:ln>
                  <a:noFill/>
                </a:ln>
                <a:solidFill>
                  <a:srgbClr val="C00000"/>
                </a:solidFill>
                <a:effectLst/>
                <a:uLnTx/>
                <a:uFillTx/>
                <a:latin typeface="微软雅黑" pitchFamily="34" charset="-122"/>
                <a:ea typeface="微软雅黑" pitchFamily="34" charset="-122"/>
                <a:cs typeface="+mn-cs"/>
                <a:sym typeface="方正正大黑简体" pitchFamily="2" charset="-122"/>
              </a:rPr>
              <a:t>年工作情况</a:t>
            </a:r>
          </a:p>
        </p:txBody>
      </p:sp>
      <p:sp>
        <p:nvSpPr>
          <p:cNvPr id="7" name="TextBox 15"/>
          <p:cNvSpPr>
            <a:spLocks noChangeArrowheads="1"/>
          </p:cNvSpPr>
          <p:nvPr/>
        </p:nvSpPr>
        <p:spPr bwMode="auto">
          <a:xfrm>
            <a:off x="5313164" y="1374601"/>
            <a:ext cx="329247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337" rtl="0" eaLnBrk="1" fontAlgn="auto" latinLnBrk="0" hangingPunct="1">
              <a:lnSpc>
                <a:spcPct val="15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sym typeface="宋体" pitchFamily="2" charset="-122"/>
              </a:rPr>
              <a:t>这里输入简单的文字概述这里输入简单字概述这里输入简单简单的文字概述这里输入简单的文字概述简单的文字概述这里输入简单的文字概述这里输入简单的文字概述这里输入简单的文字概述这里输入简单的文字概述这里输入</a:t>
            </a:r>
            <a:endParaRPr kumimoji="0" lang="zh-CN" altLang="en-US" sz="16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8" name="矩形 16"/>
          <p:cNvSpPr>
            <a:spLocks noChangeArrowheads="1"/>
          </p:cNvSpPr>
          <p:nvPr/>
        </p:nvSpPr>
        <p:spPr bwMode="auto">
          <a:xfrm>
            <a:off x="1871464" y="3284504"/>
            <a:ext cx="1692275" cy="227013"/>
          </a:xfrm>
          <a:prstGeom prst="rect">
            <a:avLst/>
          </a:prstGeom>
          <a:solidFill>
            <a:schemeClr val="accent1"/>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9" name="矩形 17"/>
          <p:cNvSpPr>
            <a:spLocks noChangeArrowheads="1"/>
          </p:cNvSpPr>
          <p:nvPr/>
        </p:nvSpPr>
        <p:spPr bwMode="auto">
          <a:xfrm>
            <a:off x="899914" y="3644866"/>
            <a:ext cx="2652713" cy="227012"/>
          </a:xfrm>
          <a:prstGeom prst="rect">
            <a:avLst/>
          </a:prstGeom>
          <a:solidFill>
            <a:schemeClr val="accent2"/>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0" name="矩形 18"/>
          <p:cNvSpPr>
            <a:spLocks noChangeArrowheads="1"/>
          </p:cNvSpPr>
          <p:nvPr/>
        </p:nvSpPr>
        <p:spPr bwMode="auto">
          <a:xfrm>
            <a:off x="1404737" y="4065554"/>
            <a:ext cx="2159000" cy="227013"/>
          </a:xfrm>
          <a:prstGeom prst="rect">
            <a:avLst/>
          </a:prstGeom>
          <a:solidFill>
            <a:schemeClr val="accent3"/>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1" name="TextBox 19"/>
          <p:cNvSpPr>
            <a:spLocks noChangeArrowheads="1"/>
          </p:cNvSpPr>
          <p:nvPr/>
        </p:nvSpPr>
        <p:spPr bwMode="auto">
          <a:xfrm>
            <a:off x="2081013" y="3284503"/>
            <a:ext cx="117211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a:t>
            </a:r>
          </a:p>
        </p:txBody>
      </p:sp>
      <p:sp>
        <p:nvSpPr>
          <p:cNvPr id="12" name="TextBox 20"/>
          <p:cNvSpPr>
            <a:spLocks noChangeArrowheads="1"/>
          </p:cNvSpPr>
          <p:nvPr/>
        </p:nvSpPr>
        <p:spPr bwMode="auto">
          <a:xfrm>
            <a:off x="1692076" y="3644866"/>
            <a:ext cx="152477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3" name="TextBox 21"/>
          <p:cNvSpPr>
            <a:spLocks noChangeArrowheads="1"/>
          </p:cNvSpPr>
          <p:nvPr/>
        </p:nvSpPr>
        <p:spPr bwMode="auto">
          <a:xfrm>
            <a:off x="2123876" y="4070316"/>
            <a:ext cx="11015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4" name="矩形 22"/>
          <p:cNvSpPr>
            <a:spLocks noChangeArrowheads="1"/>
          </p:cNvSpPr>
          <p:nvPr/>
        </p:nvSpPr>
        <p:spPr bwMode="auto">
          <a:xfrm>
            <a:off x="5436989" y="3284504"/>
            <a:ext cx="1692275" cy="227013"/>
          </a:xfrm>
          <a:prstGeom prst="rect">
            <a:avLst/>
          </a:prstGeom>
          <a:solidFill>
            <a:schemeClr val="accent4"/>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5" name="矩形 23"/>
          <p:cNvSpPr>
            <a:spLocks noChangeArrowheads="1"/>
          </p:cNvSpPr>
          <p:nvPr/>
        </p:nvSpPr>
        <p:spPr bwMode="auto">
          <a:xfrm>
            <a:off x="5448100" y="3644866"/>
            <a:ext cx="2652712" cy="227012"/>
          </a:xfrm>
          <a:prstGeom prst="rect">
            <a:avLst/>
          </a:prstGeom>
          <a:solidFill>
            <a:schemeClr val="accent5"/>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6" name="矩形 24"/>
          <p:cNvSpPr>
            <a:spLocks noChangeArrowheads="1"/>
          </p:cNvSpPr>
          <p:nvPr/>
        </p:nvSpPr>
        <p:spPr bwMode="auto">
          <a:xfrm>
            <a:off x="5436987" y="4065554"/>
            <a:ext cx="2159000" cy="227013"/>
          </a:xfrm>
          <a:prstGeom prst="rect">
            <a:avLst/>
          </a:prstGeom>
          <a:solidFill>
            <a:schemeClr val="accent6"/>
          </a:solidFill>
          <a:ln>
            <a:noFill/>
          </a:ln>
          <a:ex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zh-CN" sz="1600" b="0" i="0" u="none" strike="noStrike" kern="1200" cap="none" spc="0" normalizeH="0" baseline="0" noProof="0">
              <a:ln>
                <a:noFill/>
              </a:ln>
              <a:solidFill>
                <a:srgbClr val="FFFFFF"/>
              </a:solidFill>
              <a:effectLst/>
              <a:uLnTx/>
              <a:uFillTx/>
              <a:latin typeface="宋体" pitchFamily="2" charset="-122"/>
              <a:ea typeface="宋体" panose="02010600030101010101" pitchFamily="2" charset="-122"/>
              <a:cs typeface="+mn-cs"/>
              <a:sym typeface="宋体" pitchFamily="2" charset="-122"/>
            </a:endParaRPr>
          </a:p>
        </p:txBody>
      </p:sp>
      <p:sp>
        <p:nvSpPr>
          <p:cNvPr id="17" name="TextBox 25"/>
          <p:cNvSpPr>
            <a:spLocks noChangeArrowheads="1"/>
          </p:cNvSpPr>
          <p:nvPr/>
        </p:nvSpPr>
        <p:spPr bwMode="auto">
          <a:xfrm>
            <a:off x="5644950" y="3284503"/>
            <a:ext cx="117211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a:t>
            </a:r>
          </a:p>
        </p:txBody>
      </p:sp>
      <p:sp>
        <p:nvSpPr>
          <p:cNvPr id="18" name="TextBox 26"/>
          <p:cNvSpPr>
            <a:spLocks noChangeArrowheads="1"/>
          </p:cNvSpPr>
          <p:nvPr/>
        </p:nvSpPr>
        <p:spPr bwMode="auto">
          <a:xfrm>
            <a:off x="5652887" y="3644866"/>
            <a:ext cx="152477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19" name="TextBox 27"/>
          <p:cNvSpPr>
            <a:spLocks noChangeArrowheads="1"/>
          </p:cNvSpPr>
          <p:nvPr/>
        </p:nvSpPr>
        <p:spPr bwMode="auto">
          <a:xfrm>
            <a:off x="5664001" y="4070316"/>
            <a:ext cx="11015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itchFamily="2" charset="-122"/>
              </a:rPr>
              <a:t>万</a:t>
            </a:r>
          </a:p>
        </p:txBody>
      </p:sp>
      <p:sp>
        <p:nvSpPr>
          <p:cNvPr id="20" name="TextBox 28"/>
          <p:cNvSpPr>
            <a:spLocks noChangeArrowheads="1"/>
          </p:cNvSpPr>
          <p:nvPr/>
        </p:nvSpPr>
        <p:spPr bwMode="auto">
          <a:xfrm>
            <a:off x="4234208" y="2193940"/>
            <a:ext cx="67518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337"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Times New Roman" pitchFamily="18" charset="0"/>
                <a:ea typeface="方正兰亭粗黑_GBK" charset="-122"/>
                <a:cs typeface="Times New Roman" pitchFamily="18" charset="0"/>
                <a:sym typeface="方正兰亭粗黑_GBK" charset="-122"/>
              </a:rPr>
              <a:t>VS</a:t>
            </a:r>
          </a:p>
        </p:txBody>
      </p:sp>
    </p:spTree>
    <p:extLst>
      <p:ext uri="{BB962C8B-B14F-4D97-AF65-F5344CB8AC3E}">
        <p14:creationId xmlns:p14="http://schemas.microsoft.com/office/powerpoint/2010/main" val="1763095089"/>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p:cBhvr>
                                        <p:cTn id="7" dur="500"/>
                                        <p:tgtEl>
                                          <p:spTgt spid="2"/>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p:cBhvr>
                                        <p:cTn id="11" dur="2000"/>
                                        <p:tgtEl>
                                          <p:spTgt spid="3"/>
                                        </p:tgtEl>
                                      </p:cBhvr>
                                    </p:animEffect>
                                  </p:childTnLst>
                                </p:cTn>
                              </p:par>
                            </p:childTnLst>
                          </p:cTn>
                        </p:par>
                        <p:par>
                          <p:cTn id="12" fill="hold">
                            <p:stCondLst>
                              <p:cond delay="25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5"/>
                                        </p:tgtEl>
                                        <p:attrNameLst>
                                          <p:attrName>ppt_y</p:attrName>
                                        </p:attrNameLst>
                                      </p:cBhvr>
                                      <p:tavLst>
                                        <p:tav tm="0">
                                          <p:val>
                                            <p:strVal val="#ppt_y"/>
                                          </p:val>
                                        </p:tav>
                                        <p:tav tm="100000">
                                          <p:val>
                                            <p:strVal val="#ppt_y"/>
                                          </p:val>
                                        </p:tav>
                                      </p:tavLst>
                                    </p:anim>
                                    <p:anim calcmode="lin" valueType="num">
                                      <p:cBhvr>
                                        <p:cTn id="17"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5"/>
                                        </p:tgtEl>
                                        <p:attrNameLst>
                                          <p:attrName>ppt_w</p:attrName>
                                        </p:attrNameLst>
                                      </p:cBhvr>
                                      <p:tavLst>
                                        <p:tav tm="0">
                                          <p:val>
                                            <p:strVal val="#ppt_w/10"/>
                                          </p:val>
                                        </p:tav>
                                        <p:tav tm="50000">
                                          <p:val>
                                            <p:strVal val="#ppt_w+.01"/>
                                          </p:val>
                                        </p:tav>
                                        <p:tav tm="100000">
                                          <p:val>
                                            <p:strVal val="#ppt_w"/>
                                          </p:val>
                                        </p:tav>
                                      </p:tavLst>
                                    </p:anim>
                                    <p:animEffect>
                                      <p:cBhvr>
                                        <p:cTn id="19" dur="500" tmFilter="0,0; .5, 1; 1, 1"/>
                                        <p:tgtEl>
                                          <p:spTgt spid="5"/>
                                        </p:tgtEl>
                                      </p:cBhvr>
                                    </p:animEffect>
                                  </p:childTnLst>
                                </p:cTn>
                              </p:par>
                            </p:childTnLst>
                          </p:cTn>
                        </p:par>
                        <p:par>
                          <p:cTn id="20" fill="hold">
                            <p:stCondLst>
                              <p:cond delay="3400"/>
                            </p:stCondLst>
                            <p:childTnLst>
                              <p:par>
                                <p:cTn id="21" presetID="2" presetClass="entr" presetSubtype="4"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1+#ppt_h/2"/>
                                          </p:val>
                                        </p:tav>
                                        <p:tav tm="100000">
                                          <p:val>
                                            <p:strVal val="#ppt_y"/>
                                          </p:val>
                                        </p:tav>
                                      </p:tavLst>
                                    </p:anim>
                                  </p:childTnLst>
                                </p:cTn>
                              </p:par>
                            </p:childTnLst>
                          </p:cTn>
                        </p:par>
                        <p:par>
                          <p:cTn id="25" fill="hold">
                            <p:stCondLst>
                              <p:cond delay="39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6"/>
                                        </p:tgtEl>
                                        <p:attrNameLst>
                                          <p:attrName>ppt_y</p:attrName>
                                        </p:attrNameLst>
                                      </p:cBhvr>
                                      <p:tavLst>
                                        <p:tav tm="0">
                                          <p:val>
                                            <p:strVal val="#ppt_y"/>
                                          </p:val>
                                        </p:tav>
                                        <p:tav tm="100000">
                                          <p:val>
                                            <p:strVal val="#ppt_y"/>
                                          </p:val>
                                        </p:tav>
                                      </p:tavLst>
                                    </p:anim>
                                    <p:anim calcmode="lin" valueType="num">
                                      <p:cBhvr>
                                        <p:cTn id="30"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6"/>
                                        </p:tgtEl>
                                        <p:attrNameLst>
                                          <p:attrName>ppt_w</p:attrName>
                                        </p:attrNameLst>
                                      </p:cBhvr>
                                      <p:tavLst>
                                        <p:tav tm="0">
                                          <p:val>
                                            <p:strVal val="#ppt_w/10"/>
                                          </p:val>
                                        </p:tav>
                                        <p:tav tm="50000">
                                          <p:val>
                                            <p:strVal val="#ppt_w+.01"/>
                                          </p:val>
                                        </p:tav>
                                        <p:tav tm="100000">
                                          <p:val>
                                            <p:strVal val="#ppt_w"/>
                                          </p:val>
                                        </p:tav>
                                      </p:tavLst>
                                    </p:anim>
                                    <p:animEffect>
                                      <p:cBhvr>
                                        <p:cTn id="32" dur="500" tmFilter="0,0; .5, 1; 1, 1"/>
                                        <p:tgtEl>
                                          <p:spTgt spid="6"/>
                                        </p:tgtEl>
                                      </p:cBhvr>
                                    </p:animEffect>
                                  </p:childTnLst>
                                </p:cTn>
                              </p:par>
                            </p:childTnLst>
                          </p:cTn>
                        </p:par>
                        <p:par>
                          <p:cTn id="33" fill="hold">
                            <p:stCondLst>
                              <p:cond delay="4800"/>
                            </p:stCondLst>
                            <p:childTnLst>
                              <p:par>
                                <p:cTn id="34" presetID="2" presetClass="entr" presetSubtype="4" fill="hold" grpId="0" nodeType="after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ppt_x</p:attrName>
                                        </p:attrNameLst>
                                      </p:cBhvr>
                                      <p:tavLst>
                                        <p:tav tm="0">
                                          <p:val>
                                            <p:strVal val="#ppt_x"/>
                                          </p:val>
                                        </p:tav>
                                        <p:tav tm="100000">
                                          <p:val>
                                            <p:strVal val="#ppt_x"/>
                                          </p:val>
                                        </p:tav>
                                      </p:tavLst>
                                    </p:anim>
                                    <p:anim calcmode="lin" valueType="num">
                                      <p:cBhvr>
                                        <p:cTn id="37" dur="500" fill="hold"/>
                                        <p:tgtEl>
                                          <p:spTgt spid="7"/>
                                        </p:tgtEl>
                                        <p:attrNameLst>
                                          <p:attrName>ppt_y</p:attrName>
                                        </p:attrNameLst>
                                      </p:cBhvr>
                                      <p:tavLst>
                                        <p:tav tm="0">
                                          <p:val>
                                            <p:strVal val="1+#ppt_h/2"/>
                                          </p:val>
                                        </p:tav>
                                        <p:tav tm="100000">
                                          <p:val>
                                            <p:strVal val="#ppt_y"/>
                                          </p:val>
                                        </p:tav>
                                      </p:tavLst>
                                    </p:anim>
                                  </p:childTnLst>
                                </p:cTn>
                              </p:par>
                            </p:childTnLst>
                          </p:cTn>
                        </p:par>
                        <p:par>
                          <p:cTn id="38" fill="hold">
                            <p:stCondLst>
                              <p:cond delay="5300"/>
                            </p:stCondLst>
                            <p:childTnLst>
                              <p:par>
                                <p:cTn id="39" presetID="22" presetClass="entr" presetSubtype="2"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p:cBhvr>
                                        <p:cTn id="41" dur="400"/>
                                        <p:tgtEl>
                                          <p:spTgt spid="8"/>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Effect>
                                      <p:cBhvr>
                                        <p:cTn id="44" dur="500"/>
                                        <p:tgtEl>
                                          <p:spTgt spid="11"/>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p:cBhvr>
                                        <p:cTn id="47" dur="500"/>
                                        <p:tgtEl>
                                          <p:spTgt spid="17"/>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p:cBhvr>
                                        <p:cTn id="50" dur="500"/>
                                        <p:tgtEl>
                                          <p:spTgt spid="14"/>
                                        </p:tgtEl>
                                      </p:cBhvr>
                                    </p:animEffect>
                                  </p:childTnLst>
                                </p:cTn>
                              </p:par>
                            </p:childTnLst>
                          </p:cTn>
                        </p:par>
                        <p:par>
                          <p:cTn id="51" fill="hold">
                            <p:stCondLst>
                              <p:cond delay="5800"/>
                            </p:stCondLst>
                            <p:childTnLst>
                              <p:par>
                                <p:cTn id="52" presetID="22" presetClass="entr" presetSubtype="2" fill="hold" grpId="0"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p:cBhvr>
                                        <p:cTn id="54" dur="500"/>
                                        <p:tgtEl>
                                          <p:spTgt spid="9"/>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p:cBhvr>
                                        <p:cTn id="57" dur="500"/>
                                        <p:tgtEl>
                                          <p:spTgt spid="12"/>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5"/>
                                        </p:tgtEl>
                                        <p:attrNameLst>
                                          <p:attrName>style.visibility</p:attrName>
                                        </p:attrNameLst>
                                      </p:cBhvr>
                                      <p:to>
                                        <p:strVal val="visible"/>
                                      </p:to>
                                    </p:set>
                                    <p:animEffect>
                                      <p:cBhvr>
                                        <p:cTn id="60" dur="500"/>
                                        <p:tgtEl>
                                          <p:spTgt spid="15"/>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p:cBhvr>
                                        <p:cTn id="63" dur="500"/>
                                        <p:tgtEl>
                                          <p:spTgt spid="18"/>
                                        </p:tgtEl>
                                      </p:cBhvr>
                                    </p:animEffect>
                                  </p:childTnLst>
                                </p:cTn>
                              </p:par>
                            </p:childTnLst>
                          </p:cTn>
                        </p:par>
                        <p:par>
                          <p:cTn id="64" fill="hold">
                            <p:stCondLst>
                              <p:cond delay="6300"/>
                            </p:stCondLst>
                            <p:childTnLst>
                              <p:par>
                                <p:cTn id="65" presetID="22" presetClass="entr" presetSubtype="2" fill="hold" grpId="0" nodeType="afterEffect">
                                  <p:stCondLst>
                                    <p:cond delay="0"/>
                                  </p:stCondLst>
                                  <p:childTnLst>
                                    <p:set>
                                      <p:cBhvr>
                                        <p:cTn id="66" dur="1" fill="hold">
                                          <p:stCondLst>
                                            <p:cond delay="0"/>
                                          </p:stCondLst>
                                        </p:cTn>
                                        <p:tgtEl>
                                          <p:spTgt spid="13"/>
                                        </p:tgtEl>
                                        <p:attrNameLst>
                                          <p:attrName>style.visibility</p:attrName>
                                        </p:attrNameLst>
                                      </p:cBhvr>
                                      <p:to>
                                        <p:strVal val="visible"/>
                                      </p:to>
                                    </p:set>
                                    <p:animEffect>
                                      <p:cBhvr>
                                        <p:cTn id="67" dur="500"/>
                                        <p:tgtEl>
                                          <p:spTgt spid="13"/>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10"/>
                                        </p:tgtEl>
                                        <p:attrNameLst>
                                          <p:attrName>style.visibility</p:attrName>
                                        </p:attrNameLst>
                                      </p:cBhvr>
                                      <p:to>
                                        <p:strVal val="visible"/>
                                      </p:to>
                                    </p:set>
                                    <p:animEffect>
                                      <p:cBhvr>
                                        <p:cTn id="70" dur="500"/>
                                        <p:tgtEl>
                                          <p:spTgt spid="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p:cBhvr>
                                        <p:cTn id="73" dur="500"/>
                                        <p:tgtEl>
                                          <p:spTgt spid="16"/>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9"/>
                                        </p:tgtEl>
                                        <p:attrNameLst>
                                          <p:attrName>style.visibility</p:attrName>
                                        </p:attrNameLst>
                                      </p:cBhvr>
                                      <p:to>
                                        <p:strVal val="visible"/>
                                      </p:to>
                                    </p:set>
                                    <p:animEffect>
                                      <p:cBhvr>
                                        <p:cTn id="76" dur="500"/>
                                        <p:tgtEl>
                                          <p:spTgt spid="19"/>
                                        </p:tgtEl>
                                      </p:cBhvr>
                                    </p:animEffect>
                                  </p:childTnLst>
                                </p:cTn>
                              </p:par>
                            </p:childTnLst>
                          </p:cTn>
                        </p:par>
                        <p:par>
                          <p:cTn id="77" fill="hold">
                            <p:stCondLst>
                              <p:cond delay="6800"/>
                            </p:stCondLst>
                            <p:childTnLst>
                              <p:par>
                                <p:cTn id="78" presetID="2" presetClass="entr" presetSubtype="4"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ppt_x</p:attrName>
                                        </p:attrNameLst>
                                      </p:cBhvr>
                                      <p:tavLst>
                                        <p:tav tm="0">
                                          <p:val>
                                            <p:strVal val="#ppt_x"/>
                                          </p:val>
                                        </p:tav>
                                        <p:tav tm="100000">
                                          <p:val>
                                            <p:strVal val="#ppt_x"/>
                                          </p:val>
                                        </p:tav>
                                      </p:tavLst>
                                    </p:anim>
                                    <p:anim calcmode="lin" valueType="num">
                                      <p:cBhvr>
                                        <p:cTn id="8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ldLvl="0" animBg="1" autoUpdateAnimBg="0"/>
      <p:bldP spid="4" grpId="0" bldLvl="0" autoUpdateAnimBg="0"/>
      <p:bldP spid="5" grpId="0" bldLvl="0" autoUpdateAnimBg="0"/>
      <p:bldP spid="6" grpId="0" bldLvl="0" autoUpdateAnimBg="0"/>
      <p:bldP spid="7" grpId="0" bldLvl="0" autoUpdateAnimBg="0"/>
      <p:bldP spid="8" grpId="0" bldLvl="0" animBg="1" autoUpdateAnimBg="0"/>
      <p:bldP spid="9" grpId="0" bldLvl="0" animBg="1" autoUpdateAnimBg="0"/>
      <p:bldP spid="10" grpId="0" bldLvl="0" animBg="1" autoUpdateAnimBg="0"/>
      <p:bldP spid="11" grpId="0" bldLvl="0" autoUpdateAnimBg="0"/>
      <p:bldP spid="12" grpId="0" bldLvl="0" autoUpdateAnimBg="0"/>
      <p:bldP spid="13" grpId="0" bldLvl="0" autoUpdateAnimBg="0"/>
      <p:bldP spid="14" grpId="0" bldLvl="0" animBg="1" autoUpdateAnimBg="0"/>
      <p:bldP spid="15" grpId="0" bldLvl="0" animBg="1" autoUpdateAnimBg="0"/>
      <p:bldP spid="16" grpId="0" bldLvl="0" animBg="1" autoUpdateAnimBg="0"/>
      <p:bldP spid="17" grpId="0" bldLvl="0" autoUpdateAnimBg="0"/>
      <p:bldP spid="18" grpId="0" bldLvl="0" autoUpdateAnimBg="0"/>
      <p:bldP spid="19" grpId="0" bldLvl="0" autoUpdateAnimBg="0"/>
      <p:bldP spid="20" grpId="0" bldLvl="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1041743" y="1858056"/>
            <a:ext cx="3210735" cy="1808003"/>
            <a:chOff x="1272773" y="2720936"/>
            <a:chExt cx="4280980" cy="2410671"/>
          </a:xfrm>
          <a:solidFill>
            <a:schemeClr val="bg1">
              <a:lumMod val="75000"/>
            </a:schemeClr>
          </a:solidFill>
        </p:grpSpPr>
        <p:sp>
          <p:nvSpPr>
            <p:cNvPr id="27" name="Freeform 5"/>
            <p:cNvSpPr/>
            <p:nvPr/>
          </p:nvSpPr>
          <p:spPr bwMode="auto">
            <a:xfrm>
              <a:off x="1272773" y="2942205"/>
              <a:ext cx="221270" cy="1022498"/>
            </a:xfrm>
            <a:custGeom>
              <a:avLst/>
              <a:gdLst>
                <a:gd name="T0" fmla="*/ 0 w 95"/>
                <a:gd name="T1" fmla="*/ 0 h 439"/>
                <a:gd name="T2" fmla="*/ 10 w 95"/>
                <a:gd name="T3" fmla="*/ 0 h 439"/>
                <a:gd name="T4" fmla="*/ 95 w 95"/>
                <a:gd name="T5" fmla="*/ 437 h 439"/>
                <a:gd name="T6" fmla="*/ 85 w 95"/>
                <a:gd name="T7" fmla="*/ 439 h 439"/>
                <a:gd name="T8" fmla="*/ 0 w 95"/>
                <a:gd name="T9" fmla="*/ 0 h 439"/>
                <a:gd name="T10" fmla="*/ 0 w 95"/>
                <a:gd name="T11" fmla="*/ 0 h 439"/>
              </a:gdLst>
              <a:ahLst/>
              <a:cxnLst>
                <a:cxn ang="0">
                  <a:pos x="T0" y="T1"/>
                </a:cxn>
                <a:cxn ang="0">
                  <a:pos x="T2" y="T3"/>
                </a:cxn>
                <a:cxn ang="0">
                  <a:pos x="T4" y="T5"/>
                </a:cxn>
                <a:cxn ang="0">
                  <a:pos x="T6" y="T7"/>
                </a:cxn>
                <a:cxn ang="0">
                  <a:pos x="T8" y="T9"/>
                </a:cxn>
                <a:cxn ang="0">
                  <a:pos x="T10" y="T11"/>
                </a:cxn>
              </a:cxnLst>
              <a:rect l="0" t="0" r="r" b="b"/>
              <a:pathLst>
                <a:path w="95" h="439">
                  <a:moveTo>
                    <a:pt x="0" y="0"/>
                  </a:moveTo>
                  <a:lnTo>
                    <a:pt x="10" y="0"/>
                  </a:lnTo>
                  <a:lnTo>
                    <a:pt x="95" y="437"/>
                  </a:lnTo>
                  <a:lnTo>
                    <a:pt x="85" y="43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8" name="Freeform 6"/>
            <p:cNvSpPr/>
            <p:nvPr/>
          </p:nvSpPr>
          <p:spPr bwMode="auto">
            <a:xfrm>
              <a:off x="2474615" y="4989528"/>
              <a:ext cx="1043460" cy="142079"/>
            </a:xfrm>
            <a:custGeom>
              <a:avLst/>
              <a:gdLst>
                <a:gd name="T0" fmla="*/ 0 w 448"/>
                <a:gd name="T1" fmla="*/ 9 h 61"/>
                <a:gd name="T2" fmla="*/ 3 w 448"/>
                <a:gd name="T3" fmla="*/ 0 h 61"/>
                <a:gd name="T4" fmla="*/ 448 w 448"/>
                <a:gd name="T5" fmla="*/ 52 h 61"/>
                <a:gd name="T6" fmla="*/ 446 w 448"/>
                <a:gd name="T7" fmla="*/ 61 h 61"/>
                <a:gd name="T8" fmla="*/ 0 w 448"/>
                <a:gd name="T9" fmla="*/ 9 h 61"/>
                <a:gd name="T10" fmla="*/ 0 w 448"/>
                <a:gd name="T11" fmla="*/ 9 h 61"/>
              </a:gdLst>
              <a:ahLst/>
              <a:cxnLst>
                <a:cxn ang="0">
                  <a:pos x="T0" y="T1"/>
                </a:cxn>
                <a:cxn ang="0">
                  <a:pos x="T2" y="T3"/>
                </a:cxn>
                <a:cxn ang="0">
                  <a:pos x="T4" y="T5"/>
                </a:cxn>
                <a:cxn ang="0">
                  <a:pos x="T6" y="T7"/>
                </a:cxn>
                <a:cxn ang="0">
                  <a:pos x="T8" y="T9"/>
                </a:cxn>
                <a:cxn ang="0">
                  <a:pos x="T10" y="T11"/>
                </a:cxn>
              </a:cxnLst>
              <a:rect l="0" t="0" r="r" b="b"/>
              <a:pathLst>
                <a:path w="448" h="61">
                  <a:moveTo>
                    <a:pt x="0" y="9"/>
                  </a:moveTo>
                  <a:lnTo>
                    <a:pt x="3" y="0"/>
                  </a:lnTo>
                  <a:lnTo>
                    <a:pt x="448" y="52"/>
                  </a:lnTo>
                  <a:lnTo>
                    <a:pt x="446" y="6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9" name="Freeform 7"/>
            <p:cNvSpPr/>
            <p:nvPr/>
          </p:nvSpPr>
          <p:spPr bwMode="auto">
            <a:xfrm>
              <a:off x="3203639" y="3540797"/>
              <a:ext cx="440210" cy="1385845"/>
            </a:xfrm>
            <a:custGeom>
              <a:avLst/>
              <a:gdLst>
                <a:gd name="T0" fmla="*/ 0 w 189"/>
                <a:gd name="T1" fmla="*/ 2 h 595"/>
                <a:gd name="T2" fmla="*/ 9 w 189"/>
                <a:gd name="T3" fmla="*/ 0 h 595"/>
                <a:gd name="T4" fmla="*/ 189 w 189"/>
                <a:gd name="T5" fmla="*/ 591 h 595"/>
                <a:gd name="T6" fmla="*/ 180 w 189"/>
                <a:gd name="T7" fmla="*/ 595 h 595"/>
                <a:gd name="T8" fmla="*/ 0 w 189"/>
                <a:gd name="T9" fmla="*/ 2 h 595"/>
                <a:gd name="T10" fmla="*/ 0 w 189"/>
                <a:gd name="T11" fmla="*/ 2 h 595"/>
              </a:gdLst>
              <a:ahLst/>
              <a:cxnLst>
                <a:cxn ang="0">
                  <a:pos x="T0" y="T1"/>
                </a:cxn>
                <a:cxn ang="0">
                  <a:pos x="T2" y="T3"/>
                </a:cxn>
                <a:cxn ang="0">
                  <a:pos x="T4" y="T5"/>
                </a:cxn>
                <a:cxn ang="0">
                  <a:pos x="T6" y="T7"/>
                </a:cxn>
                <a:cxn ang="0">
                  <a:pos x="T8" y="T9"/>
                </a:cxn>
                <a:cxn ang="0">
                  <a:pos x="T10" y="T11"/>
                </a:cxn>
              </a:cxnLst>
              <a:rect l="0" t="0" r="r" b="b"/>
              <a:pathLst>
                <a:path w="189" h="595">
                  <a:moveTo>
                    <a:pt x="0" y="2"/>
                  </a:moveTo>
                  <a:lnTo>
                    <a:pt x="9" y="0"/>
                  </a:lnTo>
                  <a:lnTo>
                    <a:pt x="189" y="591"/>
                  </a:lnTo>
                  <a:lnTo>
                    <a:pt x="180" y="595"/>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0" name="Freeform 8"/>
            <p:cNvSpPr/>
            <p:nvPr/>
          </p:nvSpPr>
          <p:spPr bwMode="auto">
            <a:xfrm>
              <a:off x="2437349" y="2953851"/>
              <a:ext cx="3116404" cy="1437086"/>
            </a:xfrm>
            <a:custGeom>
              <a:avLst/>
              <a:gdLst>
                <a:gd name="T0" fmla="*/ 0 w 1338"/>
                <a:gd name="T1" fmla="*/ 610 h 617"/>
                <a:gd name="T2" fmla="*/ 1333 w 1338"/>
                <a:gd name="T3" fmla="*/ 0 h 617"/>
                <a:gd name="T4" fmla="*/ 1338 w 1338"/>
                <a:gd name="T5" fmla="*/ 10 h 617"/>
                <a:gd name="T6" fmla="*/ 2 w 1338"/>
                <a:gd name="T7" fmla="*/ 617 h 617"/>
                <a:gd name="T8" fmla="*/ 0 w 1338"/>
                <a:gd name="T9" fmla="*/ 610 h 617"/>
                <a:gd name="T10" fmla="*/ 0 w 1338"/>
                <a:gd name="T11" fmla="*/ 610 h 617"/>
              </a:gdLst>
              <a:ahLst/>
              <a:cxnLst>
                <a:cxn ang="0">
                  <a:pos x="T0" y="T1"/>
                </a:cxn>
                <a:cxn ang="0">
                  <a:pos x="T2" y="T3"/>
                </a:cxn>
                <a:cxn ang="0">
                  <a:pos x="T4" y="T5"/>
                </a:cxn>
                <a:cxn ang="0">
                  <a:pos x="T6" y="T7"/>
                </a:cxn>
                <a:cxn ang="0">
                  <a:pos x="T8" y="T9"/>
                </a:cxn>
                <a:cxn ang="0">
                  <a:pos x="T10" y="T11"/>
                </a:cxn>
              </a:cxnLst>
              <a:rect l="0" t="0" r="r" b="b"/>
              <a:pathLst>
                <a:path w="1338" h="617">
                  <a:moveTo>
                    <a:pt x="0" y="610"/>
                  </a:moveTo>
                  <a:lnTo>
                    <a:pt x="1333" y="0"/>
                  </a:lnTo>
                  <a:lnTo>
                    <a:pt x="1338" y="10"/>
                  </a:lnTo>
                  <a:lnTo>
                    <a:pt x="2" y="617"/>
                  </a:lnTo>
                  <a:lnTo>
                    <a:pt x="0" y="610"/>
                  </a:lnTo>
                  <a:lnTo>
                    <a:pt x="0" y="6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1" name="Freeform 9"/>
            <p:cNvSpPr/>
            <p:nvPr/>
          </p:nvSpPr>
          <p:spPr bwMode="auto">
            <a:xfrm>
              <a:off x="3529720" y="3275274"/>
              <a:ext cx="1504632" cy="1078397"/>
            </a:xfrm>
            <a:custGeom>
              <a:avLst/>
              <a:gdLst>
                <a:gd name="T0" fmla="*/ 0 w 646"/>
                <a:gd name="T1" fmla="*/ 7 h 463"/>
                <a:gd name="T2" fmla="*/ 4 w 646"/>
                <a:gd name="T3" fmla="*/ 0 h 463"/>
                <a:gd name="T4" fmla="*/ 646 w 646"/>
                <a:gd name="T5" fmla="*/ 453 h 463"/>
                <a:gd name="T6" fmla="*/ 641 w 646"/>
                <a:gd name="T7" fmla="*/ 463 h 463"/>
                <a:gd name="T8" fmla="*/ 0 w 646"/>
                <a:gd name="T9" fmla="*/ 7 h 463"/>
                <a:gd name="T10" fmla="*/ 0 w 646"/>
                <a:gd name="T11" fmla="*/ 7 h 463"/>
              </a:gdLst>
              <a:ahLst/>
              <a:cxnLst>
                <a:cxn ang="0">
                  <a:pos x="T0" y="T1"/>
                </a:cxn>
                <a:cxn ang="0">
                  <a:pos x="T2" y="T3"/>
                </a:cxn>
                <a:cxn ang="0">
                  <a:pos x="T4" y="T5"/>
                </a:cxn>
                <a:cxn ang="0">
                  <a:pos x="T6" y="T7"/>
                </a:cxn>
                <a:cxn ang="0">
                  <a:pos x="T8" y="T9"/>
                </a:cxn>
                <a:cxn ang="0">
                  <a:pos x="T10" y="T11"/>
                </a:cxn>
              </a:cxnLst>
              <a:rect l="0" t="0" r="r" b="b"/>
              <a:pathLst>
                <a:path w="646" h="463">
                  <a:moveTo>
                    <a:pt x="0" y="7"/>
                  </a:moveTo>
                  <a:lnTo>
                    <a:pt x="4" y="0"/>
                  </a:lnTo>
                  <a:lnTo>
                    <a:pt x="646" y="453"/>
                  </a:lnTo>
                  <a:lnTo>
                    <a:pt x="641" y="463"/>
                  </a:lnTo>
                  <a:lnTo>
                    <a:pt x="0" y="7"/>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2" name="Freeform 10"/>
            <p:cNvSpPr/>
            <p:nvPr/>
          </p:nvSpPr>
          <p:spPr bwMode="auto">
            <a:xfrm>
              <a:off x="4719917" y="2720936"/>
              <a:ext cx="600921" cy="1388173"/>
            </a:xfrm>
            <a:custGeom>
              <a:avLst/>
              <a:gdLst>
                <a:gd name="T0" fmla="*/ 0 w 258"/>
                <a:gd name="T1" fmla="*/ 3 h 596"/>
                <a:gd name="T2" fmla="*/ 10 w 258"/>
                <a:gd name="T3" fmla="*/ 0 h 596"/>
                <a:gd name="T4" fmla="*/ 258 w 258"/>
                <a:gd name="T5" fmla="*/ 591 h 596"/>
                <a:gd name="T6" fmla="*/ 249 w 258"/>
                <a:gd name="T7" fmla="*/ 596 h 596"/>
                <a:gd name="T8" fmla="*/ 0 w 258"/>
                <a:gd name="T9" fmla="*/ 3 h 596"/>
                <a:gd name="T10" fmla="*/ 0 w 258"/>
                <a:gd name="T11" fmla="*/ 3 h 596"/>
              </a:gdLst>
              <a:ahLst/>
              <a:cxnLst>
                <a:cxn ang="0">
                  <a:pos x="T0" y="T1"/>
                </a:cxn>
                <a:cxn ang="0">
                  <a:pos x="T2" y="T3"/>
                </a:cxn>
                <a:cxn ang="0">
                  <a:pos x="T4" y="T5"/>
                </a:cxn>
                <a:cxn ang="0">
                  <a:pos x="T6" y="T7"/>
                </a:cxn>
                <a:cxn ang="0">
                  <a:pos x="T8" y="T9"/>
                </a:cxn>
                <a:cxn ang="0">
                  <a:pos x="T10" y="T11"/>
                </a:cxn>
              </a:cxnLst>
              <a:rect l="0" t="0" r="r" b="b"/>
              <a:pathLst>
                <a:path w="258" h="596">
                  <a:moveTo>
                    <a:pt x="0" y="3"/>
                  </a:moveTo>
                  <a:lnTo>
                    <a:pt x="10" y="0"/>
                  </a:lnTo>
                  <a:lnTo>
                    <a:pt x="258" y="591"/>
                  </a:lnTo>
                  <a:lnTo>
                    <a:pt x="249" y="596"/>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3" name="Freeform 11"/>
            <p:cNvSpPr/>
            <p:nvPr/>
          </p:nvSpPr>
          <p:spPr bwMode="auto">
            <a:xfrm>
              <a:off x="1582550" y="2732581"/>
              <a:ext cx="815203" cy="100154"/>
            </a:xfrm>
            <a:custGeom>
              <a:avLst/>
              <a:gdLst>
                <a:gd name="T0" fmla="*/ 0 w 350"/>
                <a:gd name="T1" fmla="*/ 10 h 43"/>
                <a:gd name="T2" fmla="*/ 0 w 350"/>
                <a:gd name="T3" fmla="*/ 0 h 43"/>
                <a:gd name="T4" fmla="*/ 350 w 350"/>
                <a:gd name="T5" fmla="*/ 33 h 43"/>
                <a:gd name="T6" fmla="*/ 350 w 350"/>
                <a:gd name="T7" fmla="*/ 43 h 43"/>
                <a:gd name="T8" fmla="*/ 0 w 350"/>
                <a:gd name="T9" fmla="*/ 10 h 43"/>
                <a:gd name="T10" fmla="*/ 0 w 350"/>
                <a:gd name="T11" fmla="*/ 10 h 43"/>
              </a:gdLst>
              <a:ahLst/>
              <a:cxnLst>
                <a:cxn ang="0">
                  <a:pos x="T0" y="T1"/>
                </a:cxn>
                <a:cxn ang="0">
                  <a:pos x="T2" y="T3"/>
                </a:cxn>
                <a:cxn ang="0">
                  <a:pos x="T4" y="T5"/>
                </a:cxn>
                <a:cxn ang="0">
                  <a:pos x="T6" y="T7"/>
                </a:cxn>
                <a:cxn ang="0">
                  <a:pos x="T8" y="T9"/>
                </a:cxn>
                <a:cxn ang="0">
                  <a:pos x="T10" y="T11"/>
                </a:cxn>
              </a:cxnLst>
              <a:rect l="0" t="0" r="r" b="b"/>
              <a:pathLst>
                <a:path w="350" h="43">
                  <a:moveTo>
                    <a:pt x="0" y="10"/>
                  </a:moveTo>
                  <a:lnTo>
                    <a:pt x="0" y="0"/>
                  </a:lnTo>
                  <a:lnTo>
                    <a:pt x="350" y="33"/>
                  </a:lnTo>
                  <a:lnTo>
                    <a:pt x="350" y="43"/>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sp>
        <p:nvSpPr>
          <p:cNvPr id="34" name="Oval 12"/>
          <p:cNvSpPr>
            <a:spLocks noChangeArrowheads="1"/>
          </p:cNvSpPr>
          <p:nvPr/>
        </p:nvSpPr>
        <p:spPr bwMode="auto">
          <a:xfrm>
            <a:off x="673233" y="1477186"/>
            <a:ext cx="703987" cy="70922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7" name="Oval 15"/>
          <p:cNvSpPr>
            <a:spLocks noChangeArrowheads="1"/>
          </p:cNvSpPr>
          <p:nvPr/>
        </p:nvSpPr>
        <p:spPr bwMode="auto">
          <a:xfrm>
            <a:off x="3382537" y="1552384"/>
            <a:ext cx="414008" cy="414007"/>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0" name="Oval 18"/>
          <p:cNvSpPr>
            <a:spLocks noChangeArrowheads="1"/>
          </p:cNvSpPr>
          <p:nvPr/>
        </p:nvSpPr>
        <p:spPr bwMode="auto">
          <a:xfrm>
            <a:off x="2610503" y="3409213"/>
            <a:ext cx="496109" cy="49785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nvGrpSpPr>
          <p:cNvPr id="5" name="组合 4"/>
          <p:cNvGrpSpPr/>
          <p:nvPr/>
        </p:nvGrpSpPr>
        <p:grpSpPr>
          <a:xfrm>
            <a:off x="536896" y="2612720"/>
            <a:ext cx="1580912" cy="1587899"/>
            <a:chOff x="536896" y="2612720"/>
            <a:chExt cx="1580912" cy="1587899"/>
          </a:xfrm>
        </p:grpSpPr>
        <p:sp>
          <p:nvSpPr>
            <p:cNvPr id="38" name="Oval 16"/>
            <p:cNvSpPr>
              <a:spLocks noChangeArrowheads="1"/>
            </p:cNvSpPr>
            <p:nvPr/>
          </p:nvSpPr>
          <p:spPr bwMode="auto">
            <a:xfrm>
              <a:off x="536896" y="2612720"/>
              <a:ext cx="1580912" cy="1587899"/>
            </a:xfrm>
            <a:prstGeom prst="star7">
              <a:avLst/>
            </a:prstGeom>
            <a:solidFill>
              <a:schemeClr val="accent1"/>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1" name="文本框 19"/>
            <p:cNvSpPr txBox="1"/>
            <p:nvPr/>
          </p:nvSpPr>
          <p:spPr>
            <a:xfrm>
              <a:off x="776276" y="3118807"/>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4" name="组合 3"/>
          <p:cNvGrpSpPr/>
          <p:nvPr/>
        </p:nvGrpSpPr>
        <p:grpSpPr>
          <a:xfrm>
            <a:off x="3599147" y="2717521"/>
            <a:ext cx="1479594" cy="1483087"/>
            <a:chOff x="3599147" y="2717521"/>
            <a:chExt cx="1479594" cy="1483087"/>
          </a:xfrm>
        </p:grpSpPr>
        <p:sp>
          <p:nvSpPr>
            <p:cNvPr id="39" name="Oval 17"/>
            <p:cNvSpPr>
              <a:spLocks noChangeArrowheads="1"/>
            </p:cNvSpPr>
            <p:nvPr/>
          </p:nvSpPr>
          <p:spPr bwMode="auto">
            <a:xfrm>
              <a:off x="3599147" y="2717521"/>
              <a:ext cx="1479594" cy="1483087"/>
            </a:xfrm>
            <a:prstGeom prst="star7">
              <a:avLst/>
            </a:prstGeom>
            <a:solidFill>
              <a:schemeClr val="accent4"/>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2" name="文本框 20"/>
            <p:cNvSpPr txBox="1"/>
            <p:nvPr/>
          </p:nvSpPr>
          <p:spPr>
            <a:xfrm>
              <a:off x="3796543" y="3171104"/>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2" name="组合 1"/>
          <p:cNvGrpSpPr/>
          <p:nvPr/>
        </p:nvGrpSpPr>
        <p:grpSpPr>
          <a:xfrm>
            <a:off x="1778916" y="1419622"/>
            <a:ext cx="1173892" cy="1177385"/>
            <a:chOff x="1778916" y="1419622"/>
            <a:chExt cx="1173892" cy="1177385"/>
          </a:xfrm>
        </p:grpSpPr>
        <p:sp>
          <p:nvSpPr>
            <p:cNvPr id="36" name="Oval 14"/>
            <p:cNvSpPr>
              <a:spLocks noChangeArrowheads="1"/>
            </p:cNvSpPr>
            <p:nvPr/>
          </p:nvSpPr>
          <p:spPr bwMode="auto">
            <a:xfrm>
              <a:off x="1778916" y="1419622"/>
              <a:ext cx="1173892" cy="1177385"/>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3" name="文本框 21"/>
            <p:cNvSpPr txBox="1"/>
            <p:nvPr/>
          </p:nvSpPr>
          <p:spPr>
            <a:xfrm>
              <a:off x="1819124" y="1755100"/>
              <a:ext cx="1093476"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white"/>
                  </a:solidFill>
                  <a:cs typeface="+mn-ea"/>
                  <a:sym typeface="+mn-lt"/>
                </a:rPr>
                <a:t>标题</a:t>
              </a:r>
            </a:p>
          </p:txBody>
        </p:sp>
      </p:grpSp>
      <p:grpSp>
        <p:nvGrpSpPr>
          <p:cNvPr id="3" name="组合 2"/>
          <p:cNvGrpSpPr/>
          <p:nvPr/>
        </p:nvGrpSpPr>
        <p:grpSpPr>
          <a:xfrm>
            <a:off x="4083032" y="1447572"/>
            <a:ext cx="904875" cy="908369"/>
            <a:chOff x="4083032" y="1447572"/>
            <a:chExt cx="904875" cy="908369"/>
          </a:xfrm>
        </p:grpSpPr>
        <p:sp>
          <p:nvSpPr>
            <p:cNvPr id="35" name="Oval 13"/>
            <p:cNvSpPr>
              <a:spLocks noChangeArrowheads="1"/>
            </p:cNvSpPr>
            <p:nvPr/>
          </p:nvSpPr>
          <p:spPr bwMode="auto">
            <a:xfrm>
              <a:off x="4083032" y="1447572"/>
              <a:ext cx="904875" cy="908369"/>
            </a:xfrm>
            <a:prstGeom prst="star7">
              <a:avLst/>
            </a:prstGeom>
            <a:solidFill>
              <a:schemeClr val="accent2"/>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4" name="文本框 22"/>
            <p:cNvSpPr txBox="1"/>
            <p:nvPr/>
          </p:nvSpPr>
          <p:spPr>
            <a:xfrm>
              <a:off x="4142451" y="1684623"/>
              <a:ext cx="786028" cy="438581"/>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400" b="1" dirty="0">
                  <a:solidFill>
                    <a:prstClr val="white"/>
                  </a:solidFill>
                  <a:cs typeface="+mn-ea"/>
                  <a:sym typeface="+mn-lt"/>
                </a:rPr>
                <a:t>标题</a:t>
              </a:r>
            </a:p>
          </p:txBody>
        </p:sp>
      </p:grpSp>
      <p:sp>
        <p:nvSpPr>
          <p:cNvPr id="47" name="TextBox 14"/>
          <p:cNvSpPr txBox="1"/>
          <p:nvPr/>
        </p:nvSpPr>
        <p:spPr>
          <a:xfrm>
            <a:off x="5807352" y="1575052"/>
            <a:ext cx="2600074"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black">
                    <a:lumMod val="75000"/>
                    <a:lumOff val="25000"/>
                  </a:prstClr>
                </a:solidFill>
                <a:cs typeface="+mn-ea"/>
                <a:sym typeface="+mn-lt"/>
              </a:rPr>
              <a:t>请输入标题</a:t>
            </a:r>
          </a:p>
        </p:txBody>
      </p:sp>
      <p:sp>
        <p:nvSpPr>
          <p:cNvPr id="48" name="矩形 47"/>
          <p:cNvSpPr>
            <a:spLocks noChangeArrowheads="1"/>
          </p:cNvSpPr>
          <p:nvPr/>
        </p:nvSpPr>
        <p:spPr bwMode="auto">
          <a:xfrm>
            <a:off x="5903738" y="2327076"/>
            <a:ext cx="2407475" cy="2146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42" tIns="34283" rIns="68442" bIns="34283">
            <a:spAutoFit/>
          </a:bodyPr>
          <a:lstStyle/>
          <a:p>
            <a:pPr algn="just" defTabSz="683895" fontAlgn="base">
              <a:spcBef>
                <a:spcPct val="0"/>
              </a:spcBef>
              <a:spcAft>
                <a:spcPct val="0"/>
              </a:spcAft>
            </a:pPr>
            <a:r>
              <a:rPr lang="zh-CN" altLang="en-US" sz="1500" dirty="0">
                <a:solidFill>
                  <a:prstClr val="black">
                    <a:lumMod val="75000"/>
                    <a:lumOff val="25000"/>
                  </a:prst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grpSp>
        <p:nvGrpSpPr>
          <p:cNvPr id="6" name="组合 5"/>
          <p:cNvGrpSpPr/>
          <p:nvPr/>
        </p:nvGrpSpPr>
        <p:grpSpPr>
          <a:xfrm>
            <a:off x="5730815" y="2102287"/>
            <a:ext cx="2801625" cy="75239"/>
            <a:chOff x="5730815" y="2102287"/>
            <a:chExt cx="2801625" cy="75239"/>
          </a:xfrm>
        </p:grpSpPr>
        <p:cxnSp>
          <p:nvCxnSpPr>
            <p:cNvPr id="45" name="直接连接符 44"/>
            <p:cNvCxnSpPr/>
            <p:nvPr/>
          </p:nvCxnSpPr>
          <p:spPr>
            <a:xfrm>
              <a:off x="5759288" y="2135479"/>
              <a:ext cx="2696372" cy="1588"/>
            </a:xfrm>
            <a:prstGeom prst="line">
              <a:avLst/>
            </a:prstGeom>
            <a:solidFill>
              <a:schemeClr val="tx1">
                <a:lumMod val="50000"/>
                <a:lumOff val="50000"/>
              </a:schemeClr>
            </a:solidFill>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6" name="椭圆 45"/>
            <p:cNvSpPr/>
            <p:nvPr/>
          </p:nvSpPr>
          <p:spPr>
            <a:xfrm>
              <a:off x="5730815" y="2106088"/>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3895" fontAlgn="base">
                <a:spcBef>
                  <a:spcPct val="0"/>
                </a:spcBef>
                <a:spcAft>
                  <a:spcPct val="0"/>
                </a:spcAft>
              </a:pPr>
              <a:endParaRPr lang="zh-CN" altLang="en-US" sz="2700">
                <a:solidFill>
                  <a:prstClr val="white"/>
                </a:solidFill>
                <a:cs typeface="+mn-ea"/>
                <a:sym typeface="+mn-lt"/>
              </a:endParaRPr>
            </a:p>
          </p:txBody>
        </p:sp>
        <p:sp>
          <p:nvSpPr>
            <p:cNvPr id="49" name="椭圆 48"/>
            <p:cNvSpPr/>
            <p:nvPr/>
          </p:nvSpPr>
          <p:spPr>
            <a:xfrm>
              <a:off x="8436141" y="2102287"/>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442" tIns="34283" rIns="68442" bIns="34283" rtlCol="0" anchor="ctr"/>
            <a:lstStyle/>
            <a:p>
              <a:pPr algn="ctr" defTabSz="683895" fontAlgn="base">
                <a:spcBef>
                  <a:spcPct val="0"/>
                </a:spcBef>
                <a:spcAft>
                  <a:spcPct val="0"/>
                </a:spcAft>
              </a:pPr>
              <a:endParaRPr lang="zh-CN" altLang="en-US" sz="2700">
                <a:solidFill>
                  <a:srgbClr val="FEFA00"/>
                </a:solidFill>
                <a:cs typeface="+mn-ea"/>
                <a:sym typeface="+mn-lt"/>
              </a:endParaRPr>
            </a:p>
          </p:txBody>
        </p:sp>
      </p:grpSp>
    </p:spTree>
    <p:extLst>
      <p:ext uri="{BB962C8B-B14F-4D97-AF65-F5344CB8AC3E}">
        <p14:creationId xmlns:p14="http://schemas.microsoft.com/office/powerpoint/2010/main" val="2635717293"/>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360"/>
                                          </p:val>
                                        </p:tav>
                                        <p:tav tm="100000">
                                          <p:val>
                                            <p:fltVal val="0"/>
                                          </p:val>
                                        </p:tav>
                                      </p:tavLst>
                                    </p:anim>
                                    <p:animEffect transition="in" filter="fade">
                                      <p:cBhvr>
                                        <p:cTn id="10" dur="1000"/>
                                        <p:tgtEl>
                                          <p:spTgt spid="2"/>
                                        </p:tgtEl>
                                      </p:cBhvr>
                                    </p:animEffect>
                                  </p:childTnLst>
                                </p:cTn>
                              </p:par>
                              <p:par>
                                <p:cTn id="11" presetID="49" presetClass="entr" presetSubtype="0" decel="100000" fill="hold"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360"/>
                                          </p:val>
                                        </p:tav>
                                        <p:tav tm="100000">
                                          <p:val>
                                            <p:fltVal val="0"/>
                                          </p:val>
                                        </p:tav>
                                      </p:tavLst>
                                    </p:anim>
                                    <p:animEffect transition="in" filter="fade">
                                      <p:cBhvr>
                                        <p:cTn id="16" dur="1000"/>
                                        <p:tgtEl>
                                          <p:spTgt spid="5"/>
                                        </p:tgtEl>
                                      </p:cBhvr>
                                    </p:animEffect>
                                  </p:childTnLst>
                                </p:cTn>
                              </p:par>
                              <p:par>
                                <p:cTn id="17" presetID="49" presetClass="entr" presetSubtype="0" decel="100000" fill="hold" nodeType="withEffect">
                                  <p:stCondLst>
                                    <p:cond delay="60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fltVal val="0"/>
                                          </p:val>
                                        </p:tav>
                                        <p:tav tm="100000">
                                          <p:val>
                                            <p:strVal val="#ppt_w"/>
                                          </p:val>
                                        </p:tav>
                                      </p:tavLst>
                                    </p:anim>
                                    <p:anim calcmode="lin" valueType="num">
                                      <p:cBhvr>
                                        <p:cTn id="20" dur="1000" fill="hold"/>
                                        <p:tgtEl>
                                          <p:spTgt spid="4"/>
                                        </p:tgtEl>
                                        <p:attrNameLst>
                                          <p:attrName>ppt_h</p:attrName>
                                        </p:attrNameLst>
                                      </p:cBhvr>
                                      <p:tavLst>
                                        <p:tav tm="0">
                                          <p:val>
                                            <p:fltVal val="0"/>
                                          </p:val>
                                        </p:tav>
                                        <p:tav tm="100000">
                                          <p:val>
                                            <p:strVal val="#ppt_h"/>
                                          </p:val>
                                        </p:tav>
                                      </p:tavLst>
                                    </p:anim>
                                    <p:anim calcmode="lin" valueType="num">
                                      <p:cBhvr>
                                        <p:cTn id="21" dur="1000" fill="hold"/>
                                        <p:tgtEl>
                                          <p:spTgt spid="4"/>
                                        </p:tgtEl>
                                        <p:attrNameLst>
                                          <p:attrName>style.rotation</p:attrName>
                                        </p:attrNameLst>
                                      </p:cBhvr>
                                      <p:tavLst>
                                        <p:tav tm="0">
                                          <p:val>
                                            <p:fltVal val="360"/>
                                          </p:val>
                                        </p:tav>
                                        <p:tav tm="100000">
                                          <p:val>
                                            <p:fltVal val="0"/>
                                          </p:val>
                                        </p:tav>
                                      </p:tavLst>
                                    </p:anim>
                                    <p:animEffect transition="in" filter="fade">
                                      <p:cBhvr>
                                        <p:cTn id="22" dur="1000"/>
                                        <p:tgtEl>
                                          <p:spTgt spid="4"/>
                                        </p:tgtEl>
                                      </p:cBhvr>
                                    </p:animEffect>
                                  </p:childTnLst>
                                </p:cTn>
                              </p:par>
                              <p:par>
                                <p:cTn id="23" presetID="49" presetClass="entr" presetSubtype="0" decel="10000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 calcmode="lin" valueType="num">
                                      <p:cBhvr>
                                        <p:cTn id="25" dur="1000" fill="hold"/>
                                        <p:tgtEl>
                                          <p:spTgt spid="3"/>
                                        </p:tgtEl>
                                        <p:attrNameLst>
                                          <p:attrName>ppt_w</p:attrName>
                                        </p:attrNameLst>
                                      </p:cBhvr>
                                      <p:tavLst>
                                        <p:tav tm="0">
                                          <p:val>
                                            <p:fltVal val="0"/>
                                          </p:val>
                                        </p:tav>
                                        <p:tav tm="100000">
                                          <p:val>
                                            <p:strVal val="#ppt_w"/>
                                          </p:val>
                                        </p:tav>
                                      </p:tavLst>
                                    </p:anim>
                                    <p:anim calcmode="lin" valueType="num">
                                      <p:cBhvr>
                                        <p:cTn id="26" dur="1000" fill="hold"/>
                                        <p:tgtEl>
                                          <p:spTgt spid="3"/>
                                        </p:tgtEl>
                                        <p:attrNameLst>
                                          <p:attrName>ppt_h</p:attrName>
                                        </p:attrNameLst>
                                      </p:cBhvr>
                                      <p:tavLst>
                                        <p:tav tm="0">
                                          <p:val>
                                            <p:fltVal val="0"/>
                                          </p:val>
                                        </p:tav>
                                        <p:tav tm="100000">
                                          <p:val>
                                            <p:strVal val="#ppt_h"/>
                                          </p:val>
                                        </p:tav>
                                      </p:tavLst>
                                    </p:anim>
                                    <p:anim calcmode="lin" valueType="num">
                                      <p:cBhvr>
                                        <p:cTn id="27" dur="1000" fill="hold"/>
                                        <p:tgtEl>
                                          <p:spTgt spid="3"/>
                                        </p:tgtEl>
                                        <p:attrNameLst>
                                          <p:attrName>style.rotation</p:attrName>
                                        </p:attrNameLst>
                                      </p:cBhvr>
                                      <p:tavLst>
                                        <p:tav tm="0">
                                          <p:val>
                                            <p:fltVal val="360"/>
                                          </p:val>
                                        </p:tav>
                                        <p:tav tm="100000">
                                          <p:val>
                                            <p:fltVal val="0"/>
                                          </p:val>
                                        </p:tav>
                                      </p:tavLst>
                                    </p:anim>
                                    <p:animEffect transition="in" filter="fade">
                                      <p:cBhvr>
                                        <p:cTn id="28" dur="1000"/>
                                        <p:tgtEl>
                                          <p:spTgt spid="3"/>
                                        </p:tgtEl>
                                      </p:cBhvr>
                                    </p:animEffect>
                                  </p:childTnLst>
                                </p:cTn>
                              </p:par>
                              <p:par>
                                <p:cTn id="29" presetID="49" presetClass="entr" presetSubtype="0" decel="100000" fill="hold" grpId="0" nodeType="withEffect">
                                  <p:stCondLst>
                                    <p:cond delay="900"/>
                                  </p:stCondLst>
                                  <p:childTnLst>
                                    <p:set>
                                      <p:cBhvr>
                                        <p:cTn id="30" dur="1" fill="hold">
                                          <p:stCondLst>
                                            <p:cond delay="0"/>
                                          </p:stCondLst>
                                        </p:cTn>
                                        <p:tgtEl>
                                          <p:spTgt spid="37"/>
                                        </p:tgtEl>
                                        <p:attrNameLst>
                                          <p:attrName>style.visibility</p:attrName>
                                        </p:attrNameLst>
                                      </p:cBhvr>
                                      <p:to>
                                        <p:strVal val="visible"/>
                                      </p:to>
                                    </p:set>
                                    <p:anim calcmode="lin" valueType="num">
                                      <p:cBhvr>
                                        <p:cTn id="31" dur="1000" fill="hold"/>
                                        <p:tgtEl>
                                          <p:spTgt spid="37"/>
                                        </p:tgtEl>
                                        <p:attrNameLst>
                                          <p:attrName>ppt_w</p:attrName>
                                        </p:attrNameLst>
                                      </p:cBhvr>
                                      <p:tavLst>
                                        <p:tav tm="0">
                                          <p:val>
                                            <p:fltVal val="0"/>
                                          </p:val>
                                        </p:tav>
                                        <p:tav tm="100000">
                                          <p:val>
                                            <p:strVal val="#ppt_w"/>
                                          </p:val>
                                        </p:tav>
                                      </p:tavLst>
                                    </p:anim>
                                    <p:anim calcmode="lin" valueType="num">
                                      <p:cBhvr>
                                        <p:cTn id="32" dur="1000" fill="hold"/>
                                        <p:tgtEl>
                                          <p:spTgt spid="37"/>
                                        </p:tgtEl>
                                        <p:attrNameLst>
                                          <p:attrName>ppt_h</p:attrName>
                                        </p:attrNameLst>
                                      </p:cBhvr>
                                      <p:tavLst>
                                        <p:tav tm="0">
                                          <p:val>
                                            <p:fltVal val="0"/>
                                          </p:val>
                                        </p:tav>
                                        <p:tav tm="100000">
                                          <p:val>
                                            <p:strVal val="#ppt_h"/>
                                          </p:val>
                                        </p:tav>
                                      </p:tavLst>
                                    </p:anim>
                                    <p:anim calcmode="lin" valueType="num">
                                      <p:cBhvr>
                                        <p:cTn id="33" dur="1000" fill="hold"/>
                                        <p:tgtEl>
                                          <p:spTgt spid="37"/>
                                        </p:tgtEl>
                                        <p:attrNameLst>
                                          <p:attrName>style.rotation</p:attrName>
                                        </p:attrNameLst>
                                      </p:cBhvr>
                                      <p:tavLst>
                                        <p:tav tm="0">
                                          <p:val>
                                            <p:fltVal val="360"/>
                                          </p:val>
                                        </p:tav>
                                        <p:tav tm="100000">
                                          <p:val>
                                            <p:fltVal val="0"/>
                                          </p:val>
                                        </p:tav>
                                      </p:tavLst>
                                    </p:anim>
                                    <p:animEffect transition="in" filter="fade">
                                      <p:cBhvr>
                                        <p:cTn id="34" dur="1000"/>
                                        <p:tgtEl>
                                          <p:spTgt spid="37"/>
                                        </p:tgtEl>
                                      </p:cBhvr>
                                    </p:animEffect>
                                  </p:childTnLst>
                                </p:cTn>
                              </p:par>
                              <p:par>
                                <p:cTn id="35" presetID="49" presetClass="entr" presetSubtype="0" decel="100000" fill="hold" grpId="0" nodeType="withEffect">
                                  <p:stCondLst>
                                    <p:cond delay="130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360"/>
                                          </p:val>
                                        </p:tav>
                                        <p:tav tm="100000">
                                          <p:val>
                                            <p:fltVal val="0"/>
                                          </p:val>
                                        </p:tav>
                                      </p:tavLst>
                                    </p:anim>
                                    <p:animEffect transition="in" filter="fade">
                                      <p:cBhvr>
                                        <p:cTn id="40" dur="1000"/>
                                        <p:tgtEl>
                                          <p:spTgt spid="40"/>
                                        </p:tgtEl>
                                      </p:cBhvr>
                                    </p:animEffect>
                                  </p:childTnLst>
                                </p:cTn>
                              </p:par>
                              <p:par>
                                <p:cTn id="41" presetID="49" presetClass="entr" presetSubtype="0" decel="100000" fill="hold" grpId="0" nodeType="withEffect">
                                  <p:stCondLst>
                                    <p:cond delay="1100"/>
                                  </p:stCondLst>
                                  <p:childTnLst>
                                    <p:set>
                                      <p:cBhvr>
                                        <p:cTn id="42" dur="1" fill="hold">
                                          <p:stCondLst>
                                            <p:cond delay="0"/>
                                          </p:stCondLst>
                                        </p:cTn>
                                        <p:tgtEl>
                                          <p:spTgt spid="34"/>
                                        </p:tgtEl>
                                        <p:attrNameLst>
                                          <p:attrName>style.visibility</p:attrName>
                                        </p:attrNameLst>
                                      </p:cBhvr>
                                      <p:to>
                                        <p:strVal val="visible"/>
                                      </p:to>
                                    </p:set>
                                    <p:anim calcmode="lin" valueType="num">
                                      <p:cBhvr>
                                        <p:cTn id="43" dur="1000" fill="hold"/>
                                        <p:tgtEl>
                                          <p:spTgt spid="34"/>
                                        </p:tgtEl>
                                        <p:attrNameLst>
                                          <p:attrName>ppt_w</p:attrName>
                                        </p:attrNameLst>
                                      </p:cBhvr>
                                      <p:tavLst>
                                        <p:tav tm="0">
                                          <p:val>
                                            <p:fltVal val="0"/>
                                          </p:val>
                                        </p:tav>
                                        <p:tav tm="100000">
                                          <p:val>
                                            <p:strVal val="#ppt_w"/>
                                          </p:val>
                                        </p:tav>
                                      </p:tavLst>
                                    </p:anim>
                                    <p:anim calcmode="lin" valueType="num">
                                      <p:cBhvr>
                                        <p:cTn id="44" dur="1000" fill="hold"/>
                                        <p:tgtEl>
                                          <p:spTgt spid="34"/>
                                        </p:tgtEl>
                                        <p:attrNameLst>
                                          <p:attrName>ppt_h</p:attrName>
                                        </p:attrNameLst>
                                      </p:cBhvr>
                                      <p:tavLst>
                                        <p:tav tm="0">
                                          <p:val>
                                            <p:fltVal val="0"/>
                                          </p:val>
                                        </p:tav>
                                        <p:tav tm="100000">
                                          <p:val>
                                            <p:strVal val="#ppt_h"/>
                                          </p:val>
                                        </p:tav>
                                      </p:tavLst>
                                    </p:anim>
                                    <p:anim calcmode="lin" valueType="num">
                                      <p:cBhvr>
                                        <p:cTn id="45" dur="1000" fill="hold"/>
                                        <p:tgtEl>
                                          <p:spTgt spid="34"/>
                                        </p:tgtEl>
                                        <p:attrNameLst>
                                          <p:attrName>style.rotation</p:attrName>
                                        </p:attrNameLst>
                                      </p:cBhvr>
                                      <p:tavLst>
                                        <p:tav tm="0">
                                          <p:val>
                                            <p:fltVal val="360"/>
                                          </p:val>
                                        </p:tav>
                                        <p:tav tm="100000">
                                          <p:val>
                                            <p:fltVal val="0"/>
                                          </p:val>
                                        </p:tav>
                                      </p:tavLst>
                                    </p:anim>
                                    <p:animEffect transition="in" filter="fade">
                                      <p:cBhvr>
                                        <p:cTn id="46" dur="1000"/>
                                        <p:tgtEl>
                                          <p:spTgt spid="34"/>
                                        </p:tgtEl>
                                      </p:cBhvr>
                                    </p:animEffect>
                                  </p:childTnLst>
                                </p:cTn>
                              </p:par>
                            </p:childTnLst>
                          </p:cTn>
                        </p:par>
                        <p:par>
                          <p:cTn id="47" fill="hold">
                            <p:stCondLst>
                              <p:cond delay="2300"/>
                            </p:stCondLst>
                            <p:childTnLst>
                              <p:par>
                                <p:cTn id="48" presetID="16" presetClass="entr" presetSubtype="21" fill="hold" nodeType="after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barn(inVertical)">
                                      <p:cBhvr>
                                        <p:cTn id="50" dur="500"/>
                                        <p:tgtEl>
                                          <p:spTgt spid="26"/>
                                        </p:tgtEl>
                                      </p:cBhvr>
                                    </p:animEffect>
                                  </p:childTnLst>
                                </p:cTn>
                              </p:par>
                            </p:childTnLst>
                          </p:cTn>
                        </p:par>
                        <p:par>
                          <p:cTn id="51" fill="hold">
                            <p:stCondLst>
                              <p:cond delay="2800"/>
                            </p:stCondLst>
                            <p:childTnLst>
                              <p:par>
                                <p:cTn id="52" presetID="16" presetClass="entr" presetSubtype="21" fill="hold" nodeType="after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barn(inVertical)">
                                      <p:cBhvr>
                                        <p:cTn id="54" dur="500"/>
                                        <p:tgtEl>
                                          <p:spTgt spid="6"/>
                                        </p:tgtEl>
                                      </p:cBhvr>
                                    </p:animEffect>
                                  </p:childTnLst>
                                </p:cTn>
                              </p:par>
                            </p:childTnLst>
                          </p:cTn>
                        </p:par>
                        <p:par>
                          <p:cTn id="55" fill="hold">
                            <p:stCondLst>
                              <p:cond delay="3300"/>
                            </p:stCondLst>
                            <p:childTnLst>
                              <p:par>
                                <p:cTn id="56" presetID="42" presetClass="entr" presetSubtype="0" fill="hold" grpId="0"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fade">
                                      <p:cBhvr>
                                        <p:cTn id="58" dur="1000"/>
                                        <p:tgtEl>
                                          <p:spTgt spid="48"/>
                                        </p:tgtEl>
                                      </p:cBhvr>
                                    </p:animEffect>
                                    <p:anim calcmode="lin" valueType="num">
                                      <p:cBhvr>
                                        <p:cTn id="59" dur="1000" fill="hold"/>
                                        <p:tgtEl>
                                          <p:spTgt spid="48"/>
                                        </p:tgtEl>
                                        <p:attrNameLst>
                                          <p:attrName>ppt_x</p:attrName>
                                        </p:attrNameLst>
                                      </p:cBhvr>
                                      <p:tavLst>
                                        <p:tav tm="0">
                                          <p:val>
                                            <p:strVal val="#ppt_x"/>
                                          </p:val>
                                        </p:tav>
                                        <p:tav tm="100000">
                                          <p:val>
                                            <p:strVal val="#ppt_x"/>
                                          </p:val>
                                        </p:tav>
                                      </p:tavLst>
                                    </p:anim>
                                    <p:anim calcmode="lin" valueType="num">
                                      <p:cBhvr>
                                        <p:cTn id="60" dur="1000" fill="hold"/>
                                        <p:tgtEl>
                                          <p:spTgt spid="48"/>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fade">
                                      <p:cBhvr>
                                        <p:cTn id="63" dur="1000"/>
                                        <p:tgtEl>
                                          <p:spTgt spid="47"/>
                                        </p:tgtEl>
                                      </p:cBhvr>
                                    </p:animEffect>
                                    <p:anim calcmode="lin" valueType="num">
                                      <p:cBhvr>
                                        <p:cTn id="64" dur="1000" fill="hold"/>
                                        <p:tgtEl>
                                          <p:spTgt spid="47"/>
                                        </p:tgtEl>
                                        <p:attrNameLst>
                                          <p:attrName>ppt_x</p:attrName>
                                        </p:attrNameLst>
                                      </p:cBhvr>
                                      <p:tavLst>
                                        <p:tav tm="0">
                                          <p:val>
                                            <p:strVal val="#ppt_x"/>
                                          </p:val>
                                        </p:tav>
                                        <p:tav tm="100000">
                                          <p:val>
                                            <p:strVal val="#ppt_x"/>
                                          </p:val>
                                        </p:tav>
                                      </p:tavLst>
                                    </p:anim>
                                    <p:anim calcmode="lin" valueType="num">
                                      <p:cBhvr>
                                        <p:cTn id="65"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7" grpId="0" animBg="1"/>
      <p:bldP spid="40" grpId="0" animBg="1"/>
      <p:bldP spid="47" grpId="0"/>
      <p:bldP spid="4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矩形 1"/>
          <p:cNvSpPr>
            <a:spLocks noChangeArrowheads="1"/>
          </p:cNvSpPr>
          <p:nvPr/>
        </p:nvSpPr>
        <p:spPr bwMode="auto">
          <a:xfrm>
            <a:off x="5501484" y="2002632"/>
            <a:ext cx="2670916"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4" name="直接连接符 3"/>
          <p:cNvCxnSpPr/>
          <p:nvPr/>
        </p:nvCxnSpPr>
        <p:spPr>
          <a:xfrm>
            <a:off x="5464413" y="1901342"/>
            <a:ext cx="2707987" cy="0"/>
          </a:xfrm>
          <a:prstGeom prst="line">
            <a:avLst/>
          </a:prstGeom>
          <a:solidFill>
            <a:srgbClr val="070606"/>
          </a:solidFill>
          <a:ln w="15875">
            <a:solidFill>
              <a:schemeClr val="tx1">
                <a:lumMod val="50000"/>
                <a:lumOff val="50000"/>
              </a:schemeClr>
            </a:solidFill>
            <a:round/>
          </a:ln>
        </p:spPr>
      </p:cxnSp>
      <p:sp>
        <p:nvSpPr>
          <p:cNvPr id="231" name="TextBox 230"/>
          <p:cNvSpPr txBox="1"/>
          <p:nvPr/>
        </p:nvSpPr>
        <p:spPr bwMode="auto">
          <a:xfrm>
            <a:off x="5828391" y="1187559"/>
            <a:ext cx="1980029" cy="584775"/>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3200" b="1" dirty="0"/>
              <a:t>添加标题</a:t>
            </a:r>
          </a:p>
        </p:txBody>
      </p:sp>
      <p:grpSp>
        <p:nvGrpSpPr>
          <p:cNvPr id="26" name="组合 25"/>
          <p:cNvGrpSpPr/>
          <p:nvPr/>
        </p:nvGrpSpPr>
        <p:grpSpPr>
          <a:xfrm>
            <a:off x="1201341" y="146446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3" name="组合 462"/>
          <p:cNvGrpSpPr/>
          <p:nvPr/>
        </p:nvGrpSpPr>
        <p:grpSpPr>
          <a:xfrm>
            <a:off x="3719513" y="117276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6" name="组合 465"/>
          <p:cNvGrpSpPr/>
          <p:nvPr/>
        </p:nvGrpSpPr>
        <p:grpSpPr>
          <a:xfrm>
            <a:off x="3394473" y="254079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69" name="任意多边形 468"/>
          <p:cNvSpPr>
            <a:spLocks noChangeArrowheads="1"/>
          </p:cNvSpPr>
          <p:nvPr/>
        </p:nvSpPr>
        <p:spPr bwMode="auto">
          <a:xfrm>
            <a:off x="1593056" y="63222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sp>
        <p:nvSpPr>
          <p:cNvPr id="470" name="任意多边形 469"/>
          <p:cNvSpPr>
            <a:spLocks noChangeArrowheads="1"/>
          </p:cNvSpPr>
          <p:nvPr/>
        </p:nvSpPr>
        <p:spPr bwMode="auto">
          <a:xfrm>
            <a:off x="1022747" y="210264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grpSp>
        <p:nvGrpSpPr>
          <p:cNvPr id="471" name="组合 470"/>
          <p:cNvGrpSpPr/>
          <p:nvPr/>
        </p:nvGrpSpPr>
        <p:grpSpPr>
          <a:xfrm>
            <a:off x="2202657" y="286583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74" name="文本框 460"/>
          <p:cNvSpPr txBox="1"/>
          <p:nvPr/>
        </p:nvSpPr>
        <p:spPr>
          <a:xfrm>
            <a:off x="3779381" y="1417358"/>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32.3</a:t>
            </a:r>
            <a:endParaRPr lang="zh-CN" altLang="en-US" sz="2700" dirty="0">
              <a:solidFill>
                <a:prstClr val="white"/>
              </a:solidFill>
              <a:cs typeface="+mn-ea"/>
              <a:sym typeface="+mn-lt"/>
            </a:endParaRPr>
          </a:p>
        </p:txBody>
      </p:sp>
      <p:sp>
        <p:nvSpPr>
          <p:cNvPr id="475" name="文本框 462"/>
          <p:cNvSpPr txBox="1"/>
          <p:nvPr/>
        </p:nvSpPr>
        <p:spPr>
          <a:xfrm>
            <a:off x="1409104" y="82902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42.3</a:t>
            </a:r>
            <a:endParaRPr lang="zh-CN" altLang="en-US" sz="2700" dirty="0">
              <a:solidFill>
                <a:prstClr val="white"/>
              </a:solidFill>
              <a:cs typeface="+mn-ea"/>
              <a:sym typeface="+mn-lt"/>
            </a:endParaRPr>
          </a:p>
        </p:txBody>
      </p:sp>
      <p:sp>
        <p:nvSpPr>
          <p:cNvPr id="476" name="文本框 463"/>
          <p:cNvSpPr txBox="1"/>
          <p:nvPr/>
        </p:nvSpPr>
        <p:spPr>
          <a:xfrm>
            <a:off x="820339" y="288771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34.3</a:t>
            </a:r>
            <a:endParaRPr lang="zh-CN" altLang="en-US" sz="2700" dirty="0">
              <a:solidFill>
                <a:prstClr val="white"/>
              </a:solidFill>
              <a:cs typeface="+mn-ea"/>
              <a:sym typeface="+mn-lt"/>
            </a:endParaRPr>
          </a:p>
        </p:txBody>
      </p:sp>
      <p:sp>
        <p:nvSpPr>
          <p:cNvPr id="477" name="文本框 464"/>
          <p:cNvSpPr txBox="1"/>
          <p:nvPr/>
        </p:nvSpPr>
        <p:spPr>
          <a:xfrm>
            <a:off x="2027802" y="384623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65.3</a:t>
            </a:r>
            <a:endParaRPr lang="zh-CN" altLang="en-US" sz="2700" dirty="0">
              <a:solidFill>
                <a:prstClr val="white"/>
              </a:solidFill>
              <a:cs typeface="+mn-ea"/>
              <a:sym typeface="+mn-lt"/>
            </a:endParaRPr>
          </a:p>
        </p:txBody>
      </p:sp>
      <p:sp>
        <p:nvSpPr>
          <p:cNvPr id="478" name="文本框 465"/>
          <p:cNvSpPr txBox="1"/>
          <p:nvPr/>
        </p:nvSpPr>
        <p:spPr>
          <a:xfrm>
            <a:off x="3388266" y="349805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82.3</a:t>
            </a:r>
            <a:endParaRPr lang="zh-CN" altLang="en-US" sz="2700" dirty="0">
              <a:solidFill>
                <a:prstClr val="white"/>
              </a:solidFill>
              <a:cs typeface="+mn-ea"/>
              <a:sym typeface="+mn-lt"/>
            </a:endParaRPr>
          </a:p>
        </p:txBody>
      </p:sp>
    </p:spTree>
    <p:extLst>
      <p:ext uri="{BB962C8B-B14F-4D97-AF65-F5344CB8AC3E}">
        <p14:creationId xmlns:p14="http://schemas.microsoft.com/office/powerpoint/2010/main" val="306269700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par>
                          <p:cTn id="30" fill="hold">
                            <p:stCondLst>
                              <p:cond delay="3500"/>
                            </p:stCondLst>
                            <p:childTnLst>
                              <p:par>
                                <p:cTn id="31" presetID="55" presetClass="entr" presetSubtype="0" fill="hold" grpId="0" nodeType="afterEffect">
                                  <p:stCondLst>
                                    <p:cond delay="0"/>
                                  </p:stCondLst>
                                  <p:childTnLst>
                                    <p:set>
                                      <p:cBhvr>
                                        <p:cTn id="32" dur="1" fill="hold">
                                          <p:stCondLst>
                                            <p:cond delay="0"/>
                                          </p:stCondLst>
                                        </p:cTn>
                                        <p:tgtEl>
                                          <p:spTgt spid="231"/>
                                        </p:tgtEl>
                                        <p:attrNameLst>
                                          <p:attrName>style.visibility</p:attrName>
                                        </p:attrNameLst>
                                      </p:cBhvr>
                                      <p:to>
                                        <p:strVal val="visible"/>
                                      </p:to>
                                    </p:set>
                                    <p:anim calcmode="lin" valueType="num">
                                      <p:cBhvr>
                                        <p:cTn id="33" dur="1000" fill="hold"/>
                                        <p:tgtEl>
                                          <p:spTgt spid="231"/>
                                        </p:tgtEl>
                                        <p:attrNameLst>
                                          <p:attrName>ppt_w</p:attrName>
                                        </p:attrNameLst>
                                      </p:cBhvr>
                                      <p:tavLst>
                                        <p:tav tm="0">
                                          <p:val>
                                            <p:strVal val="#ppt_w*0.70"/>
                                          </p:val>
                                        </p:tav>
                                        <p:tav tm="100000">
                                          <p:val>
                                            <p:strVal val="#ppt_w"/>
                                          </p:val>
                                        </p:tav>
                                      </p:tavLst>
                                    </p:anim>
                                    <p:anim calcmode="lin" valueType="num">
                                      <p:cBhvr>
                                        <p:cTn id="34" dur="1000" fill="hold"/>
                                        <p:tgtEl>
                                          <p:spTgt spid="231"/>
                                        </p:tgtEl>
                                        <p:attrNameLst>
                                          <p:attrName>ppt_h</p:attrName>
                                        </p:attrNameLst>
                                      </p:cBhvr>
                                      <p:tavLst>
                                        <p:tav tm="0">
                                          <p:val>
                                            <p:strVal val="#ppt_h"/>
                                          </p:val>
                                        </p:tav>
                                        <p:tav tm="100000">
                                          <p:val>
                                            <p:strVal val="#ppt_h"/>
                                          </p:val>
                                        </p:tav>
                                      </p:tavLst>
                                    </p:anim>
                                    <p:animEffect transition="in" filter="fade">
                                      <p:cBhvr>
                                        <p:cTn id="35" dur="1000"/>
                                        <p:tgtEl>
                                          <p:spTgt spid="231"/>
                                        </p:tgtEl>
                                      </p:cBhvr>
                                    </p:animEffect>
                                  </p:childTnLst>
                                </p:cTn>
                              </p:par>
                            </p:childTnLst>
                          </p:cTn>
                        </p:par>
                        <p:par>
                          <p:cTn id="36" fill="hold">
                            <p:stCondLst>
                              <p:cond delay="4500"/>
                            </p:stCondLst>
                            <p:childTnLst>
                              <p:par>
                                <p:cTn id="37" presetID="16" presetClass="entr" presetSubtype="21"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barn(inVertical)">
                                      <p:cBhvr>
                                        <p:cTn id="39" dur="500"/>
                                        <p:tgtEl>
                                          <p:spTgt spid="4"/>
                                        </p:tgtEl>
                                      </p:cBhvr>
                                    </p:animEffect>
                                  </p:childTnLst>
                                </p:cTn>
                              </p:par>
                            </p:childTnLst>
                          </p:cTn>
                        </p:par>
                        <p:par>
                          <p:cTn id="40" fill="hold">
                            <p:stCondLst>
                              <p:cond delay="5000"/>
                            </p:stCondLst>
                            <p:childTnLst>
                              <p:par>
                                <p:cTn id="41" presetID="22" presetClass="entr" presetSubtype="4" fill="hold" grpId="0" nodeType="after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down)">
                                      <p:cBhvr>
                                        <p:cTn id="43"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31" grpId="0"/>
      <p:bldP spid="469" grpId="0" animBg="1"/>
      <p:bldP spid="47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200647"/>
            <a:ext cx="7456066" cy="3459335"/>
            <a:chOff x="770652" y="1200647"/>
            <a:chExt cx="7456066" cy="3459335"/>
          </a:xfrm>
        </p:grpSpPr>
        <p:sp>
          <p:nvSpPr>
            <p:cNvPr id="78876" name="Rectangle 43"/>
            <p:cNvSpPr>
              <a:spLocks noChangeArrowheads="1"/>
            </p:cNvSpPr>
            <p:nvPr/>
          </p:nvSpPr>
          <p:spPr bwMode="auto">
            <a:xfrm>
              <a:off x="6503610" y="2701606"/>
              <a:ext cx="354390" cy="138802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77" name="Rectangle 44"/>
            <p:cNvSpPr>
              <a:spLocks noChangeArrowheads="1"/>
            </p:cNvSpPr>
            <p:nvPr/>
          </p:nvSpPr>
          <p:spPr bwMode="auto">
            <a:xfrm>
              <a:off x="3789221" y="1919784"/>
              <a:ext cx="361294" cy="216984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8" name="Rectangle 45"/>
            <p:cNvSpPr>
              <a:spLocks noChangeArrowheads="1"/>
            </p:cNvSpPr>
            <p:nvPr/>
          </p:nvSpPr>
          <p:spPr bwMode="auto">
            <a:xfrm>
              <a:off x="5597279" y="2947312"/>
              <a:ext cx="361294" cy="1142314"/>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9" name="Rectangle 46"/>
            <p:cNvSpPr>
              <a:spLocks noChangeArrowheads="1"/>
            </p:cNvSpPr>
            <p:nvPr/>
          </p:nvSpPr>
          <p:spPr bwMode="auto">
            <a:xfrm>
              <a:off x="5151016" y="2627464"/>
              <a:ext cx="347488" cy="1462162"/>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0" name="Rectangle 47"/>
            <p:cNvSpPr>
              <a:spLocks noChangeArrowheads="1"/>
            </p:cNvSpPr>
            <p:nvPr/>
          </p:nvSpPr>
          <p:spPr bwMode="auto">
            <a:xfrm>
              <a:off x="4702455" y="3587821"/>
              <a:ext cx="349786" cy="501806"/>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1" name="Rectangle 48"/>
            <p:cNvSpPr>
              <a:spLocks noChangeArrowheads="1"/>
            </p:cNvSpPr>
            <p:nvPr/>
          </p:nvSpPr>
          <p:spPr bwMode="auto">
            <a:xfrm>
              <a:off x="4249290" y="2447105"/>
              <a:ext cx="354390" cy="1642522"/>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2" name="Rectangle 49"/>
            <p:cNvSpPr>
              <a:spLocks noChangeArrowheads="1"/>
            </p:cNvSpPr>
            <p:nvPr/>
          </p:nvSpPr>
          <p:spPr bwMode="auto">
            <a:xfrm>
              <a:off x="6057348" y="2129404"/>
              <a:ext cx="347488" cy="1960223"/>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3" name="Rectangle 50"/>
            <p:cNvSpPr>
              <a:spLocks noChangeArrowheads="1"/>
            </p:cNvSpPr>
            <p:nvPr/>
          </p:nvSpPr>
          <p:spPr bwMode="auto">
            <a:xfrm>
              <a:off x="2889793" y="3645716"/>
              <a:ext cx="347488" cy="44391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4" name="Rectangle 51"/>
            <p:cNvSpPr>
              <a:spLocks noChangeArrowheads="1"/>
            </p:cNvSpPr>
            <p:nvPr/>
          </p:nvSpPr>
          <p:spPr bwMode="auto">
            <a:xfrm>
              <a:off x="3336056" y="3201807"/>
              <a:ext cx="354390"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5" name="Rectangle 52"/>
            <p:cNvSpPr>
              <a:spLocks noChangeArrowheads="1"/>
            </p:cNvSpPr>
            <p:nvPr/>
          </p:nvSpPr>
          <p:spPr bwMode="auto">
            <a:xfrm>
              <a:off x="1533240" y="3201808"/>
              <a:ext cx="358992"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6" name="Rectangle 53"/>
            <p:cNvSpPr>
              <a:spLocks noChangeArrowheads="1"/>
            </p:cNvSpPr>
            <p:nvPr/>
          </p:nvSpPr>
          <p:spPr bwMode="auto">
            <a:xfrm>
              <a:off x="2432026" y="1640371"/>
              <a:ext cx="358992" cy="2449255"/>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7" name="Rectangle 54"/>
            <p:cNvSpPr>
              <a:spLocks noChangeArrowheads="1"/>
            </p:cNvSpPr>
            <p:nvPr/>
          </p:nvSpPr>
          <p:spPr bwMode="auto">
            <a:xfrm>
              <a:off x="1971957" y="2600994"/>
              <a:ext cx="361294" cy="1488632"/>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cxnSp>
          <p:nvCxnSpPr>
            <p:cNvPr id="174" name="直接连接符 173"/>
            <p:cNvCxnSpPr/>
            <p:nvPr/>
          </p:nvCxnSpPr>
          <p:spPr>
            <a:xfrm>
              <a:off x="1474958" y="4094874"/>
              <a:ext cx="5689330" cy="0"/>
            </a:xfrm>
            <a:prstGeom prst="line">
              <a:avLst/>
            </a:prstGeom>
            <a:solidFill>
              <a:srgbClr val="9C9C9C"/>
            </a:solidFill>
            <a:ln w="22225">
              <a:solidFill>
                <a:schemeClr val="bg1">
                  <a:lumMod val="65000"/>
                </a:schemeClr>
              </a:solidFill>
              <a:miter lim="800000"/>
            </a:ln>
          </p:spPr>
        </p:cxnSp>
        <p:grpSp>
          <p:nvGrpSpPr>
            <p:cNvPr id="175" name="组合 174"/>
            <p:cNvGrpSpPr/>
            <p:nvPr/>
          </p:nvGrpSpPr>
          <p:grpSpPr>
            <a:xfrm>
              <a:off x="1370167" y="1261607"/>
              <a:ext cx="108000" cy="2880000"/>
              <a:chOff x="1146924" y="1203598"/>
              <a:chExt cx="108000" cy="2880000"/>
            </a:xfrm>
          </p:grpSpPr>
          <p:cxnSp>
            <p:nvCxnSpPr>
              <p:cNvPr id="176" name="直接连接符 175"/>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7" name="直接连接符 176"/>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82" name="直接连接符 181"/>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83" name="直接连接符 182"/>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4" name="直接连接符 183"/>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5" name="直接连接符 184"/>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6" name="TextBox 185"/>
            <p:cNvSpPr txBox="1"/>
            <p:nvPr/>
          </p:nvSpPr>
          <p:spPr bwMode="auto">
            <a:xfrm>
              <a:off x="884466" y="3949139"/>
              <a:ext cx="450764"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7" name="TextBox 186"/>
            <p:cNvSpPr txBox="1"/>
            <p:nvPr/>
          </p:nvSpPr>
          <p:spPr bwMode="auto">
            <a:xfrm>
              <a:off x="770653" y="328677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20%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8" name="TextBox 187"/>
            <p:cNvSpPr txBox="1"/>
            <p:nvPr/>
          </p:nvSpPr>
          <p:spPr bwMode="auto">
            <a:xfrm>
              <a:off x="770653" y="295558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30%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9" name="TextBox 188"/>
            <p:cNvSpPr txBox="1"/>
            <p:nvPr/>
          </p:nvSpPr>
          <p:spPr bwMode="auto">
            <a:xfrm>
              <a:off x="770653" y="262440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40%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0" name="TextBox 189"/>
            <p:cNvSpPr txBox="1"/>
            <p:nvPr/>
          </p:nvSpPr>
          <p:spPr bwMode="auto">
            <a:xfrm>
              <a:off x="770653" y="229321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50%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1" name="TextBox 190"/>
            <p:cNvSpPr txBox="1"/>
            <p:nvPr/>
          </p:nvSpPr>
          <p:spPr bwMode="auto">
            <a:xfrm>
              <a:off x="770653" y="196203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60%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2" name="TextBox 191"/>
            <p:cNvSpPr txBox="1"/>
            <p:nvPr/>
          </p:nvSpPr>
          <p:spPr bwMode="auto">
            <a:xfrm>
              <a:off x="770653" y="361795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10%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3" name="TextBox 192"/>
            <p:cNvSpPr txBox="1"/>
            <p:nvPr/>
          </p:nvSpPr>
          <p:spPr bwMode="auto">
            <a:xfrm>
              <a:off x="770652" y="163084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70%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4" name="TextBox 193"/>
            <p:cNvSpPr txBox="1"/>
            <p:nvPr/>
          </p:nvSpPr>
          <p:spPr bwMode="auto">
            <a:xfrm>
              <a:off x="770652" y="129966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80%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208" name="TextBox 207"/>
            <p:cNvSpPr txBox="1"/>
            <p:nvPr/>
          </p:nvSpPr>
          <p:spPr bwMode="auto">
            <a:xfrm>
              <a:off x="5225106" y="4152151"/>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九月</a:t>
              </a:r>
            </a:p>
          </p:txBody>
        </p:sp>
        <p:cxnSp>
          <p:nvCxnSpPr>
            <p:cNvPr id="209" name="直接连接符 208"/>
            <p:cNvCxnSpPr/>
            <p:nvPr/>
          </p:nvCxnSpPr>
          <p:spPr>
            <a:xfrm rot="5400000" flipV="1">
              <a:off x="5493589" y="4045636"/>
              <a:ext cx="108000" cy="0"/>
            </a:xfrm>
            <a:prstGeom prst="line">
              <a:avLst/>
            </a:prstGeom>
            <a:solidFill>
              <a:srgbClr val="9C9C9C"/>
            </a:solidFill>
            <a:ln w="9525">
              <a:solidFill>
                <a:schemeClr val="bg1">
                  <a:lumMod val="65000"/>
                </a:schemeClr>
              </a:solidFill>
              <a:miter lim="800000"/>
            </a:ln>
          </p:spPr>
        </p:cxnSp>
        <p:sp>
          <p:nvSpPr>
            <p:cNvPr id="200" name="TextBox 199"/>
            <p:cNvSpPr txBox="1"/>
            <p:nvPr/>
          </p:nvSpPr>
          <p:spPr bwMode="auto">
            <a:xfrm>
              <a:off x="4771065"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八月</a:t>
              </a:r>
            </a:p>
          </p:txBody>
        </p:sp>
        <p:cxnSp>
          <p:nvCxnSpPr>
            <p:cNvPr id="210" name="直接连接符 209"/>
            <p:cNvCxnSpPr/>
            <p:nvPr/>
          </p:nvCxnSpPr>
          <p:spPr>
            <a:xfrm rot="5400000" flipV="1">
              <a:off x="5041431" y="4045635"/>
              <a:ext cx="108000" cy="0"/>
            </a:xfrm>
            <a:prstGeom prst="line">
              <a:avLst/>
            </a:prstGeom>
            <a:solidFill>
              <a:srgbClr val="9C9C9C"/>
            </a:solidFill>
            <a:ln w="9525">
              <a:solidFill>
                <a:schemeClr val="bg1">
                  <a:lumMod val="65000"/>
                </a:schemeClr>
              </a:solidFill>
              <a:miter lim="800000"/>
            </a:ln>
          </p:spPr>
        </p:cxnSp>
        <p:sp>
          <p:nvSpPr>
            <p:cNvPr id="195" name="TextBox 194"/>
            <p:cNvSpPr txBox="1"/>
            <p:nvPr/>
          </p:nvSpPr>
          <p:spPr bwMode="auto">
            <a:xfrm>
              <a:off x="4317024"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七月</a:t>
              </a:r>
            </a:p>
          </p:txBody>
        </p:sp>
        <p:cxnSp>
          <p:nvCxnSpPr>
            <p:cNvPr id="211" name="直接连接符 210"/>
            <p:cNvCxnSpPr/>
            <p:nvPr/>
          </p:nvCxnSpPr>
          <p:spPr>
            <a:xfrm rot="5400000" flipV="1">
              <a:off x="4589273" y="4045635"/>
              <a:ext cx="108000" cy="0"/>
            </a:xfrm>
            <a:prstGeom prst="line">
              <a:avLst/>
            </a:prstGeom>
            <a:solidFill>
              <a:srgbClr val="9C9C9C"/>
            </a:solidFill>
            <a:ln w="9525">
              <a:solidFill>
                <a:schemeClr val="bg1">
                  <a:lumMod val="65000"/>
                </a:schemeClr>
              </a:solidFill>
              <a:miter lim="800000"/>
            </a:ln>
          </p:spPr>
        </p:cxnSp>
        <p:sp>
          <p:nvSpPr>
            <p:cNvPr id="196" name="TextBox 195"/>
            <p:cNvSpPr txBox="1"/>
            <p:nvPr/>
          </p:nvSpPr>
          <p:spPr bwMode="auto">
            <a:xfrm>
              <a:off x="3862983"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六月</a:t>
              </a:r>
            </a:p>
          </p:txBody>
        </p:sp>
        <p:cxnSp>
          <p:nvCxnSpPr>
            <p:cNvPr id="212" name="直接连接符 211"/>
            <p:cNvCxnSpPr/>
            <p:nvPr/>
          </p:nvCxnSpPr>
          <p:spPr>
            <a:xfrm rot="5400000" flipV="1">
              <a:off x="4137115" y="4045635"/>
              <a:ext cx="108000" cy="0"/>
            </a:xfrm>
            <a:prstGeom prst="line">
              <a:avLst/>
            </a:prstGeom>
            <a:solidFill>
              <a:srgbClr val="9C9C9C"/>
            </a:solidFill>
            <a:ln w="9525">
              <a:solidFill>
                <a:schemeClr val="bg1">
                  <a:lumMod val="65000"/>
                </a:schemeClr>
              </a:solidFill>
              <a:miter lim="800000"/>
            </a:ln>
          </p:spPr>
        </p:cxnSp>
        <p:sp>
          <p:nvSpPr>
            <p:cNvPr id="197" name="TextBox 196"/>
            <p:cNvSpPr txBox="1"/>
            <p:nvPr/>
          </p:nvSpPr>
          <p:spPr bwMode="auto">
            <a:xfrm>
              <a:off x="3408942"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五月</a:t>
              </a:r>
            </a:p>
          </p:txBody>
        </p:sp>
        <p:cxnSp>
          <p:nvCxnSpPr>
            <p:cNvPr id="213" name="直接连接符 212"/>
            <p:cNvCxnSpPr/>
            <p:nvPr/>
          </p:nvCxnSpPr>
          <p:spPr>
            <a:xfrm rot="5400000" flipV="1">
              <a:off x="3684957" y="4045635"/>
              <a:ext cx="108000" cy="0"/>
            </a:xfrm>
            <a:prstGeom prst="line">
              <a:avLst/>
            </a:prstGeom>
            <a:solidFill>
              <a:srgbClr val="9C9C9C"/>
            </a:solidFill>
            <a:ln w="9525">
              <a:solidFill>
                <a:schemeClr val="bg1">
                  <a:lumMod val="65000"/>
                </a:schemeClr>
              </a:solidFill>
              <a:miter lim="800000"/>
            </a:ln>
          </p:spPr>
        </p:cxnSp>
        <p:sp>
          <p:nvSpPr>
            <p:cNvPr id="198" name="TextBox 197"/>
            <p:cNvSpPr txBox="1"/>
            <p:nvPr/>
          </p:nvSpPr>
          <p:spPr bwMode="auto">
            <a:xfrm>
              <a:off x="2954901"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四月</a:t>
              </a:r>
            </a:p>
          </p:txBody>
        </p:sp>
        <p:cxnSp>
          <p:nvCxnSpPr>
            <p:cNvPr id="214" name="直接连接符 213"/>
            <p:cNvCxnSpPr/>
            <p:nvPr/>
          </p:nvCxnSpPr>
          <p:spPr>
            <a:xfrm rot="5400000" flipV="1">
              <a:off x="3232799" y="4045635"/>
              <a:ext cx="108000" cy="0"/>
            </a:xfrm>
            <a:prstGeom prst="line">
              <a:avLst/>
            </a:prstGeom>
            <a:solidFill>
              <a:srgbClr val="9C9C9C"/>
            </a:solidFill>
            <a:ln w="9525">
              <a:solidFill>
                <a:schemeClr val="bg1">
                  <a:lumMod val="65000"/>
                </a:schemeClr>
              </a:solidFill>
              <a:miter lim="800000"/>
            </a:ln>
          </p:spPr>
        </p:cxnSp>
        <p:sp>
          <p:nvSpPr>
            <p:cNvPr id="199" name="TextBox 198"/>
            <p:cNvSpPr txBox="1"/>
            <p:nvPr/>
          </p:nvSpPr>
          <p:spPr bwMode="auto">
            <a:xfrm>
              <a:off x="2500860"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三月</a:t>
              </a:r>
            </a:p>
          </p:txBody>
        </p:sp>
        <p:cxnSp>
          <p:nvCxnSpPr>
            <p:cNvPr id="215" name="直接连接符 214"/>
            <p:cNvCxnSpPr/>
            <p:nvPr/>
          </p:nvCxnSpPr>
          <p:spPr>
            <a:xfrm rot="5400000" flipV="1">
              <a:off x="2780641" y="4045635"/>
              <a:ext cx="108000" cy="0"/>
            </a:xfrm>
            <a:prstGeom prst="line">
              <a:avLst/>
            </a:prstGeom>
            <a:solidFill>
              <a:srgbClr val="9C9C9C"/>
            </a:solidFill>
            <a:ln w="9525">
              <a:solidFill>
                <a:schemeClr val="bg1">
                  <a:lumMod val="65000"/>
                </a:schemeClr>
              </a:solidFill>
              <a:miter lim="800000"/>
            </a:ln>
          </p:spPr>
        </p:cxnSp>
        <p:sp>
          <p:nvSpPr>
            <p:cNvPr id="201" name="TextBox 200"/>
            <p:cNvSpPr txBox="1"/>
            <p:nvPr/>
          </p:nvSpPr>
          <p:spPr bwMode="auto">
            <a:xfrm>
              <a:off x="2046819"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二月</a:t>
              </a:r>
            </a:p>
          </p:txBody>
        </p:sp>
        <p:cxnSp>
          <p:nvCxnSpPr>
            <p:cNvPr id="216" name="直接连接符 215"/>
            <p:cNvCxnSpPr/>
            <p:nvPr/>
          </p:nvCxnSpPr>
          <p:spPr>
            <a:xfrm rot="5400000" flipV="1">
              <a:off x="2328483" y="4045635"/>
              <a:ext cx="108000" cy="0"/>
            </a:xfrm>
            <a:prstGeom prst="line">
              <a:avLst/>
            </a:prstGeom>
            <a:solidFill>
              <a:srgbClr val="9C9C9C"/>
            </a:solidFill>
            <a:ln w="9525">
              <a:solidFill>
                <a:schemeClr val="bg1">
                  <a:lumMod val="65000"/>
                </a:schemeClr>
              </a:solidFill>
              <a:miter lim="800000"/>
            </a:ln>
          </p:spPr>
        </p:cxnSp>
        <p:sp>
          <p:nvSpPr>
            <p:cNvPr id="202" name="TextBox 201"/>
            <p:cNvSpPr txBox="1"/>
            <p:nvPr/>
          </p:nvSpPr>
          <p:spPr bwMode="auto">
            <a:xfrm>
              <a:off x="1592778"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一月</a:t>
              </a:r>
            </a:p>
          </p:txBody>
        </p:sp>
        <p:cxnSp>
          <p:nvCxnSpPr>
            <p:cNvPr id="217" name="直接连接符 216"/>
            <p:cNvCxnSpPr/>
            <p:nvPr/>
          </p:nvCxnSpPr>
          <p:spPr>
            <a:xfrm rot="5400000" flipV="1">
              <a:off x="1876325" y="4045635"/>
              <a:ext cx="108000" cy="0"/>
            </a:xfrm>
            <a:prstGeom prst="line">
              <a:avLst/>
            </a:prstGeom>
            <a:solidFill>
              <a:srgbClr val="9C9C9C"/>
            </a:solidFill>
            <a:ln w="9525">
              <a:solidFill>
                <a:schemeClr val="bg1">
                  <a:lumMod val="65000"/>
                </a:schemeClr>
              </a:solidFill>
              <a:miter lim="800000"/>
            </a:ln>
          </p:spPr>
        </p:cxnSp>
        <p:sp>
          <p:nvSpPr>
            <p:cNvPr id="205" name="TextBox 204"/>
            <p:cNvSpPr txBox="1"/>
            <p:nvPr/>
          </p:nvSpPr>
          <p:spPr bwMode="auto">
            <a:xfrm>
              <a:off x="6587229" y="4152151"/>
              <a:ext cx="299113" cy="507831"/>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十二月</a:t>
              </a:r>
            </a:p>
          </p:txBody>
        </p:sp>
        <p:cxnSp>
          <p:nvCxnSpPr>
            <p:cNvPr id="220" name="直接连接符 219"/>
            <p:cNvCxnSpPr/>
            <p:nvPr/>
          </p:nvCxnSpPr>
          <p:spPr>
            <a:xfrm rot="5400000" flipV="1">
              <a:off x="6850064" y="4045634"/>
              <a:ext cx="108000" cy="0"/>
            </a:xfrm>
            <a:prstGeom prst="line">
              <a:avLst/>
            </a:prstGeom>
            <a:solidFill>
              <a:srgbClr val="9C9C9C"/>
            </a:solidFill>
            <a:ln w="9525">
              <a:solidFill>
                <a:schemeClr val="bg1">
                  <a:lumMod val="65000"/>
                </a:schemeClr>
              </a:solidFill>
              <a:miter lim="800000"/>
            </a:ln>
          </p:spPr>
        </p:cxnSp>
        <p:sp>
          <p:nvSpPr>
            <p:cNvPr id="206" name="TextBox 205"/>
            <p:cNvSpPr txBox="1"/>
            <p:nvPr/>
          </p:nvSpPr>
          <p:spPr bwMode="auto">
            <a:xfrm>
              <a:off x="6133188" y="4152151"/>
              <a:ext cx="299113" cy="507831"/>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十一月</a:t>
              </a:r>
            </a:p>
          </p:txBody>
        </p:sp>
        <p:cxnSp>
          <p:nvCxnSpPr>
            <p:cNvPr id="221" name="直接连接符 220"/>
            <p:cNvCxnSpPr/>
            <p:nvPr/>
          </p:nvCxnSpPr>
          <p:spPr>
            <a:xfrm rot="5400000" flipV="1">
              <a:off x="6397905" y="4045634"/>
              <a:ext cx="108000" cy="0"/>
            </a:xfrm>
            <a:prstGeom prst="line">
              <a:avLst/>
            </a:prstGeom>
            <a:solidFill>
              <a:srgbClr val="9C9C9C"/>
            </a:solidFill>
            <a:ln w="9525">
              <a:solidFill>
                <a:schemeClr val="bg1">
                  <a:lumMod val="65000"/>
                </a:schemeClr>
              </a:solidFill>
              <a:miter lim="800000"/>
            </a:ln>
          </p:spPr>
        </p:cxnSp>
        <p:sp>
          <p:nvSpPr>
            <p:cNvPr id="207" name="TextBox 206"/>
            <p:cNvSpPr txBox="1"/>
            <p:nvPr/>
          </p:nvSpPr>
          <p:spPr bwMode="auto">
            <a:xfrm>
              <a:off x="5679147" y="4152151"/>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itchFamily="34" charset="-122"/>
                  <a:ea typeface="微软雅黑" pitchFamily="34" charset="-122"/>
                  <a:cs typeface="Arial" pitchFamily="34" charset="0"/>
                </a:rPr>
                <a:t>十月</a:t>
              </a:r>
            </a:p>
          </p:txBody>
        </p:sp>
        <p:cxnSp>
          <p:nvCxnSpPr>
            <p:cNvPr id="222" name="直接连接符 221"/>
            <p:cNvCxnSpPr/>
            <p:nvPr/>
          </p:nvCxnSpPr>
          <p:spPr>
            <a:xfrm rot="5400000" flipV="1">
              <a:off x="5945747" y="4045634"/>
              <a:ext cx="108000" cy="0"/>
            </a:xfrm>
            <a:prstGeom prst="line">
              <a:avLst/>
            </a:prstGeom>
            <a:solidFill>
              <a:srgbClr val="9C9C9C"/>
            </a:solidFill>
            <a:ln w="9525">
              <a:solidFill>
                <a:schemeClr val="bg1">
                  <a:lumMod val="65000"/>
                </a:schemeClr>
              </a:solidFill>
              <a:miter lim="800000"/>
            </a:ln>
          </p:spPr>
        </p:cxnSp>
        <p:sp>
          <p:nvSpPr>
            <p:cNvPr id="241" name="矩形 240"/>
            <p:cNvSpPr/>
            <p:nvPr/>
          </p:nvSpPr>
          <p:spPr>
            <a:xfrm>
              <a:off x="7181667" y="2582054"/>
              <a:ext cx="142240" cy="142240"/>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2" name="矩形 241"/>
            <p:cNvSpPr/>
            <p:nvPr/>
          </p:nvSpPr>
          <p:spPr>
            <a:xfrm>
              <a:off x="7181667" y="2284609"/>
              <a:ext cx="142240" cy="142240"/>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3" name="矩形 242"/>
            <p:cNvSpPr/>
            <p:nvPr/>
          </p:nvSpPr>
          <p:spPr>
            <a:xfrm>
              <a:off x="7181667" y="1987164"/>
              <a:ext cx="142240" cy="142240"/>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4" name="TextBox 692"/>
            <p:cNvSpPr txBox="1"/>
            <p:nvPr/>
          </p:nvSpPr>
          <p:spPr bwMode="auto">
            <a:xfrm>
              <a:off x="7323907" y="19197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itchFamily="34" charset="-122"/>
                  <a:ea typeface="微软雅黑" pitchFamily="34" charset="-122"/>
                  <a:cs typeface="Arial" pitchFamily="34" charset="0"/>
                </a:rPr>
                <a:t>添加标题</a:t>
              </a:r>
            </a:p>
          </p:txBody>
        </p:sp>
        <p:sp>
          <p:nvSpPr>
            <p:cNvPr id="245" name="TextBox 692"/>
            <p:cNvSpPr txBox="1"/>
            <p:nvPr/>
          </p:nvSpPr>
          <p:spPr bwMode="auto">
            <a:xfrm>
              <a:off x="7323907" y="22245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itchFamily="34" charset="-122"/>
                  <a:ea typeface="微软雅黑" pitchFamily="34" charset="-122"/>
                  <a:cs typeface="Arial" pitchFamily="34" charset="0"/>
                </a:rPr>
                <a:t>添加标题</a:t>
              </a:r>
            </a:p>
          </p:txBody>
        </p:sp>
        <p:sp>
          <p:nvSpPr>
            <p:cNvPr id="246" name="TextBox 692"/>
            <p:cNvSpPr txBox="1"/>
            <p:nvPr/>
          </p:nvSpPr>
          <p:spPr bwMode="auto">
            <a:xfrm>
              <a:off x="7323907" y="25293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itchFamily="34" charset="-122"/>
                  <a:ea typeface="微软雅黑" pitchFamily="34" charset="-122"/>
                  <a:cs typeface="Arial" pitchFamily="34" charset="0"/>
                </a:rPr>
                <a:t>添加标题</a:t>
              </a:r>
            </a:p>
          </p:txBody>
        </p:sp>
        <p:sp>
          <p:nvSpPr>
            <p:cNvPr id="254" name="TextBox 682"/>
            <p:cNvSpPr txBox="1"/>
            <p:nvPr/>
          </p:nvSpPr>
          <p:spPr>
            <a:xfrm>
              <a:off x="1437827"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a:solidFill>
                    <a:srgbClr val="FF388C"/>
                  </a:solidFill>
                  <a:latin typeface="方正中等线简体" pitchFamily="65" charset="-122"/>
                  <a:ea typeface="方正中等线简体" pitchFamily="65" charset="-122"/>
                </a:rPr>
                <a:t>20</a:t>
              </a:r>
              <a:r>
                <a:rPr lang="en-US" altLang="zh-CN" sz="1000" dirty="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56" name="TextBox 682"/>
            <p:cNvSpPr txBox="1"/>
            <p:nvPr/>
          </p:nvSpPr>
          <p:spPr>
            <a:xfrm>
              <a:off x="2347703" y="120064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a:solidFill>
                    <a:srgbClr val="9C007F"/>
                  </a:solidFill>
                  <a:latin typeface="方正中等线简体" pitchFamily="65" charset="-122"/>
                  <a:ea typeface="方正中等线简体" pitchFamily="65" charset="-122"/>
                </a:rPr>
                <a:t>70</a:t>
              </a:r>
              <a:r>
                <a:rPr lang="en-US" altLang="zh-CN" sz="1000" dirty="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57" name="TextBox 682"/>
            <p:cNvSpPr txBox="1"/>
            <p:nvPr/>
          </p:nvSpPr>
          <p:spPr>
            <a:xfrm>
              <a:off x="2753326" y="328004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a:solidFill>
                    <a:srgbClr val="68007F"/>
                  </a:solidFill>
                  <a:latin typeface="方正中等线简体" pitchFamily="65" charset="-122"/>
                  <a:ea typeface="方正中等线简体" pitchFamily="65" charset="-122"/>
                </a:rPr>
                <a:t>10</a:t>
              </a:r>
              <a:r>
                <a:rPr lang="en-US" altLang="zh-CN" sz="1000" dirty="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58" name="TextBox 682"/>
            <p:cNvSpPr txBox="1"/>
            <p:nvPr/>
          </p:nvSpPr>
          <p:spPr>
            <a:xfrm>
              <a:off x="1848892" y="2161240"/>
              <a:ext cx="612667"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a:solidFill>
                    <a:srgbClr val="E40059"/>
                  </a:solidFill>
                  <a:latin typeface="方正中等线简体" pitchFamily="65" charset="-122"/>
                  <a:ea typeface="方正中等线简体" pitchFamily="65" charset="-122"/>
                </a:rPr>
                <a:t>50</a:t>
              </a:r>
              <a:r>
                <a:rPr lang="en-US" altLang="zh-CN" sz="1000" dirty="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59" name="TextBox 682"/>
            <p:cNvSpPr txBox="1"/>
            <p:nvPr/>
          </p:nvSpPr>
          <p:spPr>
            <a:xfrm>
              <a:off x="3247563"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a:solidFill>
                    <a:srgbClr val="FF388C"/>
                  </a:solidFill>
                  <a:latin typeface="方正中等线简体" pitchFamily="65" charset="-122"/>
                  <a:ea typeface="方正中等线简体" pitchFamily="65" charset="-122"/>
                </a:rPr>
                <a:t>25</a:t>
              </a:r>
              <a:r>
                <a:rPr lang="en-US" altLang="zh-CN" sz="1000" dirty="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0" name="TextBox 682"/>
            <p:cNvSpPr txBox="1"/>
            <p:nvPr/>
          </p:nvSpPr>
          <p:spPr>
            <a:xfrm>
              <a:off x="4169796" y="210855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a:solidFill>
                    <a:srgbClr val="9C007F"/>
                  </a:solidFill>
                  <a:latin typeface="方正中等线简体" pitchFamily="65" charset="-122"/>
                  <a:ea typeface="方正中等线简体" pitchFamily="65" charset="-122"/>
                </a:rPr>
                <a:t>50</a:t>
              </a:r>
              <a:r>
                <a:rPr lang="en-US" altLang="zh-CN" sz="1000" dirty="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1" name="TextBox 682"/>
            <p:cNvSpPr txBox="1"/>
            <p:nvPr/>
          </p:nvSpPr>
          <p:spPr>
            <a:xfrm>
              <a:off x="4575419" y="3227573"/>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a:solidFill>
                    <a:srgbClr val="68007F"/>
                  </a:solidFill>
                  <a:latin typeface="方正中等线简体" pitchFamily="65" charset="-122"/>
                  <a:ea typeface="方正中等线简体" pitchFamily="65" charset="-122"/>
                </a:rPr>
                <a:t>15</a:t>
              </a:r>
              <a:r>
                <a:rPr lang="en-US" altLang="zh-CN" sz="1000" dirty="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2" name="TextBox 682"/>
            <p:cNvSpPr txBox="1"/>
            <p:nvPr/>
          </p:nvSpPr>
          <p:spPr>
            <a:xfrm>
              <a:off x="3670984" y="132307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a:solidFill>
                    <a:srgbClr val="E40059"/>
                  </a:solidFill>
                  <a:latin typeface="方正中等线简体" pitchFamily="65" charset="-122"/>
                  <a:ea typeface="方正中等线简体" pitchFamily="65" charset="-122"/>
                </a:rPr>
                <a:t>60</a:t>
              </a:r>
              <a:r>
                <a:rPr lang="en-US" altLang="zh-CN" sz="1000" dirty="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3" name="TextBox 682"/>
            <p:cNvSpPr txBox="1"/>
            <p:nvPr/>
          </p:nvSpPr>
          <p:spPr>
            <a:xfrm>
              <a:off x="5037682" y="2231661"/>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en-US" altLang="zh-CN" sz="1400" dirty="0">
                  <a:solidFill>
                    <a:srgbClr val="FF388C"/>
                  </a:solidFill>
                  <a:latin typeface="方正中等线简体" pitchFamily="65" charset="-122"/>
                  <a:ea typeface="方正中等线简体" pitchFamily="65" charset="-122"/>
                </a:rPr>
                <a:t>45</a:t>
              </a:r>
              <a:r>
                <a:rPr lang="en-US" altLang="zh-CN" sz="1000" dirty="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4" name="TextBox 682"/>
            <p:cNvSpPr txBox="1"/>
            <p:nvPr/>
          </p:nvSpPr>
          <p:spPr>
            <a:xfrm>
              <a:off x="5959915" y="1765895"/>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en-US" altLang="zh-CN" sz="1400" dirty="0">
                  <a:solidFill>
                    <a:srgbClr val="9C007F"/>
                  </a:solidFill>
                  <a:latin typeface="方正中等线简体" pitchFamily="65" charset="-122"/>
                  <a:ea typeface="方正中等线简体" pitchFamily="65" charset="-122"/>
                </a:rPr>
                <a:t>55</a:t>
              </a:r>
              <a:r>
                <a:rPr lang="en-US" altLang="zh-CN" sz="1000" dirty="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5" name="TextBox 682"/>
            <p:cNvSpPr txBox="1"/>
            <p:nvPr/>
          </p:nvSpPr>
          <p:spPr>
            <a:xfrm>
              <a:off x="6365538" y="229321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en-US" altLang="zh-CN" sz="1400" dirty="0">
                  <a:solidFill>
                    <a:srgbClr val="68007F"/>
                  </a:solidFill>
                  <a:latin typeface="方正中等线简体" pitchFamily="65" charset="-122"/>
                  <a:ea typeface="方正中等线简体" pitchFamily="65" charset="-122"/>
                </a:rPr>
                <a:t>44</a:t>
              </a:r>
              <a:r>
                <a:rPr lang="en-US" altLang="zh-CN" sz="1000" dirty="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6" name="TextBox 682"/>
            <p:cNvSpPr txBox="1"/>
            <p:nvPr/>
          </p:nvSpPr>
          <p:spPr>
            <a:xfrm>
              <a:off x="5461103" y="262746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en-US" altLang="zh-CN" sz="1400" dirty="0">
                  <a:solidFill>
                    <a:srgbClr val="E40059"/>
                  </a:solidFill>
                  <a:latin typeface="方正中等线简体" pitchFamily="65" charset="-122"/>
                  <a:ea typeface="方正中等线简体" pitchFamily="65" charset="-122"/>
                </a:rPr>
                <a:t>35</a:t>
              </a:r>
              <a:r>
                <a:rPr lang="en-US" altLang="zh-CN" sz="1000" dirty="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7" name="矩形 266"/>
            <p:cNvSpPr/>
            <p:nvPr/>
          </p:nvSpPr>
          <p:spPr>
            <a:xfrm>
              <a:off x="7181667" y="2878616"/>
              <a:ext cx="142240" cy="14224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68" name="TextBox 692"/>
            <p:cNvSpPr txBox="1"/>
            <p:nvPr/>
          </p:nvSpPr>
          <p:spPr bwMode="auto">
            <a:xfrm>
              <a:off x="7323907" y="2825946"/>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itchFamily="34" charset="-122"/>
                  <a:ea typeface="微软雅黑" pitchFamily="34" charset="-122"/>
                  <a:cs typeface="Arial" pitchFamily="34" charset="0"/>
                </a:rPr>
                <a:t>添加标题</a:t>
              </a:r>
            </a:p>
          </p:txBody>
        </p:sp>
      </p:grpSp>
    </p:spTree>
    <p:extLst>
      <p:ext uri="{BB962C8B-B14F-4D97-AF65-F5344CB8AC3E}">
        <p14:creationId xmlns:p14="http://schemas.microsoft.com/office/powerpoint/2010/main" val="3940671297"/>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6" name="直接连接符 165"/>
          <p:cNvCxnSpPr/>
          <p:nvPr/>
        </p:nvCxnSpPr>
        <p:spPr>
          <a:xfrm>
            <a:off x="580768" y="4227934"/>
            <a:ext cx="7952045" cy="0"/>
          </a:xfrm>
          <a:prstGeom prst="line">
            <a:avLst/>
          </a:prstGeom>
          <a:solidFill>
            <a:srgbClr val="070606"/>
          </a:solidFill>
          <a:ln w="15875">
            <a:solidFill>
              <a:schemeClr val="bg1">
                <a:lumMod val="65000"/>
              </a:schemeClr>
            </a:solidFill>
            <a:round/>
          </a:ln>
        </p:spPr>
      </p:cxnSp>
      <p:grpSp>
        <p:nvGrpSpPr>
          <p:cNvPr id="2" name="组合 1"/>
          <p:cNvGrpSpPr/>
          <p:nvPr/>
        </p:nvGrpSpPr>
        <p:grpSpPr>
          <a:xfrm>
            <a:off x="1033463" y="2093193"/>
            <a:ext cx="1990725" cy="1990725"/>
            <a:chOff x="1033463" y="2093193"/>
            <a:chExt cx="1990725" cy="1990725"/>
          </a:xfrm>
        </p:grpSpPr>
        <p:sp>
          <p:nvSpPr>
            <p:cNvPr id="89097" name="Freeform 8"/>
            <p:cNvSpPr/>
            <p:nvPr/>
          </p:nvSpPr>
          <p:spPr bwMode="auto">
            <a:xfrm>
              <a:off x="1033463" y="2093193"/>
              <a:ext cx="1990725" cy="1990725"/>
            </a:xfrm>
            <a:prstGeom prst="star10">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098" name="Oval 9"/>
            <p:cNvSpPr>
              <a:spLocks noChangeArrowheads="1"/>
            </p:cNvSpPr>
            <p:nvPr/>
          </p:nvSpPr>
          <p:spPr bwMode="auto">
            <a:xfrm>
              <a:off x="124618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68" name="TextBox 682"/>
            <p:cNvSpPr txBox="1"/>
            <p:nvPr/>
          </p:nvSpPr>
          <p:spPr>
            <a:xfrm>
              <a:off x="14242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a:solidFill>
                    <a:prstClr val="black">
                      <a:lumMod val="75000"/>
                      <a:lumOff val="25000"/>
                    </a:prstClr>
                  </a:solidFill>
                  <a:latin typeface="方正中等线简体" pitchFamily="65" charset="-122"/>
                  <a:ea typeface="方正中等线简体" pitchFamily="65" charset="-122"/>
                </a:rPr>
                <a:t>85</a:t>
              </a:r>
              <a:r>
                <a:rPr lang="en-US" altLang="zh-CN" sz="2800" b="1" dirty="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3" name="组合 2"/>
          <p:cNvGrpSpPr/>
          <p:nvPr/>
        </p:nvGrpSpPr>
        <p:grpSpPr>
          <a:xfrm>
            <a:off x="3506903" y="2093193"/>
            <a:ext cx="1946160" cy="1990725"/>
            <a:chOff x="3506903" y="2093193"/>
            <a:chExt cx="1946160" cy="1990725"/>
          </a:xfrm>
        </p:grpSpPr>
        <p:sp>
          <p:nvSpPr>
            <p:cNvPr id="89102" name="Freeform 13"/>
            <p:cNvSpPr/>
            <p:nvPr/>
          </p:nvSpPr>
          <p:spPr bwMode="auto">
            <a:xfrm>
              <a:off x="3506903" y="2093193"/>
              <a:ext cx="1946160" cy="1990725"/>
            </a:xfrm>
            <a:prstGeom prst="star10">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3" name="Oval 14"/>
            <p:cNvSpPr>
              <a:spLocks noChangeArrowheads="1"/>
            </p:cNvSpPr>
            <p:nvPr/>
          </p:nvSpPr>
          <p:spPr bwMode="auto">
            <a:xfrm>
              <a:off x="3675063"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0" name="TextBox 682"/>
            <p:cNvSpPr txBox="1"/>
            <p:nvPr/>
          </p:nvSpPr>
          <p:spPr>
            <a:xfrm>
              <a:off x="38626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a:solidFill>
                    <a:prstClr val="black">
                      <a:lumMod val="75000"/>
                      <a:lumOff val="25000"/>
                    </a:prstClr>
                  </a:solidFill>
                  <a:latin typeface="方正中等线简体" pitchFamily="65" charset="-122"/>
                  <a:ea typeface="方正中等线简体" pitchFamily="65" charset="-122"/>
                </a:rPr>
                <a:t>75</a:t>
              </a:r>
              <a:r>
                <a:rPr lang="en-US" altLang="zh-CN" sz="2800" b="1" dirty="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4" name="组合 3"/>
          <p:cNvGrpSpPr/>
          <p:nvPr/>
        </p:nvGrpSpPr>
        <p:grpSpPr>
          <a:xfrm>
            <a:off x="5868144" y="2093193"/>
            <a:ext cx="2021732" cy="1990725"/>
            <a:chOff x="5868144" y="2093193"/>
            <a:chExt cx="2021732" cy="1990725"/>
          </a:xfrm>
        </p:grpSpPr>
        <p:sp>
          <p:nvSpPr>
            <p:cNvPr id="89107" name="Freeform 18"/>
            <p:cNvSpPr/>
            <p:nvPr/>
          </p:nvSpPr>
          <p:spPr bwMode="auto">
            <a:xfrm>
              <a:off x="5868144" y="2093193"/>
              <a:ext cx="2021732" cy="1990725"/>
            </a:xfrm>
            <a:prstGeom prst="star10">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8" name="Oval 19"/>
            <p:cNvSpPr>
              <a:spLocks noChangeArrowheads="1"/>
            </p:cNvSpPr>
            <p:nvPr/>
          </p:nvSpPr>
          <p:spPr bwMode="auto">
            <a:xfrm>
              <a:off x="610393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1" name="TextBox 682"/>
            <p:cNvSpPr txBox="1"/>
            <p:nvPr/>
          </p:nvSpPr>
          <p:spPr>
            <a:xfrm>
              <a:off x="6330111"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r>
                <a:rPr lang="en-US" altLang="zh-CN" sz="5400" b="1" dirty="0">
                  <a:solidFill>
                    <a:prstClr val="black">
                      <a:lumMod val="75000"/>
                      <a:lumOff val="25000"/>
                    </a:prstClr>
                  </a:solidFill>
                  <a:latin typeface="方正中等线简体" pitchFamily="65" charset="-122"/>
                  <a:ea typeface="方正中等线简体" pitchFamily="65" charset="-122"/>
                </a:rPr>
                <a:t>65</a:t>
              </a:r>
              <a:r>
                <a:rPr lang="en-US" altLang="zh-CN" sz="2800" b="1" dirty="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sp>
        <p:nvSpPr>
          <p:cNvPr id="15"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6" name="直接连接符 15"/>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7"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val="3737149534"/>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inVertical)">
                                      <p:cBhvr>
                                        <p:cTn id="11" dur="500"/>
                                        <p:tgtEl>
                                          <p:spTgt spid="16"/>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p:tgtEl>
                                          <p:spTgt spid="15"/>
                                        </p:tgtEl>
                                        <p:attrNameLst>
                                          <p:attrName>ppt_y</p:attrName>
                                        </p:attrNameLst>
                                      </p:cBhvr>
                                      <p:tavLst>
                                        <p:tav tm="0">
                                          <p:val>
                                            <p:strVal val="#ppt_y-#ppt_h*1.125000"/>
                                          </p:val>
                                        </p:tav>
                                        <p:tav tm="100000">
                                          <p:val>
                                            <p:strVal val="#ppt_y"/>
                                          </p:val>
                                        </p:tav>
                                      </p:tavLst>
                                    </p:anim>
                                    <p:animEffect transition="in" filter="wipe(down)">
                                      <p:cBhvr>
                                        <p:cTn id="16" dur="500"/>
                                        <p:tgtEl>
                                          <p:spTgt spid="15"/>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166"/>
                                        </p:tgtEl>
                                        <p:attrNameLst>
                                          <p:attrName>style.visibility</p:attrName>
                                        </p:attrNameLst>
                                      </p:cBhvr>
                                      <p:to>
                                        <p:strVal val="visible"/>
                                      </p:to>
                                    </p:set>
                                    <p:animEffect transition="in" filter="barn(inVertical)">
                                      <p:cBhvr>
                                        <p:cTn id="20" dur="750"/>
                                        <p:tgtEl>
                                          <p:spTgt spid="166"/>
                                        </p:tgtEl>
                                      </p:cBhvr>
                                    </p:animEffect>
                                  </p:childTnLst>
                                </p:cTn>
                              </p:par>
                            </p:childTnLst>
                          </p:cTn>
                        </p:par>
                        <p:par>
                          <p:cTn id="21" fill="hold">
                            <p:stCondLst>
                              <p:cond delay="2250"/>
                            </p:stCondLst>
                            <p:childTnLst>
                              <p:par>
                                <p:cTn id="22" presetID="52"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Scale>
                                      <p:cBhvr>
                                        <p:cTn id="24"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5" dur="1000" decel="50000" fill="hold">
                                          <p:stCondLst>
                                            <p:cond delay="0"/>
                                          </p:stCondLst>
                                        </p:cTn>
                                        <p:tgtEl>
                                          <p:spTgt spid="2"/>
                                        </p:tgtEl>
                                        <p:attrNameLst>
                                          <p:attrName>ppt_x</p:attrName>
                                          <p:attrName>ppt_y</p:attrName>
                                        </p:attrNameLst>
                                      </p:cBhvr>
                                    </p:animMotion>
                                    <p:animEffect transition="in" filter="fade">
                                      <p:cBhvr>
                                        <p:cTn id="26" dur="1000"/>
                                        <p:tgtEl>
                                          <p:spTgt spid="2"/>
                                        </p:tgtEl>
                                      </p:cBhvr>
                                    </p:animEffect>
                                  </p:childTnLst>
                                </p:cTn>
                              </p:par>
                            </p:childTnLst>
                          </p:cTn>
                        </p:par>
                        <p:par>
                          <p:cTn id="27" fill="hold">
                            <p:stCondLst>
                              <p:cond delay="3250"/>
                            </p:stCondLst>
                            <p:childTnLst>
                              <p:par>
                                <p:cTn id="28" presetID="52" presetClass="entr" presetSubtype="0"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Scale>
                                      <p:cBhvr>
                                        <p:cTn id="30"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1" dur="1000" decel="50000" fill="hold">
                                          <p:stCondLst>
                                            <p:cond delay="0"/>
                                          </p:stCondLst>
                                        </p:cTn>
                                        <p:tgtEl>
                                          <p:spTgt spid="3"/>
                                        </p:tgtEl>
                                        <p:attrNameLst>
                                          <p:attrName>ppt_x</p:attrName>
                                          <p:attrName>ppt_y</p:attrName>
                                        </p:attrNameLst>
                                      </p:cBhvr>
                                    </p:animMotion>
                                    <p:animEffect transition="in" filter="fade">
                                      <p:cBhvr>
                                        <p:cTn id="32" dur="1000"/>
                                        <p:tgtEl>
                                          <p:spTgt spid="3"/>
                                        </p:tgtEl>
                                      </p:cBhvr>
                                    </p:animEffect>
                                  </p:childTnLst>
                                </p:cTn>
                              </p:par>
                            </p:childTnLst>
                          </p:cTn>
                        </p:par>
                        <p:par>
                          <p:cTn id="33" fill="hold">
                            <p:stCondLst>
                              <p:cond delay="4250"/>
                            </p:stCondLst>
                            <p:childTnLst>
                              <p:par>
                                <p:cTn id="34" presetID="52" presetClass="entr" presetSubtype="0"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Scale>
                                      <p:cBhvr>
                                        <p:cTn id="36"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7" dur="1000" decel="50000" fill="hold">
                                          <p:stCondLst>
                                            <p:cond delay="0"/>
                                          </p:stCondLst>
                                        </p:cTn>
                                        <p:tgtEl>
                                          <p:spTgt spid="4"/>
                                        </p:tgtEl>
                                        <p:attrNameLst>
                                          <p:attrName>ppt_x</p:attrName>
                                          <p:attrName>ppt_y</p:attrName>
                                        </p:attrNameLst>
                                      </p:cBhvr>
                                    </p:animMotion>
                                    <p:animEffect transition="in" filter="fade">
                                      <p:cBhvr>
                                        <p:cTn id="38"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0" y="2286"/>
            <a:ext cx="9144000" cy="5138928"/>
          </a:xfrm>
          <a:prstGeom prst="rect">
            <a:avLst/>
          </a:prstGeom>
        </p:spPr>
      </p:pic>
      <p:pic>
        <p:nvPicPr>
          <p:cNvPr id="12" name="图片 11">
            <a:extLst>
              <a:ext uri="{FF2B5EF4-FFF2-40B4-BE49-F238E27FC236}">
                <a16:creationId xmlns="" xmlns:a16="http://schemas.microsoft.com/office/drawing/2014/main" id="{40F01060-1E5B-4A04-8469-5C06692D7D3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40881" y="3014757"/>
            <a:ext cx="1136909" cy="913876"/>
          </a:xfrm>
          <a:prstGeom prst="rect">
            <a:avLst/>
          </a:prstGeom>
        </p:spPr>
      </p:pic>
      <p:pic>
        <p:nvPicPr>
          <p:cNvPr id="14" name="Picture 4" descr="蓝色长城2">
            <a:extLst>
              <a:ext uri="{FF2B5EF4-FFF2-40B4-BE49-F238E27FC236}">
                <a16:creationId xmlns="" xmlns:a16="http://schemas.microsoft.com/office/drawing/2014/main" id="{A13F87BE-9523-48BD-AA2A-81630944E0A8}"/>
              </a:ext>
            </a:extLst>
          </p:cNvPr>
          <p:cNvPicPr>
            <a:picLocks noChangeAspect="1" noChangeArrowheads="1"/>
          </p:cNvPicPr>
          <p:nvPr/>
        </p:nvPicPr>
        <p:blipFill>
          <a:blip r:embed="rId5">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74512539"/>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9" presetClass="entr" presetSubtype="0" decel="10000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1000" fill="hold"/>
                                        <p:tgtEl>
                                          <p:spTgt spid="12"/>
                                        </p:tgtEl>
                                        <p:attrNameLst>
                                          <p:attrName>ppt_w</p:attrName>
                                        </p:attrNameLst>
                                      </p:cBhvr>
                                      <p:tavLst>
                                        <p:tav tm="0">
                                          <p:val>
                                            <p:fltVal val="0"/>
                                          </p:val>
                                        </p:tav>
                                        <p:tav tm="100000">
                                          <p:val>
                                            <p:strVal val="#ppt_w"/>
                                          </p:val>
                                        </p:tav>
                                      </p:tavLst>
                                    </p:anim>
                                    <p:anim calcmode="lin" valueType="num">
                                      <p:cBhvr>
                                        <p:cTn id="14" dur="1000" fill="hold"/>
                                        <p:tgtEl>
                                          <p:spTgt spid="12"/>
                                        </p:tgtEl>
                                        <p:attrNameLst>
                                          <p:attrName>ppt_h</p:attrName>
                                        </p:attrNameLst>
                                      </p:cBhvr>
                                      <p:tavLst>
                                        <p:tav tm="0">
                                          <p:val>
                                            <p:fltVal val="0"/>
                                          </p:val>
                                        </p:tav>
                                        <p:tav tm="100000">
                                          <p:val>
                                            <p:strVal val="#ppt_h"/>
                                          </p:val>
                                        </p:tav>
                                      </p:tavLst>
                                    </p:anim>
                                    <p:anim calcmode="lin" valueType="num">
                                      <p:cBhvr>
                                        <p:cTn id="15" dur="1000" fill="hold"/>
                                        <p:tgtEl>
                                          <p:spTgt spid="12"/>
                                        </p:tgtEl>
                                        <p:attrNameLst>
                                          <p:attrName>style.rotation</p:attrName>
                                        </p:attrNameLst>
                                      </p:cBhvr>
                                      <p:tavLst>
                                        <p:tav tm="0">
                                          <p:val>
                                            <p:fltVal val="360"/>
                                          </p:val>
                                        </p:tav>
                                        <p:tav tm="100000">
                                          <p:val>
                                            <p:fltVal val="0"/>
                                          </p:val>
                                        </p:tav>
                                      </p:tavLst>
                                    </p:anim>
                                    <p:animEffect transition="in" filter="fade">
                                      <p:cBhvr>
                                        <p:cTn id="16"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图片包含 文字, 纵横字谜&#10;&#10;已生成极高可信度的说明">
            <a:extLst>
              <a:ext uri="{FF2B5EF4-FFF2-40B4-BE49-F238E27FC236}">
                <a16:creationId xmlns="" xmlns:a16="http://schemas.microsoft.com/office/drawing/2014/main" id="{9340AE41-C2AA-4015-9261-5EEB74F96BF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58349" y="1538220"/>
            <a:ext cx="2072948" cy="2072947"/>
          </a:xfrm>
          <a:prstGeom prst="rect">
            <a:avLst/>
          </a:prstGeom>
        </p:spPr>
      </p:pic>
      <p:pic>
        <p:nvPicPr>
          <p:cNvPr id="5" name="图片 4" descr="图片包含 户外, 红色, 浅色&#10;&#10;已生成高可信度的说明">
            <a:extLst>
              <a:ext uri="{FF2B5EF4-FFF2-40B4-BE49-F238E27FC236}">
                <a16:creationId xmlns="" xmlns:a16="http://schemas.microsoft.com/office/drawing/2014/main" id="{D6096BB1-D831-4170-8C8D-A3D729A2EE1C}"/>
              </a:ext>
            </a:extLst>
          </p:cNvPr>
          <p:cNvPicPr>
            <a:picLocks noChangeAspect="1"/>
          </p:cNvPicPr>
          <p:nvPr/>
        </p:nvPicPr>
        <p:blipFill rotWithShape="1">
          <a:blip r:embed="rId3">
            <a:extLst>
              <a:ext uri="{28A0092B-C50C-407E-A947-70E740481C1C}">
                <a14:useLocalDpi xmlns:a14="http://schemas.microsoft.com/office/drawing/2010/main" val="0"/>
              </a:ext>
            </a:extLst>
          </a:blip>
          <a:srcRect t="34236" b="34236"/>
          <a:stretch/>
        </p:blipFill>
        <p:spPr>
          <a:xfrm>
            <a:off x="1044632" y="1494144"/>
            <a:ext cx="4557239" cy="1436810"/>
          </a:xfrm>
          <a:prstGeom prst="rect">
            <a:avLst/>
          </a:prstGeom>
        </p:spPr>
      </p:pic>
      <p:sp>
        <p:nvSpPr>
          <p:cNvPr id="6" name="文本框 5">
            <a:extLst>
              <a:ext uri="{FF2B5EF4-FFF2-40B4-BE49-F238E27FC236}">
                <a16:creationId xmlns="" xmlns:a16="http://schemas.microsoft.com/office/drawing/2014/main" id="{B8CC5B47-96E9-47D1-A7EF-61006ED444FB}"/>
              </a:ext>
            </a:extLst>
          </p:cNvPr>
          <p:cNvSpPr txBox="1"/>
          <p:nvPr/>
        </p:nvSpPr>
        <p:spPr>
          <a:xfrm>
            <a:off x="980481" y="2939623"/>
            <a:ext cx="4762426" cy="461665"/>
          </a:xfrm>
          <a:prstGeom prst="rect">
            <a:avLst/>
          </a:prstGeom>
          <a:noFill/>
        </p:spPr>
        <p:txBody>
          <a:bodyPr wrap="square" rtlCol="0">
            <a:spAutoFit/>
          </a:bodyPr>
          <a:lstStyle/>
          <a:p>
            <a:pPr marL="0" marR="0" lvl="0" indent="0" algn="dist" defTabSz="685800" rtl="0" eaLnBrk="1" fontAlgn="auto" latinLnBrk="0" hangingPunct="1">
              <a:lnSpc>
                <a:spcPct val="100000"/>
              </a:lnSpc>
              <a:spcBef>
                <a:spcPts val="0"/>
              </a:spcBef>
              <a:spcAft>
                <a:spcPts val="0"/>
              </a:spcAft>
              <a:buClrTx/>
              <a:buSzTx/>
              <a:buFontTx/>
              <a:buNone/>
              <a:tabLst/>
              <a:defRPr/>
            </a:pPr>
            <a:r>
              <a:rPr kumimoji="0" lang="zh-CN" altLang="en-US" sz="2400" b="1" i="0" u="none" strike="noStrike" kern="1200" cap="none" spc="0" normalizeH="0" baseline="0" noProof="0" dirty="0">
                <a:ln>
                  <a:noFill/>
                </a:ln>
                <a:solidFill>
                  <a:prstClr val="black"/>
                </a:solidFill>
                <a:effectLst/>
                <a:uLnTx/>
                <a:uFillTx/>
                <a:latin typeface="微软雅黑 Light" panose="020B0502040204020203" pitchFamily="34" charset="-122"/>
                <a:ea typeface="微软雅黑 Light" panose="020B0502040204020203" pitchFamily="34" charset="-122"/>
                <a:cs typeface="+mn-cs"/>
              </a:rPr>
              <a:t>关注定期送福利</a:t>
            </a:r>
          </a:p>
        </p:txBody>
      </p:sp>
      <p:grpSp>
        <p:nvGrpSpPr>
          <p:cNvPr id="100" name="组合 99">
            <a:extLst>
              <a:ext uri="{FF2B5EF4-FFF2-40B4-BE49-F238E27FC236}">
                <a16:creationId xmlns="" xmlns:a16="http://schemas.microsoft.com/office/drawing/2014/main" id="{D2A26B04-55FD-4760-AA78-75752255A08D}"/>
              </a:ext>
            </a:extLst>
          </p:cNvPr>
          <p:cNvGrpSpPr/>
          <p:nvPr/>
        </p:nvGrpSpPr>
        <p:grpSpPr>
          <a:xfrm>
            <a:off x="1067753" y="3387329"/>
            <a:ext cx="4595234" cy="79177"/>
            <a:chOff x="1416051" y="4473575"/>
            <a:chExt cx="6126978" cy="142875"/>
          </a:xfrm>
        </p:grpSpPr>
        <p:cxnSp>
          <p:nvCxnSpPr>
            <p:cNvPr id="12" name="直接连接符 11">
              <a:extLst>
                <a:ext uri="{FF2B5EF4-FFF2-40B4-BE49-F238E27FC236}">
                  <a16:creationId xmlns="" xmlns:a16="http://schemas.microsoft.com/office/drawing/2014/main" id="{2F3F26AB-9117-4F97-97C4-8D7C3F09BACE}"/>
                </a:ext>
              </a:extLst>
            </p:cNvPr>
            <p:cNvCxnSpPr>
              <a:cxnSpLocks/>
            </p:cNvCxnSpPr>
            <p:nvPr/>
          </p:nvCxnSpPr>
          <p:spPr>
            <a:xfrm rot="1800000">
              <a:off x="1416051"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12C2264A-0D72-45F2-93E9-651A4FD139DD}"/>
                </a:ext>
              </a:extLst>
            </p:cNvPr>
            <p:cNvCxnSpPr>
              <a:cxnSpLocks/>
            </p:cNvCxnSpPr>
            <p:nvPr/>
          </p:nvCxnSpPr>
          <p:spPr>
            <a:xfrm rot="1800000">
              <a:off x="1489870"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DA9D2A32-5DF5-44ED-B2A9-798946846624}"/>
                </a:ext>
              </a:extLst>
            </p:cNvPr>
            <p:cNvCxnSpPr>
              <a:cxnSpLocks/>
            </p:cNvCxnSpPr>
            <p:nvPr/>
          </p:nvCxnSpPr>
          <p:spPr>
            <a:xfrm rot="1800000">
              <a:off x="1563689"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FBF16080-A28F-4923-8F0E-055AB4B1590E}"/>
                </a:ext>
              </a:extLst>
            </p:cNvPr>
            <p:cNvCxnSpPr>
              <a:cxnSpLocks/>
            </p:cNvCxnSpPr>
            <p:nvPr/>
          </p:nvCxnSpPr>
          <p:spPr>
            <a:xfrm rot="1800000">
              <a:off x="1637508"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AF22F588-A380-48F8-912E-1E14D4FF38F9}"/>
                </a:ext>
              </a:extLst>
            </p:cNvPr>
            <p:cNvCxnSpPr>
              <a:cxnSpLocks/>
            </p:cNvCxnSpPr>
            <p:nvPr/>
          </p:nvCxnSpPr>
          <p:spPr>
            <a:xfrm rot="1800000">
              <a:off x="1711327"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D0A22228-6D91-4B6B-9AD7-27CD0086403A}"/>
                </a:ext>
              </a:extLst>
            </p:cNvPr>
            <p:cNvCxnSpPr>
              <a:cxnSpLocks/>
            </p:cNvCxnSpPr>
            <p:nvPr/>
          </p:nvCxnSpPr>
          <p:spPr>
            <a:xfrm rot="1800000">
              <a:off x="1785146"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6BEB957-3C60-4162-9B26-385797647BC7}"/>
                </a:ext>
              </a:extLst>
            </p:cNvPr>
            <p:cNvCxnSpPr>
              <a:cxnSpLocks/>
            </p:cNvCxnSpPr>
            <p:nvPr/>
          </p:nvCxnSpPr>
          <p:spPr>
            <a:xfrm rot="1800000">
              <a:off x="1858965"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3C965D33-1D59-478F-8BD6-69C911B489DC}"/>
                </a:ext>
              </a:extLst>
            </p:cNvPr>
            <p:cNvCxnSpPr>
              <a:cxnSpLocks/>
            </p:cNvCxnSpPr>
            <p:nvPr/>
          </p:nvCxnSpPr>
          <p:spPr>
            <a:xfrm rot="1800000">
              <a:off x="1932784"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D805638D-D79C-4FA5-95CA-3C2C0D6C1656}"/>
                </a:ext>
              </a:extLst>
            </p:cNvPr>
            <p:cNvCxnSpPr>
              <a:cxnSpLocks/>
            </p:cNvCxnSpPr>
            <p:nvPr/>
          </p:nvCxnSpPr>
          <p:spPr>
            <a:xfrm rot="1800000">
              <a:off x="2006603"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90CF2472-0617-4880-8213-0D5CDDF86D2A}"/>
                </a:ext>
              </a:extLst>
            </p:cNvPr>
            <p:cNvCxnSpPr>
              <a:cxnSpLocks/>
            </p:cNvCxnSpPr>
            <p:nvPr/>
          </p:nvCxnSpPr>
          <p:spPr>
            <a:xfrm rot="1800000">
              <a:off x="2080422"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92D32148-C76C-4D22-9910-1211D70B34A8}"/>
                </a:ext>
              </a:extLst>
            </p:cNvPr>
            <p:cNvCxnSpPr>
              <a:cxnSpLocks/>
            </p:cNvCxnSpPr>
            <p:nvPr/>
          </p:nvCxnSpPr>
          <p:spPr>
            <a:xfrm rot="1800000">
              <a:off x="2154241"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C168568F-9F84-4CEC-8DD5-83441020DD7F}"/>
                </a:ext>
              </a:extLst>
            </p:cNvPr>
            <p:cNvCxnSpPr>
              <a:cxnSpLocks/>
            </p:cNvCxnSpPr>
            <p:nvPr/>
          </p:nvCxnSpPr>
          <p:spPr>
            <a:xfrm rot="1800000">
              <a:off x="2228060"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0CA6144F-C5A6-4FBE-B3A5-DF38B7FB4047}"/>
                </a:ext>
              </a:extLst>
            </p:cNvPr>
            <p:cNvCxnSpPr>
              <a:cxnSpLocks/>
            </p:cNvCxnSpPr>
            <p:nvPr/>
          </p:nvCxnSpPr>
          <p:spPr>
            <a:xfrm rot="1800000">
              <a:off x="2301879"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824B65E6-A636-4E78-83EC-F379B8D08C68}"/>
                </a:ext>
              </a:extLst>
            </p:cNvPr>
            <p:cNvCxnSpPr>
              <a:cxnSpLocks/>
            </p:cNvCxnSpPr>
            <p:nvPr/>
          </p:nvCxnSpPr>
          <p:spPr>
            <a:xfrm rot="1800000">
              <a:off x="2375698"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374A73D2-02CB-496B-867B-B9606FA01FC3}"/>
                </a:ext>
              </a:extLst>
            </p:cNvPr>
            <p:cNvCxnSpPr>
              <a:cxnSpLocks/>
            </p:cNvCxnSpPr>
            <p:nvPr/>
          </p:nvCxnSpPr>
          <p:spPr>
            <a:xfrm rot="1800000">
              <a:off x="2449517"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6F674754-D281-498C-9746-70F776D27CB9}"/>
                </a:ext>
              </a:extLst>
            </p:cNvPr>
            <p:cNvCxnSpPr>
              <a:cxnSpLocks/>
            </p:cNvCxnSpPr>
            <p:nvPr/>
          </p:nvCxnSpPr>
          <p:spPr>
            <a:xfrm rot="1800000">
              <a:off x="2523336"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060F26A4-E153-42A5-B1F9-2DAEAEDD19DE}"/>
                </a:ext>
              </a:extLst>
            </p:cNvPr>
            <p:cNvCxnSpPr>
              <a:cxnSpLocks/>
            </p:cNvCxnSpPr>
            <p:nvPr/>
          </p:nvCxnSpPr>
          <p:spPr>
            <a:xfrm rot="1800000">
              <a:off x="2597155"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510C3FF9-9878-43C5-B481-116A4E526EB8}"/>
                </a:ext>
              </a:extLst>
            </p:cNvPr>
            <p:cNvCxnSpPr>
              <a:cxnSpLocks/>
            </p:cNvCxnSpPr>
            <p:nvPr/>
          </p:nvCxnSpPr>
          <p:spPr>
            <a:xfrm rot="1800000">
              <a:off x="2670974"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C7DC2979-14E1-48BB-8177-599AA69B1721}"/>
                </a:ext>
              </a:extLst>
            </p:cNvPr>
            <p:cNvCxnSpPr>
              <a:cxnSpLocks/>
            </p:cNvCxnSpPr>
            <p:nvPr/>
          </p:nvCxnSpPr>
          <p:spPr>
            <a:xfrm rot="1800000">
              <a:off x="2744793"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DF273EB7-13A4-4EFE-B68B-EA2E9A2FD4D8}"/>
                </a:ext>
              </a:extLst>
            </p:cNvPr>
            <p:cNvCxnSpPr>
              <a:cxnSpLocks/>
            </p:cNvCxnSpPr>
            <p:nvPr/>
          </p:nvCxnSpPr>
          <p:spPr>
            <a:xfrm rot="1800000">
              <a:off x="2818612"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B78CA06C-DFDD-48F1-9856-7536A915968D}"/>
                </a:ext>
              </a:extLst>
            </p:cNvPr>
            <p:cNvCxnSpPr>
              <a:cxnSpLocks/>
            </p:cNvCxnSpPr>
            <p:nvPr/>
          </p:nvCxnSpPr>
          <p:spPr>
            <a:xfrm rot="1800000">
              <a:off x="2892431"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FA2DCAE3-4657-47DB-93A9-39DF933BE59F}"/>
                </a:ext>
              </a:extLst>
            </p:cNvPr>
            <p:cNvCxnSpPr>
              <a:cxnSpLocks/>
            </p:cNvCxnSpPr>
            <p:nvPr/>
          </p:nvCxnSpPr>
          <p:spPr>
            <a:xfrm rot="1800000">
              <a:off x="2966250"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2C808B52-7CE7-43B8-967F-FAF34835A31D}"/>
                </a:ext>
              </a:extLst>
            </p:cNvPr>
            <p:cNvCxnSpPr>
              <a:cxnSpLocks/>
            </p:cNvCxnSpPr>
            <p:nvPr/>
          </p:nvCxnSpPr>
          <p:spPr>
            <a:xfrm rot="1800000">
              <a:off x="3040069"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9960F985-8BE3-449C-8C12-B1A86052B1B2}"/>
                </a:ext>
              </a:extLst>
            </p:cNvPr>
            <p:cNvCxnSpPr>
              <a:cxnSpLocks/>
            </p:cNvCxnSpPr>
            <p:nvPr/>
          </p:nvCxnSpPr>
          <p:spPr>
            <a:xfrm rot="1800000">
              <a:off x="3113888"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A4BC113E-46E1-4959-9316-4875CA912EE5}"/>
                </a:ext>
              </a:extLst>
            </p:cNvPr>
            <p:cNvCxnSpPr>
              <a:cxnSpLocks/>
            </p:cNvCxnSpPr>
            <p:nvPr/>
          </p:nvCxnSpPr>
          <p:spPr>
            <a:xfrm rot="1800000">
              <a:off x="3187707"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0ED27C4D-0828-4BF3-9D32-F15F0F85A59B}"/>
                </a:ext>
              </a:extLst>
            </p:cNvPr>
            <p:cNvCxnSpPr>
              <a:cxnSpLocks/>
            </p:cNvCxnSpPr>
            <p:nvPr/>
          </p:nvCxnSpPr>
          <p:spPr>
            <a:xfrm rot="1800000">
              <a:off x="3261526"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58048BB4-48CE-4C7B-92B0-587217212A3C}"/>
                </a:ext>
              </a:extLst>
            </p:cNvPr>
            <p:cNvCxnSpPr>
              <a:cxnSpLocks/>
            </p:cNvCxnSpPr>
            <p:nvPr/>
          </p:nvCxnSpPr>
          <p:spPr>
            <a:xfrm rot="1800000">
              <a:off x="3335345"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DD3B0540-94B4-487E-8F71-5F98E75873DB}"/>
                </a:ext>
              </a:extLst>
            </p:cNvPr>
            <p:cNvCxnSpPr>
              <a:cxnSpLocks/>
            </p:cNvCxnSpPr>
            <p:nvPr/>
          </p:nvCxnSpPr>
          <p:spPr>
            <a:xfrm rot="1800000">
              <a:off x="3409164"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1A18EB8E-3A6A-4F5D-84E5-E37DB6AC6A3B}"/>
                </a:ext>
              </a:extLst>
            </p:cNvPr>
            <p:cNvCxnSpPr>
              <a:cxnSpLocks/>
            </p:cNvCxnSpPr>
            <p:nvPr/>
          </p:nvCxnSpPr>
          <p:spPr>
            <a:xfrm rot="1800000">
              <a:off x="3482983"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9140204F-9214-4E3C-A9F5-5859C9022277}"/>
                </a:ext>
              </a:extLst>
            </p:cNvPr>
            <p:cNvCxnSpPr>
              <a:cxnSpLocks/>
            </p:cNvCxnSpPr>
            <p:nvPr/>
          </p:nvCxnSpPr>
          <p:spPr>
            <a:xfrm rot="1800000">
              <a:off x="3556802"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C696413A-7DEE-4E7C-9336-449F4B4801B2}"/>
                </a:ext>
              </a:extLst>
            </p:cNvPr>
            <p:cNvCxnSpPr>
              <a:cxnSpLocks/>
            </p:cNvCxnSpPr>
            <p:nvPr/>
          </p:nvCxnSpPr>
          <p:spPr>
            <a:xfrm rot="1800000">
              <a:off x="3630621"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AFA41953-BEAF-462E-8D23-5CA750220D7C}"/>
                </a:ext>
              </a:extLst>
            </p:cNvPr>
            <p:cNvCxnSpPr>
              <a:cxnSpLocks/>
            </p:cNvCxnSpPr>
            <p:nvPr/>
          </p:nvCxnSpPr>
          <p:spPr>
            <a:xfrm rot="1800000">
              <a:off x="3704440"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1C2256E4-86B0-4766-96F7-5B39D854984E}"/>
                </a:ext>
              </a:extLst>
            </p:cNvPr>
            <p:cNvCxnSpPr>
              <a:cxnSpLocks/>
            </p:cNvCxnSpPr>
            <p:nvPr/>
          </p:nvCxnSpPr>
          <p:spPr>
            <a:xfrm rot="1800000">
              <a:off x="3778259"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1118AD81-DF40-400D-9F64-541D79CBC89E}"/>
                </a:ext>
              </a:extLst>
            </p:cNvPr>
            <p:cNvCxnSpPr>
              <a:cxnSpLocks/>
            </p:cNvCxnSpPr>
            <p:nvPr/>
          </p:nvCxnSpPr>
          <p:spPr>
            <a:xfrm rot="1800000">
              <a:off x="3852078"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B61CB2F2-BB63-49D7-90FE-635E9CB334DE}"/>
                </a:ext>
              </a:extLst>
            </p:cNvPr>
            <p:cNvCxnSpPr>
              <a:cxnSpLocks/>
            </p:cNvCxnSpPr>
            <p:nvPr/>
          </p:nvCxnSpPr>
          <p:spPr>
            <a:xfrm rot="1800000">
              <a:off x="3925897"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D046599A-D564-4A0E-B244-EB742B227E09}"/>
                </a:ext>
              </a:extLst>
            </p:cNvPr>
            <p:cNvCxnSpPr>
              <a:cxnSpLocks/>
            </p:cNvCxnSpPr>
            <p:nvPr/>
          </p:nvCxnSpPr>
          <p:spPr>
            <a:xfrm rot="1800000">
              <a:off x="3999716"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9746489-53C2-4CD2-B22A-E7E092DB1FD7}"/>
                </a:ext>
              </a:extLst>
            </p:cNvPr>
            <p:cNvCxnSpPr>
              <a:cxnSpLocks/>
            </p:cNvCxnSpPr>
            <p:nvPr/>
          </p:nvCxnSpPr>
          <p:spPr>
            <a:xfrm rot="1800000">
              <a:off x="4073535"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C47C0840-F4D9-4FEC-81C3-8F38B9AE68BC}"/>
                </a:ext>
              </a:extLst>
            </p:cNvPr>
            <p:cNvCxnSpPr>
              <a:cxnSpLocks/>
            </p:cNvCxnSpPr>
            <p:nvPr/>
          </p:nvCxnSpPr>
          <p:spPr>
            <a:xfrm rot="1800000">
              <a:off x="4147354"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2274E775-D597-403F-9301-6D8A34BAA23F}"/>
                </a:ext>
              </a:extLst>
            </p:cNvPr>
            <p:cNvCxnSpPr>
              <a:cxnSpLocks/>
            </p:cNvCxnSpPr>
            <p:nvPr/>
          </p:nvCxnSpPr>
          <p:spPr>
            <a:xfrm rot="1800000">
              <a:off x="4221173"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0200364A-61F3-4D28-9B6E-7E921DD4BE76}"/>
                </a:ext>
              </a:extLst>
            </p:cNvPr>
            <p:cNvCxnSpPr>
              <a:cxnSpLocks/>
            </p:cNvCxnSpPr>
            <p:nvPr/>
          </p:nvCxnSpPr>
          <p:spPr>
            <a:xfrm rot="1800000">
              <a:off x="4294992"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051172F5-E588-422B-87CA-B6B975A18A19}"/>
                </a:ext>
              </a:extLst>
            </p:cNvPr>
            <p:cNvCxnSpPr>
              <a:cxnSpLocks/>
            </p:cNvCxnSpPr>
            <p:nvPr/>
          </p:nvCxnSpPr>
          <p:spPr>
            <a:xfrm rot="1800000">
              <a:off x="4368811"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983A4127-3908-41F0-AEFE-562F46FD2653}"/>
                </a:ext>
              </a:extLst>
            </p:cNvPr>
            <p:cNvCxnSpPr>
              <a:cxnSpLocks/>
            </p:cNvCxnSpPr>
            <p:nvPr/>
          </p:nvCxnSpPr>
          <p:spPr>
            <a:xfrm rot="1800000">
              <a:off x="4442630"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BBC13227-F93D-42BC-8BE7-6CD2E398A117}"/>
                </a:ext>
              </a:extLst>
            </p:cNvPr>
            <p:cNvCxnSpPr>
              <a:cxnSpLocks/>
            </p:cNvCxnSpPr>
            <p:nvPr/>
          </p:nvCxnSpPr>
          <p:spPr>
            <a:xfrm rot="1800000">
              <a:off x="4516449"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FB8D8124-098B-4C31-888E-281B6423DD8B}"/>
                </a:ext>
              </a:extLst>
            </p:cNvPr>
            <p:cNvCxnSpPr>
              <a:cxnSpLocks/>
            </p:cNvCxnSpPr>
            <p:nvPr/>
          </p:nvCxnSpPr>
          <p:spPr>
            <a:xfrm rot="1800000">
              <a:off x="4590268"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2885223E-D447-4DAE-ABA3-5B2788C9FD74}"/>
                </a:ext>
              </a:extLst>
            </p:cNvPr>
            <p:cNvCxnSpPr>
              <a:cxnSpLocks/>
            </p:cNvCxnSpPr>
            <p:nvPr/>
          </p:nvCxnSpPr>
          <p:spPr>
            <a:xfrm rot="1800000">
              <a:off x="4664087"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4669E495-4659-4C69-B1D5-C2D16F2C861F}"/>
                </a:ext>
              </a:extLst>
            </p:cNvPr>
            <p:cNvCxnSpPr>
              <a:cxnSpLocks/>
            </p:cNvCxnSpPr>
            <p:nvPr/>
          </p:nvCxnSpPr>
          <p:spPr>
            <a:xfrm rot="1800000">
              <a:off x="4737906"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E4605E32-CEB8-4A47-BDBE-2D34E1A39803}"/>
                </a:ext>
              </a:extLst>
            </p:cNvPr>
            <p:cNvCxnSpPr>
              <a:cxnSpLocks/>
            </p:cNvCxnSpPr>
            <p:nvPr/>
          </p:nvCxnSpPr>
          <p:spPr>
            <a:xfrm rot="1800000">
              <a:off x="4811725"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D0895E2A-BD1C-453F-9F3F-03C8463D6807}"/>
                </a:ext>
              </a:extLst>
            </p:cNvPr>
            <p:cNvCxnSpPr>
              <a:cxnSpLocks/>
            </p:cNvCxnSpPr>
            <p:nvPr/>
          </p:nvCxnSpPr>
          <p:spPr>
            <a:xfrm rot="1800000">
              <a:off x="4885544"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399F35CE-6DC3-4A1D-92D4-A3A7B449D6A2}"/>
                </a:ext>
              </a:extLst>
            </p:cNvPr>
            <p:cNvCxnSpPr>
              <a:cxnSpLocks/>
            </p:cNvCxnSpPr>
            <p:nvPr/>
          </p:nvCxnSpPr>
          <p:spPr>
            <a:xfrm rot="1800000">
              <a:off x="4959363"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C90D437E-0487-4BFE-8C79-0CCF08731334}"/>
                </a:ext>
              </a:extLst>
            </p:cNvPr>
            <p:cNvCxnSpPr>
              <a:cxnSpLocks/>
            </p:cNvCxnSpPr>
            <p:nvPr/>
          </p:nvCxnSpPr>
          <p:spPr>
            <a:xfrm rot="1800000">
              <a:off x="5033182"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E8654EB0-52F3-4DE7-BB65-55207F5227B8}"/>
                </a:ext>
              </a:extLst>
            </p:cNvPr>
            <p:cNvCxnSpPr>
              <a:cxnSpLocks/>
            </p:cNvCxnSpPr>
            <p:nvPr/>
          </p:nvCxnSpPr>
          <p:spPr>
            <a:xfrm rot="1800000">
              <a:off x="5107001"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C2117E41-8760-46C4-9FB7-7236BF7A56D5}"/>
                </a:ext>
              </a:extLst>
            </p:cNvPr>
            <p:cNvCxnSpPr>
              <a:cxnSpLocks/>
            </p:cNvCxnSpPr>
            <p:nvPr/>
          </p:nvCxnSpPr>
          <p:spPr>
            <a:xfrm rot="1800000">
              <a:off x="5180820"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11890CF5-0D1B-45CA-ADBE-437B0C3BB323}"/>
                </a:ext>
              </a:extLst>
            </p:cNvPr>
            <p:cNvCxnSpPr>
              <a:cxnSpLocks/>
            </p:cNvCxnSpPr>
            <p:nvPr/>
          </p:nvCxnSpPr>
          <p:spPr>
            <a:xfrm rot="1800000">
              <a:off x="5254639"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542AD92-EA5C-4A5D-9084-57512478B44C}"/>
                </a:ext>
              </a:extLst>
            </p:cNvPr>
            <p:cNvCxnSpPr>
              <a:cxnSpLocks/>
            </p:cNvCxnSpPr>
            <p:nvPr/>
          </p:nvCxnSpPr>
          <p:spPr>
            <a:xfrm rot="1800000">
              <a:off x="5328458"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C6D1A838-4224-4D99-870D-9299DAA212BA}"/>
                </a:ext>
              </a:extLst>
            </p:cNvPr>
            <p:cNvCxnSpPr>
              <a:cxnSpLocks/>
            </p:cNvCxnSpPr>
            <p:nvPr/>
          </p:nvCxnSpPr>
          <p:spPr>
            <a:xfrm rot="1800000">
              <a:off x="5402277"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6DEAEA3E-9858-4015-AAD2-E9765C2E9762}"/>
                </a:ext>
              </a:extLst>
            </p:cNvPr>
            <p:cNvCxnSpPr>
              <a:cxnSpLocks/>
            </p:cNvCxnSpPr>
            <p:nvPr/>
          </p:nvCxnSpPr>
          <p:spPr>
            <a:xfrm rot="1800000">
              <a:off x="5476096"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43DA00EE-0BBC-4209-A384-C29B97668F1D}"/>
                </a:ext>
              </a:extLst>
            </p:cNvPr>
            <p:cNvCxnSpPr>
              <a:cxnSpLocks/>
            </p:cNvCxnSpPr>
            <p:nvPr/>
          </p:nvCxnSpPr>
          <p:spPr>
            <a:xfrm rot="1800000">
              <a:off x="5549915"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CDD6C04A-355A-4C14-B4B1-130D93A6FA38}"/>
                </a:ext>
              </a:extLst>
            </p:cNvPr>
            <p:cNvCxnSpPr>
              <a:cxnSpLocks/>
            </p:cNvCxnSpPr>
            <p:nvPr/>
          </p:nvCxnSpPr>
          <p:spPr>
            <a:xfrm rot="1800000">
              <a:off x="5623734"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C5A4220E-9310-4C46-9EA2-7BCC79D7DBC2}"/>
                </a:ext>
              </a:extLst>
            </p:cNvPr>
            <p:cNvCxnSpPr>
              <a:cxnSpLocks/>
            </p:cNvCxnSpPr>
            <p:nvPr/>
          </p:nvCxnSpPr>
          <p:spPr>
            <a:xfrm rot="1800000">
              <a:off x="5697553"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9C125722-B52B-44A4-837A-E811ED8C04C0}"/>
                </a:ext>
              </a:extLst>
            </p:cNvPr>
            <p:cNvCxnSpPr>
              <a:cxnSpLocks/>
            </p:cNvCxnSpPr>
            <p:nvPr/>
          </p:nvCxnSpPr>
          <p:spPr>
            <a:xfrm rot="1800000">
              <a:off x="5771372"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A3E8FADE-0288-4A4A-8ADA-FF2F07CD5D82}"/>
                </a:ext>
              </a:extLst>
            </p:cNvPr>
            <p:cNvCxnSpPr>
              <a:cxnSpLocks/>
            </p:cNvCxnSpPr>
            <p:nvPr/>
          </p:nvCxnSpPr>
          <p:spPr>
            <a:xfrm rot="1800000">
              <a:off x="5845191"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BC111DDC-55F2-42B4-A491-E3DD4FBBF5EE}"/>
                </a:ext>
              </a:extLst>
            </p:cNvPr>
            <p:cNvCxnSpPr>
              <a:cxnSpLocks/>
            </p:cNvCxnSpPr>
            <p:nvPr/>
          </p:nvCxnSpPr>
          <p:spPr>
            <a:xfrm rot="1800000">
              <a:off x="5919010"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2DD41645-1CCA-48BC-AE4B-4577738C3948}"/>
                </a:ext>
              </a:extLst>
            </p:cNvPr>
            <p:cNvCxnSpPr>
              <a:cxnSpLocks/>
            </p:cNvCxnSpPr>
            <p:nvPr/>
          </p:nvCxnSpPr>
          <p:spPr>
            <a:xfrm rot="1800000">
              <a:off x="5992829"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E8A91E53-2594-4A86-B68E-A419D8CC1628}"/>
                </a:ext>
              </a:extLst>
            </p:cNvPr>
            <p:cNvCxnSpPr>
              <a:cxnSpLocks/>
            </p:cNvCxnSpPr>
            <p:nvPr/>
          </p:nvCxnSpPr>
          <p:spPr>
            <a:xfrm rot="1800000">
              <a:off x="6066648"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2526FBDD-B6ED-49FB-BD7D-1DFF0DC9B9A9}"/>
                </a:ext>
              </a:extLst>
            </p:cNvPr>
            <p:cNvCxnSpPr>
              <a:cxnSpLocks/>
            </p:cNvCxnSpPr>
            <p:nvPr/>
          </p:nvCxnSpPr>
          <p:spPr>
            <a:xfrm rot="1800000">
              <a:off x="6140467"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9429AA2F-BC3A-49CE-A6F3-DBBC8638B8E8}"/>
                </a:ext>
              </a:extLst>
            </p:cNvPr>
            <p:cNvCxnSpPr>
              <a:cxnSpLocks/>
            </p:cNvCxnSpPr>
            <p:nvPr/>
          </p:nvCxnSpPr>
          <p:spPr>
            <a:xfrm rot="1800000">
              <a:off x="6214286"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7EF8004F-E1DA-4564-951B-BB7AA0992EB8}"/>
                </a:ext>
              </a:extLst>
            </p:cNvPr>
            <p:cNvCxnSpPr>
              <a:cxnSpLocks/>
            </p:cNvCxnSpPr>
            <p:nvPr/>
          </p:nvCxnSpPr>
          <p:spPr>
            <a:xfrm rot="1800000">
              <a:off x="6288105"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960C88E8-A9C3-4965-8B6E-033890A38F83}"/>
                </a:ext>
              </a:extLst>
            </p:cNvPr>
            <p:cNvCxnSpPr>
              <a:cxnSpLocks/>
            </p:cNvCxnSpPr>
            <p:nvPr/>
          </p:nvCxnSpPr>
          <p:spPr>
            <a:xfrm rot="1800000">
              <a:off x="6361924"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BBE7ABB2-070E-47E3-B387-FD4B20A20892}"/>
                </a:ext>
              </a:extLst>
            </p:cNvPr>
            <p:cNvCxnSpPr>
              <a:cxnSpLocks/>
            </p:cNvCxnSpPr>
            <p:nvPr/>
          </p:nvCxnSpPr>
          <p:spPr>
            <a:xfrm rot="1800000">
              <a:off x="6435743"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3AEA75EA-E861-40C3-882C-3B07AA430DA6}"/>
                </a:ext>
              </a:extLst>
            </p:cNvPr>
            <p:cNvCxnSpPr>
              <a:cxnSpLocks/>
            </p:cNvCxnSpPr>
            <p:nvPr/>
          </p:nvCxnSpPr>
          <p:spPr>
            <a:xfrm rot="1800000">
              <a:off x="6509562"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1FDCDE86-0255-47E1-A088-3046C62217EB}"/>
                </a:ext>
              </a:extLst>
            </p:cNvPr>
            <p:cNvCxnSpPr>
              <a:cxnSpLocks/>
            </p:cNvCxnSpPr>
            <p:nvPr/>
          </p:nvCxnSpPr>
          <p:spPr>
            <a:xfrm rot="1800000">
              <a:off x="6583381"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0143D420-9995-45F9-8E36-A74DC4E46F52}"/>
                </a:ext>
              </a:extLst>
            </p:cNvPr>
            <p:cNvCxnSpPr>
              <a:cxnSpLocks/>
            </p:cNvCxnSpPr>
            <p:nvPr/>
          </p:nvCxnSpPr>
          <p:spPr>
            <a:xfrm rot="1800000">
              <a:off x="6657200"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F40A6544-8802-4BB0-B660-321A8EE907E8}"/>
                </a:ext>
              </a:extLst>
            </p:cNvPr>
            <p:cNvCxnSpPr>
              <a:cxnSpLocks/>
            </p:cNvCxnSpPr>
            <p:nvPr/>
          </p:nvCxnSpPr>
          <p:spPr>
            <a:xfrm rot="1800000">
              <a:off x="6731019"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5009FD29-C331-4E1B-8B31-1307D5FE246A}"/>
                </a:ext>
              </a:extLst>
            </p:cNvPr>
            <p:cNvCxnSpPr>
              <a:cxnSpLocks/>
            </p:cNvCxnSpPr>
            <p:nvPr/>
          </p:nvCxnSpPr>
          <p:spPr>
            <a:xfrm rot="1800000">
              <a:off x="6804838"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01817ABD-2735-4D04-AAC6-A0C6D4E31FBD}"/>
                </a:ext>
              </a:extLst>
            </p:cNvPr>
            <p:cNvCxnSpPr>
              <a:cxnSpLocks/>
            </p:cNvCxnSpPr>
            <p:nvPr/>
          </p:nvCxnSpPr>
          <p:spPr>
            <a:xfrm rot="1800000">
              <a:off x="6878657"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D33788B0-9535-41B1-927D-C01B55F9DB85}"/>
                </a:ext>
              </a:extLst>
            </p:cNvPr>
            <p:cNvCxnSpPr>
              <a:cxnSpLocks/>
            </p:cNvCxnSpPr>
            <p:nvPr/>
          </p:nvCxnSpPr>
          <p:spPr>
            <a:xfrm rot="1800000">
              <a:off x="6952476"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9CEE43FF-77D2-40E1-B66A-F261B2F5A830}"/>
                </a:ext>
              </a:extLst>
            </p:cNvPr>
            <p:cNvCxnSpPr>
              <a:cxnSpLocks/>
            </p:cNvCxnSpPr>
            <p:nvPr/>
          </p:nvCxnSpPr>
          <p:spPr>
            <a:xfrm rot="1800000">
              <a:off x="7026295"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DF3233C-BC15-4323-BD0B-6835AD89F39C}"/>
                </a:ext>
              </a:extLst>
            </p:cNvPr>
            <p:cNvCxnSpPr>
              <a:cxnSpLocks/>
            </p:cNvCxnSpPr>
            <p:nvPr/>
          </p:nvCxnSpPr>
          <p:spPr>
            <a:xfrm rot="1800000">
              <a:off x="7100114"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FF174A1F-999E-464F-A48A-F05BF0282331}"/>
                </a:ext>
              </a:extLst>
            </p:cNvPr>
            <p:cNvCxnSpPr>
              <a:cxnSpLocks/>
            </p:cNvCxnSpPr>
            <p:nvPr/>
          </p:nvCxnSpPr>
          <p:spPr>
            <a:xfrm rot="1800000">
              <a:off x="7173933"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25B03CB6-4154-4CB0-8AD1-0333A7F2383B}"/>
                </a:ext>
              </a:extLst>
            </p:cNvPr>
            <p:cNvCxnSpPr>
              <a:cxnSpLocks/>
            </p:cNvCxnSpPr>
            <p:nvPr/>
          </p:nvCxnSpPr>
          <p:spPr>
            <a:xfrm rot="1800000">
              <a:off x="7247752"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05A91B73-29F4-42E6-9F51-5AEA4305CEC7}"/>
                </a:ext>
              </a:extLst>
            </p:cNvPr>
            <p:cNvCxnSpPr>
              <a:cxnSpLocks/>
            </p:cNvCxnSpPr>
            <p:nvPr/>
          </p:nvCxnSpPr>
          <p:spPr>
            <a:xfrm rot="1800000">
              <a:off x="7321571"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1A5B303B-5AEE-447C-9E9F-D2F6617AA5C9}"/>
                </a:ext>
              </a:extLst>
            </p:cNvPr>
            <p:cNvCxnSpPr>
              <a:cxnSpLocks/>
            </p:cNvCxnSpPr>
            <p:nvPr/>
          </p:nvCxnSpPr>
          <p:spPr>
            <a:xfrm rot="1800000">
              <a:off x="7395390"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46AD990C-3E13-4399-B1F0-79C25F434414}"/>
                </a:ext>
              </a:extLst>
            </p:cNvPr>
            <p:cNvCxnSpPr>
              <a:cxnSpLocks/>
            </p:cNvCxnSpPr>
            <p:nvPr/>
          </p:nvCxnSpPr>
          <p:spPr>
            <a:xfrm rot="1800000">
              <a:off x="7469209"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3BA0E420-1AD5-42FC-AEF2-9EB095D36A70}"/>
                </a:ext>
              </a:extLst>
            </p:cNvPr>
            <p:cNvCxnSpPr>
              <a:cxnSpLocks/>
            </p:cNvCxnSpPr>
            <p:nvPr/>
          </p:nvCxnSpPr>
          <p:spPr>
            <a:xfrm rot="1800000">
              <a:off x="7543028" y="4473575"/>
              <a:ext cx="1" cy="142875"/>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4308393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图片占位符 1"/>
          <p:cNvSpPr>
            <a:spLocks noGrp="1"/>
          </p:cNvSpPr>
          <p:nvPr>
            <p:ph type="pic" sz="quarter" idx="10"/>
          </p:nvPr>
        </p:nvSpPr>
        <p:spPr/>
      </p:sp>
      <p:sp>
        <p:nvSpPr>
          <p:cNvPr id="3" name="文本框 2"/>
          <p:cNvSpPr txBox="1"/>
          <p:nvPr/>
        </p:nvSpPr>
        <p:spPr>
          <a:xfrm>
            <a:off x="1041400" y="2882900"/>
            <a:ext cx="3964611" cy="923330"/>
          </a:xfrm>
          <a:prstGeom prst="rect">
            <a:avLst/>
          </a:prstGeom>
          <a:noFill/>
        </p:spPr>
        <p:txBody>
          <a:bodyPr wrap="none" rtlCol="0">
            <a:spAutoFit/>
          </a:bodyPr>
          <a:lstStyle/>
          <a:p>
            <a:r>
              <a:rPr lang="zh-CN" altLang="en-US" dirty="0"/>
              <a:t>锐</a:t>
            </a:r>
            <a:r>
              <a:rPr lang="zh-CN" altLang="en-US" dirty="0" smtClean="0"/>
              <a:t>普演示  原创作品</a:t>
            </a:r>
            <a:endParaRPr lang="en-US" altLang="zh-CN" dirty="0" smtClean="0"/>
          </a:p>
          <a:p>
            <a:endParaRPr lang="en-US" altLang="zh-CN" dirty="0"/>
          </a:p>
          <a:p>
            <a:endParaRPr lang="en-US" altLang="zh-CN" dirty="0" smtClean="0"/>
          </a:p>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smtClean="0"/>
              <a:t>授权发布</a:t>
            </a:r>
            <a:endParaRPr lang="zh-CN" altLang="en-US"/>
          </a:p>
        </p:txBody>
      </p:sp>
    </p:spTree>
    <p:extLst>
      <p:ext uri="{BB962C8B-B14F-4D97-AF65-F5344CB8AC3E}">
        <p14:creationId xmlns:p14="http://schemas.microsoft.com/office/powerpoint/2010/main" val="5159895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0" y="2286"/>
            <a:ext cx="9144000" cy="5138928"/>
          </a:xfrm>
          <a:prstGeom prst="rect">
            <a:avLst/>
          </a:prstGeom>
        </p:spPr>
      </p:pic>
      <p:pic>
        <p:nvPicPr>
          <p:cNvPr id="8" name="Picture 4" descr="蓝色长城2">
            <a:extLst>
              <a:ext uri="{FF2B5EF4-FFF2-40B4-BE49-F238E27FC236}">
                <a16:creationId xmlns="" xmlns:a16="http://schemas.microsoft.com/office/drawing/2014/main" id="{B434BA23-6CCA-4F78-99A8-64FDF3A98E9A}"/>
              </a:ext>
            </a:extLst>
          </p:cNvPr>
          <p:cNvPicPr>
            <a:picLocks noChangeAspect="1" noChangeArrowheads="1"/>
          </p:cNvPicPr>
          <p:nvPr/>
        </p:nvPicPr>
        <p:blipFill>
          <a:blip r:embed="rId4">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第一部分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F0000"/>
                </a:solidFill>
                <a:latin typeface="微软雅黑" panose="020B0503020204020204" pitchFamily="34" charset="-122"/>
                <a:ea typeface="微软雅黑" panose="020B0503020204020204" pitchFamily="34" charset="-122"/>
              </a:rPr>
              <a:t>单击此处添加文字标题内容</a:t>
            </a:r>
          </a:p>
        </p:txBody>
      </p:sp>
    </p:spTree>
    <p:extLst>
      <p:ext uri="{BB962C8B-B14F-4D97-AF65-F5344CB8AC3E}">
        <p14:creationId xmlns:p14="http://schemas.microsoft.com/office/powerpoint/2010/main" val="1390464277"/>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anim calcmode="lin" valueType="num">
                                      <p:cBhvr>
                                        <p:cTn id="17" dur="1000" fill="hold"/>
                                        <p:tgtEl>
                                          <p:spTgt spid="8"/>
                                        </p:tgtEl>
                                        <p:attrNameLst>
                                          <p:attrName>ppt_x</p:attrName>
                                        </p:attrNameLst>
                                      </p:cBhvr>
                                      <p:tavLst>
                                        <p:tav tm="0">
                                          <p:val>
                                            <p:strVal val="#ppt_x"/>
                                          </p:val>
                                        </p:tav>
                                        <p:tav tm="100000">
                                          <p:val>
                                            <p:strVal val="#ppt_x"/>
                                          </p:val>
                                        </p:tav>
                                      </p:tavLst>
                                    </p:anim>
                                    <p:anim calcmode="lin" valueType="num">
                                      <p:cBhvr>
                                        <p:cTn id="1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1116013" y="2351633"/>
            <a:ext cx="830262" cy="831850"/>
            <a:chOff x="1005742" y="1959743"/>
            <a:chExt cx="1189994" cy="1189994"/>
          </a:xfrm>
        </p:grpSpPr>
        <p:sp>
          <p:nvSpPr>
            <p:cNvPr id="3" name="椭圆 2"/>
            <p:cNvSpPr/>
            <p:nvPr/>
          </p:nvSpPr>
          <p:spPr>
            <a:xfrm>
              <a:off x="1060350" y="2014246"/>
              <a:ext cx="1080778" cy="1080987"/>
            </a:xfrm>
            <a:prstGeom prst="ellipse">
              <a:avLst/>
            </a:prstGeom>
            <a:solidFill>
              <a:schemeClr val="accent1"/>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4" name="椭圆 3"/>
            <p:cNvSpPr/>
            <p:nvPr/>
          </p:nvSpPr>
          <p:spPr>
            <a:xfrm>
              <a:off x="1005742" y="1959743"/>
              <a:ext cx="1189994" cy="1189994"/>
            </a:xfrm>
            <a:prstGeom prst="ellipse">
              <a:avLst/>
            </a:prstGeom>
            <a:noFill/>
            <a:ln w="12700" cap="flat" cmpd="sng" algn="ctr">
              <a:solidFill>
                <a:schemeClr val="accent1"/>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5" name="组合 4"/>
          <p:cNvGrpSpPr>
            <a:grpSpLocks/>
          </p:cNvGrpSpPr>
          <p:nvPr/>
        </p:nvGrpSpPr>
        <p:grpSpPr bwMode="auto">
          <a:xfrm>
            <a:off x="2571750" y="1800771"/>
            <a:ext cx="831850" cy="830262"/>
            <a:chOff x="3750551" y="1408378"/>
            <a:chExt cx="1111514" cy="1111514"/>
          </a:xfrm>
        </p:grpSpPr>
        <p:sp>
          <p:nvSpPr>
            <p:cNvPr id="6" name="椭圆 5"/>
            <p:cNvSpPr/>
            <p:nvPr/>
          </p:nvSpPr>
          <p:spPr>
            <a:xfrm>
              <a:off x="3801460" y="1459384"/>
              <a:ext cx="1009696" cy="1009501"/>
            </a:xfrm>
            <a:prstGeom prst="ellipse">
              <a:avLst/>
            </a:prstGeom>
            <a:solidFill>
              <a:schemeClr val="accent2"/>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7" name="椭圆 6"/>
            <p:cNvSpPr/>
            <p:nvPr/>
          </p:nvSpPr>
          <p:spPr>
            <a:xfrm>
              <a:off x="3750551" y="1408378"/>
              <a:ext cx="1111514" cy="1111514"/>
            </a:xfrm>
            <a:prstGeom prst="ellipse">
              <a:avLst/>
            </a:prstGeom>
            <a:noFill/>
            <a:ln w="12700" cap="flat" cmpd="sng" algn="ctr">
              <a:solidFill>
                <a:schemeClr val="accent2"/>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8" name="组合 7"/>
          <p:cNvGrpSpPr>
            <a:grpSpLocks/>
          </p:cNvGrpSpPr>
          <p:nvPr/>
        </p:nvGrpSpPr>
        <p:grpSpPr bwMode="auto">
          <a:xfrm>
            <a:off x="2571750" y="2977108"/>
            <a:ext cx="831850" cy="830263"/>
            <a:chOff x="1005742" y="1959742"/>
            <a:chExt cx="1189994" cy="1189994"/>
          </a:xfrm>
        </p:grpSpPr>
        <p:sp>
          <p:nvSpPr>
            <p:cNvPr id="9" name="椭圆 8"/>
            <p:cNvSpPr/>
            <p:nvPr/>
          </p:nvSpPr>
          <p:spPr>
            <a:xfrm>
              <a:off x="1060246" y="2014350"/>
              <a:ext cx="1080987" cy="1080779"/>
            </a:xfrm>
            <a:prstGeom prst="ellipse">
              <a:avLst/>
            </a:prstGeom>
            <a:solidFill>
              <a:schemeClr val="accent3"/>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0" name="椭圆 9"/>
            <p:cNvSpPr/>
            <p:nvPr/>
          </p:nvSpPr>
          <p:spPr>
            <a:xfrm>
              <a:off x="1005742" y="1959742"/>
              <a:ext cx="1189994" cy="1189994"/>
            </a:xfrm>
            <a:prstGeom prst="ellipse">
              <a:avLst/>
            </a:prstGeom>
            <a:noFill/>
            <a:ln w="12700" cap="flat" cmpd="sng" algn="ctr">
              <a:solidFill>
                <a:schemeClr val="accent3"/>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1" name="组合 10"/>
          <p:cNvGrpSpPr>
            <a:grpSpLocks/>
          </p:cNvGrpSpPr>
          <p:nvPr/>
        </p:nvGrpSpPr>
        <p:grpSpPr bwMode="auto">
          <a:xfrm>
            <a:off x="4119563" y="1197521"/>
            <a:ext cx="830262" cy="831850"/>
            <a:chOff x="1005742" y="1959742"/>
            <a:chExt cx="1189994" cy="1189994"/>
          </a:xfrm>
        </p:grpSpPr>
        <p:sp>
          <p:nvSpPr>
            <p:cNvPr id="12" name="椭圆 11"/>
            <p:cNvSpPr/>
            <p:nvPr/>
          </p:nvSpPr>
          <p:spPr>
            <a:xfrm>
              <a:off x="1060350" y="2014246"/>
              <a:ext cx="1080778" cy="1080987"/>
            </a:xfrm>
            <a:prstGeom prst="ellipse">
              <a:avLst/>
            </a:prstGeom>
            <a:solidFill>
              <a:schemeClr val="accent4"/>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3" name="椭圆 12"/>
            <p:cNvSpPr/>
            <p:nvPr/>
          </p:nvSpPr>
          <p:spPr>
            <a:xfrm>
              <a:off x="1005742" y="1959742"/>
              <a:ext cx="1189994" cy="1189994"/>
            </a:xfrm>
            <a:prstGeom prst="ellipse">
              <a:avLst/>
            </a:prstGeom>
            <a:noFill/>
            <a:ln w="12700" cap="flat" cmpd="sng" algn="ctr">
              <a:solidFill>
                <a:schemeClr val="accent4"/>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4" name="组合 13"/>
          <p:cNvGrpSpPr>
            <a:grpSpLocks/>
          </p:cNvGrpSpPr>
          <p:nvPr/>
        </p:nvGrpSpPr>
        <p:grpSpPr bwMode="auto">
          <a:xfrm>
            <a:off x="4129088" y="3613696"/>
            <a:ext cx="831850" cy="830262"/>
            <a:chOff x="1005742" y="2208327"/>
            <a:chExt cx="1189994" cy="1189994"/>
          </a:xfrm>
        </p:grpSpPr>
        <p:sp>
          <p:nvSpPr>
            <p:cNvPr id="15" name="椭圆 14"/>
            <p:cNvSpPr/>
            <p:nvPr/>
          </p:nvSpPr>
          <p:spPr>
            <a:xfrm>
              <a:off x="1060246" y="2262935"/>
              <a:ext cx="1080987" cy="1080778"/>
            </a:xfrm>
            <a:prstGeom prst="ellipse">
              <a:avLst/>
            </a:prstGeom>
            <a:solidFill>
              <a:schemeClr val="accent6"/>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6" name="椭圆 15"/>
            <p:cNvSpPr/>
            <p:nvPr/>
          </p:nvSpPr>
          <p:spPr>
            <a:xfrm>
              <a:off x="1005742" y="2208327"/>
              <a:ext cx="1189994" cy="1189994"/>
            </a:xfrm>
            <a:prstGeom prst="ellipse">
              <a:avLst/>
            </a:prstGeom>
            <a:noFill/>
            <a:ln w="12700" cap="flat" cmpd="sng" algn="ctr">
              <a:solidFill>
                <a:schemeClr val="accent6"/>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grpSp>
        <p:nvGrpSpPr>
          <p:cNvPr id="17" name="组合 16"/>
          <p:cNvGrpSpPr>
            <a:grpSpLocks/>
          </p:cNvGrpSpPr>
          <p:nvPr/>
        </p:nvGrpSpPr>
        <p:grpSpPr bwMode="auto">
          <a:xfrm>
            <a:off x="4119563" y="2405608"/>
            <a:ext cx="830262" cy="830263"/>
            <a:chOff x="1005742" y="1959742"/>
            <a:chExt cx="1189994" cy="1189994"/>
          </a:xfrm>
        </p:grpSpPr>
        <p:sp>
          <p:nvSpPr>
            <p:cNvPr id="18" name="椭圆 17"/>
            <p:cNvSpPr/>
            <p:nvPr/>
          </p:nvSpPr>
          <p:spPr>
            <a:xfrm>
              <a:off x="1060350" y="2014350"/>
              <a:ext cx="1080778" cy="1080779"/>
            </a:xfrm>
            <a:prstGeom prst="ellipse">
              <a:avLst/>
            </a:prstGeom>
            <a:solidFill>
              <a:schemeClr val="accent5"/>
            </a:solidFill>
            <a:ln w="25400" cap="flat" cmpd="sng" algn="ctr">
              <a:no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a:ea typeface="微软雅黑"/>
                <a:cs typeface="+mn-cs"/>
              </a:endParaRPr>
            </a:p>
            <a:p>
              <a:pPr marL="0" marR="0" lvl="0" indent="0" algn="ctr" defTabSz="816337" rtl="0" eaLnBrk="1" fontAlgn="auto" latinLnBrk="0" hangingPunct="1">
                <a:lnSpc>
                  <a:spcPct val="100000"/>
                </a:lnSpc>
                <a:spcBef>
                  <a:spcPts val="0"/>
                </a:spcBef>
                <a:spcAft>
                  <a:spcPts val="0"/>
                </a:spcAft>
                <a:buClrTx/>
                <a:buSzTx/>
                <a:buFontTx/>
                <a:buNone/>
                <a:tabLst/>
                <a:defRPr/>
              </a:pPr>
              <a:r>
                <a:rPr kumimoji="0" lang="zh-CN" altLang="en-US" sz="1200" b="0" i="0" u="none" strike="noStrike" kern="0" cap="none" spc="0" normalizeH="0" baseline="0" noProof="0" dirty="0">
                  <a:ln>
                    <a:noFill/>
                  </a:ln>
                  <a:solidFill>
                    <a:sysClr val="window" lastClr="FFFFFF"/>
                  </a:solidFill>
                  <a:effectLst/>
                  <a:uLnTx/>
                  <a:uFillTx/>
                  <a:latin typeface="Bodoni MT"/>
                  <a:ea typeface="微软雅黑"/>
                  <a:cs typeface="+mn-cs"/>
                </a:rPr>
                <a:t>说明</a:t>
              </a:r>
            </a:p>
          </p:txBody>
        </p:sp>
        <p:sp>
          <p:nvSpPr>
            <p:cNvPr id="19" name="椭圆 18"/>
            <p:cNvSpPr/>
            <p:nvPr/>
          </p:nvSpPr>
          <p:spPr>
            <a:xfrm>
              <a:off x="1005742" y="1959742"/>
              <a:ext cx="1189994" cy="1189994"/>
            </a:xfrm>
            <a:prstGeom prst="ellipse">
              <a:avLst/>
            </a:prstGeom>
            <a:noFill/>
            <a:ln w="12700" cap="flat" cmpd="sng" algn="ctr">
              <a:solidFill>
                <a:schemeClr val="accent5"/>
              </a:solidFill>
              <a:prstDash val="solid"/>
            </a:ln>
            <a:effectLst/>
          </p:spPr>
          <p:txBody>
            <a:bodyPr anchor="ctr"/>
            <a:lstStyle/>
            <a:p>
              <a:pPr marL="0" marR="0" lvl="0" indent="0" algn="ctr" defTabSz="816337"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ysClr val="window" lastClr="FFFFFF"/>
                </a:solidFill>
                <a:effectLst/>
                <a:uLnTx/>
                <a:uFillTx/>
                <a:latin typeface="Bodoni MT"/>
                <a:ea typeface="微软雅黑"/>
                <a:cs typeface="+mn-cs"/>
              </a:endParaRPr>
            </a:p>
          </p:txBody>
        </p:sp>
      </p:grpSp>
      <p:cxnSp>
        <p:nvCxnSpPr>
          <p:cNvPr id="20" name="直接连接符 19"/>
          <p:cNvCxnSpPr>
            <a:cxnSpLocks noChangeShapeType="1"/>
            <a:stCxn id="4" idx="7"/>
            <a:endCxn id="7" idx="2"/>
          </p:cNvCxnSpPr>
          <p:nvPr/>
        </p:nvCxnSpPr>
        <p:spPr bwMode="auto">
          <a:xfrm flipV="1">
            <a:off x="1824038" y="2216696"/>
            <a:ext cx="747712" cy="257175"/>
          </a:xfrm>
          <a:prstGeom prst="line">
            <a:avLst/>
          </a:prstGeom>
          <a:noFill/>
          <a:ln w="9525" algn="ctr">
            <a:solidFill>
              <a:schemeClr val="tx1">
                <a:lumMod val="65000"/>
                <a:lumOff val="35000"/>
              </a:schemeClr>
            </a:solidFill>
            <a:prstDash val="sysDot"/>
            <a:round/>
            <a:headEnd/>
            <a:tailEnd/>
          </a:ln>
        </p:spPr>
      </p:cxnSp>
      <p:cxnSp>
        <p:nvCxnSpPr>
          <p:cNvPr id="21" name="直接连接符 20"/>
          <p:cNvCxnSpPr>
            <a:cxnSpLocks noChangeShapeType="1"/>
            <a:stCxn id="4" idx="5"/>
            <a:endCxn id="10" idx="2"/>
          </p:cNvCxnSpPr>
          <p:nvPr/>
        </p:nvCxnSpPr>
        <p:spPr bwMode="auto">
          <a:xfrm>
            <a:off x="1824038" y="3061246"/>
            <a:ext cx="747712" cy="330200"/>
          </a:xfrm>
          <a:prstGeom prst="line">
            <a:avLst/>
          </a:prstGeom>
          <a:noFill/>
          <a:ln w="9525" algn="ctr">
            <a:solidFill>
              <a:schemeClr val="tx1">
                <a:lumMod val="65000"/>
                <a:lumOff val="35000"/>
              </a:schemeClr>
            </a:solidFill>
            <a:prstDash val="sysDot"/>
            <a:round/>
            <a:headEnd/>
            <a:tailEnd/>
          </a:ln>
        </p:spPr>
      </p:cxnSp>
      <p:cxnSp>
        <p:nvCxnSpPr>
          <p:cNvPr id="22" name="直接连接符 21"/>
          <p:cNvCxnSpPr>
            <a:cxnSpLocks noChangeShapeType="1"/>
            <a:stCxn id="10" idx="5"/>
            <a:endCxn id="16" idx="2"/>
          </p:cNvCxnSpPr>
          <p:nvPr/>
        </p:nvCxnSpPr>
        <p:spPr bwMode="auto">
          <a:xfrm>
            <a:off x="3281363" y="3685133"/>
            <a:ext cx="847725" cy="342900"/>
          </a:xfrm>
          <a:prstGeom prst="line">
            <a:avLst/>
          </a:prstGeom>
          <a:noFill/>
          <a:ln w="9525" algn="ctr">
            <a:solidFill>
              <a:schemeClr val="tx1">
                <a:lumMod val="65000"/>
                <a:lumOff val="35000"/>
              </a:schemeClr>
            </a:solidFill>
            <a:prstDash val="sysDot"/>
            <a:round/>
            <a:headEnd/>
            <a:tailEnd/>
          </a:ln>
        </p:spPr>
      </p:cxnSp>
      <p:cxnSp>
        <p:nvCxnSpPr>
          <p:cNvPr id="23" name="直接连接符 22"/>
          <p:cNvCxnSpPr>
            <a:cxnSpLocks noChangeShapeType="1"/>
            <a:stCxn id="7" idx="7"/>
            <a:endCxn id="13" idx="2"/>
          </p:cNvCxnSpPr>
          <p:nvPr/>
        </p:nvCxnSpPr>
        <p:spPr bwMode="auto">
          <a:xfrm flipV="1">
            <a:off x="3281363" y="1613446"/>
            <a:ext cx="838200" cy="309562"/>
          </a:xfrm>
          <a:prstGeom prst="line">
            <a:avLst/>
          </a:prstGeom>
          <a:noFill/>
          <a:ln w="9525" algn="ctr">
            <a:solidFill>
              <a:schemeClr val="tx1">
                <a:lumMod val="65000"/>
                <a:lumOff val="35000"/>
              </a:schemeClr>
            </a:solidFill>
            <a:prstDash val="sysDot"/>
            <a:round/>
            <a:headEnd/>
            <a:tailEnd/>
          </a:ln>
        </p:spPr>
      </p:cxnSp>
      <p:cxnSp>
        <p:nvCxnSpPr>
          <p:cNvPr id="24" name="直接连接符 23"/>
          <p:cNvCxnSpPr>
            <a:cxnSpLocks noChangeShapeType="1"/>
            <a:stCxn id="7" idx="6"/>
            <a:endCxn id="19" idx="1"/>
          </p:cNvCxnSpPr>
          <p:nvPr/>
        </p:nvCxnSpPr>
        <p:spPr bwMode="auto">
          <a:xfrm>
            <a:off x="3403600" y="2216696"/>
            <a:ext cx="836613" cy="311150"/>
          </a:xfrm>
          <a:prstGeom prst="line">
            <a:avLst/>
          </a:prstGeom>
          <a:noFill/>
          <a:ln w="9525" algn="ctr">
            <a:solidFill>
              <a:schemeClr val="tx1">
                <a:lumMod val="65000"/>
                <a:lumOff val="35000"/>
              </a:schemeClr>
            </a:solidFill>
            <a:prstDash val="sysDot"/>
            <a:round/>
            <a:headEnd/>
            <a:tailEnd/>
          </a:ln>
        </p:spPr>
      </p:cxnSp>
      <p:cxnSp>
        <p:nvCxnSpPr>
          <p:cNvPr id="25" name="直接连接符 24"/>
          <p:cNvCxnSpPr>
            <a:cxnSpLocks noChangeShapeType="1"/>
            <a:stCxn id="10" idx="6"/>
            <a:endCxn id="19" idx="3"/>
          </p:cNvCxnSpPr>
          <p:nvPr/>
        </p:nvCxnSpPr>
        <p:spPr bwMode="auto">
          <a:xfrm flipV="1">
            <a:off x="3403600" y="3115221"/>
            <a:ext cx="836613" cy="276225"/>
          </a:xfrm>
          <a:prstGeom prst="line">
            <a:avLst/>
          </a:prstGeom>
          <a:noFill/>
          <a:ln w="9525" algn="ctr">
            <a:solidFill>
              <a:schemeClr val="tx1">
                <a:lumMod val="65000"/>
                <a:lumOff val="35000"/>
              </a:schemeClr>
            </a:solidFill>
            <a:prstDash val="sysDot"/>
            <a:round/>
            <a:headEnd/>
            <a:tailEnd/>
          </a:ln>
        </p:spPr>
      </p:cxnSp>
      <p:sp>
        <p:nvSpPr>
          <p:cNvPr id="26" name="矩形 25"/>
          <p:cNvSpPr>
            <a:spLocks noChangeArrowheads="1"/>
          </p:cNvSpPr>
          <p:nvPr/>
        </p:nvSpPr>
        <p:spPr bwMode="auto">
          <a:xfrm>
            <a:off x="5284788" y="1447403"/>
            <a:ext cx="2743596" cy="476250"/>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
        <p:nvSpPr>
          <p:cNvPr id="27" name="矩形 26"/>
          <p:cNvSpPr>
            <a:spLocks noChangeArrowheads="1"/>
          </p:cNvSpPr>
          <p:nvPr/>
        </p:nvSpPr>
        <p:spPr bwMode="auto">
          <a:xfrm>
            <a:off x="5284788" y="2626191"/>
            <a:ext cx="2743596" cy="477054"/>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
        <p:nvSpPr>
          <p:cNvPr id="28" name="矩形 27"/>
          <p:cNvSpPr>
            <a:spLocks noChangeArrowheads="1"/>
          </p:cNvSpPr>
          <p:nvPr/>
        </p:nvSpPr>
        <p:spPr bwMode="auto">
          <a:xfrm>
            <a:off x="5284788" y="3805783"/>
            <a:ext cx="2671588" cy="477054"/>
          </a:xfrm>
          <a:prstGeom prst="rect">
            <a:avLst/>
          </a:prstGeom>
          <a:noFill/>
          <a:ln w="9525">
            <a:noFill/>
            <a:miter lim="800000"/>
            <a:headEnd/>
            <a:tailEnd/>
          </a:ln>
        </p:spPr>
        <p:txBody>
          <a:bodyPr wrap="square">
            <a:spAutoFit/>
          </a:bodyPr>
          <a:lstStyle/>
          <a:p>
            <a:pPr marL="0" marR="0" lvl="0" indent="0" algn="just" defTabSz="816337" rtl="0" eaLnBrk="1" fontAlgn="auto" latinLnBrk="0" hangingPunct="1">
              <a:lnSpc>
                <a:spcPts val="15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点击输入简要文字内容，文字内容需概括精炼，不用多余的文字修饰</a:t>
            </a:r>
            <a:r>
              <a:rPr kumimoji="0" lang="en-US" altLang="zh-CN"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itchFamily="34" charset="-122"/>
              <a:ea typeface="微软雅黑" pitchFamily="34" charset="-122"/>
              <a:cs typeface="+mn-cs"/>
            </a:endParaRPr>
          </a:p>
        </p:txBody>
      </p:sp>
    </p:spTree>
    <p:extLst>
      <p:ext uri="{BB962C8B-B14F-4D97-AF65-F5344CB8AC3E}">
        <p14:creationId xmlns:p14="http://schemas.microsoft.com/office/powerpoint/2010/main" val="2438249892"/>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200" fill="hold"/>
                                        <p:tgtEl>
                                          <p:spTgt spid="2"/>
                                        </p:tgtEl>
                                        <p:attrNameLst>
                                          <p:attrName>ppt_w</p:attrName>
                                        </p:attrNameLst>
                                      </p:cBhvr>
                                      <p:tavLst>
                                        <p:tav tm="0">
                                          <p:val>
                                            <p:fltVal val="0"/>
                                          </p:val>
                                        </p:tav>
                                        <p:tav tm="100000">
                                          <p:val>
                                            <p:strVal val="#ppt_w"/>
                                          </p:val>
                                        </p:tav>
                                      </p:tavLst>
                                    </p:anim>
                                    <p:anim calcmode="lin" valueType="num">
                                      <p:cBhvr>
                                        <p:cTn id="8" dur="200" fill="hold"/>
                                        <p:tgtEl>
                                          <p:spTgt spid="2"/>
                                        </p:tgtEl>
                                        <p:attrNameLst>
                                          <p:attrName>ppt_h</p:attrName>
                                        </p:attrNameLst>
                                      </p:cBhvr>
                                      <p:tavLst>
                                        <p:tav tm="0">
                                          <p:val>
                                            <p:fltVal val="0"/>
                                          </p:val>
                                        </p:tav>
                                        <p:tav tm="100000">
                                          <p:val>
                                            <p:strVal val="#ppt_h"/>
                                          </p:val>
                                        </p:tav>
                                      </p:tavLst>
                                    </p:anim>
                                    <p:animEffect transition="in" filter="fade">
                                      <p:cBhvr>
                                        <p:cTn id="9" dur="200"/>
                                        <p:tgtEl>
                                          <p:spTgt spid="2"/>
                                        </p:tgtEl>
                                      </p:cBhvr>
                                    </p:animEffect>
                                  </p:childTnLst>
                                </p:cTn>
                              </p:par>
                              <p:par>
                                <p:cTn id="10" presetID="6" presetClass="emph" presetSubtype="0" autoRev="1" fill="hold" nodeType="withEffect">
                                  <p:stCondLst>
                                    <p:cond delay="200"/>
                                  </p:stCondLst>
                                  <p:childTnLst>
                                    <p:animScale>
                                      <p:cBhvr>
                                        <p:cTn id="11" dur="200" fill="hold"/>
                                        <p:tgtEl>
                                          <p:spTgt spid="2"/>
                                        </p:tgtEl>
                                      </p:cBhvr>
                                      <p:by x="130000" y="130000"/>
                                    </p:animScale>
                                  </p:childTnLst>
                                </p:cTn>
                              </p:par>
                            </p:childTnLst>
                          </p:cTn>
                        </p:par>
                        <p:par>
                          <p:cTn id="12" fill="hold">
                            <p:stCondLst>
                              <p:cond delay="600"/>
                            </p:stCondLst>
                            <p:childTnLst>
                              <p:par>
                                <p:cTn id="13" presetID="22" presetClass="entr" presetSubtype="8"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left)">
                                      <p:cBhvr>
                                        <p:cTn id="15" dur="500"/>
                                        <p:tgtEl>
                                          <p:spTgt spid="20"/>
                                        </p:tgtEl>
                                      </p:cBhvr>
                                    </p:animEffect>
                                  </p:childTnLst>
                                </p:cTn>
                              </p:par>
                              <p:par>
                                <p:cTn id="16" presetID="22" presetClass="entr" presetSubtype="8"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left)">
                                      <p:cBhvr>
                                        <p:cTn id="18" dur="500"/>
                                        <p:tgtEl>
                                          <p:spTgt spid="21"/>
                                        </p:tgtEl>
                                      </p:cBhvr>
                                    </p:animEffect>
                                  </p:childTnLst>
                                </p:cTn>
                              </p:par>
                            </p:childTnLst>
                          </p:cTn>
                        </p:par>
                        <p:par>
                          <p:cTn id="19" fill="hold">
                            <p:stCondLst>
                              <p:cond delay="1100"/>
                            </p:stCondLst>
                            <p:childTnLst>
                              <p:par>
                                <p:cTn id="20" presetID="53" presetClass="entr" presetSubtype="16"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200" fill="hold"/>
                                        <p:tgtEl>
                                          <p:spTgt spid="5"/>
                                        </p:tgtEl>
                                        <p:attrNameLst>
                                          <p:attrName>ppt_w</p:attrName>
                                        </p:attrNameLst>
                                      </p:cBhvr>
                                      <p:tavLst>
                                        <p:tav tm="0">
                                          <p:val>
                                            <p:fltVal val="0"/>
                                          </p:val>
                                        </p:tav>
                                        <p:tav tm="100000">
                                          <p:val>
                                            <p:strVal val="#ppt_w"/>
                                          </p:val>
                                        </p:tav>
                                      </p:tavLst>
                                    </p:anim>
                                    <p:anim calcmode="lin" valueType="num">
                                      <p:cBhvr>
                                        <p:cTn id="23" dur="200" fill="hold"/>
                                        <p:tgtEl>
                                          <p:spTgt spid="5"/>
                                        </p:tgtEl>
                                        <p:attrNameLst>
                                          <p:attrName>ppt_h</p:attrName>
                                        </p:attrNameLst>
                                      </p:cBhvr>
                                      <p:tavLst>
                                        <p:tav tm="0">
                                          <p:val>
                                            <p:fltVal val="0"/>
                                          </p:val>
                                        </p:tav>
                                        <p:tav tm="100000">
                                          <p:val>
                                            <p:strVal val="#ppt_h"/>
                                          </p:val>
                                        </p:tav>
                                      </p:tavLst>
                                    </p:anim>
                                    <p:animEffect transition="in" filter="fade">
                                      <p:cBhvr>
                                        <p:cTn id="24" dur="200"/>
                                        <p:tgtEl>
                                          <p:spTgt spid="5"/>
                                        </p:tgtEl>
                                      </p:cBhvr>
                                    </p:animEffect>
                                  </p:childTnLst>
                                </p:cTn>
                              </p:par>
                              <p:par>
                                <p:cTn id="25" presetID="6" presetClass="emph" presetSubtype="0" autoRev="1" fill="hold" nodeType="withEffect">
                                  <p:stCondLst>
                                    <p:cond delay="200"/>
                                  </p:stCondLst>
                                  <p:childTnLst>
                                    <p:animScale>
                                      <p:cBhvr>
                                        <p:cTn id="26" dur="200" fill="hold"/>
                                        <p:tgtEl>
                                          <p:spTgt spid="5"/>
                                        </p:tgtEl>
                                      </p:cBhvr>
                                      <p:by x="130000" y="130000"/>
                                    </p:animScale>
                                  </p:childTnLst>
                                </p:cTn>
                              </p:par>
                            </p:childTnLst>
                          </p:cTn>
                        </p:par>
                        <p:par>
                          <p:cTn id="27" fill="hold">
                            <p:stCondLst>
                              <p:cond delay="1700"/>
                            </p:stCondLst>
                            <p:childTnLst>
                              <p:par>
                                <p:cTn id="28" presetID="53" presetClass="entr" presetSubtype="16"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200" fill="hold"/>
                                        <p:tgtEl>
                                          <p:spTgt spid="8"/>
                                        </p:tgtEl>
                                        <p:attrNameLst>
                                          <p:attrName>ppt_w</p:attrName>
                                        </p:attrNameLst>
                                      </p:cBhvr>
                                      <p:tavLst>
                                        <p:tav tm="0">
                                          <p:val>
                                            <p:fltVal val="0"/>
                                          </p:val>
                                        </p:tav>
                                        <p:tav tm="100000">
                                          <p:val>
                                            <p:strVal val="#ppt_w"/>
                                          </p:val>
                                        </p:tav>
                                      </p:tavLst>
                                    </p:anim>
                                    <p:anim calcmode="lin" valueType="num">
                                      <p:cBhvr>
                                        <p:cTn id="31" dur="200" fill="hold"/>
                                        <p:tgtEl>
                                          <p:spTgt spid="8"/>
                                        </p:tgtEl>
                                        <p:attrNameLst>
                                          <p:attrName>ppt_h</p:attrName>
                                        </p:attrNameLst>
                                      </p:cBhvr>
                                      <p:tavLst>
                                        <p:tav tm="0">
                                          <p:val>
                                            <p:fltVal val="0"/>
                                          </p:val>
                                        </p:tav>
                                        <p:tav tm="100000">
                                          <p:val>
                                            <p:strVal val="#ppt_h"/>
                                          </p:val>
                                        </p:tav>
                                      </p:tavLst>
                                    </p:anim>
                                    <p:animEffect transition="in" filter="fade">
                                      <p:cBhvr>
                                        <p:cTn id="32" dur="200"/>
                                        <p:tgtEl>
                                          <p:spTgt spid="8"/>
                                        </p:tgtEl>
                                      </p:cBhvr>
                                    </p:animEffect>
                                  </p:childTnLst>
                                </p:cTn>
                              </p:par>
                              <p:par>
                                <p:cTn id="33" presetID="6" presetClass="emph" presetSubtype="0" autoRev="1" fill="hold" nodeType="withEffect">
                                  <p:stCondLst>
                                    <p:cond delay="200"/>
                                  </p:stCondLst>
                                  <p:childTnLst>
                                    <p:animScale>
                                      <p:cBhvr>
                                        <p:cTn id="34" dur="200" fill="hold"/>
                                        <p:tgtEl>
                                          <p:spTgt spid="8"/>
                                        </p:tgtEl>
                                      </p:cBhvr>
                                      <p:by x="130000" y="130000"/>
                                    </p:animScale>
                                  </p:childTnLst>
                                </p:cTn>
                              </p:par>
                            </p:childTnLst>
                          </p:cTn>
                        </p:par>
                        <p:par>
                          <p:cTn id="35" fill="hold">
                            <p:stCondLst>
                              <p:cond delay="2300"/>
                            </p:stCondLst>
                            <p:childTnLst>
                              <p:par>
                                <p:cTn id="36" presetID="22" presetClass="entr" presetSubtype="8"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ipe(left)">
                                      <p:cBhvr>
                                        <p:cTn id="38" dur="200"/>
                                        <p:tgtEl>
                                          <p:spTgt spid="23"/>
                                        </p:tgtEl>
                                      </p:cBhvr>
                                    </p:animEffect>
                                  </p:childTnLst>
                                </p:cTn>
                              </p:par>
                              <p:par>
                                <p:cTn id="39" presetID="22" presetClass="entr" presetSubtype="8" fill="hold"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200"/>
                                        <p:tgtEl>
                                          <p:spTgt spid="24"/>
                                        </p:tgtEl>
                                      </p:cBhvr>
                                    </p:animEffect>
                                  </p:childTnLst>
                                </p:cTn>
                              </p:par>
                              <p:par>
                                <p:cTn id="42" presetID="22" presetClass="entr" presetSubtype="8" fill="hold"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200"/>
                                        <p:tgtEl>
                                          <p:spTgt spid="25"/>
                                        </p:tgtEl>
                                      </p:cBhvr>
                                    </p:animEffect>
                                  </p:childTnLst>
                                </p:cTn>
                              </p:par>
                              <p:par>
                                <p:cTn id="45" presetID="22" presetClass="entr" presetSubtype="8"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200"/>
                                        <p:tgtEl>
                                          <p:spTgt spid="22"/>
                                        </p:tgtEl>
                                      </p:cBhvr>
                                    </p:animEffect>
                                  </p:childTnLst>
                                </p:cTn>
                              </p:par>
                            </p:childTnLst>
                          </p:cTn>
                        </p:par>
                        <p:par>
                          <p:cTn id="48" fill="hold">
                            <p:stCondLst>
                              <p:cond delay="2500"/>
                            </p:stCondLst>
                            <p:childTnLst>
                              <p:par>
                                <p:cTn id="49" presetID="53" presetClass="entr" presetSubtype="16"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200" fill="hold"/>
                                        <p:tgtEl>
                                          <p:spTgt spid="11"/>
                                        </p:tgtEl>
                                        <p:attrNameLst>
                                          <p:attrName>ppt_w</p:attrName>
                                        </p:attrNameLst>
                                      </p:cBhvr>
                                      <p:tavLst>
                                        <p:tav tm="0">
                                          <p:val>
                                            <p:fltVal val="0"/>
                                          </p:val>
                                        </p:tav>
                                        <p:tav tm="100000">
                                          <p:val>
                                            <p:strVal val="#ppt_w"/>
                                          </p:val>
                                        </p:tav>
                                      </p:tavLst>
                                    </p:anim>
                                    <p:anim calcmode="lin" valueType="num">
                                      <p:cBhvr>
                                        <p:cTn id="52" dur="200" fill="hold"/>
                                        <p:tgtEl>
                                          <p:spTgt spid="11"/>
                                        </p:tgtEl>
                                        <p:attrNameLst>
                                          <p:attrName>ppt_h</p:attrName>
                                        </p:attrNameLst>
                                      </p:cBhvr>
                                      <p:tavLst>
                                        <p:tav tm="0">
                                          <p:val>
                                            <p:fltVal val="0"/>
                                          </p:val>
                                        </p:tav>
                                        <p:tav tm="100000">
                                          <p:val>
                                            <p:strVal val="#ppt_h"/>
                                          </p:val>
                                        </p:tav>
                                      </p:tavLst>
                                    </p:anim>
                                    <p:animEffect transition="in" filter="fade">
                                      <p:cBhvr>
                                        <p:cTn id="53" dur="200"/>
                                        <p:tgtEl>
                                          <p:spTgt spid="11"/>
                                        </p:tgtEl>
                                      </p:cBhvr>
                                    </p:animEffect>
                                  </p:childTnLst>
                                </p:cTn>
                              </p:par>
                              <p:par>
                                <p:cTn id="54" presetID="6" presetClass="emph" presetSubtype="0" autoRev="1" fill="hold" nodeType="withEffect">
                                  <p:stCondLst>
                                    <p:cond delay="200"/>
                                  </p:stCondLst>
                                  <p:childTnLst>
                                    <p:animScale>
                                      <p:cBhvr>
                                        <p:cTn id="55" dur="200" fill="hold"/>
                                        <p:tgtEl>
                                          <p:spTgt spid="11"/>
                                        </p:tgtEl>
                                      </p:cBhvr>
                                      <p:by x="130000" y="130000"/>
                                    </p:animScale>
                                  </p:childTnLst>
                                </p:cTn>
                              </p:par>
                            </p:childTnLst>
                          </p:cTn>
                        </p:par>
                        <p:par>
                          <p:cTn id="56" fill="hold">
                            <p:stCondLst>
                              <p:cond delay="3100"/>
                            </p:stCondLst>
                            <p:childTnLst>
                              <p:par>
                                <p:cTn id="57" presetID="53" presetClass="entr" presetSubtype="16"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p:cTn id="59" dur="200" fill="hold"/>
                                        <p:tgtEl>
                                          <p:spTgt spid="17"/>
                                        </p:tgtEl>
                                        <p:attrNameLst>
                                          <p:attrName>ppt_w</p:attrName>
                                        </p:attrNameLst>
                                      </p:cBhvr>
                                      <p:tavLst>
                                        <p:tav tm="0">
                                          <p:val>
                                            <p:fltVal val="0"/>
                                          </p:val>
                                        </p:tav>
                                        <p:tav tm="100000">
                                          <p:val>
                                            <p:strVal val="#ppt_w"/>
                                          </p:val>
                                        </p:tav>
                                      </p:tavLst>
                                    </p:anim>
                                    <p:anim calcmode="lin" valueType="num">
                                      <p:cBhvr>
                                        <p:cTn id="60" dur="200" fill="hold"/>
                                        <p:tgtEl>
                                          <p:spTgt spid="17"/>
                                        </p:tgtEl>
                                        <p:attrNameLst>
                                          <p:attrName>ppt_h</p:attrName>
                                        </p:attrNameLst>
                                      </p:cBhvr>
                                      <p:tavLst>
                                        <p:tav tm="0">
                                          <p:val>
                                            <p:fltVal val="0"/>
                                          </p:val>
                                        </p:tav>
                                        <p:tav tm="100000">
                                          <p:val>
                                            <p:strVal val="#ppt_h"/>
                                          </p:val>
                                        </p:tav>
                                      </p:tavLst>
                                    </p:anim>
                                    <p:animEffect transition="in" filter="fade">
                                      <p:cBhvr>
                                        <p:cTn id="61" dur="200"/>
                                        <p:tgtEl>
                                          <p:spTgt spid="17"/>
                                        </p:tgtEl>
                                      </p:cBhvr>
                                    </p:animEffect>
                                  </p:childTnLst>
                                </p:cTn>
                              </p:par>
                              <p:par>
                                <p:cTn id="62" presetID="6" presetClass="emph" presetSubtype="0" autoRev="1" fill="hold" nodeType="withEffect">
                                  <p:stCondLst>
                                    <p:cond delay="200"/>
                                  </p:stCondLst>
                                  <p:childTnLst>
                                    <p:animScale>
                                      <p:cBhvr>
                                        <p:cTn id="63" dur="200" fill="hold"/>
                                        <p:tgtEl>
                                          <p:spTgt spid="17"/>
                                        </p:tgtEl>
                                      </p:cBhvr>
                                      <p:by x="130000" y="130000"/>
                                    </p:animScale>
                                  </p:childTnLst>
                                </p:cTn>
                              </p:par>
                            </p:childTnLst>
                          </p:cTn>
                        </p:par>
                        <p:par>
                          <p:cTn id="64" fill="hold">
                            <p:stCondLst>
                              <p:cond delay="3700"/>
                            </p:stCondLst>
                            <p:childTnLst>
                              <p:par>
                                <p:cTn id="65" presetID="53" presetClass="entr" presetSubtype="16" fill="hold"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200" fill="hold"/>
                                        <p:tgtEl>
                                          <p:spTgt spid="14"/>
                                        </p:tgtEl>
                                        <p:attrNameLst>
                                          <p:attrName>ppt_w</p:attrName>
                                        </p:attrNameLst>
                                      </p:cBhvr>
                                      <p:tavLst>
                                        <p:tav tm="0">
                                          <p:val>
                                            <p:fltVal val="0"/>
                                          </p:val>
                                        </p:tav>
                                        <p:tav tm="100000">
                                          <p:val>
                                            <p:strVal val="#ppt_w"/>
                                          </p:val>
                                        </p:tav>
                                      </p:tavLst>
                                    </p:anim>
                                    <p:anim calcmode="lin" valueType="num">
                                      <p:cBhvr>
                                        <p:cTn id="68" dur="200" fill="hold"/>
                                        <p:tgtEl>
                                          <p:spTgt spid="14"/>
                                        </p:tgtEl>
                                        <p:attrNameLst>
                                          <p:attrName>ppt_h</p:attrName>
                                        </p:attrNameLst>
                                      </p:cBhvr>
                                      <p:tavLst>
                                        <p:tav tm="0">
                                          <p:val>
                                            <p:fltVal val="0"/>
                                          </p:val>
                                        </p:tav>
                                        <p:tav tm="100000">
                                          <p:val>
                                            <p:strVal val="#ppt_h"/>
                                          </p:val>
                                        </p:tav>
                                      </p:tavLst>
                                    </p:anim>
                                    <p:animEffect transition="in" filter="fade">
                                      <p:cBhvr>
                                        <p:cTn id="69" dur="200"/>
                                        <p:tgtEl>
                                          <p:spTgt spid="14"/>
                                        </p:tgtEl>
                                      </p:cBhvr>
                                    </p:animEffect>
                                  </p:childTnLst>
                                </p:cTn>
                              </p:par>
                              <p:par>
                                <p:cTn id="70" presetID="6" presetClass="emph" presetSubtype="0" autoRev="1" fill="hold" nodeType="withEffect">
                                  <p:stCondLst>
                                    <p:cond delay="200"/>
                                  </p:stCondLst>
                                  <p:childTnLst>
                                    <p:animScale>
                                      <p:cBhvr>
                                        <p:cTn id="71" dur="200" fill="hold"/>
                                        <p:tgtEl>
                                          <p:spTgt spid="14"/>
                                        </p:tgtEl>
                                      </p:cBhvr>
                                      <p:by x="130000" y="130000"/>
                                    </p:animScale>
                                  </p:childTnLst>
                                </p:cTn>
                              </p:par>
                            </p:childTnLst>
                          </p:cTn>
                        </p:par>
                        <p:par>
                          <p:cTn id="72" fill="hold">
                            <p:stCondLst>
                              <p:cond delay="4300"/>
                            </p:stCondLst>
                            <p:childTnLst>
                              <p:par>
                                <p:cTn id="73" presetID="12" presetClass="entr" presetSubtype="1"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additive="base">
                                        <p:cTn id="75" dur="300"/>
                                        <p:tgtEl>
                                          <p:spTgt spid="26"/>
                                        </p:tgtEl>
                                        <p:attrNameLst>
                                          <p:attrName>ppt_y</p:attrName>
                                        </p:attrNameLst>
                                      </p:cBhvr>
                                      <p:tavLst>
                                        <p:tav tm="0">
                                          <p:val>
                                            <p:strVal val="#ppt_y-#ppt_h*1.125000"/>
                                          </p:val>
                                        </p:tav>
                                        <p:tav tm="100000">
                                          <p:val>
                                            <p:strVal val="#ppt_y"/>
                                          </p:val>
                                        </p:tav>
                                      </p:tavLst>
                                    </p:anim>
                                    <p:animEffect transition="in" filter="wipe(down)">
                                      <p:cBhvr>
                                        <p:cTn id="76" dur="300"/>
                                        <p:tgtEl>
                                          <p:spTgt spid="26"/>
                                        </p:tgtEl>
                                      </p:cBhvr>
                                    </p:animEffect>
                                  </p:childTnLst>
                                </p:cTn>
                              </p:par>
                            </p:childTnLst>
                          </p:cTn>
                        </p:par>
                        <p:par>
                          <p:cTn id="77" fill="hold">
                            <p:stCondLst>
                              <p:cond delay="4600"/>
                            </p:stCondLst>
                            <p:childTnLst>
                              <p:par>
                                <p:cTn id="78" presetID="12" presetClass="entr" presetSubtype="1" fill="hold" grpId="0" nodeType="afterEffect">
                                  <p:stCondLst>
                                    <p:cond delay="0"/>
                                  </p:stCondLst>
                                  <p:childTnLst>
                                    <p:set>
                                      <p:cBhvr>
                                        <p:cTn id="79" dur="1" fill="hold">
                                          <p:stCondLst>
                                            <p:cond delay="0"/>
                                          </p:stCondLst>
                                        </p:cTn>
                                        <p:tgtEl>
                                          <p:spTgt spid="27"/>
                                        </p:tgtEl>
                                        <p:attrNameLst>
                                          <p:attrName>style.visibility</p:attrName>
                                        </p:attrNameLst>
                                      </p:cBhvr>
                                      <p:to>
                                        <p:strVal val="visible"/>
                                      </p:to>
                                    </p:set>
                                    <p:anim calcmode="lin" valueType="num">
                                      <p:cBhvr additive="base">
                                        <p:cTn id="80" dur="300"/>
                                        <p:tgtEl>
                                          <p:spTgt spid="27"/>
                                        </p:tgtEl>
                                        <p:attrNameLst>
                                          <p:attrName>ppt_y</p:attrName>
                                        </p:attrNameLst>
                                      </p:cBhvr>
                                      <p:tavLst>
                                        <p:tav tm="0">
                                          <p:val>
                                            <p:strVal val="#ppt_y-#ppt_h*1.125000"/>
                                          </p:val>
                                        </p:tav>
                                        <p:tav tm="100000">
                                          <p:val>
                                            <p:strVal val="#ppt_y"/>
                                          </p:val>
                                        </p:tav>
                                      </p:tavLst>
                                    </p:anim>
                                    <p:animEffect transition="in" filter="wipe(down)">
                                      <p:cBhvr>
                                        <p:cTn id="81" dur="300"/>
                                        <p:tgtEl>
                                          <p:spTgt spid="27"/>
                                        </p:tgtEl>
                                      </p:cBhvr>
                                    </p:animEffect>
                                  </p:childTnLst>
                                </p:cTn>
                              </p:par>
                            </p:childTnLst>
                          </p:cTn>
                        </p:par>
                        <p:par>
                          <p:cTn id="82" fill="hold">
                            <p:stCondLst>
                              <p:cond delay="4900"/>
                            </p:stCondLst>
                            <p:childTnLst>
                              <p:par>
                                <p:cTn id="83" presetID="1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300"/>
                                        <p:tgtEl>
                                          <p:spTgt spid="28"/>
                                        </p:tgtEl>
                                        <p:attrNameLst>
                                          <p:attrName>ppt_y</p:attrName>
                                        </p:attrNameLst>
                                      </p:cBhvr>
                                      <p:tavLst>
                                        <p:tav tm="0">
                                          <p:val>
                                            <p:strVal val="#ppt_y-#ppt_h*1.125000"/>
                                          </p:val>
                                        </p:tav>
                                        <p:tav tm="100000">
                                          <p:val>
                                            <p:strVal val="#ppt_y"/>
                                          </p:val>
                                        </p:tav>
                                      </p:tavLst>
                                    </p:anim>
                                    <p:animEffect transition="in" filter="wipe(down)">
                                      <p:cBhvr>
                                        <p:cTn id="86" dur="3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十角星 31"/>
          <p:cNvSpPr/>
          <p:nvPr/>
        </p:nvSpPr>
        <p:spPr>
          <a:xfrm>
            <a:off x="1081008" y="1326180"/>
            <a:ext cx="1778431" cy="1778431"/>
          </a:xfrm>
          <a:prstGeom prst="star10">
            <a:avLst>
              <a:gd name="adj" fmla="val 45147"/>
              <a:gd name="hf" fmla="val 105146"/>
            </a:avLst>
          </a:prstGeom>
          <a:solidFill>
            <a:schemeClr val="accent1"/>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3" name="十角星 32"/>
          <p:cNvSpPr/>
          <p:nvPr/>
        </p:nvSpPr>
        <p:spPr>
          <a:xfrm>
            <a:off x="3694410" y="1326180"/>
            <a:ext cx="1778431" cy="1778431"/>
          </a:xfrm>
          <a:prstGeom prst="star10">
            <a:avLst>
              <a:gd name="adj" fmla="val 45147"/>
              <a:gd name="hf" fmla="val 105146"/>
            </a:avLst>
          </a:prstGeom>
          <a:solidFill>
            <a:schemeClr val="accent2"/>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4" name="十角星 33"/>
          <p:cNvSpPr/>
          <p:nvPr/>
        </p:nvSpPr>
        <p:spPr>
          <a:xfrm>
            <a:off x="6307812" y="1326180"/>
            <a:ext cx="1778431" cy="1778431"/>
          </a:xfrm>
          <a:prstGeom prst="star10">
            <a:avLst>
              <a:gd name="adj" fmla="val 45147"/>
              <a:gd name="hf" fmla="val 105146"/>
            </a:avLst>
          </a:prstGeom>
          <a:solidFill>
            <a:schemeClr val="accent3"/>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5" name="文本框 11"/>
          <p:cNvSpPr txBox="1"/>
          <p:nvPr/>
        </p:nvSpPr>
        <p:spPr>
          <a:xfrm>
            <a:off x="1306699"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10%</a:t>
            </a:r>
            <a:endParaRPr lang="zh-CN" altLang="en-US" sz="5000" b="1" kern="0" dirty="0">
              <a:solidFill>
                <a:sysClr val="window" lastClr="FFFFFF"/>
              </a:solidFill>
              <a:cs typeface="+mn-ea"/>
              <a:sym typeface="+mn-lt"/>
            </a:endParaRPr>
          </a:p>
        </p:txBody>
      </p:sp>
      <p:sp>
        <p:nvSpPr>
          <p:cNvPr id="36" name="文本框 12"/>
          <p:cNvSpPr txBox="1"/>
          <p:nvPr/>
        </p:nvSpPr>
        <p:spPr>
          <a:xfrm>
            <a:off x="1496070" y="2290327"/>
            <a:ext cx="92989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7" name="文本框 13"/>
          <p:cNvSpPr txBox="1"/>
          <p:nvPr/>
        </p:nvSpPr>
        <p:spPr>
          <a:xfrm>
            <a:off x="3929305"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25%</a:t>
            </a:r>
            <a:endParaRPr lang="zh-CN" altLang="en-US" sz="5000" b="1" kern="0" dirty="0">
              <a:solidFill>
                <a:sysClr val="window" lastClr="FFFFFF"/>
              </a:solidFill>
              <a:cs typeface="+mn-ea"/>
              <a:sym typeface="+mn-lt"/>
            </a:endParaRPr>
          </a:p>
        </p:txBody>
      </p:sp>
      <p:sp>
        <p:nvSpPr>
          <p:cNvPr id="38" name="文本框 14"/>
          <p:cNvSpPr txBox="1"/>
          <p:nvPr/>
        </p:nvSpPr>
        <p:spPr>
          <a:xfrm>
            <a:off x="4002679" y="2290327"/>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9" name="文本框 15"/>
          <p:cNvSpPr txBox="1"/>
          <p:nvPr/>
        </p:nvSpPr>
        <p:spPr>
          <a:xfrm>
            <a:off x="6565954" y="1600984"/>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45%</a:t>
            </a:r>
            <a:endParaRPr lang="zh-CN" altLang="en-US" sz="5000" b="1" kern="0" dirty="0">
              <a:solidFill>
                <a:sysClr val="window" lastClr="FFFFFF"/>
              </a:solidFill>
              <a:cs typeface="+mn-ea"/>
              <a:sym typeface="+mn-lt"/>
            </a:endParaRPr>
          </a:p>
        </p:txBody>
      </p:sp>
      <p:sp>
        <p:nvSpPr>
          <p:cNvPr id="40" name="文本框 16"/>
          <p:cNvSpPr txBox="1"/>
          <p:nvPr/>
        </p:nvSpPr>
        <p:spPr>
          <a:xfrm>
            <a:off x="6639329" y="2212690"/>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41" name="TextBox 634"/>
          <p:cNvSpPr txBox="1"/>
          <p:nvPr/>
        </p:nvSpPr>
        <p:spPr>
          <a:xfrm>
            <a:off x="1020117" y="3379414"/>
            <a:ext cx="7103769" cy="1038736"/>
          </a:xfrm>
          <a:prstGeom prst="rect">
            <a:avLst/>
          </a:prstGeom>
          <a:noFill/>
        </p:spPr>
        <p:txBody>
          <a:bodyPr wrap="square" lIns="68569" tIns="34285" rIns="68569" bIns="34285" rtlCol="0">
            <a:spAutoFit/>
          </a:bodyPr>
          <a:lstStyle/>
          <a:p>
            <a:pPr algn="ctr" defTabSz="685165">
              <a:lnSpc>
                <a:spcPct val="150000"/>
              </a:lnSpc>
              <a:defRPr/>
            </a:pPr>
            <a:r>
              <a:rPr lang="zh-CN" altLang="en-US" sz="1400" kern="0" dirty="0">
                <a:solidFill>
                  <a:sysClr val="windowText" lastClr="000000">
                    <a:lumMod val="75000"/>
                    <a:lumOff val="25000"/>
                  </a:sys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zh-CN" sz="1400" kern="0" dirty="0">
              <a:solidFill>
                <a:sysClr val="windowText" lastClr="000000">
                  <a:lumMod val="75000"/>
                  <a:lumOff val="25000"/>
                </a:sysClr>
              </a:solidFill>
              <a:cs typeface="+mn-ea"/>
              <a:sym typeface="+mn-lt"/>
            </a:endParaRPr>
          </a:p>
        </p:txBody>
      </p:sp>
    </p:spTree>
    <p:extLst>
      <p:ext uri="{BB962C8B-B14F-4D97-AF65-F5344CB8AC3E}">
        <p14:creationId xmlns:p14="http://schemas.microsoft.com/office/powerpoint/2010/main" val="237449485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500" fill="hold"/>
                                        <p:tgtEl>
                                          <p:spTgt spid="35"/>
                                        </p:tgtEl>
                                        <p:attrNameLst>
                                          <p:attrName>ppt_w</p:attrName>
                                        </p:attrNameLst>
                                      </p:cBhvr>
                                      <p:tavLst>
                                        <p:tav tm="0">
                                          <p:val>
                                            <p:fltVal val="0"/>
                                          </p:val>
                                        </p:tav>
                                        <p:tav tm="100000">
                                          <p:val>
                                            <p:strVal val="#ppt_w"/>
                                          </p:val>
                                        </p:tav>
                                      </p:tavLst>
                                    </p:anim>
                                    <p:anim calcmode="lin" valueType="num">
                                      <p:cBhvr>
                                        <p:cTn id="15" dur="500" fill="hold"/>
                                        <p:tgtEl>
                                          <p:spTgt spid="35"/>
                                        </p:tgtEl>
                                        <p:attrNameLst>
                                          <p:attrName>ppt_h</p:attrName>
                                        </p:attrNameLst>
                                      </p:cBhvr>
                                      <p:tavLst>
                                        <p:tav tm="0">
                                          <p:val>
                                            <p:fltVal val="0"/>
                                          </p:val>
                                        </p:tav>
                                        <p:tav tm="100000">
                                          <p:val>
                                            <p:strVal val="#ppt_h"/>
                                          </p:val>
                                        </p:tav>
                                      </p:tavLst>
                                    </p:anim>
                                    <p:animEffect transition="in" filter="fade">
                                      <p:cBhvr>
                                        <p:cTn id="16" dur="500"/>
                                        <p:tgtEl>
                                          <p:spTgt spid="35"/>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p:cTn id="19" dur="500" fill="hold"/>
                                        <p:tgtEl>
                                          <p:spTgt spid="36"/>
                                        </p:tgtEl>
                                        <p:attrNameLst>
                                          <p:attrName>ppt_w</p:attrName>
                                        </p:attrNameLst>
                                      </p:cBhvr>
                                      <p:tavLst>
                                        <p:tav tm="0">
                                          <p:val>
                                            <p:fltVal val="0"/>
                                          </p:val>
                                        </p:tav>
                                        <p:tav tm="100000">
                                          <p:val>
                                            <p:strVal val="#ppt_w"/>
                                          </p:val>
                                        </p:tav>
                                      </p:tavLst>
                                    </p:anim>
                                    <p:anim calcmode="lin" valueType="num">
                                      <p:cBhvr>
                                        <p:cTn id="20" dur="500" fill="hold"/>
                                        <p:tgtEl>
                                          <p:spTgt spid="36"/>
                                        </p:tgtEl>
                                        <p:attrNameLst>
                                          <p:attrName>ppt_h</p:attrName>
                                        </p:attrNameLst>
                                      </p:cBhvr>
                                      <p:tavLst>
                                        <p:tav tm="0">
                                          <p:val>
                                            <p:fltVal val="0"/>
                                          </p:val>
                                        </p:tav>
                                        <p:tav tm="100000">
                                          <p:val>
                                            <p:strVal val="#ppt_h"/>
                                          </p:val>
                                        </p:tav>
                                      </p:tavLst>
                                    </p:anim>
                                    <p:animEffect transition="in" filter="fade">
                                      <p:cBhvr>
                                        <p:cTn id="21" dur="500"/>
                                        <p:tgtEl>
                                          <p:spTgt spid="36"/>
                                        </p:tgtEl>
                                      </p:cBhvr>
                                    </p:animEffect>
                                  </p:childTnLst>
                                </p:cTn>
                              </p:par>
                              <p:par>
                                <p:cTn id="22" presetID="31" presetClass="entr" presetSubtype="0" fill="hold" grpId="0" nodeType="withEffect">
                                  <p:stCondLst>
                                    <p:cond delay="0"/>
                                  </p:stCondLst>
                                  <p:childTnLst>
                                    <p:set>
                                      <p:cBhvr>
                                        <p:cTn id="23" dur="1" fill="hold">
                                          <p:stCondLst>
                                            <p:cond delay="0"/>
                                          </p:stCondLst>
                                        </p:cTn>
                                        <p:tgtEl>
                                          <p:spTgt spid="33"/>
                                        </p:tgtEl>
                                        <p:attrNameLst>
                                          <p:attrName>style.visibility</p:attrName>
                                        </p:attrNameLst>
                                      </p:cBhvr>
                                      <p:to>
                                        <p:strVal val="visible"/>
                                      </p:to>
                                    </p:set>
                                    <p:anim calcmode="lin" valueType="num">
                                      <p:cBhvr>
                                        <p:cTn id="24" dur="1000" fill="hold"/>
                                        <p:tgtEl>
                                          <p:spTgt spid="33"/>
                                        </p:tgtEl>
                                        <p:attrNameLst>
                                          <p:attrName>ppt_w</p:attrName>
                                        </p:attrNameLst>
                                      </p:cBhvr>
                                      <p:tavLst>
                                        <p:tav tm="0">
                                          <p:val>
                                            <p:fltVal val="0"/>
                                          </p:val>
                                        </p:tav>
                                        <p:tav tm="100000">
                                          <p:val>
                                            <p:strVal val="#ppt_w"/>
                                          </p:val>
                                        </p:tav>
                                      </p:tavLst>
                                    </p:anim>
                                    <p:anim calcmode="lin" valueType="num">
                                      <p:cBhvr>
                                        <p:cTn id="25" dur="1000" fill="hold"/>
                                        <p:tgtEl>
                                          <p:spTgt spid="33"/>
                                        </p:tgtEl>
                                        <p:attrNameLst>
                                          <p:attrName>ppt_h</p:attrName>
                                        </p:attrNameLst>
                                      </p:cBhvr>
                                      <p:tavLst>
                                        <p:tav tm="0">
                                          <p:val>
                                            <p:fltVal val="0"/>
                                          </p:val>
                                        </p:tav>
                                        <p:tav tm="100000">
                                          <p:val>
                                            <p:strVal val="#ppt_h"/>
                                          </p:val>
                                        </p:tav>
                                      </p:tavLst>
                                    </p:anim>
                                    <p:anim calcmode="lin" valueType="num">
                                      <p:cBhvr>
                                        <p:cTn id="26" dur="1000" fill="hold"/>
                                        <p:tgtEl>
                                          <p:spTgt spid="33"/>
                                        </p:tgtEl>
                                        <p:attrNameLst>
                                          <p:attrName>style.rotation</p:attrName>
                                        </p:attrNameLst>
                                      </p:cBhvr>
                                      <p:tavLst>
                                        <p:tav tm="0">
                                          <p:val>
                                            <p:fltVal val="90"/>
                                          </p:val>
                                        </p:tav>
                                        <p:tav tm="100000">
                                          <p:val>
                                            <p:fltVal val="0"/>
                                          </p:val>
                                        </p:tav>
                                      </p:tavLst>
                                    </p:anim>
                                    <p:animEffect transition="in" filter="fade">
                                      <p:cBhvr>
                                        <p:cTn id="27" dur="1000"/>
                                        <p:tgtEl>
                                          <p:spTgt spid="33"/>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p:cTn id="31" dur="500" fill="hold"/>
                                        <p:tgtEl>
                                          <p:spTgt spid="37"/>
                                        </p:tgtEl>
                                        <p:attrNameLst>
                                          <p:attrName>ppt_w</p:attrName>
                                        </p:attrNameLst>
                                      </p:cBhvr>
                                      <p:tavLst>
                                        <p:tav tm="0">
                                          <p:val>
                                            <p:fltVal val="0"/>
                                          </p:val>
                                        </p:tav>
                                        <p:tav tm="100000">
                                          <p:val>
                                            <p:strVal val="#ppt_w"/>
                                          </p:val>
                                        </p:tav>
                                      </p:tavLst>
                                    </p:anim>
                                    <p:anim calcmode="lin" valueType="num">
                                      <p:cBhvr>
                                        <p:cTn id="32" dur="500" fill="hold"/>
                                        <p:tgtEl>
                                          <p:spTgt spid="37"/>
                                        </p:tgtEl>
                                        <p:attrNameLst>
                                          <p:attrName>ppt_h</p:attrName>
                                        </p:attrNameLst>
                                      </p:cBhvr>
                                      <p:tavLst>
                                        <p:tav tm="0">
                                          <p:val>
                                            <p:fltVal val="0"/>
                                          </p:val>
                                        </p:tav>
                                        <p:tav tm="100000">
                                          <p:val>
                                            <p:strVal val="#ppt_h"/>
                                          </p:val>
                                        </p:tav>
                                      </p:tavLst>
                                    </p:anim>
                                    <p:animEffect transition="in" filter="fade">
                                      <p:cBhvr>
                                        <p:cTn id="33" dur="500"/>
                                        <p:tgtEl>
                                          <p:spTgt spid="37"/>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 calcmode="lin" valueType="num">
                                      <p:cBhvr>
                                        <p:cTn id="41" dur="1000" fill="hold"/>
                                        <p:tgtEl>
                                          <p:spTgt spid="34"/>
                                        </p:tgtEl>
                                        <p:attrNameLst>
                                          <p:attrName>ppt_w</p:attrName>
                                        </p:attrNameLst>
                                      </p:cBhvr>
                                      <p:tavLst>
                                        <p:tav tm="0">
                                          <p:val>
                                            <p:fltVal val="0"/>
                                          </p:val>
                                        </p:tav>
                                        <p:tav tm="100000">
                                          <p:val>
                                            <p:strVal val="#ppt_w"/>
                                          </p:val>
                                        </p:tav>
                                      </p:tavLst>
                                    </p:anim>
                                    <p:anim calcmode="lin" valueType="num">
                                      <p:cBhvr>
                                        <p:cTn id="42" dur="1000" fill="hold"/>
                                        <p:tgtEl>
                                          <p:spTgt spid="34"/>
                                        </p:tgtEl>
                                        <p:attrNameLst>
                                          <p:attrName>ppt_h</p:attrName>
                                        </p:attrNameLst>
                                      </p:cBhvr>
                                      <p:tavLst>
                                        <p:tav tm="0">
                                          <p:val>
                                            <p:fltVal val="0"/>
                                          </p:val>
                                        </p:tav>
                                        <p:tav tm="100000">
                                          <p:val>
                                            <p:strVal val="#ppt_h"/>
                                          </p:val>
                                        </p:tav>
                                      </p:tavLst>
                                    </p:anim>
                                    <p:anim calcmode="lin" valueType="num">
                                      <p:cBhvr>
                                        <p:cTn id="43" dur="1000" fill="hold"/>
                                        <p:tgtEl>
                                          <p:spTgt spid="34"/>
                                        </p:tgtEl>
                                        <p:attrNameLst>
                                          <p:attrName>style.rotation</p:attrName>
                                        </p:attrNameLst>
                                      </p:cBhvr>
                                      <p:tavLst>
                                        <p:tav tm="0">
                                          <p:val>
                                            <p:fltVal val="90"/>
                                          </p:val>
                                        </p:tav>
                                        <p:tav tm="100000">
                                          <p:val>
                                            <p:fltVal val="0"/>
                                          </p:val>
                                        </p:tav>
                                      </p:tavLst>
                                    </p:anim>
                                    <p:animEffect transition="in" filter="fade">
                                      <p:cBhvr>
                                        <p:cTn id="44" dur="1000"/>
                                        <p:tgtEl>
                                          <p:spTgt spid="34"/>
                                        </p:tgtEl>
                                      </p:cBhvr>
                                    </p:animEffect>
                                  </p:childTnLst>
                                </p:cTn>
                              </p:par>
                            </p:childTnLst>
                          </p:cTn>
                        </p:par>
                        <p:par>
                          <p:cTn id="45" fill="hold">
                            <p:stCondLst>
                              <p:cond delay="3000"/>
                            </p:stCondLst>
                            <p:childTnLst>
                              <p:par>
                                <p:cTn id="46" presetID="53" presetClass="entr" presetSubtype="16"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 calcmode="lin" valueType="num">
                                      <p:cBhvr>
                                        <p:cTn id="48" dur="500" fill="hold"/>
                                        <p:tgtEl>
                                          <p:spTgt spid="39"/>
                                        </p:tgtEl>
                                        <p:attrNameLst>
                                          <p:attrName>ppt_w</p:attrName>
                                        </p:attrNameLst>
                                      </p:cBhvr>
                                      <p:tavLst>
                                        <p:tav tm="0">
                                          <p:val>
                                            <p:fltVal val="0"/>
                                          </p:val>
                                        </p:tav>
                                        <p:tav tm="100000">
                                          <p:val>
                                            <p:strVal val="#ppt_w"/>
                                          </p:val>
                                        </p:tav>
                                      </p:tavLst>
                                    </p:anim>
                                    <p:anim calcmode="lin" valueType="num">
                                      <p:cBhvr>
                                        <p:cTn id="49" dur="500" fill="hold"/>
                                        <p:tgtEl>
                                          <p:spTgt spid="39"/>
                                        </p:tgtEl>
                                        <p:attrNameLst>
                                          <p:attrName>ppt_h</p:attrName>
                                        </p:attrNameLst>
                                      </p:cBhvr>
                                      <p:tavLst>
                                        <p:tav tm="0">
                                          <p:val>
                                            <p:fltVal val="0"/>
                                          </p:val>
                                        </p:tav>
                                        <p:tav tm="100000">
                                          <p:val>
                                            <p:strVal val="#ppt_h"/>
                                          </p:val>
                                        </p:tav>
                                      </p:tavLst>
                                    </p:anim>
                                    <p:animEffect transition="in" filter="fade">
                                      <p:cBhvr>
                                        <p:cTn id="50" dur="500"/>
                                        <p:tgtEl>
                                          <p:spTgt spid="39"/>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p:cTn id="53" dur="500" fill="hold"/>
                                        <p:tgtEl>
                                          <p:spTgt spid="40"/>
                                        </p:tgtEl>
                                        <p:attrNameLst>
                                          <p:attrName>ppt_w</p:attrName>
                                        </p:attrNameLst>
                                      </p:cBhvr>
                                      <p:tavLst>
                                        <p:tav tm="0">
                                          <p:val>
                                            <p:fltVal val="0"/>
                                          </p:val>
                                        </p:tav>
                                        <p:tav tm="100000">
                                          <p:val>
                                            <p:strVal val="#ppt_w"/>
                                          </p:val>
                                        </p:tav>
                                      </p:tavLst>
                                    </p:anim>
                                    <p:anim calcmode="lin" valueType="num">
                                      <p:cBhvr>
                                        <p:cTn id="54" dur="500" fill="hold"/>
                                        <p:tgtEl>
                                          <p:spTgt spid="40"/>
                                        </p:tgtEl>
                                        <p:attrNameLst>
                                          <p:attrName>ppt_h</p:attrName>
                                        </p:attrNameLst>
                                      </p:cBhvr>
                                      <p:tavLst>
                                        <p:tav tm="0">
                                          <p:val>
                                            <p:fltVal val="0"/>
                                          </p:val>
                                        </p:tav>
                                        <p:tav tm="100000">
                                          <p:val>
                                            <p:strVal val="#ppt_h"/>
                                          </p:val>
                                        </p:tav>
                                      </p:tavLst>
                                    </p:anim>
                                    <p:animEffect transition="in" filter="fade">
                                      <p:cBhvr>
                                        <p:cTn id="55" dur="500"/>
                                        <p:tgtEl>
                                          <p:spTgt spid="40"/>
                                        </p:tgtEl>
                                      </p:cBhvr>
                                    </p:animEffect>
                                  </p:childTnLst>
                                </p:cTn>
                              </p:par>
                            </p:childTnLst>
                          </p:cTn>
                        </p:par>
                        <p:par>
                          <p:cTn id="56" fill="hold">
                            <p:stCondLst>
                              <p:cond delay="3500"/>
                            </p:stCondLst>
                            <p:childTnLst>
                              <p:par>
                                <p:cTn id="57" presetID="16" presetClass="entr" presetSubtype="21"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barn(inVertical)">
                                      <p:cBhvr>
                                        <p:cTn id="59" dur="75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p:bldP spid="36" grpId="0"/>
      <p:bldP spid="37" grpId="0"/>
      <p:bldP spid="38" grpId="0"/>
      <p:bldP spid="39" grpId="0"/>
      <p:bldP spid="40" grpId="0"/>
      <p:bldP spid="4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293735" y="2844068"/>
            <a:ext cx="1443962" cy="2299432"/>
          </a:xfrm>
          <a:prstGeom prst="rect">
            <a:avLst/>
          </a:prstGeom>
          <a:solidFill>
            <a:schemeClr val="accent1"/>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3" name="Rectangle 6"/>
          <p:cNvSpPr>
            <a:spLocks noChangeArrowheads="1"/>
          </p:cNvSpPr>
          <p:nvPr/>
        </p:nvSpPr>
        <p:spPr bwMode="auto">
          <a:xfrm>
            <a:off x="2982399" y="3362247"/>
            <a:ext cx="1459487" cy="1781254"/>
          </a:xfrm>
          <a:prstGeom prst="rect">
            <a:avLst/>
          </a:prstGeom>
          <a:solidFill>
            <a:schemeClr val="accent2"/>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4" name="Rectangle 7"/>
          <p:cNvSpPr>
            <a:spLocks noChangeArrowheads="1"/>
          </p:cNvSpPr>
          <p:nvPr/>
        </p:nvSpPr>
        <p:spPr bwMode="auto">
          <a:xfrm>
            <a:off x="4686588" y="3892520"/>
            <a:ext cx="1459487" cy="1250982"/>
          </a:xfrm>
          <a:prstGeom prst="rect">
            <a:avLst/>
          </a:prstGeom>
          <a:solidFill>
            <a:schemeClr val="accent3"/>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5" name="Rectangle 8"/>
          <p:cNvSpPr>
            <a:spLocks noChangeArrowheads="1"/>
          </p:cNvSpPr>
          <p:nvPr/>
        </p:nvSpPr>
        <p:spPr bwMode="auto">
          <a:xfrm>
            <a:off x="6390778" y="2010660"/>
            <a:ext cx="1459487" cy="3132842"/>
          </a:xfrm>
          <a:prstGeom prst="rect">
            <a:avLst/>
          </a:prstGeom>
          <a:solidFill>
            <a:srgbClr val="FF0000"/>
          </a:solidFill>
          <a:ln>
            <a:noFill/>
          </a:ln>
          <a:extLst/>
        </p:spPr>
        <p:txBody>
          <a:bodyPr lIns="68571" tIns="34285" rIns="68571" bIns="34285"/>
          <a:lstStyle/>
          <a:p>
            <a:pPr marL="0" marR="0" lvl="0" indent="0" algn="l" defTabSz="816337" rtl="0" eaLnBrk="1" fontAlgn="auto" latinLnBrk="0" hangingPunct="1">
              <a:lnSpc>
                <a:spcPct val="100000"/>
              </a:lnSpc>
              <a:spcBef>
                <a:spcPts val="0"/>
              </a:spcBef>
              <a:spcAft>
                <a:spcPts val="0"/>
              </a:spcAft>
              <a:buClrTx/>
              <a:buSzTx/>
              <a:buFontTx/>
              <a:buNone/>
              <a:tabLst/>
              <a:defRPr/>
            </a:pPr>
            <a:endParaRPr kumimoji="0" lang="zh-CN" altLang="en-US" sz="2100" b="0" i="0" u="none" strike="noStrike" kern="1200" cap="none" spc="0" normalizeH="0" baseline="0" noProof="0">
              <a:ln>
                <a:noFill/>
              </a:ln>
              <a:solidFill>
                <a:prstClr val="black"/>
              </a:solidFill>
              <a:effectLst/>
              <a:uLnTx/>
              <a:uFillTx/>
              <a:latin typeface="微软雅黑" pitchFamily="34" charset="-122"/>
              <a:ea typeface="微软雅黑" pitchFamily="34" charset="-122"/>
              <a:cs typeface="+mn-cs"/>
            </a:endParaRPr>
          </a:p>
        </p:txBody>
      </p:sp>
      <p:sp>
        <p:nvSpPr>
          <p:cNvPr id="6" name="TextBox 682"/>
          <p:cNvSpPr txBox="1"/>
          <p:nvPr/>
        </p:nvSpPr>
        <p:spPr>
          <a:xfrm>
            <a:off x="1549365" y="2988229"/>
            <a:ext cx="932702" cy="530792"/>
          </a:xfrm>
          <a:prstGeom prst="rect">
            <a:avLst/>
          </a:prstGeom>
          <a:noFill/>
        </p:spPr>
        <p:txBody>
          <a:bodyPr wrap="none" lIns="68571" tIns="34285" rIns="68571" bIns="34285">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3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52%</a:t>
            </a:r>
            <a:endParaRPr kumimoji="0" lang="zh-CN" altLang="en-US" sz="3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7" name="TextBox 682"/>
          <p:cNvSpPr txBox="1"/>
          <p:nvPr/>
        </p:nvSpPr>
        <p:spPr>
          <a:xfrm>
            <a:off x="3113109" y="3495465"/>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45%</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8" name="TextBox 682"/>
          <p:cNvSpPr txBox="1"/>
          <p:nvPr/>
        </p:nvSpPr>
        <p:spPr>
          <a:xfrm>
            <a:off x="4817298" y="3931830"/>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37%</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9" name="TextBox 682"/>
          <p:cNvSpPr txBox="1"/>
          <p:nvPr/>
        </p:nvSpPr>
        <p:spPr>
          <a:xfrm>
            <a:off x="6521488" y="2276557"/>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Arial" pitchFamily="34" charset="0"/>
              </a:defRPr>
            </a:lvl1pPr>
            <a:lvl2pPr fontAlgn="base">
              <a:spcBef>
                <a:spcPct val="0"/>
              </a:spcBef>
              <a:spcAft>
                <a:spcPct val="0"/>
              </a:spcAft>
              <a:defRPr>
                <a:latin typeface="Calibri" pitchFamily="34" charset="0"/>
                <a:ea typeface="宋体" pitchFamily="2" charset="-122"/>
              </a:defRPr>
            </a:lvl2pPr>
            <a:lvl3pPr fontAlgn="base">
              <a:spcBef>
                <a:spcPct val="0"/>
              </a:spcBef>
              <a:spcAft>
                <a:spcPct val="0"/>
              </a:spcAft>
              <a:defRPr>
                <a:latin typeface="Calibri" pitchFamily="34" charset="0"/>
                <a:ea typeface="宋体" pitchFamily="2" charset="-122"/>
              </a:defRPr>
            </a:lvl3pPr>
            <a:lvl4pPr fontAlgn="base">
              <a:spcBef>
                <a:spcPct val="0"/>
              </a:spcBef>
              <a:spcAft>
                <a:spcPct val="0"/>
              </a:spcAft>
              <a:defRPr>
                <a:latin typeface="Calibri" pitchFamily="34" charset="0"/>
                <a:ea typeface="宋体" pitchFamily="2" charset="-122"/>
              </a:defRPr>
            </a:lvl4pPr>
            <a:lvl5pPr fontAlgn="base">
              <a:spcBef>
                <a:spcPct val="0"/>
              </a:spcBef>
              <a:spcAft>
                <a:spcPct val="0"/>
              </a:spcAft>
              <a:defRPr>
                <a:latin typeface="Calibri" pitchFamily="34" charset="0"/>
                <a:ea typeface="宋体" pitchFamily="2" charset="-122"/>
              </a:defRPr>
            </a:lvl5pPr>
            <a:lvl6pPr>
              <a:defRPr>
                <a:latin typeface="Calibri" pitchFamily="34" charset="0"/>
                <a:ea typeface="宋体" pitchFamily="2" charset="-122"/>
              </a:defRPr>
            </a:lvl6pPr>
            <a:lvl7pPr>
              <a:defRPr>
                <a:latin typeface="Calibri" pitchFamily="34" charset="0"/>
                <a:ea typeface="宋体" pitchFamily="2" charset="-122"/>
              </a:defRPr>
            </a:lvl7pPr>
            <a:lvl8pPr>
              <a:defRPr>
                <a:latin typeface="Calibri" pitchFamily="34" charset="0"/>
                <a:ea typeface="宋体" pitchFamily="2" charset="-122"/>
              </a:defRPr>
            </a:lvl8pPr>
            <a:lvl9pPr>
              <a:defRPr>
                <a:latin typeface="Calibri" pitchFamily="34" charset="0"/>
                <a:ea typeface="宋体" pitchFamily="2" charset="-122"/>
              </a:defRPr>
            </a:lvl9pPr>
          </a:lstStyle>
          <a:p>
            <a:pPr marL="0" marR="0" lvl="0" indent="0" algn="l" defTabSz="816337" rtl="0" eaLnBrk="1" fontAlgn="base" latinLnBrk="0" hangingPunct="1">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rPr>
              <a:t>72%</a:t>
            </a:r>
            <a:endParaRPr kumimoji="0" lang="zh-CN" altLang="en-US" sz="4000" b="0" i="0" u="none" strike="noStrike" kern="1200" cap="none" spc="0" normalizeH="0" baseline="0" noProof="0" dirty="0">
              <a:ln>
                <a:noFill/>
              </a:ln>
              <a:solidFill>
                <a:prstClr val="white"/>
              </a:solidFill>
              <a:effectLst/>
              <a:uLnTx/>
              <a:uFillTx/>
              <a:latin typeface="微软雅黑" pitchFamily="34" charset="-122"/>
              <a:ea typeface="微软雅黑" pitchFamily="34" charset="-122"/>
              <a:cs typeface="Arial" pitchFamily="34" charset="0"/>
            </a:endParaRPr>
          </a:p>
        </p:txBody>
      </p:sp>
      <p:sp>
        <p:nvSpPr>
          <p:cNvPr id="10" name="Copyright Notice"/>
          <p:cNvSpPr>
            <a:spLocks/>
          </p:cNvSpPr>
          <p:nvPr/>
        </p:nvSpPr>
        <p:spPr bwMode="auto">
          <a:xfrm>
            <a:off x="1488471" y="2429691"/>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第一季度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1" name="Copyright Notice"/>
          <p:cNvSpPr>
            <a:spLocks/>
          </p:cNvSpPr>
          <p:nvPr/>
        </p:nvSpPr>
        <p:spPr bwMode="auto">
          <a:xfrm>
            <a:off x="3184897" y="2942995"/>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第二季度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2" name="Copyright Notice"/>
          <p:cNvSpPr>
            <a:spLocks/>
          </p:cNvSpPr>
          <p:nvPr/>
        </p:nvSpPr>
        <p:spPr bwMode="auto">
          <a:xfrm>
            <a:off x="4889086" y="3495465"/>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第三季度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3" name="Copyright Notice"/>
          <p:cNvSpPr>
            <a:spLocks/>
          </p:cNvSpPr>
          <p:nvPr/>
        </p:nvSpPr>
        <p:spPr bwMode="auto">
          <a:xfrm>
            <a:off x="6593276" y="1739992"/>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cap="flat" cmpd="sng" algn="ctr">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337" rtl="0" eaLnBrk="1" fontAlgn="auto" latinLnBrk="0" hangingPunct="1">
              <a:lnSpc>
                <a:spcPct val="90000"/>
              </a:lnSpc>
              <a:spcBef>
                <a:spcPts val="0"/>
              </a:spcBef>
              <a:spcAft>
                <a:spcPts val="0"/>
              </a:spcAft>
              <a:buClrTx/>
              <a:buSzTx/>
              <a:buFontTx/>
              <a:buNone/>
              <a:tabLst/>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第四季度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p:txBody>
      </p:sp>
      <p:sp>
        <p:nvSpPr>
          <p:cNvPr id="14" name="矩形 13"/>
          <p:cNvSpPr/>
          <p:nvPr/>
        </p:nvSpPr>
        <p:spPr>
          <a:xfrm>
            <a:off x="1297379" y="816592"/>
            <a:ext cx="4066709" cy="1251102"/>
          </a:xfrm>
          <a:prstGeom prst="rect">
            <a:avLst/>
          </a:prstGeom>
        </p:spPr>
        <p:txBody>
          <a:bodyPr wrap="square" lIns="68571" tIns="34285" rIns="68571" bIns="34285">
            <a:spAutoFit/>
          </a:bodyPr>
          <a:lstStyle/>
          <a:p>
            <a:pPr marL="0" marR="0" lvl="0" indent="0" algn="l" defTabSz="816337" rtl="0" eaLnBrk="1" fontAlgn="auto" latinLnBrk="0" hangingPunct="1">
              <a:lnSpc>
                <a:spcPct val="200000"/>
              </a:lnSpc>
              <a:spcBef>
                <a:spcPts val="0"/>
              </a:spcBef>
              <a:spcAft>
                <a:spcPts val="0"/>
              </a:spcAft>
              <a:buClrTx/>
              <a:buSzTx/>
              <a:buFontTx/>
              <a:buNone/>
              <a:tabLst/>
              <a:defRPr/>
            </a:pP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点击添加小标题</a:t>
            </a:r>
            <a:endPar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endParaRPr>
          </a:p>
          <a:p>
            <a:pPr marL="0" marR="0" lvl="0" indent="0" algn="l" defTabSz="816337" rtl="0" eaLnBrk="1" fontAlgn="auto" latinLnBrk="0" hangingPunct="1">
              <a:lnSpc>
                <a:spcPct val="13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itchFamily="34" charset="-122"/>
                <a:ea typeface="微软雅黑" pitchFamily="34" charset="-122"/>
                <a:cs typeface="+mn-cs"/>
              </a:rPr>
              <a:t>您的内容打在这里，或者通过复制您的文本后，在此框中选择粘贴，并选择只保留文字。您的内容打在这里，或者通过复制您的文本后您的内容打在这里。</a:t>
            </a:r>
          </a:p>
        </p:txBody>
      </p:sp>
    </p:spTree>
    <p:extLst>
      <p:ext uri="{BB962C8B-B14F-4D97-AF65-F5344CB8AC3E}">
        <p14:creationId xmlns:p14="http://schemas.microsoft.com/office/powerpoint/2010/main" val="3791517203"/>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randombar(horizontal)">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00"/>
                                        <p:tgtEl>
                                          <p:spTgt spid="3"/>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randombar(horizontal)">
                                      <p:cBhvr>
                                        <p:cTn id="27" dur="500"/>
                                        <p:tgtEl>
                                          <p:spTgt spid="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wipe(down)">
                                      <p:cBhvr>
                                        <p:cTn id="35" dur="500"/>
                                        <p:tgtEl>
                                          <p:spTgt spid="4"/>
                                        </p:tgtEl>
                                      </p:cBhvr>
                                    </p:animEffect>
                                  </p:childTnLst>
                                </p:cTn>
                              </p:par>
                            </p:childTnLst>
                          </p:cTn>
                        </p:par>
                        <p:par>
                          <p:cTn id="36" fill="hold">
                            <p:stCondLst>
                              <p:cond delay="4000"/>
                            </p:stCondLst>
                            <p:childTnLst>
                              <p:par>
                                <p:cTn id="37" presetID="14" presetClass="entr" presetSubtype="1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randombar(horizontal)">
                                      <p:cBhvr>
                                        <p:cTn id="39" dur="500"/>
                                        <p:tgtEl>
                                          <p:spTgt spid="8"/>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wipe(down)">
                                      <p:cBhvr>
                                        <p:cTn id="47" dur="500"/>
                                        <p:tgtEl>
                                          <p:spTgt spid="5"/>
                                        </p:tgtEl>
                                      </p:cBhvr>
                                    </p:animEffect>
                                  </p:childTnLst>
                                </p:cTn>
                              </p:par>
                            </p:childTnLst>
                          </p:cTn>
                        </p:par>
                        <p:par>
                          <p:cTn id="48" fill="hold">
                            <p:stCondLst>
                              <p:cond delay="5500"/>
                            </p:stCondLst>
                            <p:childTnLst>
                              <p:par>
                                <p:cTn id="49" presetID="14" presetClass="entr" presetSubtype="10"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randombar(horizontal)">
                                      <p:cBhvr>
                                        <p:cTn id="51" dur="500"/>
                                        <p:tgtEl>
                                          <p:spTgt spid="9"/>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left)">
                                      <p:cBhvr>
                                        <p:cTn id="5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0" grpId="0"/>
      <p:bldP spid="11" grpId="0"/>
      <p:bldP spid="12" grpId="0"/>
      <p:bldP spid="13" grpId="0"/>
      <p:bldP spid="1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664369" y="1590675"/>
            <a:ext cx="5006317" cy="2868217"/>
            <a:chOff x="664369" y="1590675"/>
            <a:chExt cx="5006317" cy="2868217"/>
          </a:xfrm>
        </p:grpSpPr>
        <p:cxnSp>
          <p:nvCxnSpPr>
            <p:cNvPr id="184" name="直接箭头连接符 17"/>
            <p:cNvCxnSpPr>
              <a:cxnSpLocks noChangeShapeType="1"/>
            </p:cNvCxnSpPr>
            <p:nvPr/>
          </p:nvCxnSpPr>
          <p:spPr bwMode="auto">
            <a:xfrm flipV="1">
              <a:off x="664369" y="1590675"/>
              <a:ext cx="1" cy="2868216"/>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a:noFill/>
                </a14:hiddenFill>
              </a:ext>
            </a:extLst>
          </p:spPr>
        </p:cxnSp>
        <p:cxnSp>
          <p:nvCxnSpPr>
            <p:cNvPr id="185" name="直接箭头连接符 18"/>
            <p:cNvCxnSpPr>
              <a:cxnSpLocks noChangeShapeType="1"/>
            </p:cNvCxnSpPr>
            <p:nvPr/>
          </p:nvCxnSpPr>
          <p:spPr bwMode="auto">
            <a:xfrm>
              <a:off x="664369" y="4458891"/>
              <a:ext cx="5006317" cy="1"/>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a:noFill/>
                </a14:hiddenFill>
              </a:ext>
            </a:extLst>
          </p:spPr>
        </p:cxnSp>
      </p:grpSp>
      <p:grpSp>
        <p:nvGrpSpPr>
          <p:cNvPr id="2" name="组合 1"/>
          <p:cNvGrpSpPr/>
          <p:nvPr/>
        </p:nvGrpSpPr>
        <p:grpSpPr>
          <a:xfrm>
            <a:off x="968232" y="1631046"/>
            <a:ext cx="2358704" cy="1351408"/>
            <a:chOff x="968232" y="1631046"/>
            <a:chExt cx="2358704" cy="1351408"/>
          </a:xfrm>
        </p:grpSpPr>
        <p:sp>
          <p:nvSpPr>
            <p:cNvPr id="169" name="矩形 9"/>
            <p:cNvSpPr>
              <a:spLocks noChangeArrowheads="1"/>
            </p:cNvSpPr>
            <p:nvPr/>
          </p:nvSpPr>
          <p:spPr bwMode="auto">
            <a:xfrm>
              <a:off x="968232" y="1631046"/>
              <a:ext cx="2304930" cy="1201341"/>
            </a:xfrm>
            <a:prstGeom prst="rect">
              <a:avLst/>
            </a:prstGeom>
            <a:solidFill>
              <a:schemeClr val="accent2"/>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a:solidFill>
                  <a:sysClr val="window" lastClr="FFFFFF"/>
                </a:solidFill>
                <a:ea typeface="方正兰亭细黑_GBK" charset="-122"/>
              </a:endParaRPr>
            </a:p>
          </p:txBody>
        </p:sp>
        <p:sp>
          <p:nvSpPr>
            <p:cNvPr id="179" name="矩形 13"/>
            <p:cNvSpPr>
              <a:spLocks noChangeArrowheads="1"/>
            </p:cNvSpPr>
            <p:nvPr/>
          </p:nvSpPr>
          <p:spPr bwMode="auto">
            <a:xfrm>
              <a:off x="2682208" y="1966791"/>
              <a:ext cx="64472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a:solidFill>
                    <a:sysClr val="window" lastClr="FFFFFF"/>
                  </a:solidFill>
                  <a:latin typeface="Broadway" pitchFamily="82" charset="0"/>
                  <a:sym typeface="Broadway" pitchFamily="82" charset="0"/>
                </a:rPr>
                <a:t>S</a:t>
              </a:r>
              <a:endParaRPr lang="zh-CN" altLang="en-US" sz="6000" kern="0">
                <a:solidFill>
                  <a:sysClr val="window" lastClr="FFFFFF"/>
                </a:solidFill>
                <a:latin typeface="Broadway" pitchFamily="82" charset="0"/>
                <a:sym typeface="Broadway" pitchFamily="82" charset="0"/>
              </a:endParaRPr>
            </a:p>
          </p:txBody>
        </p:sp>
        <p:sp>
          <p:nvSpPr>
            <p:cNvPr id="186" name="TextBox 1"/>
            <p:cNvSpPr>
              <a:spLocks noChangeArrowheads="1"/>
            </p:cNvSpPr>
            <p:nvPr/>
          </p:nvSpPr>
          <p:spPr bwMode="auto">
            <a:xfrm>
              <a:off x="1190867" y="2245409"/>
              <a:ext cx="19310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dirty="0">
                  <a:solidFill>
                    <a:sysClr val="window" lastClr="FFFFFF"/>
                  </a:solidFill>
                  <a:latin typeface="Arial" pitchFamily="34" charset="0"/>
                  <a:sym typeface="Arial" pitchFamily="34" charset="0"/>
                </a:rPr>
                <a:t> </a:t>
              </a:r>
              <a:r>
                <a:rPr lang="zh-CN" altLang="en-US" sz="900" kern="0" dirty="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dirty="0">
                  <a:solidFill>
                    <a:sysClr val="window" lastClr="FFFFFF"/>
                  </a:solidFill>
                  <a:latin typeface="Arial" pitchFamily="34" charset="0"/>
                  <a:sym typeface="Arial" pitchFamily="34" charset="0"/>
                </a:rPr>
                <a:t> </a:t>
              </a:r>
              <a:r>
                <a:rPr lang="zh-CN" altLang="en-US" sz="900" kern="0" dirty="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dirty="0">
                <a:solidFill>
                  <a:sysClr val="window" lastClr="FFFFFF"/>
                </a:solidFill>
                <a:latin typeface="Calibri" pitchFamily="34" charset="0"/>
                <a:sym typeface="宋体" pitchFamily="2" charset="-122"/>
              </a:endParaRPr>
            </a:p>
          </p:txBody>
        </p:sp>
        <p:sp>
          <p:nvSpPr>
            <p:cNvPr id="187" name="Rectangle 61"/>
            <p:cNvSpPr>
              <a:spLocks noChangeArrowheads="1"/>
            </p:cNvSpPr>
            <p:nvPr/>
          </p:nvSpPr>
          <p:spPr bwMode="auto">
            <a:xfrm>
              <a:off x="1082526" y="1897746"/>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a:solidFill>
                    <a:sysClr val="window" lastClr="FFFFFF"/>
                  </a:solidFill>
                  <a:ea typeface="方正兰亭细黑_GBK" charset="-122"/>
                  <a:sym typeface="Arial" pitchFamily="34" charset="0"/>
                </a:rPr>
                <a:t>在这里添加标题文字</a:t>
              </a:r>
            </a:p>
          </p:txBody>
        </p:sp>
      </p:grpSp>
      <p:grpSp>
        <p:nvGrpSpPr>
          <p:cNvPr id="3" name="组合 2"/>
          <p:cNvGrpSpPr/>
          <p:nvPr/>
        </p:nvGrpSpPr>
        <p:grpSpPr>
          <a:xfrm>
            <a:off x="3427935" y="1631046"/>
            <a:ext cx="2306120" cy="1351409"/>
            <a:chOff x="3427935" y="1631046"/>
            <a:chExt cx="2306120" cy="1351409"/>
          </a:xfrm>
        </p:grpSpPr>
        <p:sp>
          <p:nvSpPr>
            <p:cNvPr id="177" name="矩形 11"/>
            <p:cNvSpPr>
              <a:spLocks noChangeArrowheads="1"/>
            </p:cNvSpPr>
            <p:nvPr/>
          </p:nvSpPr>
          <p:spPr bwMode="auto">
            <a:xfrm>
              <a:off x="3427935" y="1631046"/>
              <a:ext cx="2306120" cy="1201341"/>
            </a:xfrm>
            <a:prstGeom prst="rect">
              <a:avLst/>
            </a:prstGeom>
            <a:solidFill>
              <a:schemeClr val="accent1"/>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a:solidFill>
                  <a:sysClr val="window" lastClr="FFFFFF"/>
                </a:solidFill>
                <a:ea typeface="方正兰亭细黑_GBK" charset="-122"/>
              </a:endParaRPr>
            </a:p>
          </p:txBody>
        </p:sp>
        <p:sp>
          <p:nvSpPr>
            <p:cNvPr id="181" name="矩形 14"/>
            <p:cNvSpPr>
              <a:spLocks noChangeArrowheads="1"/>
            </p:cNvSpPr>
            <p:nvPr/>
          </p:nvSpPr>
          <p:spPr bwMode="auto">
            <a:xfrm>
              <a:off x="3439967" y="1966792"/>
              <a:ext cx="58213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a:solidFill>
                    <a:sysClr val="window" lastClr="FFFFFF"/>
                  </a:solidFill>
                  <a:latin typeface="Broadway" pitchFamily="82" charset="0"/>
                  <a:sym typeface="Broadway" pitchFamily="82" charset="0"/>
                </a:rPr>
                <a:t>W</a:t>
              </a:r>
              <a:endParaRPr lang="zh-CN" altLang="en-US" sz="6000" kern="0">
                <a:solidFill>
                  <a:sysClr val="window" lastClr="FFFFFF"/>
                </a:solidFill>
                <a:latin typeface="Broadway" pitchFamily="82" charset="0"/>
                <a:sym typeface="Broadway" pitchFamily="82" charset="0"/>
              </a:endParaRPr>
            </a:p>
          </p:txBody>
        </p:sp>
        <p:sp>
          <p:nvSpPr>
            <p:cNvPr id="188" name="Rectangle 61"/>
            <p:cNvSpPr>
              <a:spLocks noChangeArrowheads="1"/>
            </p:cNvSpPr>
            <p:nvPr/>
          </p:nvSpPr>
          <p:spPr bwMode="auto">
            <a:xfrm>
              <a:off x="3774388" y="1857265"/>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a:solidFill>
                    <a:sysClr val="window" lastClr="FFFFFF"/>
                  </a:solidFill>
                  <a:ea typeface="方正兰亭细黑_GBK" charset="-122"/>
                  <a:sym typeface="Arial" pitchFamily="34" charset="0"/>
                </a:rPr>
                <a:t>在这里添加标题文字</a:t>
              </a:r>
            </a:p>
          </p:txBody>
        </p:sp>
        <p:sp>
          <p:nvSpPr>
            <p:cNvPr id="191" name="TextBox 36"/>
            <p:cNvSpPr>
              <a:spLocks noChangeArrowheads="1"/>
            </p:cNvSpPr>
            <p:nvPr/>
          </p:nvSpPr>
          <p:spPr bwMode="auto">
            <a:xfrm>
              <a:off x="4001786" y="2206118"/>
              <a:ext cx="16858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a:solidFill>
                  <a:sysClr val="window" lastClr="FFFFFF"/>
                </a:solidFill>
                <a:latin typeface="Calibri" pitchFamily="34" charset="0"/>
                <a:sym typeface="宋体" pitchFamily="2" charset="-122"/>
              </a:endParaRPr>
            </a:p>
          </p:txBody>
        </p:sp>
      </p:grpSp>
      <p:grpSp>
        <p:nvGrpSpPr>
          <p:cNvPr id="5" name="组合 4"/>
          <p:cNvGrpSpPr/>
          <p:nvPr/>
        </p:nvGrpSpPr>
        <p:grpSpPr>
          <a:xfrm>
            <a:off x="968232" y="2773733"/>
            <a:ext cx="2361341" cy="1408823"/>
            <a:chOff x="968232" y="2773733"/>
            <a:chExt cx="2361341" cy="1408823"/>
          </a:xfrm>
        </p:grpSpPr>
        <p:sp>
          <p:nvSpPr>
            <p:cNvPr id="176" name="矩形 10"/>
            <p:cNvSpPr>
              <a:spLocks noChangeArrowheads="1"/>
            </p:cNvSpPr>
            <p:nvPr/>
          </p:nvSpPr>
          <p:spPr bwMode="auto">
            <a:xfrm>
              <a:off x="968232" y="2981215"/>
              <a:ext cx="2304930" cy="1201341"/>
            </a:xfrm>
            <a:prstGeom prst="rect">
              <a:avLst/>
            </a:prstGeom>
            <a:solidFill>
              <a:schemeClr val="accent4"/>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a:solidFill>
                  <a:sysClr val="window" lastClr="FFFFFF"/>
                </a:solidFill>
                <a:ea typeface="方正兰亭细黑_GBK" charset="-122"/>
              </a:endParaRPr>
            </a:p>
          </p:txBody>
        </p:sp>
        <p:sp>
          <p:nvSpPr>
            <p:cNvPr id="182" name="矩形 15"/>
            <p:cNvSpPr>
              <a:spLocks noChangeArrowheads="1"/>
            </p:cNvSpPr>
            <p:nvPr/>
          </p:nvSpPr>
          <p:spPr bwMode="auto">
            <a:xfrm>
              <a:off x="2561413" y="2773733"/>
              <a:ext cx="76816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a:solidFill>
                    <a:sysClr val="window" lastClr="FFFFFF"/>
                  </a:solidFill>
                  <a:latin typeface="Broadway" pitchFamily="82" charset="0"/>
                  <a:sym typeface="Broadway" pitchFamily="82" charset="0"/>
                </a:rPr>
                <a:t>O</a:t>
              </a:r>
              <a:endParaRPr lang="zh-CN" altLang="en-US" sz="6000" kern="0">
                <a:solidFill>
                  <a:sysClr val="window" lastClr="FFFFFF"/>
                </a:solidFill>
                <a:latin typeface="Broadway" pitchFamily="82" charset="0"/>
                <a:sym typeface="Broadway" pitchFamily="82" charset="0"/>
              </a:endParaRPr>
            </a:p>
          </p:txBody>
        </p:sp>
        <p:sp>
          <p:nvSpPr>
            <p:cNvPr id="189" name="Rectangle 61"/>
            <p:cNvSpPr>
              <a:spLocks noChangeArrowheads="1"/>
            </p:cNvSpPr>
            <p:nvPr/>
          </p:nvSpPr>
          <p:spPr bwMode="auto">
            <a:xfrm>
              <a:off x="1064667" y="3199100"/>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a:solidFill>
                    <a:sysClr val="window" lastClr="FFFFFF"/>
                  </a:solidFill>
                  <a:ea typeface="方正兰亭细黑_GBK" charset="-122"/>
                  <a:sym typeface="Arial" pitchFamily="34" charset="0"/>
                </a:rPr>
                <a:t>在这里添加标题文字</a:t>
              </a:r>
            </a:p>
          </p:txBody>
        </p:sp>
        <p:sp>
          <p:nvSpPr>
            <p:cNvPr id="192" name="TextBox 37"/>
            <p:cNvSpPr>
              <a:spLocks noChangeArrowheads="1"/>
            </p:cNvSpPr>
            <p:nvPr/>
          </p:nvSpPr>
          <p:spPr bwMode="auto">
            <a:xfrm>
              <a:off x="1159912" y="3544381"/>
              <a:ext cx="19310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a:solidFill>
                  <a:sysClr val="window" lastClr="FFFFFF"/>
                </a:solidFill>
                <a:latin typeface="Calibri" pitchFamily="34" charset="0"/>
                <a:sym typeface="宋体" pitchFamily="2" charset="-122"/>
              </a:endParaRPr>
            </a:p>
          </p:txBody>
        </p:sp>
      </p:grpSp>
      <p:grpSp>
        <p:nvGrpSpPr>
          <p:cNvPr id="4" name="组合 3"/>
          <p:cNvGrpSpPr/>
          <p:nvPr/>
        </p:nvGrpSpPr>
        <p:grpSpPr>
          <a:xfrm>
            <a:off x="3366657" y="2745337"/>
            <a:ext cx="2450737" cy="1437219"/>
            <a:chOff x="3366657" y="2745337"/>
            <a:chExt cx="2450737" cy="1437219"/>
          </a:xfrm>
        </p:grpSpPr>
        <p:sp>
          <p:nvSpPr>
            <p:cNvPr id="178" name="矩形 12"/>
            <p:cNvSpPr>
              <a:spLocks noChangeArrowheads="1"/>
            </p:cNvSpPr>
            <p:nvPr/>
          </p:nvSpPr>
          <p:spPr bwMode="auto">
            <a:xfrm>
              <a:off x="3427935" y="2981215"/>
              <a:ext cx="2306120" cy="1201341"/>
            </a:xfrm>
            <a:prstGeom prst="rect">
              <a:avLst/>
            </a:prstGeom>
            <a:solidFill>
              <a:schemeClr val="accent3"/>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endParaRPr lang="zh-CN" altLang="zh-CN" sz="1400" kern="0">
                <a:solidFill>
                  <a:sysClr val="window" lastClr="FFFFFF"/>
                </a:solidFill>
                <a:ea typeface="方正兰亭细黑_GBK" charset="-122"/>
              </a:endParaRPr>
            </a:p>
          </p:txBody>
        </p:sp>
        <p:sp>
          <p:nvSpPr>
            <p:cNvPr id="183" name="矩形 16"/>
            <p:cNvSpPr>
              <a:spLocks noChangeArrowheads="1"/>
            </p:cNvSpPr>
            <p:nvPr/>
          </p:nvSpPr>
          <p:spPr bwMode="auto">
            <a:xfrm>
              <a:off x="3366657" y="2745337"/>
              <a:ext cx="722783" cy="1033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0"/>
                </a:spcBef>
                <a:spcAft>
                  <a:spcPct val="0"/>
                </a:spcAft>
                <a:buFont typeface="Arial" pitchFamily="34" charset="0"/>
                <a:buNone/>
                <a:defRPr/>
              </a:pPr>
              <a:r>
                <a:rPr lang="en-US" altLang="zh-CN" sz="6000" kern="0">
                  <a:solidFill>
                    <a:sysClr val="window" lastClr="FFFFFF"/>
                  </a:solidFill>
                  <a:latin typeface="Broadway" pitchFamily="82" charset="0"/>
                  <a:sym typeface="Broadway" pitchFamily="82" charset="0"/>
                </a:rPr>
                <a:t>T</a:t>
              </a:r>
              <a:endParaRPr lang="zh-CN" altLang="en-US" sz="6000" kern="0">
                <a:solidFill>
                  <a:sysClr val="window" lastClr="FFFFFF"/>
                </a:solidFill>
                <a:latin typeface="Broadway" pitchFamily="82" charset="0"/>
                <a:sym typeface="Broadway" pitchFamily="82" charset="0"/>
              </a:endParaRPr>
            </a:p>
          </p:txBody>
        </p:sp>
        <p:sp>
          <p:nvSpPr>
            <p:cNvPr id="190" name="Rectangle 61"/>
            <p:cNvSpPr>
              <a:spLocks noChangeArrowheads="1"/>
            </p:cNvSpPr>
            <p:nvPr/>
          </p:nvSpPr>
          <p:spPr bwMode="auto">
            <a:xfrm>
              <a:off x="3781532" y="3188384"/>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itchFamily="34" charset="0"/>
                <a:buNone/>
                <a:defRPr/>
              </a:pPr>
              <a:r>
                <a:rPr lang="zh-CN" altLang="en-US" sz="1200" b="1" kern="0">
                  <a:solidFill>
                    <a:sysClr val="window" lastClr="FFFFFF"/>
                  </a:solidFill>
                  <a:ea typeface="方正兰亭细黑_GBK" charset="-122"/>
                  <a:sym typeface="Arial" pitchFamily="34" charset="0"/>
                </a:rPr>
                <a:t>在这里添加标题文字</a:t>
              </a:r>
            </a:p>
          </p:txBody>
        </p:sp>
        <p:sp>
          <p:nvSpPr>
            <p:cNvPr id="193" name="TextBox 38"/>
            <p:cNvSpPr>
              <a:spLocks noChangeArrowheads="1"/>
            </p:cNvSpPr>
            <p:nvPr/>
          </p:nvSpPr>
          <p:spPr bwMode="auto">
            <a:xfrm>
              <a:off x="3887492" y="3558669"/>
              <a:ext cx="19299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itchFamily="2" charset="-122"/>
                  <a:sym typeface="方正兰亭细黑_GBK"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方正兰亭细黑_GBK" charset="-122"/>
                  <a:ea typeface="宋体" pitchFamily="2" charset="-122"/>
                  <a:sym typeface="方正兰亭细黑_GBK" charset="-122"/>
                </a:defRPr>
              </a:lvl9pPr>
            </a:lstStyle>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r>
                <a:rPr lang="en-US" altLang="zh-CN" sz="900" kern="0">
                  <a:solidFill>
                    <a:sysClr val="window" lastClr="FFFFFF"/>
                  </a:solidFill>
                  <a:latin typeface="Arial" pitchFamily="34" charset="0"/>
                  <a:sym typeface="Arial" pitchFamily="34" charset="0"/>
                </a:rPr>
                <a:t> </a:t>
              </a:r>
              <a:r>
                <a:rPr lang="zh-CN" altLang="en-US" sz="900" kern="0">
                  <a:solidFill>
                    <a:sysClr val="window" lastClr="FFFFFF"/>
                  </a:solidFill>
                  <a:latin typeface="Impact" pitchFamily="34" charset="0"/>
                  <a:ea typeface="方正兰亭细黑_GBK" charset="-122"/>
                  <a:sym typeface="Impact" pitchFamily="34" charset="0"/>
                </a:rPr>
                <a:t>单击此处添加段落文字内容</a:t>
              </a:r>
            </a:p>
            <a:p>
              <a:pPr eaLnBrk="1" fontAlgn="base" hangingPunct="1">
                <a:lnSpc>
                  <a:spcPct val="100000"/>
                </a:lnSpc>
                <a:spcBef>
                  <a:spcPct val="0"/>
                </a:spcBef>
                <a:spcAft>
                  <a:spcPct val="0"/>
                </a:spcAft>
                <a:buFont typeface="Arial" pitchFamily="34" charset="0"/>
                <a:buNone/>
                <a:defRPr/>
              </a:pPr>
              <a:endParaRPr lang="zh-CN" altLang="en-US" sz="1400" kern="0">
                <a:solidFill>
                  <a:sysClr val="window" lastClr="FFFFFF"/>
                </a:solidFill>
                <a:latin typeface="Calibri" pitchFamily="34" charset="0"/>
                <a:sym typeface="宋体" pitchFamily="2" charset="-122"/>
              </a:endParaRPr>
            </a:p>
          </p:txBody>
        </p:sp>
      </p:grpSp>
      <p:sp>
        <p:nvSpPr>
          <p:cNvPr id="195" name="矩形 1"/>
          <p:cNvSpPr>
            <a:spLocks noChangeArrowheads="1"/>
          </p:cNvSpPr>
          <p:nvPr/>
        </p:nvSpPr>
        <p:spPr bwMode="auto">
          <a:xfrm>
            <a:off x="6084168" y="2261848"/>
            <a:ext cx="2287399" cy="526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a:t>
            </a:r>
          </a:p>
        </p:txBody>
      </p:sp>
      <p:cxnSp>
        <p:nvCxnSpPr>
          <p:cNvPr id="196" name="直接连接符 195"/>
          <p:cNvCxnSpPr/>
          <p:nvPr/>
        </p:nvCxnSpPr>
        <p:spPr>
          <a:xfrm>
            <a:off x="6047097" y="2218539"/>
            <a:ext cx="2324470" cy="0"/>
          </a:xfrm>
          <a:prstGeom prst="line">
            <a:avLst/>
          </a:prstGeom>
          <a:solidFill>
            <a:srgbClr val="070606"/>
          </a:solidFill>
          <a:ln w="15875">
            <a:solidFill>
              <a:schemeClr val="tx1">
                <a:lumMod val="50000"/>
                <a:lumOff val="50000"/>
              </a:schemeClr>
            </a:solidFill>
            <a:round/>
          </a:ln>
        </p:spPr>
      </p:cxnSp>
      <p:sp>
        <p:nvSpPr>
          <p:cNvPr id="197" name="TextBox 196"/>
          <p:cNvSpPr txBox="1"/>
          <p:nvPr/>
        </p:nvSpPr>
        <p:spPr bwMode="auto">
          <a:xfrm>
            <a:off x="6156176" y="179291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Tree>
    <p:extLst>
      <p:ext uri="{BB962C8B-B14F-4D97-AF65-F5344CB8AC3E}">
        <p14:creationId xmlns:p14="http://schemas.microsoft.com/office/powerpoint/2010/main" val="1137998061"/>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197"/>
                                        </p:tgtEl>
                                        <p:attrNameLst>
                                          <p:attrName>style.visibility</p:attrName>
                                        </p:attrNameLst>
                                      </p:cBhvr>
                                      <p:to>
                                        <p:strVal val="visible"/>
                                      </p:to>
                                    </p:set>
                                    <p:anim calcmode="lin" valueType="num">
                                      <p:cBhvr additive="base">
                                        <p:cTn id="27" dur="500" fill="hold"/>
                                        <p:tgtEl>
                                          <p:spTgt spid="197"/>
                                        </p:tgtEl>
                                        <p:attrNameLst>
                                          <p:attrName>ppt_x</p:attrName>
                                        </p:attrNameLst>
                                      </p:cBhvr>
                                      <p:tavLst>
                                        <p:tav tm="0">
                                          <p:val>
                                            <p:strVal val="1+#ppt_w/2"/>
                                          </p:val>
                                        </p:tav>
                                        <p:tav tm="100000">
                                          <p:val>
                                            <p:strVal val="#ppt_x"/>
                                          </p:val>
                                        </p:tav>
                                      </p:tavLst>
                                    </p:anim>
                                    <p:anim calcmode="lin" valueType="num">
                                      <p:cBhvr additive="base">
                                        <p:cTn id="28" dur="500" fill="hold"/>
                                        <p:tgtEl>
                                          <p:spTgt spid="197"/>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196"/>
                                        </p:tgtEl>
                                        <p:attrNameLst>
                                          <p:attrName>style.visibility</p:attrName>
                                        </p:attrNameLst>
                                      </p:cBhvr>
                                      <p:to>
                                        <p:strVal val="visible"/>
                                      </p:to>
                                    </p:set>
                                    <p:animEffect transition="in" filter="wipe(left)">
                                      <p:cBhvr>
                                        <p:cTn id="32" dur="500"/>
                                        <p:tgtEl>
                                          <p:spTgt spid="196"/>
                                        </p:tgtEl>
                                      </p:cBhvr>
                                    </p:animEffect>
                                  </p:childTnLst>
                                </p:cTn>
                              </p:par>
                            </p:childTnLst>
                          </p:cTn>
                        </p:par>
                        <p:par>
                          <p:cTn id="33" fill="hold">
                            <p:stCondLst>
                              <p:cond delay="3500"/>
                            </p:stCondLst>
                            <p:childTnLst>
                              <p:par>
                                <p:cTn id="34" presetID="42" presetClass="entr" presetSubtype="0" fill="hold" grpId="0" nodeType="afterEffect">
                                  <p:stCondLst>
                                    <p:cond delay="0"/>
                                  </p:stCondLst>
                                  <p:childTnLst>
                                    <p:set>
                                      <p:cBhvr>
                                        <p:cTn id="35" dur="1" fill="hold">
                                          <p:stCondLst>
                                            <p:cond delay="0"/>
                                          </p:stCondLst>
                                        </p:cTn>
                                        <p:tgtEl>
                                          <p:spTgt spid="195"/>
                                        </p:tgtEl>
                                        <p:attrNameLst>
                                          <p:attrName>style.visibility</p:attrName>
                                        </p:attrNameLst>
                                      </p:cBhvr>
                                      <p:to>
                                        <p:strVal val="visible"/>
                                      </p:to>
                                    </p:set>
                                    <p:animEffect transition="in" filter="fade">
                                      <p:cBhvr>
                                        <p:cTn id="36" dur="1000"/>
                                        <p:tgtEl>
                                          <p:spTgt spid="195"/>
                                        </p:tgtEl>
                                      </p:cBhvr>
                                    </p:animEffect>
                                    <p:anim calcmode="lin" valueType="num">
                                      <p:cBhvr>
                                        <p:cTn id="37" dur="1000" fill="hold"/>
                                        <p:tgtEl>
                                          <p:spTgt spid="195"/>
                                        </p:tgtEl>
                                        <p:attrNameLst>
                                          <p:attrName>ppt_x</p:attrName>
                                        </p:attrNameLst>
                                      </p:cBhvr>
                                      <p:tavLst>
                                        <p:tav tm="0">
                                          <p:val>
                                            <p:strVal val="#ppt_x"/>
                                          </p:val>
                                        </p:tav>
                                        <p:tav tm="100000">
                                          <p:val>
                                            <p:strVal val="#ppt_x"/>
                                          </p:val>
                                        </p:tav>
                                      </p:tavLst>
                                    </p:anim>
                                    <p:anim calcmode="lin" valueType="num">
                                      <p:cBhvr>
                                        <p:cTn id="38" dur="1000" fill="hold"/>
                                        <p:tgtEl>
                                          <p:spTgt spid="1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19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333500"/>
            <a:ext cx="7401748" cy="2968635"/>
            <a:chOff x="770652" y="1333500"/>
            <a:chExt cx="7401748" cy="2968635"/>
          </a:xfrm>
        </p:grpSpPr>
        <p:sp>
          <p:nvSpPr>
            <p:cNvPr id="28" name="Freeform 19"/>
            <p:cNvSpPr>
              <a:spLocks noEditPoints="1"/>
            </p:cNvSpPr>
            <p:nvPr/>
          </p:nvSpPr>
          <p:spPr bwMode="auto">
            <a:xfrm>
              <a:off x="2482850" y="1333500"/>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29" name="Freeform 20"/>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30" name="Freeform 21"/>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moveTo>
                    <a:pt x="2668" y="0"/>
                  </a:moveTo>
                  <a:lnTo>
                    <a:pt x="2563" y="0"/>
                  </a:lnTo>
                  <a:lnTo>
                    <a:pt x="2563" y="0"/>
                  </a:lnTo>
                  <a:lnTo>
                    <a:pt x="2668" y="0"/>
                  </a:lnTo>
                  <a:lnTo>
                    <a:pt x="2668" y="0"/>
                  </a:lnTo>
                  <a:moveTo>
                    <a:pt x="2452" y="0"/>
                  </a:moveTo>
                  <a:lnTo>
                    <a:pt x="2347" y="0"/>
                  </a:lnTo>
                  <a:lnTo>
                    <a:pt x="2347" y="0"/>
                  </a:lnTo>
                  <a:lnTo>
                    <a:pt x="2452" y="0"/>
                  </a:lnTo>
                  <a:lnTo>
                    <a:pt x="2452" y="0"/>
                  </a:lnTo>
                  <a:moveTo>
                    <a:pt x="2241" y="0"/>
                  </a:moveTo>
                  <a:lnTo>
                    <a:pt x="2136" y="0"/>
                  </a:lnTo>
                  <a:lnTo>
                    <a:pt x="2136" y="0"/>
                  </a:lnTo>
                  <a:lnTo>
                    <a:pt x="2241" y="0"/>
                  </a:lnTo>
                  <a:lnTo>
                    <a:pt x="2241" y="0"/>
                  </a:lnTo>
                  <a:moveTo>
                    <a:pt x="2025" y="0"/>
                  </a:moveTo>
                  <a:lnTo>
                    <a:pt x="1919" y="0"/>
                  </a:lnTo>
                  <a:lnTo>
                    <a:pt x="1919" y="0"/>
                  </a:lnTo>
                  <a:lnTo>
                    <a:pt x="2025" y="0"/>
                  </a:lnTo>
                  <a:lnTo>
                    <a:pt x="2025" y="0"/>
                  </a:lnTo>
                  <a:moveTo>
                    <a:pt x="1814" y="0"/>
                  </a:moveTo>
                  <a:lnTo>
                    <a:pt x="1709" y="0"/>
                  </a:lnTo>
                  <a:lnTo>
                    <a:pt x="1709" y="0"/>
                  </a:lnTo>
                  <a:lnTo>
                    <a:pt x="1814" y="0"/>
                  </a:lnTo>
                  <a:lnTo>
                    <a:pt x="1814" y="0"/>
                  </a:lnTo>
                  <a:moveTo>
                    <a:pt x="1597" y="0"/>
                  </a:moveTo>
                  <a:lnTo>
                    <a:pt x="1492" y="0"/>
                  </a:lnTo>
                  <a:lnTo>
                    <a:pt x="1492" y="0"/>
                  </a:lnTo>
                  <a:lnTo>
                    <a:pt x="1597" y="0"/>
                  </a:lnTo>
                  <a:lnTo>
                    <a:pt x="1597" y="0"/>
                  </a:lnTo>
                  <a:moveTo>
                    <a:pt x="1387" y="0"/>
                  </a:moveTo>
                  <a:lnTo>
                    <a:pt x="1282" y="0"/>
                  </a:lnTo>
                  <a:lnTo>
                    <a:pt x="1282" y="0"/>
                  </a:lnTo>
                  <a:lnTo>
                    <a:pt x="1387" y="0"/>
                  </a:lnTo>
                  <a:lnTo>
                    <a:pt x="1387" y="0"/>
                  </a:lnTo>
                  <a:moveTo>
                    <a:pt x="1176" y="0"/>
                  </a:moveTo>
                  <a:lnTo>
                    <a:pt x="1065" y="0"/>
                  </a:lnTo>
                  <a:lnTo>
                    <a:pt x="1065" y="0"/>
                  </a:lnTo>
                  <a:lnTo>
                    <a:pt x="1176" y="0"/>
                  </a:lnTo>
                  <a:lnTo>
                    <a:pt x="1176" y="0"/>
                  </a:lnTo>
                  <a:moveTo>
                    <a:pt x="960" y="0"/>
                  </a:moveTo>
                  <a:lnTo>
                    <a:pt x="855" y="0"/>
                  </a:lnTo>
                  <a:lnTo>
                    <a:pt x="855" y="0"/>
                  </a:lnTo>
                  <a:lnTo>
                    <a:pt x="960" y="0"/>
                  </a:lnTo>
                  <a:lnTo>
                    <a:pt x="960" y="0"/>
                  </a:lnTo>
                  <a:moveTo>
                    <a:pt x="749" y="0"/>
                  </a:moveTo>
                  <a:lnTo>
                    <a:pt x="638" y="0"/>
                  </a:lnTo>
                  <a:lnTo>
                    <a:pt x="638" y="0"/>
                  </a:lnTo>
                  <a:lnTo>
                    <a:pt x="749" y="0"/>
                  </a:lnTo>
                  <a:lnTo>
                    <a:pt x="749" y="0"/>
                  </a:lnTo>
                  <a:moveTo>
                    <a:pt x="533" y="0"/>
                  </a:moveTo>
                  <a:lnTo>
                    <a:pt x="427" y="0"/>
                  </a:lnTo>
                  <a:lnTo>
                    <a:pt x="427" y="0"/>
                  </a:lnTo>
                  <a:lnTo>
                    <a:pt x="533" y="0"/>
                  </a:lnTo>
                  <a:lnTo>
                    <a:pt x="533" y="0"/>
                  </a:lnTo>
                  <a:moveTo>
                    <a:pt x="322" y="0"/>
                  </a:moveTo>
                  <a:lnTo>
                    <a:pt x="211" y="0"/>
                  </a:lnTo>
                  <a:lnTo>
                    <a:pt x="211" y="0"/>
                  </a:lnTo>
                  <a:lnTo>
                    <a:pt x="322" y="0"/>
                  </a:lnTo>
                  <a:lnTo>
                    <a:pt x="322" y="0"/>
                  </a:lnTo>
                  <a:moveTo>
                    <a:pt x="105" y="0"/>
                  </a:moveTo>
                  <a:lnTo>
                    <a:pt x="0" y="0"/>
                  </a:lnTo>
                  <a:lnTo>
                    <a:pt x="0" y="0"/>
                  </a:lnTo>
                  <a:lnTo>
                    <a:pt x="105" y="0"/>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grpSp>
          <p:nvGrpSpPr>
            <p:cNvPr id="171" name="组合 170"/>
            <p:cNvGrpSpPr/>
            <p:nvPr/>
          </p:nvGrpSpPr>
          <p:grpSpPr>
            <a:xfrm>
              <a:off x="1370167" y="1368382"/>
              <a:ext cx="108000" cy="2880000"/>
              <a:chOff x="1146924" y="1203598"/>
              <a:chExt cx="108000" cy="2880000"/>
            </a:xfrm>
          </p:grpSpPr>
          <p:cxnSp>
            <p:nvCxnSpPr>
              <p:cNvPr id="172" name="直接连接符 171"/>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3" name="直接连接符 172"/>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4" name="直接连接符 173"/>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5" name="直接连接符 174"/>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76" name="直接连接符 175"/>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77" name="直接连接符 176"/>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2" name="TextBox 181"/>
            <p:cNvSpPr txBox="1"/>
            <p:nvPr/>
          </p:nvSpPr>
          <p:spPr bwMode="auto">
            <a:xfrm>
              <a:off x="884466" y="4055914"/>
              <a:ext cx="450764"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3" name="TextBox 182"/>
            <p:cNvSpPr txBox="1"/>
            <p:nvPr/>
          </p:nvSpPr>
          <p:spPr bwMode="auto">
            <a:xfrm>
              <a:off x="770653" y="339354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20%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4" name="TextBox 183"/>
            <p:cNvSpPr txBox="1"/>
            <p:nvPr/>
          </p:nvSpPr>
          <p:spPr bwMode="auto">
            <a:xfrm>
              <a:off x="770653" y="306236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30%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5" name="TextBox 184"/>
            <p:cNvSpPr txBox="1"/>
            <p:nvPr/>
          </p:nvSpPr>
          <p:spPr bwMode="auto">
            <a:xfrm>
              <a:off x="770653" y="273117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40%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6" name="TextBox 185"/>
            <p:cNvSpPr txBox="1"/>
            <p:nvPr/>
          </p:nvSpPr>
          <p:spPr bwMode="auto">
            <a:xfrm>
              <a:off x="770653" y="239999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50%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7" name="TextBox 186"/>
            <p:cNvSpPr txBox="1"/>
            <p:nvPr/>
          </p:nvSpPr>
          <p:spPr bwMode="auto">
            <a:xfrm>
              <a:off x="770653" y="206880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60%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8" name="TextBox 187"/>
            <p:cNvSpPr txBox="1"/>
            <p:nvPr/>
          </p:nvSpPr>
          <p:spPr bwMode="auto">
            <a:xfrm>
              <a:off x="770653" y="372473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10%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9" name="TextBox 188"/>
            <p:cNvSpPr txBox="1"/>
            <p:nvPr/>
          </p:nvSpPr>
          <p:spPr bwMode="auto">
            <a:xfrm>
              <a:off x="770652" y="173762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70%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0" name="TextBox 189"/>
            <p:cNvSpPr txBox="1"/>
            <p:nvPr/>
          </p:nvSpPr>
          <p:spPr bwMode="auto">
            <a:xfrm>
              <a:off x="770652" y="140643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80%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3" name="直接连接符 222"/>
            <p:cNvCxnSpPr/>
            <p:nvPr/>
          </p:nvCxnSpPr>
          <p:spPr>
            <a:xfrm>
              <a:off x="1474958" y="4201042"/>
              <a:ext cx="6409410" cy="0"/>
            </a:xfrm>
            <a:prstGeom prst="line">
              <a:avLst/>
            </a:prstGeom>
            <a:solidFill>
              <a:srgbClr val="9C9C9C"/>
            </a:solidFill>
            <a:ln w="9525">
              <a:solidFill>
                <a:schemeClr val="bg1">
                  <a:lumMod val="65000"/>
                </a:schemeClr>
              </a:solidFill>
              <a:miter lim="800000"/>
            </a:ln>
          </p:spPr>
        </p:cxnSp>
        <p:sp>
          <p:nvSpPr>
            <p:cNvPr id="5" name="矩形 4"/>
            <p:cNvSpPr/>
            <p:nvPr/>
          </p:nvSpPr>
          <p:spPr>
            <a:xfrm>
              <a:off x="1931343" y="1952625"/>
              <a:ext cx="759941" cy="2248378"/>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26" name="TextBox 682"/>
            <p:cNvSpPr txBox="1"/>
            <p:nvPr/>
          </p:nvSpPr>
          <p:spPr>
            <a:xfrm>
              <a:off x="1994843" y="201043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67%</a:t>
              </a:r>
              <a:endParaRPr lang="zh-CN" altLang="en-US" b="1" dirty="0">
                <a:solidFill>
                  <a:prstClr val="white"/>
                </a:solidFill>
                <a:latin typeface="方正中等线简体" pitchFamily="65" charset="-122"/>
                <a:ea typeface="方正中等线简体" pitchFamily="65" charset="-122"/>
              </a:endParaRPr>
            </a:p>
          </p:txBody>
        </p:sp>
        <p:sp>
          <p:nvSpPr>
            <p:cNvPr id="227" name="矩形 226"/>
            <p:cNvSpPr/>
            <p:nvPr/>
          </p:nvSpPr>
          <p:spPr>
            <a:xfrm>
              <a:off x="2760279" y="2873879"/>
              <a:ext cx="759941" cy="132712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28" name="TextBox 682"/>
            <p:cNvSpPr txBox="1"/>
            <p:nvPr/>
          </p:nvSpPr>
          <p:spPr>
            <a:xfrm>
              <a:off x="2807643" y="2924332"/>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39%</a:t>
              </a:r>
              <a:endParaRPr lang="zh-CN" altLang="en-US" b="1" dirty="0">
                <a:solidFill>
                  <a:prstClr val="white"/>
                </a:solidFill>
                <a:latin typeface="方正中等线简体" pitchFamily="65" charset="-122"/>
                <a:ea typeface="方正中等线简体" pitchFamily="65" charset="-122"/>
              </a:endParaRPr>
            </a:p>
          </p:txBody>
        </p:sp>
        <p:sp>
          <p:nvSpPr>
            <p:cNvPr id="229" name="矩形 228"/>
            <p:cNvSpPr/>
            <p:nvPr/>
          </p:nvSpPr>
          <p:spPr>
            <a:xfrm>
              <a:off x="5348934" y="1529547"/>
              <a:ext cx="759941" cy="2671456"/>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0" name="TextBox 682"/>
            <p:cNvSpPr txBox="1"/>
            <p:nvPr/>
          </p:nvSpPr>
          <p:spPr>
            <a:xfrm>
              <a:off x="5412434" y="158848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79%</a:t>
              </a:r>
              <a:endParaRPr lang="zh-CN" altLang="en-US" b="1" dirty="0">
                <a:solidFill>
                  <a:prstClr val="white"/>
                </a:solidFill>
                <a:latin typeface="方正中等线简体" pitchFamily="65" charset="-122"/>
                <a:ea typeface="方正中等线简体" pitchFamily="65" charset="-122"/>
              </a:endParaRPr>
            </a:p>
          </p:txBody>
        </p:sp>
        <p:sp>
          <p:nvSpPr>
            <p:cNvPr id="231" name="矩形 230"/>
            <p:cNvSpPr/>
            <p:nvPr/>
          </p:nvSpPr>
          <p:spPr>
            <a:xfrm>
              <a:off x="6188674" y="2924333"/>
              <a:ext cx="759941" cy="127667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32" name="TextBox 682"/>
            <p:cNvSpPr txBox="1"/>
            <p:nvPr/>
          </p:nvSpPr>
          <p:spPr>
            <a:xfrm>
              <a:off x="6225234" y="3416993"/>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233" name="TextBox 232"/>
            <p:cNvSpPr txBox="1"/>
            <p:nvPr/>
          </p:nvSpPr>
          <p:spPr bwMode="auto">
            <a:xfrm>
              <a:off x="2109401" y="2784082"/>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4" name="TextBox 233"/>
            <p:cNvSpPr txBox="1"/>
            <p:nvPr/>
          </p:nvSpPr>
          <p:spPr bwMode="auto">
            <a:xfrm>
              <a:off x="2930009" y="3252387"/>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5" name="TextBox 234"/>
            <p:cNvSpPr txBox="1"/>
            <p:nvPr/>
          </p:nvSpPr>
          <p:spPr bwMode="auto">
            <a:xfrm>
              <a:off x="5557020" y="2355726"/>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236" name="TextBox 235"/>
            <p:cNvSpPr txBox="1"/>
            <p:nvPr/>
          </p:nvSpPr>
          <p:spPr bwMode="auto">
            <a:xfrm>
              <a:off x="6267292" y="3717298"/>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7" name="任意多边形 6"/>
            <p:cNvSpPr/>
            <p:nvPr/>
          </p:nvSpPr>
          <p:spPr>
            <a:xfrm>
              <a:off x="6124750" y="2006600"/>
              <a:ext cx="1975642"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rgbClr val="4C606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39" name="矩形 1"/>
            <p:cNvSpPr>
              <a:spLocks noChangeArrowheads="1"/>
            </p:cNvSpPr>
            <p:nvPr/>
          </p:nvSpPr>
          <p:spPr bwMode="auto">
            <a:xfrm>
              <a:off x="3090430" y="1588254"/>
              <a:ext cx="150520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sp>
          <p:nvSpPr>
            <p:cNvPr id="240" name="任意多边形 239"/>
            <p:cNvSpPr/>
            <p:nvPr/>
          </p:nvSpPr>
          <p:spPr>
            <a:xfrm>
              <a:off x="2681983" y="2006600"/>
              <a:ext cx="1814464"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42" name="矩形 1"/>
            <p:cNvSpPr>
              <a:spLocks noChangeArrowheads="1"/>
            </p:cNvSpPr>
            <p:nvPr/>
          </p:nvSpPr>
          <p:spPr bwMode="auto">
            <a:xfrm>
              <a:off x="6644371" y="1588254"/>
              <a:ext cx="152802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sp>
          <p:nvSpPr>
            <p:cNvPr id="47" name="矩形 46"/>
            <p:cNvSpPr/>
            <p:nvPr/>
          </p:nvSpPr>
          <p:spPr>
            <a:xfrm>
              <a:off x="3589215" y="3291519"/>
              <a:ext cx="759941" cy="909483"/>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8" name="矩形 47"/>
            <p:cNvSpPr/>
            <p:nvPr/>
          </p:nvSpPr>
          <p:spPr>
            <a:xfrm>
              <a:off x="7028414" y="3210531"/>
              <a:ext cx="759941" cy="990472"/>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9" name="TextBox 682"/>
            <p:cNvSpPr txBox="1"/>
            <p:nvPr/>
          </p:nvSpPr>
          <p:spPr>
            <a:xfrm>
              <a:off x="7093379" y="3347965"/>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20%</a:t>
              </a:r>
              <a:endParaRPr lang="zh-CN" altLang="en-US" b="1" dirty="0">
                <a:solidFill>
                  <a:prstClr val="white"/>
                </a:solidFill>
                <a:latin typeface="方正中等线简体" pitchFamily="65" charset="-122"/>
                <a:ea typeface="方正中等线简体" pitchFamily="65" charset="-122"/>
              </a:endParaRPr>
            </a:p>
          </p:txBody>
        </p:sp>
        <p:sp>
          <p:nvSpPr>
            <p:cNvPr id="50" name="TextBox 49"/>
            <p:cNvSpPr txBox="1"/>
            <p:nvPr/>
          </p:nvSpPr>
          <p:spPr bwMode="auto">
            <a:xfrm>
              <a:off x="7135437" y="3648270"/>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sp>
          <p:nvSpPr>
            <p:cNvPr id="51" name="TextBox 682"/>
            <p:cNvSpPr txBox="1"/>
            <p:nvPr/>
          </p:nvSpPr>
          <p:spPr>
            <a:xfrm>
              <a:off x="3646019" y="3393547"/>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52" name="TextBox 51"/>
            <p:cNvSpPr txBox="1"/>
            <p:nvPr/>
          </p:nvSpPr>
          <p:spPr bwMode="auto">
            <a:xfrm>
              <a:off x="3688077" y="3693852"/>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添加标题</a:t>
              </a:r>
            </a:p>
          </p:txBody>
        </p:sp>
      </p:grpSp>
    </p:spTree>
    <p:extLst>
      <p:ext uri="{BB962C8B-B14F-4D97-AF65-F5344CB8AC3E}">
        <p14:creationId xmlns:p14="http://schemas.microsoft.com/office/powerpoint/2010/main" val="867170280"/>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0" y="2286"/>
            <a:ext cx="9144000" cy="5138928"/>
          </a:xfrm>
          <a:prstGeom prst="rect">
            <a:avLst/>
          </a:prstGeom>
        </p:spPr>
      </p:pic>
      <p:pic>
        <p:nvPicPr>
          <p:cNvPr id="8" name="Picture 4" descr="蓝色长城2">
            <a:extLst>
              <a:ext uri="{FF2B5EF4-FFF2-40B4-BE49-F238E27FC236}">
                <a16:creationId xmlns="" xmlns:a16="http://schemas.microsoft.com/office/drawing/2014/main" id="{5331C421-7E77-42DC-9AC1-1D83DB6229D8}"/>
              </a:ext>
            </a:extLst>
          </p:cNvPr>
          <p:cNvPicPr>
            <a:picLocks noChangeAspect="1" noChangeArrowheads="1"/>
          </p:cNvPicPr>
          <p:nvPr/>
        </p:nvPicPr>
        <p:blipFill>
          <a:blip r:embed="rId4">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第二部分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F0000"/>
                </a:solidFill>
                <a:latin typeface="微软雅黑" panose="020B0503020204020204" pitchFamily="34" charset="-122"/>
                <a:ea typeface="微软雅黑" panose="020B0503020204020204" pitchFamily="34" charset="-122"/>
              </a:rPr>
              <a:t>单击此处添加文字标题内容</a:t>
            </a:r>
          </a:p>
        </p:txBody>
      </p:sp>
    </p:spTree>
    <p:extLst>
      <p:ext uri="{BB962C8B-B14F-4D97-AF65-F5344CB8AC3E}">
        <p14:creationId xmlns:p14="http://schemas.microsoft.com/office/powerpoint/2010/main" val="1063840388"/>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anim calcmode="lin" valueType="num">
                                      <p:cBhvr>
                                        <p:cTn id="17" dur="1000" fill="hold"/>
                                        <p:tgtEl>
                                          <p:spTgt spid="8"/>
                                        </p:tgtEl>
                                        <p:attrNameLst>
                                          <p:attrName>ppt_x</p:attrName>
                                        </p:attrNameLst>
                                      </p:cBhvr>
                                      <p:tavLst>
                                        <p:tav tm="0">
                                          <p:val>
                                            <p:strVal val="#ppt_x"/>
                                          </p:val>
                                        </p:tav>
                                        <p:tav tm="100000">
                                          <p:val>
                                            <p:strVal val="#ppt_x"/>
                                          </p:val>
                                        </p:tav>
                                      </p:tavLst>
                                    </p:anim>
                                    <p:anim calcmode="lin" valueType="num">
                                      <p:cBhvr>
                                        <p:cTn id="1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theme/theme1.xml><?xml version="1.0" encoding="utf-8"?>
<a:theme xmlns:a="http://schemas.openxmlformats.org/drawingml/2006/main" name="Office 主题​​">
  <a:themeElements>
    <a:clrScheme name="自定义 10">
      <a:dk1>
        <a:sysClr val="windowText" lastClr="000000"/>
      </a:dk1>
      <a:lt1>
        <a:sysClr val="window" lastClr="FFFFFF"/>
      </a:lt1>
      <a:dk2>
        <a:srgbClr val="505046"/>
      </a:dk2>
      <a:lt2>
        <a:srgbClr val="EEECE1"/>
      </a:lt2>
      <a:accent1>
        <a:srgbClr val="C00000"/>
      </a:accent1>
      <a:accent2>
        <a:srgbClr val="FF3333"/>
      </a:accent2>
      <a:accent3>
        <a:srgbClr val="C00000"/>
      </a:accent3>
      <a:accent4>
        <a:srgbClr val="FE6237"/>
      </a:accent4>
      <a:accent5>
        <a:srgbClr val="C00000"/>
      </a:accent5>
      <a:accent6>
        <a:srgbClr val="B22600"/>
      </a:accent6>
      <a:hlink>
        <a:srgbClr val="CC9900"/>
      </a:hlink>
      <a:folHlink>
        <a:srgbClr val="666699"/>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v11q3orx">
      <a:majorFont>
        <a:latin typeface="Arial" panose="020F0302020204030204"/>
        <a:ea typeface="微软雅黑"/>
        <a:cs typeface=""/>
      </a:majorFont>
      <a:minorFont>
        <a:latin typeface="Arial" panose="020F0502020204030204"/>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159</TotalTime>
  <Words>2941</Words>
  <Application>Microsoft Office PowerPoint</Application>
  <PresentationFormat>全屏显示(16:9)</PresentationFormat>
  <Paragraphs>308</Paragraphs>
  <Slides>29</Slides>
  <Notes>13</Notes>
  <HiddenSlides>0</HiddenSlides>
  <MMClips>0</MMClips>
  <ScaleCrop>false</ScaleCrop>
  <HeadingPairs>
    <vt:vector size="6" baseType="variant">
      <vt:variant>
        <vt:lpstr>已用的字体</vt:lpstr>
      </vt:variant>
      <vt:variant>
        <vt:i4>28</vt:i4>
      </vt:variant>
      <vt:variant>
        <vt:lpstr>主题</vt:lpstr>
      </vt:variant>
      <vt:variant>
        <vt:i4>2</vt:i4>
      </vt:variant>
      <vt:variant>
        <vt:lpstr>幻灯片标题</vt:lpstr>
      </vt:variant>
      <vt:variant>
        <vt:i4>29</vt:i4>
      </vt:variant>
    </vt:vector>
  </HeadingPairs>
  <TitlesOfParts>
    <vt:vector size="59" baseType="lpstr">
      <vt:lpstr>Agency FB</vt:lpstr>
      <vt:lpstr>Bebas Neue</vt:lpstr>
      <vt:lpstr>Bodoni MT</vt:lpstr>
      <vt:lpstr>Broadway</vt:lpstr>
      <vt:lpstr>DotumChe</vt:lpstr>
      <vt:lpstr>Helvetica Light</vt:lpstr>
      <vt:lpstr>맑은 고딕</vt:lpstr>
      <vt:lpstr>新細明體</vt:lpstr>
      <vt:lpstr>Roboto Condensed</vt:lpstr>
      <vt:lpstr>Roboto Condensed</vt:lpstr>
      <vt:lpstr>Roboto Thin</vt:lpstr>
      <vt:lpstr>等线</vt:lpstr>
      <vt:lpstr>等线 Light</vt:lpstr>
      <vt:lpstr>方正兰亭粗黑_GBK</vt:lpstr>
      <vt:lpstr>方正兰亭细黑_GBK</vt:lpstr>
      <vt:lpstr>方正正大黑简体</vt:lpstr>
      <vt:lpstr>方正中等线简体</vt:lpstr>
      <vt:lpstr>华文黑体</vt:lpstr>
      <vt:lpstr>宋体</vt:lpstr>
      <vt:lpstr>微软雅黑</vt:lpstr>
      <vt:lpstr>微软雅黑 Light</vt:lpstr>
      <vt:lpstr>张海山锐谐体2.0-授权联系：Samtype@QQ.com</vt:lpstr>
      <vt:lpstr>Arial</vt:lpstr>
      <vt:lpstr>Calibri</vt:lpstr>
      <vt:lpstr>Calibri Light</vt:lpstr>
      <vt:lpstr>Corbel</vt:lpstr>
      <vt:lpstr>Impact</vt:lpstr>
      <vt:lpstr>Times New Roman</vt:lpstr>
      <vt:lpstr>Office 主题​​</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User</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党政风PPT</dc:title>
  <dc:subject>RP</dc:subject>
  <dc:creator>User</dc:creator>
  <cp:keywords>RP</cp:keywords>
  <dc:description>RP</dc:description>
  <cp:lastModifiedBy>YANGs</cp:lastModifiedBy>
  <cp:revision>32</cp:revision>
  <dcterms:created xsi:type="dcterms:W3CDTF">2017-03-04T06:55:50Z</dcterms:created>
  <dcterms:modified xsi:type="dcterms:W3CDTF">2021-10-12T04:58:39Z</dcterms:modified>
  <cp:category>RP</cp:category>
  <cp:contentStatus>RP</cp:contentStatus>
</cp:coreProperties>
</file>