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</p:sldMasterIdLst>
  <p:notesMasterIdLst>
    <p:notesMasterId r:id="rId23"/>
  </p:notesMasterIdLst>
  <p:sldIdLst>
    <p:sldId id="286" r:id="rId3"/>
    <p:sldId id="258" r:id="rId4"/>
    <p:sldId id="277" r:id="rId5"/>
    <p:sldId id="259" r:id="rId6"/>
    <p:sldId id="262" r:id="rId7"/>
    <p:sldId id="281" r:id="rId8"/>
    <p:sldId id="268" r:id="rId9"/>
    <p:sldId id="269" r:id="rId10"/>
    <p:sldId id="260" r:id="rId11"/>
    <p:sldId id="270" r:id="rId12"/>
    <p:sldId id="271" r:id="rId13"/>
    <p:sldId id="290" r:id="rId14"/>
    <p:sldId id="291" r:id="rId15"/>
    <p:sldId id="257" r:id="rId16"/>
    <p:sldId id="292" r:id="rId17"/>
    <p:sldId id="266" r:id="rId18"/>
    <p:sldId id="293" r:id="rId19"/>
    <p:sldId id="294" r:id="rId20"/>
    <p:sldId id="295" r:id="rId21"/>
    <p:sldId id="296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396" y="8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898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55-4149-9806-BF44EFE3840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898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55-4149-9806-BF44EFE3840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898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155-4149-9806-BF44EFE3840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898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155-4149-9806-BF44EFE3840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30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155-4149-9806-BF44EFE384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5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7B2833-4304-4EB7-A597-3343B496A451}" type="datetimeFigureOut">
              <a:rPr lang="zh-CN" altLang="en-US" smtClean="0"/>
              <a:t>2018/7/16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C1447F-F685-44A6-A251-1EFDC046F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50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EC5DD-2C2E-4DC7-B8E1-B2DA8D4E2E8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768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84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00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EC5DD-2C2E-4DC7-B8E1-B2DA8D4E2E8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6809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156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50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381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01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C1447F-F685-44A6-A251-1EFDC046FA7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97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730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186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EC5DD-2C2E-4DC7-B8E1-B2DA8D4E2E8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02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3797300" y="878765"/>
            <a:ext cx="4597400" cy="5100470"/>
          </a:xfrm>
          <a:custGeom>
            <a:avLst/>
            <a:gdLst>
              <a:gd name="connsiteX0" fmla="*/ 2298700 w 4597400"/>
              <a:gd name="connsiteY0" fmla="*/ 0 h 5100470"/>
              <a:gd name="connsiteX1" fmla="*/ 2601933 w 4597400"/>
              <a:gd name="connsiteY1" fmla="*/ 73423 h 5100470"/>
              <a:gd name="connsiteX2" fmla="*/ 4294167 w 4597400"/>
              <a:gd name="connsiteY2" fmla="*/ 1042610 h 5100470"/>
              <a:gd name="connsiteX3" fmla="*/ 4597400 w 4597400"/>
              <a:gd name="connsiteY3" fmla="*/ 1571258 h 5100470"/>
              <a:gd name="connsiteX4" fmla="*/ 4597400 w 4597400"/>
              <a:gd name="connsiteY4" fmla="*/ 3519423 h 5100470"/>
              <a:gd name="connsiteX5" fmla="*/ 4294167 w 4597400"/>
              <a:gd name="connsiteY5" fmla="*/ 4048070 h 5100470"/>
              <a:gd name="connsiteX6" fmla="*/ 2601933 w 4597400"/>
              <a:gd name="connsiteY6" fmla="*/ 5027048 h 5100470"/>
              <a:gd name="connsiteX7" fmla="*/ 1995467 w 4597400"/>
              <a:gd name="connsiteY7" fmla="*/ 5027048 h 5100470"/>
              <a:gd name="connsiteX8" fmla="*/ 303233 w 4597400"/>
              <a:gd name="connsiteY8" fmla="*/ 4048070 h 5100470"/>
              <a:gd name="connsiteX9" fmla="*/ 0 w 4597400"/>
              <a:gd name="connsiteY9" fmla="*/ 3519423 h 5100470"/>
              <a:gd name="connsiteX10" fmla="*/ 0 w 4597400"/>
              <a:gd name="connsiteY10" fmla="*/ 1571258 h 5100470"/>
              <a:gd name="connsiteX11" fmla="*/ 303233 w 4597400"/>
              <a:gd name="connsiteY11" fmla="*/ 1042610 h 5100470"/>
              <a:gd name="connsiteX12" fmla="*/ 1995467 w 4597400"/>
              <a:gd name="connsiteY12" fmla="*/ 73423 h 5100470"/>
              <a:gd name="connsiteX13" fmla="*/ 2298700 w 4597400"/>
              <a:gd name="connsiteY13" fmla="*/ 0 h 510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97400" h="5100470">
                <a:moveTo>
                  <a:pt x="2298700" y="0"/>
                </a:moveTo>
                <a:cubicBezTo>
                  <a:pt x="2408745" y="0"/>
                  <a:pt x="2518789" y="24474"/>
                  <a:pt x="2601933" y="73423"/>
                </a:cubicBezTo>
                <a:cubicBezTo>
                  <a:pt x="4294167" y="1042610"/>
                  <a:pt x="4294167" y="1042610"/>
                  <a:pt x="4294167" y="1042610"/>
                </a:cubicBezTo>
                <a:cubicBezTo>
                  <a:pt x="4460456" y="1140508"/>
                  <a:pt x="4597400" y="1375463"/>
                  <a:pt x="4597400" y="1571258"/>
                </a:cubicBezTo>
                <a:cubicBezTo>
                  <a:pt x="4597400" y="3519423"/>
                  <a:pt x="4597400" y="3519423"/>
                  <a:pt x="4597400" y="3519423"/>
                </a:cubicBezTo>
                <a:cubicBezTo>
                  <a:pt x="4597400" y="3715218"/>
                  <a:pt x="4460456" y="3950173"/>
                  <a:pt x="4294167" y="4048070"/>
                </a:cubicBezTo>
                <a:lnTo>
                  <a:pt x="2601933" y="5027048"/>
                </a:lnTo>
                <a:cubicBezTo>
                  <a:pt x="2435644" y="5124945"/>
                  <a:pt x="2161756" y="5124945"/>
                  <a:pt x="1995467" y="5027048"/>
                </a:cubicBezTo>
                <a:cubicBezTo>
                  <a:pt x="303233" y="4048070"/>
                  <a:pt x="303233" y="4048070"/>
                  <a:pt x="303233" y="4048070"/>
                </a:cubicBezTo>
                <a:cubicBezTo>
                  <a:pt x="136944" y="3950173"/>
                  <a:pt x="0" y="3715218"/>
                  <a:pt x="0" y="3519423"/>
                </a:cubicBezTo>
                <a:cubicBezTo>
                  <a:pt x="0" y="1571258"/>
                  <a:pt x="0" y="1571258"/>
                  <a:pt x="0" y="1571258"/>
                </a:cubicBezTo>
                <a:cubicBezTo>
                  <a:pt x="0" y="1375463"/>
                  <a:pt x="136944" y="1140508"/>
                  <a:pt x="303233" y="1042610"/>
                </a:cubicBezTo>
                <a:cubicBezTo>
                  <a:pt x="1995467" y="73423"/>
                  <a:pt x="1995467" y="73423"/>
                  <a:pt x="1995467" y="73423"/>
                </a:cubicBezTo>
                <a:cubicBezTo>
                  <a:pt x="2078612" y="24474"/>
                  <a:pt x="2188656" y="0"/>
                  <a:pt x="2298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08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2553970" y="2446655"/>
            <a:ext cx="1544956" cy="1544956"/>
          </a:xfrm>
          <a:custGeom>
            <a:avLst/>
            <a:gdLst>
              <a:gd name="connsiteX0" fmla="*/ 772478 w 1544956"/>
              <a:gd name="connsiteY0" fmla="*/ 0 h 1544956"/>
              <a:gd name="connsiteX1" fmla="*/ 1544956 w 1544956"/>
              <a:gd name="connsiteY1" fmla="*/ 772478 h 1544956"/>
              <a:gd name="connsiteX2" fmla="*/ 772478 w 1544956"/>
              <a:gd name="connsiteY2" fmla="*/ 1544956 h 1544956"/>
              <a:gd name="connsiteX3" fmla="*/ 0 w 1544956"/>
              <a:gd name="connsiteY3" fmla="*/ 772478 h 1544956"/>
              <a:gd name="connsiteX4" fmla="*/ 772478 w 1544956"/>
              <a:gd name="connsiteY4" fmla="*/ 0 h 154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4956" h="1544956">
                <a:moveTo>
                  <a:pt x="772478" y="0"/>
                </a:moveTo>
                <a:cubicBezTo>
                  <a:pt x="1199106" y="0"/>
                  <a:pt x="1544956" y="345850"/>
                  <a:pt x="1544956" y="772478"/>
                </a:cubicBezTo>
                <a:cubicBezTo>
                  <a:pt x="1544956" y="1199106"/>
                  <a:pt x="1199106" y="1544956"/>
                  <a:pt x="772478" y="1544956"/>
                </a:cubicBezTo>
                <a:cubicBezTo>
                  <a:pt x="345850" y="1544956"/>
                  <a:pt x="0" y="1199106"/>
                  <a:pt x="0" y="772478"/>
                </a:cubicBezTo>
                <a:cubicBezTo>
                  <a:pt x="0" y="345850"/>
                  <a:pt x="345850" y="0"/>
                  <a:pt x="7724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873625" y="2152015"/>
            <a:ext cx="2490470" cy="2490470"/>
          </a:xfrm>
          <a:custGeom>
            <a:avLst/>
            <a:gdLst>
              <a:gd name="connsiteX0" fmla="*/ 1245235 w 2490470"/>
              <a:gd name="connsiteY0" fmla="*/ 0 h 2490470"/>
              <a:gd name="connsiteX1" fmla="*/ 2490470 w 2490470"/>
              <a:gd name="connsiteY1" fmla="*/ 1245235 h 2490470"/>
              <a:gd name="connsiteX2" fmla="*/ 1245235 w 2490470"/>
              <a:gd name="connsiteY2" fmla="*/ 2490470 h 2490470"/>
              <a:gd name="connsiteX3" fmla="*/ 0 w 2490470"/>
              <a:gd name="connsiteY3" fmla="*/ 1245235 h 2490470"/>
              <a:gd name="connsiteX4" fmla="*/ 1245235 w 2490470"/>
              <a:gd name="connsiteY4" fmla="*/ 0 h 249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0470" h="2490470">
                <a:moveTo>
                  <a:pt x="1245235" y="0"/>
                </a:moveTo>
                <a:cubicBezTo>
                  <a:pt x="1932959" y="0"/>
                  <a:pt x="2490470" y="557511"/>
                  <a:pt x="2490470" y="1245235"/>
                </a:cubicBezTo>
                <a:cubicBezTo>
                  <a:pt x="2490470" y="1932959"/>
                  <a:pt x="1932959" y="2490470"/>
                  <a:pt x="1245235" y="2490470"/>
                </a:cubicBezTo>
                <a:cubicBezTo>
                  <a:pt x="557511" y="2490470"/>
                  <a:pt x="0" y="1932959"/>
                  <a:pt x="0" y="1245235"/>
                </a:cubicBezTo>
                <a:cubicBezTo>
                  <a:pt x="0" y="557511"/>
                  <a:pt x="557511" y="0"/>
                  <a:pt x="12452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7701280" y="1516380"/>
            <a:ext cx="2031366" cy="2031366"/>
          </a:xfrm>
          <a:custGeom>
            <a:avLst/>
            <a:gdLst>
              <a:gd name="connsiteX0" fmla="*/ 1015683 w 2031366"/>
              <a:gd name="connsiteY0" fmla="*/ 0 h 2031366"/>
              <a:gd name="connsiteX1" fmla="*/ 2031366 w 2031366"/>
              <a:gd name="connsiteY1" fmla="*/ 1015683 h 2031366"/>
              <a:gd name="connsiteX2" fmla="*/ 1015683 w 2031366"/>
              <a:gd name="connsiteY2" fmla="*/ 2031366 h 2031366"/>
              <a:gd name="connsiteX3" fmla="*/ 0 w 2031366"/>
              <a:gd name="connsiteY3" fmla="*/ 1015683 h 2031366"/>
              <a:gd name="connsiteX4" fmla="*/ 1015683 w 2031366"/>
              <a:gd name="connsiteY4" fmla="*/ 0 h 2031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366" h="2031366">
                <a:moveTo>
                  <a:pt x="1015683" y="0"/>
                </a:moveTo>
                <a:cubicBezTo>
                  <a:pt x="1576629" y="0"/>
                  <a:pt x="2031366" y="454737"/>
                  <a:pt x="2031366" y="1015683"/>
                </a:cubicBezTo>
                <a:cubicBezTo>
                  <a:pt x="2031366" y="1576629"/>
                  <a:pt x="1576629" y="2031366"/>
                  <a:pt x="1015683" y="2031366"/>
                </a:cubicBezTo>
                <a:cubicBezTo>
                  <a:pt x="454737" y="2031366"/>
                  <a:pt x="0" y="1576629"/>
                  <a:pt x="0" y="1015683"/>
                </a:cubicBezTo>
                <a:cubicBezTo>
                  <a:pt x="0" y="454737"/>
                  <a:pt x="454737" y="0"/>
                  <a:pt x="10156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462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682750" y="1600200"/>
            <a:ext cx="1701800" cy="1701800"/>
          </a:xfrm>
          <a:custGeom>
            <a:avLst/>
            <a:gdLst>
              <a:gd name="connsiteX0" fmla="*/ 850900 w 1701800"/>
              <a:gd name="connsiteY0" fmla="*/ 0 h 1701800"/>
              <a:gd name="connsiteX1" fmla="*/ 1701800 w 1701800"/>
              <a:gd name="connsiteY1" fmla="*/ 850900 h 1701800"/>
              <a:gd name="connsiteX2" fmla="*/ 850900 w 1701800"/>
              <a:gd name="connsiteY2" fmla="*/ 1701800 h 1701800"/>
              <a:gd name="connsiteX3" fmla="*/ 0 w 1701800"/>
              <a:gd name="connsiteY3" fmla="*/ 850900 h 1701800"/>
              <a:gd name="connsiteX4" fmla="*/ 850900 w 1701800"/>
              <a:gd name="connsiteY4" fmla="*/ 0 h 170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1800" h="1701800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320839"/>
                  <a:pt x="1320839" y="1701800"/>
                  <a:pt x="850900" y="1701800"/>
                </a:cubicBezTo>
                <a:cubicBezTo>
                  <a:pt x="380961" y="1701800"/>
                  <a:pt x="0" y="1320839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7650" y="1600200"/>
            <a:ext cx="1701800" cy="1701800"/>
          </a:xfrm>
          <a:custGeom>
            <a:avLst/>
            <a:gdLst>
              <a:gd name="connsiteX0" fmla="*/ 850900 w 1701800"/>
              <a:gd name="connsiteY0" fmla="*/ 0 h 1701800"/>
              <a:gd name="connsiteX1" fmla="*/ 1701800 w 1701800"/>
              <a:gd name="connsiteY1" fmla="*/ 850900 h 1701800"/>
              <a:gd name="connsiteX2" fmla="*/ 850900 w 1701800"/>
              <a:gd name="connsiteY2" fmla="*/ 1701800 h 1701800"/>
              <a:gd name="connsiteX3" fmla="*/ 0 w 1701800"/>
              <a:gd name="connsiteY3" fmla="*/ 850900 h 1701800"/>
              <a:gd name="connsiteX4" fmla="*/ 850900 w 1701800"/>
              <a:gd name="connsiteY4" fmla="*/ 0 h 170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1800" h="1701800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320839"/>
                  <a:pt x="1320839" y="1701800"/>
                  <a:pt x="850900" y="1701800"/>
                </a:cubicBezTo>
                <a:cubicBezTo>
                  <a:pt x="380961" y="1701800"/>
                  <a:pt x="0" y="1320839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432550" y="1600200"/>
            <a:ext cx="1701800" cy="1701800"/>
          </a:xfrm>
          <a:custGeom>
            <a:avLst/>
            <a:gdLst>
              <a:gd name="connsiteX0" fmla="*/ 850900 w 1701800"/>
              <a:gd name="connsiteY0" fmla="*/ 0 h 1701800"/>
              <a:gd name="connsiteX1" fmla="*/ 1701800 w 1701800"/>
              <a:gd name="connsiteY1" fmla="*/ 850900 h 1701800"/>
              <a:gd name="connsiteX2" fmla="*/ 850900 w 1701800"/>
              <a:gd name="connsiteY2" fmla="*/ 1701800 h 1701800"/>
              <a:gd name="connsiteX3" fmla="*/ 0 w 1701800"/>
              <a:gd name="connsiteY3" fmla="*/ 850900 h 1701800"/>
              <a:gd name="connsiteX4" fmla="*/ 850900 w 1701800"/>
              <a:gd name="connsiteY4" fmla="*/ 0 h 170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1800" h="1701800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320839"/>
                  <a:pt x="1320839" y="1701800"/>
                  <a:pt x="850900" y="1701800"/>
                </a:cubicBezTo>
                <a:cubicBezTo>
                  <a:pt x="380961" y="1701800"/>
                  <a:pt x="0" y="1320839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807450" y="1600200"/>
            <a:ext cx="1701800" cy="1701800"/>
          </a:xfrm>
          <a:custGeom>
            <a:avLst/>
            <a:gdLst>
              <a:gd name="connsiteX0" fmla="*/ 850900 w 1701800"/>
              <a:gd name="connsiteY0" fmla="*/ 0 h 1701800"/>
              <a:gd name="connsiteX1" fmla="*/ 1701800 w 1701800"/>
              <a:gd name="connsiteY1" fmla="*/ 850900 h 1701800"/>
              <a:gd name="connsiteX2" fmla="*/ 850900 w 1701800"/>
              <a:gd name="connsiteY2" fmla="*/ 1701800 h 1701800"/>
              <a:gd name="connsiteX3" fmla="*/ 0 w 1701800"/>
              <a:gd name="connsiteY3" fmla="*/ 850900 h 1701800"/>
              <a:gd name="connsiteX4" fmla="*/ 850900 w 1701800"/>
              <a:gd name="connsiteY4" fmla="*/ 0 h 170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1800" h="1701800">
                <a:moveTo>
                  <a:pt x="850900" y="0"/>
                </a:moveTo>
                <a:cubicBezTo>
                  <a:pt x="1320839" y="0"/>
                  <a:pt x="1701800" y="380961"/>
                  <a:pt x="1701800" y="850900"/>
                </a:cubicBezTo>
                <a:cubicBezTo>
                  <a:pt x="1701800" y="1320839"/>
                  <a:pt x="1320839" y="1701800"/>
                  <a:pt x="850900" y="1701800"/>
                </a:cubicBezTo>
                <a:cubicBezTo>
                  <a:pt x="380961" y="1701800"/>
                  <a:pt x="0" y="1320839"/>
                  <a:pt x="0" y="850900"/>
                </a:cubicBezTo>
                <a:cubicBezTo>
                  <a:pt x="0" y="380961"/>
                  <a:pt x="380961" y="0"/>
                  <a:pt x="8509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54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193800" y="1397000"/>
            <a:ext cx="3136900" cy="1350010"/>
          </a:xfrm>
          <a:custGeom>
            <a:avLst/>
            <a:gdLst>
              <a:gd name="connsiteX0" fmla="*/ 0 w 3136900"/>
              <a:gd name="connsiteY0" fmla="*/ 0 h 1350010"/>
              <a:gd name="connsiteX1" fmla="*/ 3136900 w 3136900"/>
              <a:gd name="connsiteY1" fmla="*/ 0 h 1350010"/>
              <a:gd name="connsiteX2" fmla="*/ 3136900 w 3136900"/>
              <a:gd name="connsiteY2" fmla="*/ 1350010 h 1350010"/>
              <a:gd name="connsiteX3" fmla="*/ 0 w 3136900"/>
              <a:gd name="connsiteY3" fmla="*/ 1350010 h 135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900" h="1350010">
                <a:moveTo>
                  <a:pt x="0" y="0"/>
                </a:moveTo>
                <a:lnTo>
                  <a:pt x="3136900" y="0"/>
                </a:lnTo>
                <a:lnTo>
                  <a:pt x="3136900" y="1350010"/>
                </a:lnTo>
                <a:lnTo>
                  <a:pt x="0" y="13500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193800" y="3071495"/>
            <a:ext cx="3136900" cy="1367790"/>
          </a:xfrm>
          <a:custGeom>
            <a:avLst/>
            <a:gdLst>
              <a:gd name="connsiteX0" fmla="*/ 0 w 3136900"/>
              <a:gd name="connsiteY0" fmla="*/ 0 h 1367790"/>
              <a:gd name="connsiteX1" fmla="*/ 3136900 w 3136900"/>
              <a:gd name="connsiteY1" fmla="*/ 0 h 1367790"/>
              <a:gd name="connsiteX2" fmla="*/ 3136900 w 3136900"/>
              <a:gd name="connsiteY2" fmla="*/ 1367790 h 1367790"/>
              <a:gd name="connsiteX3" fmla="*/ 0 w 3136900"/>
              <a:gd name="connsiteY3" fmla="*/ 1367790 h 136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900" h="1367790">
                <a:moveTo>
                  <a:pt x="0" y="0"/>
                </a:moveTo>
                <a:lnTo>
                  <a:pt x="3136900" y="0"/>
                </a:lnTo>
                <a:lnTo>
                  <a:pt x="3136900" y="1367790"/>
                </a:lnTo>
                <a:lnTo>
                  <a:pt x="0" y="13677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1193801" y="4763771"/>
            <a:ext cx="3145083" cy="1339215"/>
          </a:xfrm>
          <a:custGeom>
            <a:avLst/>
            <a:gdLst>
              <a:gd name="connsiteX0" fmla="*/ 0 w 3145083"/>
              <a:gd name="connsiteY0" fmla="*/ 0 h 1339215"/>
              <a:gd name="connsiteX1" fmla="*/ 3145083 w 3145083"/>
              <a:gd name="connsiteY1" fmla="*/ 0 h 1339215"/>
              <a:gd name="connsiteX2" fmla="*/ 3145083 w 3145083"/>
              <a:gd name="connsiteY2" fmla="*/ 1339215 h 1339215"/>
              <a:gd name="connsiteX3" fmla="*/ 0 w 3145083"/>
              <a:gd name="connsiteY3" fmla="*/ 1339215 h 1339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5083" h="1339215">
                <a:moveTo>
                  <a:pt x="0" y="0"/>
                </a:moveTo>
                <a:lnTo>
                  <a:pt x="3145083" y="0"/>
                </a:lnTo>
                <a:lnTo>
                  <a:pt x="3145083" y="1339215"/>
                </a:lnTo>
                <a:lnTo>
                  <a:pt x="0" y="13392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081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" y="2918075"/>
            <a:ext cx="6096000" cy="2734519"/>
          </a:xfrm>
          <a:custGeom>
            <a:avLst/>
            <a:gdLst>
              <a:gd name="connsiteX0" fmla="*/ 0 w 6096000"/>
              <a:gd name="connsiteY0" fmla="*/ 0 h 2734519"/>
              <a:gd name="connsiteX1" fmla="*/ 6096000 w 6096000"/>
              <a:gd name="connsiteY1" fmla="*/ 0 h 2734519"/>
              <a:gd name="connsiteX2" fmla="*/ 6096000 w 6096000"/>
              <a:gd name="connsiteY2" fmla="*/ 2734519 h 2734519"/>
              <a:gd name="connsiteX3" fmla="*/ 0 w 6096000"/>
              <a:gd name="connsiteY3" fmla="*/ 2734519 h 273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734519">
                <a:moveTo>
                  <a:pt x="0" y="0"/>
                </a:moveTo>
                <a:lnTo>
                  <a:pt x="6096000" y="0"/>
                </a:lnTo>
                <a:lnTo>
                  <a:pt x="6096000" y="2734519"/>
                </a:lnTo>
                <a:lnTo>
                  <a:pt x="0" y="27345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096001" y="2918075"/>
            <a:ext cx="6096000" cy="2734519"/>
          </a:xfrm>
          <a:custGeom>
            <a:avLst/>
            <a:gdLst>
              <a:gd name="connsiteX0" fmla="*/ 0 w 6096000"/>
              <a:gd name="connsiteY0" fmla="*/ 0 h 2734519"/>
              <a:gd name="connsiteX1" fmla="*/ 6096000 w 6096000"/>
              <a:gd name="connsiteY1" fmla="*/ 0 h 2734519"/>
              <a:gd name="connsiteX2" fmla="*/ 6096000 w 6096000"/>
              <a:gd name="connsiteY2" fmla="*/ 2734519 h 2734519"/>
              <a:gd name="connsiteX3" fmla="*/ 0 w 6096000"/>
              <a:gd name="connsiteY3" fmla="*/ 2734519 h 2734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734519">
                <a:moveTo>
                  <a:pt x="0" y="0"/>
                </a:moveTo>
                <a:lnTo>
                  <a:pt x="6096000" y="0"/>
                </a:lnTo>
                <a:lnTo>
                  <a:pt x="6096000" y="2734519"/>
                </a:lnTo>
                <a:lnTo>
                  <a:pt x="0" y="27345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945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7170058" y="1871724"/>
            <a:ext cx="4147231" cy="3425990"/>
          </a:xfrm>
          <a:custGeom>
            <a:avLst/>
            <a:gdLst>
              <a:gd name="connsiteX0" fmla="*/ 0 w 4147231"/>
              <a:gd name="connsiteY0" fmla="*/ 0 h 3425990"/>
              <a:gd name="connsiteX1" fmla="*/ 4147231 w 4147231"/>
              <a:gd name="connsiteY1" fmla="*/ 0 h 3425990"/>
              <a:gd name="connsiteX2" fmla="*/ 4147231 w 4147231"/>
              <a:gd name="connsiteY2" fmla="*/ 3425990 h 3425990"/>
              <a:gd name="connsiteX3" fmla="*/ 0 w 4147231"/>
              <a:gd name="connsiteY3" fmla="*/ 3425990 h 3425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7231" h="3425990">
                <a:moveTo>
                  <a:pt x="0" y="0"/>
                </a:moveTo>
                <a:lnTo>
                  <a:pt x="4147231" y="0"/>
                </a:lnTo>
                <a:lnTo>
                  <a:pt x="4147231" y="3425990"/>
                </a:lnTo>
                <a:lnTo>
                  <a:pt x="0" y="34259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44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981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305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696856" cy="6858000"/>
          </a:xfrm>
          <a:custGeom>
            <a:avLst/>
            <a:gdLst>
              <a:gd name="connsiteX0" fmla="*/ 0 w 5696856"/>
              <a:gd name="connsiteY0" fmla="*/ 0 h 6858000"/>
              <a:gd name="connsiteX1" fmla="*/ 4723147 w 5696856"/>
              <a:gd name="connsiteY1" fmla="*/ 0 h 6858000"/>
              <a:gd name="connsiteX2" fmla="*/ 4903966 w 5696856"/>
              <a:gd name="connsiteY2" fmla="*/ 297639 h 6858000"/>
              <a:gd name="connsiteX3" fmla="*/ 5696856 w 5696856"/>
              <a:gd name="connsiteY3" fmla="*/ 3429000 h 6858000"/>
              <a:gd name="connsiteX4" fmla="*/ 4745783 w 5696856"/>
              <a:gd name="connsiteY4" fmla="*/ 6835470 h 6858000"/>
              <a:gd name="connsiteX5" fmla="*/ 4731339 w 5696856"/>
              <a:gd name="connsiteY5" fmla="*/ 6858000 h 6858000"/>
              <a:gd name="connsiteX6" fmla="*/ 0 w 569685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96856" h="6858000">
                <a:moveTo>
                  <a:pt x="0" y="0"/>
                </a:moveTo>
                <a:lnTo>
                  <a:pt x="4723147" y="0"/>
                </a:lnTo>
                <a:lnTo>
                  <a:pt x="4903966" y="297639"/>
                </a:lnTo>
                <a:cubicBezTo>
                  <a:pt x="5409628" y="1228478"/>
                  <a:pt x="5696856" y="2295196"/>
                  <a:pt x="5696856" y="3429000"/>
                </a:cubicBezTo>
                <a:cubicBezTo>
                  <a:pt x="5696856" y="4676186"/>
                  <a:pt x="5349311" y="5842198"/>
                  <a:pt x="4745783" y="6835470"/>
                </a:cubicBezTo>
                <a:lnTo>
                  <a:pt x="473133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2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4825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158848" y="1797251"/>
            <a:ext cx="1885435" cy="1857878"/>
          </a:xfrm>
          <a:custGeom>
            <a:avLst/>
            <a:gdLst>
              <a:gd name="connsiteX0" fmla="*/ 0 w 1885435"/>
              <a:gd name="connsiteY0" fmla="*/ 0 h 1857878"/>
              <a:gd name="connsiteX1" fmla="*/ 1885435 w 1885435"/>
              <a:gd name="connsiteY1" fmla="*/ 0 h 1857878"/>
              <a:gd name="connsiteX2" fmla="*/ 1885435 w 1885435"/>
              <a:gd name="connsiteY2" fmla="*/ 1857878 h 1857878"/>
              <a:gd name="connsiteX3" fmla="*/ 0 w 1885435"/>
              <a:gd name="connsiteY3" fmla="*/ 1857878 h 185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435" h="1857878">
                <a:moveTo>
                  <a:pt x="0" y="0"/>
                </a:moveTo>
                <a:lnTo>
                  <a:pt x="1885435" y="0"/>
                </a:lnTo>
                <a:lnTo>
                  <a:pt x="1885435" y="1857878"/>
                </a:lnTo>
                <a:lnTo>
                  <a:pt x="0" y="18578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821807" y="1797252"/>
            <a:ext cx="1885435" cy="1857878"/>
          </a:xfrm>
          <a:custGeom>
            <a:avLst/>
            <a:gdLst>
              <a:gd name="connsiteX0" fmla="*/ 0 w 1885435"/>
              <a:gd name="connsiteY0" fmla="*/ 0 h 1857878"/>
              <a:gd name="connsiteX1" fmla="*/ 1885435 w 1885435"/>
              <a:gd name="connsiteY1" fmla="*/ 0 h 1857878"/>
              <a:gd name="connsiteX2" fmla="*/ 1885435 w 1885435"/>
              <a:gd name="connsiteY2" fmla="*/ 1857878 h 1857878"/>
              <a:gd name="connsiteX3" fmla="*/ 0 w 1885435"/>
              <a:gd name="connsiteY3" fmla="*/ 1857878 h 185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435" h="1857878">
                <a:moveTo>
                  <a:pt x="0" y="0"/>
                </a:moveTo>
                <a:lnTo>
                  <a:pt x="1885435" y="0"/>
                </a:lnTo>
                <a:lnTo>
                  <a:pt x="1885435" y="1857878"/>
                </a:lnTo>
                <a:lnTo>
                  <a:pt x="0" y="18578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484763" y="1797255"/>
            <a:ext cx="1885435" cy="1857878"/>
          </a:xfrm>
          <a:custGeom>
            <a:avLst/>
            <a:gdLst>
              <a:gd name="connsiteX0" fmla="*/ 0 w 1885435"/>
              <a:gd name="connsiteY0" fmla="*/ 0 h 1857878"/>
              <a:gd name="connsiteX1" fmla="*/ 1885435 w 1885435"/>
              <a:gd name="connsiteY1" fmla="*/ 0 h 1857878"/>
              <a:gd name="connsiteX2" fmla="*/ 1885435 w 1885435"/>
              <a:gd name="connsiteY2" fmla="*/ 1857878 h 1857878"/>
              <a:gd name="connsiteX3" fmla="*/ 0 w 1885435"/>
              <a:gd name="connsiteY3" fmla="*/ 1857878 h 185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435" h="1857878">
                <a:moveTo>
                  <a:pt x="0" y="0"/>
                </a:moveTo>
                <a:lnTo>
                  <a:pt x="1885435" y="0"/>
                </a:lnTo>
                <a:lnTo>
                  <a:pt x="1885435" y="1857878"/>
                </a:lnTo>
                <a:lnTo>
                  <a:pt x="0" y="18578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147720" y="1797255"/>
            <a:ext cx="1885435" cy="1857878"/>
          </a:xfrm>
          <a:custGeom>
            <a:avLst/>
            <a:gdLst>
              <a:gd name="connsiteX0" fmla="*/ 0 w 1885435"/>
              <a:gd name="connsiteY0" fmla="*/ 0 h 1857878"/>
              <a:gd name="connsiteX1" fmla="*/ 1885435 w 1885435"/>
              <a:gd name="connsiteY1" fmla="*/ 0 h 1857878"/>
              <a:gd name="connsiteX2" fmla="*/ 1885435 w 1885435"/>
              <a:gd name="connsiteY2" fmla="*/ 1857878 h 1857878"/>
              <a:gd name="connsiteX3" fmla="*/ 0 w 1885435"/>
              <a:gd name="connsiteY3" fmla="*/ 1857878 h 185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435" h="1857878">
                <a:moveTo>
                  <a:pt x="0" y="0"/>
                </a:moveTo>
                <a:lnTo>
                  <a:pt x="1885435" y="0"/>
                </a:lnTo>
                <a:lnTo>
                  <a:pt x="1885435" y="1857878"/>
                </a:lnTo>
                <a:lnTo>
                  <a:pt x="0" y="18578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886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874713" y="1993901"/>
            <a:ext cx="1142354" cy="1142354"/>
          </a:xfrm>
          <a:custGeom>
            <a:avLst/>
            <a:gdLst>
              <a:gd name="connsiteX0" fmla="*/ 0 w 1142354"/>
              <a:gd name="connsiteY0" fmla="*/ 0 h 1142354"/>
              <a:gd name="connsiteX1" fmla="*/ 1142354 w 1142354"/>
              <a:gd name="connsiteY1" fmla="*/ 0 h 1142354"/>
              <a:gd name="connsiteX2" fmla="*/ 1142354 w 1142354"/>
              <a:gd name="connsiteY2" fmla="*/ 1142354 h 1142354"/>
              <a:gd name="connsiteX3" fmla="*/ 0 w 1142354"/>
              <a:gd name="connsiteY3" fmla="*/ 1142354 h 1142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2354" h="1142354">
                <a:moveTo>
                  <a:pt x="0" y="0"/>
                </a:moveTo>
                <a:lnTo>
                  <a:pt x="1142354" y="0"/>
                </a:lnTo>
                <a:lnTo>
                  <a:pt x="1142354" y="1142354"/>
                </a:lnTo>
                <a:lnTo>
                  <a:pt x="0" y="11423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878841" y="4256730"/>
            <a:ext cx="1142356" cy="1142355"/>
          </a:xfrm>
          <a:custGeom>
            <a:avLst/>
            <a:gdLst>
              <a:gd name="connsiteX0" fmla="*/ 0 w 1142356"/>
              <a:gd name="connsiteY0" fmla="*/ 0 h 1142355"/>
              <a:gd name="connsiteX1" fmla="*/ 1142356 w 1142356"/>
              <a:gd name="connsiteY1" fmla="*/ 0 h 1142355"/>
              <a:gd name="connsiteX2" fmla="*/ 1142356 w 1142356"/>
              <a:gd name="connsiteY2" fmla="*/ 1142355 h 1142355"/>
              <a:gd name="connsiteX3" fmla="*/ 0 w 1142356"/>
              <a:gd name="connsiteY3" fmla="*/ 1142355 h 114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2356" h="1142355">
                <a:moveTo>
                  <a:pt x="0" y="0"/>
                </a:moveTo>
                <a:lnTo>
                  <a:pt x="1142356" y="0"/>
                </a:lnTo>
                <a:lnTo>
                  <a:pt x="1142356" y="1142355"/>
                </a:lnTo>
                <a:lnTo>
                  <a:pt x="0" y="11423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096000" y="1993901"/>
            <a:ext cx="1142355" cy="1142355"/>
          </a:xfrm>
          <a:custGeom>
            <a:avLst/>
            <a:gdLst>
              <a:gd name="connsiteX0" fmla="*/ 0 w 1142355"/>
              <a:gd name="connsiteY0" fmla="*/ 0 h 1142355"/>
              <a:gd name="connsiteX1" fmla="*/ 1142355 w 1142355"/>
              <a:gd name="connsiteY1" fmla="*/ 0 h 1142355"/>
              <a:gd name="connsiteX2" fmla="*/ 1142355 w 1142355"/>
              <a:gd name="connsiteY2" fmla="*/ 1142355 h 1142355"/>
              <a:gd name="connsiteX3" fmla="*/ 0 w 1142355"/>
              <a:gd name="connsiteY3" fmla="*/ 1142355 h 114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2355" h="1142355">
                <a:moveTo>
                  <a:pt x="0" y="0"/>
                </a:moveTo>
                <a:lnTo>
                  <a:pt x="1142355" y="0"/>
                </a:lnTo>
                <a:lnTo>
                  <a:pt x="1142355" y="1142355"/>
                </a:lnTo>
                <a:lnTo>
                  <a:pt x="0" y="11423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6096376" y="4256730"/>
            <a:ext cx="1142355" cy="1142355"/>
          </a:xfrm>
          <a:custGeom>
            <a:avLst/>
            <a:gdLst>
              <a:gd name="connsiteX0" fmla="*/ 0 w 1142355"/>
              <a:gd name="connsiteY0" fmla="*/ 0 h 1142355"/>
              <a:gd name="connsiteX1" fmla="*/ 1142355 w 1142355"/>
              <a:gd name="connsiteY1" fmla="*/ 0 h 1142355"/>
              <a:gd name="connsiteX2" fmla="*/ 1142355 w 1142355"/>
              <a:gd name="connsiteY2" fmla="*/ 1142355 h 1142355"/>
              <a:gd name="connsiteX3" fmla="*/ 0 w 1142355"/>
              <a:gd name="connsiteY3" fmla="*/ 1142355 h 114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2355" h="1142355">
                <a:moveTo>
                  <a:pt x="0" y="0"/>
                </a:moveTo>
                <a:lnTo>
                  <a:pt x="1142355" y="0"/>
                </a:lnTo>
                <a:lnTo>
                  <a:pt x="1142355" y="1142355"/>
                </a:lnTo>
                <a:lnTo>
                  <a:pt x="0" y="11423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59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4358319" y="2050521"/>
            <a:ext cx="3496534" cy="3477958"/>
          </a:xfrm>
          <a:custGeom>
            <a:avLst/>
            <a:gdLst>
              <a:gd name="connsiteX0" fmla="*/ 1739507 w 3496534"/>
              <a:gd name="connsiteY0" fmla="*/ 1788893 h 3477958"/>
              <a:gd name="connsiteX1" fmla="*/ 2583372 w 3496534"/>
              <a:gd name="connsiteY1" fmla="*/ 2632758 h 3477958"/>
              <a:gd name="connsiteX2" fmla="*/ 1738173 w 3496534"/>
              <a:gd name="connsiteY2" fmla="*/ 3477958 h 3477958"/>
              <a:gd name="connsiteX3" fmla="*/ 894307 w 3496534"/>
              <a:gd name="connsiteY3" fmla="*/ 2634093 h 3477958"/>
              <a:gd name="connsiteX4" fmla="*/ 2651335 w 3496534"/>
              <a:gd name="connsiteY4" fmla="*/ 893641 h 3477958"/>
              <a:gd name="connsiteX5" fmla="*/ 3496534 w 3496534"/>
              <a:gd name="connsiteY5" fmla="*/ 1738840 h 3477958"/>
              <a:gd name="connsiteX6" fmla="*/ 2651335 w 3496534"/>
              <a:gd name="connsiteY6" fmla="*/ 2584040 h 3477958"/>
              <a:gd name="connsiteX7" fmla="*/ 1806135 w 3496534"/>
              <a:gd name="connsiteY7" fmla="*/ 1738840 h 3477958"/>
              <a:gd name="connsiteX8" fmla="*/ 845199 w 3496534"/>
              <a:gd name="connsiteY8" fmla="*/ 893641 h 3477958"/>
              <a:gd name="connsiteX9" fmla="*/ 1690398 w 3496534"/>
              <a:gd name="connsiteY9" fmla="*/ 1738840 h 3477958"/>
              <a:gd name="connsiteX10" fmla="*/ 845199 w 3496534"/>
              <a:gd name="connsiteY10" fmla="*/ 2584040 h 3477958"/>
              <a:gd name="connsiteX11" fmla="*/ 0 w 3496534"/>
              <a:gd name="connsiteY11" fmla="*/ 1738840 h 3477958"/>
              <a:gd name="connsiteX12" fmla="*/ 1738840 w 3496534"/>
              <a:gd name="connsiteY12" fmla="*/ 0 h 3477958"/>
              <a:gd name="connsiteX13" fmla="*/ 2584039 w 3496534"/>
              <a:gd name="connsiteY13" fmla="*/ 845199 h 3477958"/>
              <a:gd name="connsiteX14" fmla="*/ 1738839 w 3496534"/>
              <a:gd name="connsiteY14" fmla="*/ 1690399 h 3477958"/>
              <a:gd name="connsiteX15" fmla="*/ 893640 w 3496534"/>
              <a:gd name="connsiteY15" fmla="*/ 845199 h 347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96534" h="3477958">
                <a:moveTo>
                  <a:pt x="1739507" y="1788893"/>
                </a:moveTo>
                <a:lnTo>
                  <a:pt x="2583372" y="2632758"/>
                </a:lnTo>
                <a:lnTo>
                  <a:pt x="1738173" y="3477958"/>
                </a:lnTo>
                <a:lnTo>
                  <a:pt x="894307" y="2634093"/>
                </a:lnTo>
                <a:close/>
                <a:moveTo>
                  <a:pt x="2651335" y="893641"/>
                </a:moveTo>
                <a:lnTo>
                  <a:pt x="3496534" y="1738840"/>
                </a:lnTo>
                <a:lnTo>
                  <a:pt x="2651335" y="2584040"/>
                </a:lnTo>
                <a:lnTo>
                  <a:pt x="1806135" y="1738840"/>
                </a:lnTo>
                <a:close/>
                <a:moveTo>
                  <a:pt x="845199" y="893641"/>
                </a:moveTo>
                <a:lnTo>
                  <a:pt x="1690398" y="1738840"/>
                </a:lnTo>
                <a:lnTo>
                  <a:pt x="845199" y="2584040"/>
                </a:lnTo>
                <a:lnTo>
                  <a:pt x="0" y="1738840"/>
                </a:lnTo>
                <a:close/>
                <a:moveTo>
                  <a:pt x="1738840" y="0"/>
                </a:moveTo>
                <a:lnTo>
                  <a:pt x="2584039" y="845199"/>
                </a:lnTo>
                <a:lnTo>
                  <a:pt x="1738839" y="1690399"/>
                </a:lnTo>
                <a:lnTo>
                  <a:pt x="893640" y="8451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114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74714" y="1803400"/>
            <a:ext cx="5221287" cy="3924300"/>
          </a:xfrm>
          <a:custGeom>
            <a:avLst/>
            <a:gdLst>
              <a:gd name="connsiteX0" fmla="*/ 0 w 5221287"/>
              <a:gd name="connsiteY0" fmla="*/ 0 h 3924300"/>
              <a:gd name="connsiteX1" fmla="*/ 5221287 w 5221287"/>
              <a:gd name="connsiteY1" fmla="*/ 0 h 3924300"/>
              <a:gd name="connsiteX2" fmla="*/ 5221287 w 5221287"/>
              <a:gd name="connsiteY2" fmla="*/ 3924300 h 3924300"/>
              <a:gd name="connsiteX3" fmla="*/ 0 w 5221287"/>
              <a:gd name="connsiteY3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1287" h="3924300">
                <a:moveTo>
                  <a:pt x="0" y="0"/>
                </a:moveTo>
                <a:lnTo>
                  <a:pt x="5221287" y="0"/>
                </a:lnTo>
                <a:lnTo>
                  <a:pt x="5221287" y="3924300"/>
                </a:lnTo>
                <a:lnTo>
                  <a:pt x="0" y="3924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6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896100" y="1663700"/>
            <a:ext cx="4237064" cy="4249738"/>
          </a:xfrm>
          <a:custGeom>
            <a:avLst/>
            <a:gdLst>
              <a:gd name="connsiteX0" fmla="*/ 0 w 4237064"/>
              <a:gd name="connsiteY0" fmla="*/ 0 h 4249738"/>
              <a:gd name="connsiteX1" fmla="*/ 4237064 w 4237064"/>
              <a:gd name="connsiteY1" fmla="*/ 0 h 4249738"/>
              <a:gd name="connsiteX2" fmla="*/ 4237064 w 4237064"/>
              <a:gd name="connsiteY2" fmla="*/ 4249738 h 4249738"/>
              <a:gd name="connsiteX3" fmla="*/ 0 w 4237064"/>
              <a:gd name="connsiteY3" fmla="*/ 4249738 h 4249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7064" h="4249738">
                <a:moveTo>
                  <a:pt x="0" y="0"/>
                </a:moveTo>
                <a:lnTo>
                  <a:pt x="4237064" y="0"/>
                </a:lnTo>
                <a:lnTo>
                  <a:pt x="4237064" y="4249738"/>
                </a:lnTo>
                <a:lnTo>
                  <a:pt x="0" y="42497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664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2918073"/>
            <a:ext cx="4533900" cy="2822327"/>
          </a:xfrm>
          <a:custGeom>
            <a:avLst/>
            <a:gdLst>
              <a:gd name="connsiteX0" fmla="*/ 0 w 4533900"/>
              <a:gd name="connsiteY0" fmla="*/ 0 h 2822327"/>
              <a:gd name="connsiteX1" fmla="*/ 4533900 w 4533900"/>
              <a:gd name="connsiteY1" fmla="*/ 0 h 2822327"/>
              <a:gd name="connsiteX2" fmla="*/ 4533900 w 4533900"/>
              <a:gd name="connsiteY2" fmla="*/ 2822327 h 2822327"/>
              <a:gd name="connsiteX3" fmla="*/ 0 w 4533900"/>
              <a:gd name="connsiteY3" fmla="*/ 2822327 h 2822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3900" h="2822327">
                <a:moveTo>
                  <a:pt x="0" y="0"/>
                </a:moveTo>
                <a:lnTo>
                  <a:pt x="4533900" y="0"/>
                </a:lnTo>
                <a:lnTo>
                  <a:pt x="4533900" y="2822327"/>
                </a:lnTo>
                <a:lnTo>
                  <a:pt x="0" y="28223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673600" y="2918073"/>
            <a:ext cx="2946400" cy="2822327"/>
          </a:xfrm>
          <a:custGeom>
            <a:avLst/>
            <a:gdLst>
              <a:gd name="connsiteX0" fmla="*/ 0 w 2946400"/>
              <a:gd name="connsiteY0" fmla="*/ 0 h 2822327"/>
              <a:gd name="connsiteX1" fmla="*/ 2946400 w 2946400"/>
              <a:gd name="connsiteY1" fmla="*/ 0 h 2822327"/>
              <a:gd name="connsiteX2" fmla="*/ 2946400 w 2946400"/>
              <a:gd name="connsiteY2" fmla="*/ 2822327 h 2822327"/>
              <a:gd name="connsiteX3" fmla="*/ 0 w 2946400"/>
              <a:gd name="connsiteY3" fmla="*/ 2822327 h 2822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400" h="2822327">
                <a:moveTo>
                  <a:pt x="0" y="0"/>
                </a:moveTo>
                <a:lnTo>
                  <a:pt x="2946400" y="0"/>
                </a:lnTo>
                <a:lnTo>
                  <a:pt x="2946400" y="2822327"/>
                </a:lnTo>
                <a:lnTo>
                  <a:pt x="0" y="28223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7759700" y="2918073"/>
            <a:ext cx="4432300" cy="2822327"/>
          </a:xfrm>
          <a:custGeom>
            <a:avLst/>
            <a:gdLst>
              <a:gd name="connsiteX0" fmla="*/ 0 w 4432300"/>
              <a:gd name="connsiteY0" fmla="*/ 0 h 2822327"/>
              <a:gd name="connsiteX1" fmla="*/ 4432300 w 4432300"/>
              <a:gd name="connsiteY1" fmla="*/ 0 h 2822327"/>
              <a:gd name="connsiteX2" fmla="*/ 4432300 w 4432300"/>
              <a:gd name="connsiteY2" fmla="*/ 2822327 h 2822327"/>
              <a:gd name="connsiteX3" fmla="*/ 0 w 4432300"/>
              <a:gd name="connsiteY3" fmla="*/ 2822327 h 2822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2300" h="2822327">
                <a:moveTo>
                  <a:pt x="0" y="0"/>
                </a:moveTo>
                <a:lnTo>
                  <a:pt x="4432300" y="0"/>
                </a:lnTo>
                <a:lnTo>
                  <a:pt x="4432300" y="2822327"/>
                </a:lnTo>
                <a:lnTo>
                  <a:pt x="0" y="28223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9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269736"/>
            <a:ext cx="1719221" cy="14692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711825" y="6371480"/>
            <a:ext cx="1012024" cy="353599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269736"/>
            <a:ext cx="588579" cy="810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矩形 4"/>
          <p:cNvSpPr/>
          <p:nvPr userDrawn="1"/>
        </p:nvSpPr>
        <p:spPr>
          <a:xfrm>
            <a:off x="672354" y="269736"/>
            <a:ext cx="202360" cy="810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1057835" y="1071746"/>
            <a:ext cx="1113416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>
            <a:off x="5715000" y="6371480"/>
            <a:ext cx="762000" cy="179294"/>
            <a:chOff x="4921624" y="3119718"/>
            <a:chExt cx="762000" cy="179294"/>
          </a:xfrm>
        </p:grpSpPr>
        <p:sp>
          <p:nvSpPr>
            <p:cNvPr id="8" name="矩形 7"/>
            <p:cNvSpPr/>
            <p:nvPr userDrawn="1"/>
          </p:nvSpPr>
          <p:spPr>
            <a:xfrm>
              <a:off x="4921624" y="3119718"/>
              <a:ext cx="179294" cy="1792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5212977" y="3119718"/>
              <a:ext cx="179294" cy="1792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5504330" y="3119718"/>
              <a:ext cx="179294" cy="17929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259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65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  <p:sldLayoutId id="2147483674" r:id="rId12"/>
    <p:sldLayoutId id="2147483673" r:id="rId13"/>
    <p:sldLayoutId id="2147483672" r:id="rId14"/>
    <p:sldLayoutId id="2147483671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708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27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0" indent="-228570" algn="l" defTabSz="9142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7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6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125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264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402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54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68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39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277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6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55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69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833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972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111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6" r="19946"/>
          <a:stretch>
            <a:fillRect/>
          </a:stretch>
        </p:blipFill>
        <p:spPr/>
      </p:pic>
      <p:sp>
        <p:nvSpPr>
          <p:cNvPr id="6" name="Freeform 10"/>
          <p:cNvSpPr>
            <a:spLocks/>
          </p:cNvSpPr>
          <p:nvPr/>
        </p:nvSpPr>
        <p:spPr bwMode="auto">
          <a:xfrm>
            <a:off x="3797300" y="854290"/>
            <a:ext cx="4597400" cy="5149420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chemeClr val="accent2">
              <a:alpha val="85000"/>
            </a:schemeClr>
          </a:solidFill>
          <a:ln w="31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5" name="商务伴奏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752" y="-831032"/>
            <a:ext cx="510048" cy="51004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480013" y="2919982"/>
            <a:ext cx="323197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商务汇报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PPT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91429" y="3613354"/>
            <a:ext cx="4209142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The user can demonstrate on a projector or computer, or print the presentation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103583" y="4506636"/>
            <a:ext cx="1984832" cy="437600"/>
            <a:chOff x="5457830" y="4754829"/>
            <a:chExt cx="1984832" cy="437600"/>
          </a:xfrm>
        </p:grpSpPr>
        <p:sp>
          <p:nvSpPr>
            <p:cNvPr id="35" name="矩形 34"/>
            <p:cNvSpPr/>
            <p:nvPr/>
          </p:nvSpPr>
          <p:spPr>
            <a:xfrm>
              <a:off x="5457830" y="4754829"/>
              <a:ext cx="1984832" cy="437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726238" y="481990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A8A7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汇报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A8A7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人：小白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A8A7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4977746" y="1815222"/>
            <a:ext cx="2236510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2018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 rot="5400000">
            <a:off x="40492" y="5649580"/>
            <a:ext cx="1287981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5959"/>
                    </a:gs>
                    <a:gs pos="100000">
                      <a:srgbClr val="333435"/>
                    </a:gs>
                  </a:gsLst>
                  <a:lin ang="8100000" scaled="1"/>
                </a:gradFill>
                <a:effectLst/>
                <a:uLnTx/>
                <a:uFillTx/>
                <a:latin typeface="Arial"/>
                <a:ea typeface="微软雅黑"/>
                <a:cs typeface="+mn-cs"/>
              </a:rPr>
              <a:t>BY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595959"/>
                    </a:gs>
                    <a:gs pos="100000">
                      <a:srgbClr val="333435"/>
                    </a:gs>
                  </a:gsLst>
                  <a:lin ang="8100000" scaled="1"/>
                </a:gradFill>
                <a:effectLst/>
                <a:uLnTx/>
                <a:uFillTx/>
                <a:latin typeface="Arial"/>
                <a:ea typeface="微软雅黑"/>
                <a:cs typeface="+mn-cs"/>
              </a:rPr>
              <a:t>: </a:t>
            </a:r>
            <a:r>
              <a:rPr lang="en-US" altLang="zh-CN" sz="1200">
                <a:gradFill>
                  <a:gsLst>
                    <a:gs pos="0">
                      <a:srgbClr val="595959"/>
                    </a:gs>
                    <a:gs pos="100000">
                      <a:srgbClr val="333435"/>
                    </a:gs>
                  </a:gsLst>
                  <a:lin ang="8100000" scaled="1"/>
                </a:gradFill>
                <a:latin typeface="Arial"/>
                <a:ea typeface="微软雅黑"/>
              </a:rPr>
              <a:t>XIAO BAIC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95959"/>
                  </a:gs>
                  <a:gs pos="100000">
                    <a:srgbClr val="333435"/>
                  </a:gs>
                </a:gsLst>
                <a:lin ang="8100000" scaled="1"/>
              </a:gra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椭圆 21"/>
          <p:cNvSpPr/>
          <p:nvPr/>
        </p:nvSpPr>
        <p:spPr>
          <a:xfrm>
            <a:off x="11287560" y="555415"/>
            <a:ext cx="436544" cy="397722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D4CDADA-5E4D-4777-877E-792F391F6A72}"/>
              </a:ext>
            </a:extLst>
          </p:cNvPr>
          <p:cNvGrpSpPr/>
          <p:nvPr/>
        </p:nvGrpSpPr>
        <p:grpSpPr>
          <a:xfrm>
            <a:off x="11287560" y="5979235"/>
            <a:ext cx="358457" cy="245745"/>
            <a:chOff x="10848975" y="5979235"/>
            <a:chExt cx="358457" cy="24574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BA8D7E1-CD8B-4E99-BB84-043963E2842C}"/>
                </a:ext>
              </a:extLst>
            </p:cNvPr>
            <p:cNvGrpSpPr/>
            <p:nvPr/>
          </p:nvGrpSpPr>
          <p:grpSpPr>
            <a:xfrm>
              <a:off x="10848975" y="5979235"/>
              <a:ext cx="358457" cy="45719"/>
              <a:chOff x="10848975" y="5979235"/>
              <a:chExt cx="358457" cy="45719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xmlns="" id="{63A95D59-D90F-44F3-A3B5-D598124FA6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48975" y="6003710"/>
                <a:ext cx="2870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F1EF8945-1625-4C33-BF12-0076884D2BB9}"/>
                  </a:ext>
                </a:extLst>
              </p:cNvPr>
              <p:cNvSpPr/>
              <p:nvPr/>
            </p:nvSpPr>
            <p:spPr>
              <a:xfrm>
                <a:off x="11161713" y="597923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D2E067F2-786D-4914-A7EB-E7F4C573E636}"/>
                </a:ext>
              </a:extLst>
            </p:cNvPr>
            <p:cNvGrpSpPr/>
            <p:nvPr/>
          </p:nvGrpSpPr>
          <p:grpSpPr>
            <a:xfrm>
              <a:off x="10848975" y="6079248"/>
              <a:ext cx="358457" cy="45719"/>
              <a:chOff x="10848975" y="5979235"/>
              <a:chExt cx="358457" cy="45719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6BD0DB31-8F3A-4351-BE98-771AA44EE0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48975" y="6003710"/>
                <a:ext cx="2870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82B997B3-8C60-42FA-992E-3D8DFD7A8808}"/>
                  </a:ext>
                </a:extLst>
              </p:cNvPr>
              <p:cNvSpPr/>
              <p:nvPr/>
            </p:nvSpPr>
            <p:spPr>
              <a:xfrm>
                <a:off x="11161713" y="597923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92A76E6-16AB-4BA0-BEE7-D7AFAD7AE44F}"/>
                </a:ext>
              </a:extLst>
            </p:cNvPr>
            <p:cNvGrpSpPr/>
            <p:nvPr/>
          </p:nvGrpSpPr>
          <p:grpSpPr>
            <a:xfrm>
              <a:off x="10848975" y="6179261"/>
              <a:ext cx="358457" cy="45719"/>
              <a:chOff x="10848975" y="5979235"/>
              <a:chExt cx="358457" cy="45719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F7DDE9FF-42F1-4FF0-9D70-285C599D13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48975" y="6003710"/>
                <a:ext cx="2870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4C394605-3F7F-4FCF-B5A1-91E86B4F613A}"/>
                  </a:ext>
                </a:extLst>
              </p:cNvPr>
              <p:cNvSpPr/>
              <p:nvPr/>
            </p:nvSpPr>
            <p:spPr>
              <a:xfrm>
                <a:off x="11161713" y="597923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图片 11" descr="图片包含 矢量图形&#10;&#10;已生成高可信度的说明">
            <a:extLst>
              <a:ext uri="{FF2B5EF4-FFF2-40B4-BE49-F238E27FC236}">
                <a16:creationId xmlns:a16="http://schemas.microsoft.com/office/drawing/2014/main" xmlns="" id="{577E5B30-5D70-4104-A014-8996D1C88F3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0EBE7"/>
              </a:clrFrom>
              <a:clrTo>
                <a:srgbClr val="F0EB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49" y="269113"/>
            <a:ext cx="1037344" cy="77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7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 animBg="1"/>
      <p:bldP spid="18" grpId="0"/>
      <p:bldP spid="27" grpId="0"/>
      <p:bldP spid="39" grpId="0"/>
      <p:bldP spid="42" grpId="0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8703" y="2926916"/>
            <a:ext cx="9459393" cy="1699494"/>
            <a:chOff x="1368703" y="1866900"/>
            <a:chExt cx="9459393" cy="1699494"/>
          </a:xfrm>
        </p:grpSpPr>
        <p:grpSp>
          <p:nvGrpSpPr>
            <p:cNvPr id="7" name="组合 6"/>
            <p:cNvGrpSpPr/>
            <p:nvPr/>
          </p:nvGrpSpPr>
          <p:grpSpPr>
            <a:xfrm>
              <a:off x="1368703" y="1866900"/>
              <a:ext cx="1699494" cy="1699494"/>
              <a:chOff x="809098" y="1385705"/>
              <a:chExt cx="1289090" cy="128909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809098" y="1385705"/>
                <a:ext cx="1289090" cy="1289090"/>
                <a:chOff x="809098" y="1385706"/>
                <a:chExt cx="1289090" cy="1289090"/>
              </a:xfrm>
            </p:grpSpPr>
            <p:sp>
              <p:nvSpPr>
                <p:cNvPr id="153" name="椭圆 152"/>
                <p:cNvSpPr/>
                <p:nvPr/>
              </p:nvSpPr>
              <p:spPr>
                <a:xfrm>
                  <a:off x="809098" y="1385706"/>
                  <a:ext cx="1289090" cy="1289090"/>
                </a:xfrm>
                <a:prstGeom prst="ellipse">
                  <a:avLst/>
                </a:prstGeom>
                <a:solidFill>
                  <a:schemeClr val="bg1"/>
                </a:solidFill>
                <a:ln w="254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prstClr val="white"/>
                    </a:solidFill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52" name="椭圆 151"/>
                <p:cNvSpPr/>
                <p:nvPr/>
              </p:nvSpPr>
              <p:spPr>
                <a:xfrm>
                  <a:off x="942855" y="1519465"/>
                  <a:ext cx="1021576" cy="102157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prstClr val="white"/>
                    </a:solidFill>
                    <a:latin typeface="微软雅黑 Light"/>
                    <a:ea typeface="微软雅黑 Light"/>
                  </a:endParaRPr>
                </a:p>
              </p:txBody>
            </p:sp>
          </p:grpSp>
          <p:grpSp>
            <p:nvGrpSpPr>
              <p:cNvPr id="168" name="Group 3"/>
              <p:cNvGrpSpPr/>
              <p:nvPr/>
            </p:nvGrpSpPr>
            <p:grpSpPr>
              <a:xfrm>
                <a:off x="1257587" y="1834194"/>
                <a:ext cx="392113" cy="392113"/>
                <a:chOff x="3771900" y="2098675"/>
                <a:chExt cx="392113" cy="392113"/>
              </a:xfrm>
              <a:solidFill>
                <a:schemeClr val="bg1"/>
              </a:solidFill>
            </p:grpSpPr>
            <p:sp>
              <p:nvSpPr>
                <p:cNvPr id="169" name="Freeform 6"/>
                <p:cNvSpPr>
                  <a:spLocks/>
                </p:cNvSpPr>
                <p:nvPr/>
              </p:nvSpPr>
              <p:spPr bwMode="auto">
                <a:xfrm>
                  <a:off x="3771900" y="2301875"/>
                  <a:ext cx="153988" cy="55563"/>
                </a:xfrm>
                <a:custGeom>
                  <a:avLst/>
                  <a:gdLst>
                    <a:gd name="T0" fmla="*/ 200 w 200"/>
                    <a:gd name="T1" fmla="*/ 1 h 73"/>
                    <a:gd name="T2" fmla="*/ 200 w 200"/>
                    <a:gd name="T3" fmla="*/ 0 h 73"/>
                    <a:gd name="T4" fmla="*/ 0 w 200"/>
                    <a:gd name="T5" fmla="*/ 0 h 73"/>
                    <a:gd name="T6" fmla="*/ 0 w 200"/>
                    <a:gd name="T7" fmla="*/ 1 h 73"/>
                    <a:gd name="T8" fmla="*/ 73 w 200"/>
                    <a:gd name="T9" fmla="*/ 73 h 73"/>
                    <a:gd name="T10" fmla="*/ 127 w 200"/>
                    <a:gd name="T11" fmla="*/ 73 h 73"/>
                    <a:gd name="T12" fmla="*/ 200 w 200"/>
                    <a:gd name="T13" fmla="*/ 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73">
                      <a:moveTo>
                        <a:pt x="200" y="1"/>
                      </a:move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41"/>
                        <a:pt x="32" y="73"/>
                        <a:pt x="73" y="73"/>
                      </a:cubicBezTo>
                      <a:cubicBezTo>
                        <a:pt x="127" y="73"/>
                        <a:pt x="127" y="73"/>
                        <a:pt x="127" y="73"/>
                      </a:cubicBezTo>
                      <a:cubicBezTo>
                        <a:pt x="167" y="73"/>
                        <a:pt x="200" y="41"/>
                        <a:pt x="2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70" name="Freeform 7"/>
                <p:cNvSpPr>
                  <a:spLocks noEditPoints="1"/>
                </p:cNvSpPr>
                <p:nvPr/>
              </p:nvSpPr>
              <p:spPr bwMode="auto">
                <a:xfrm>
                  <a:off x="3771900" y="2098675"/>
                  <a:ext cx="392113" cy="392113"/>
                </a:xfrm>
                <a:custGeom>
                  <a:avLst/>
                  <a:gdLst>
                    <a:gd name="T0" fmla="*/ 335 w 511"/>
                    <a:gd name="T1" fmla="*/ 476 h 512"/>
                    <a:gd name="T2" fmla="*/ 273 w 511"/>
                    <a:gd name="T3" fmla="*/ 476 h 512"/>
                    <a:gd name="T4" fmla="*/ 273 w 511"/>
                    <a:gd name="T5" fmla="*/ 162 h 512"/>
                    <a:gd name="T6" fmla="*/ 322 w 511"/>
                    <a:gd name="T7" fmla="*/ 112 h 512"/>
                    <a:gd name="T8" fmla="*/ 394 w 511"/>
                    <a:gd name="T9" fmla="*/ 112 h 512"/>
                    <a:gd name="T10" fmla="*/ 314 w 511"/>
                    <a:gd name="T11" fmla="*/ 266 h 512"/>
                    <a:gd name="T12" fmla="*/ 326 w 511"/>
                    <a:gd name="T13" fmla="*/ 266 h 512"/>
                    <a:gd name="T14" fmla="*/ 406 w 511"/>
                    <a:gd name="T15" fmla="*/ 112 h 512"/>
                    <a:gd name="T16" fmla="*/ 417 w 511"/>
                    <a:gd name="T17" fmla="*/ 112 h 512"/>
                    <a:gd name="T18" fmla="*/ 497 w 511"/>
                    <a:gd name="T19" fmla="*/ 266 h 512"/>
                    <a:gd name="T20" fmla="*/ 509 w 511"/>
                    <a:gd name="T21" fmla="*/ 266 h 512"/>
                    <a:gd name="T22" fmla="*/ 429 w 511"/>
                    <a:gd name="T23" fmla="*/ 112 h 512"/>
                    <a:gd name="T24" fmla="*/ 497 w 511"/>
                    <a:gd name="T25" fmla="*/ 112 h 512"/>
                    <a:gd name="T26" fmla="*/ 511 w 511"/>
                    <a:gd name="T27" fmla="*/ 97 h 512"/>
                    <a:gd name="T28" fmla="*/ 497 w 511"/>
                    <a:gd name="T29" fmla="*/ 83 h 512"/>
                    <a:gd name="T30" fmla="*/ 322 w 511"/>
                    <a:gd name="T31" fmla="*/ 83 h 512"/>
                    <a:gd name="T32" fmla="*/ 273 w 511"/>
                    <a:gd name="T33" fmla="*/ 32 h 512"/>
                    <a:gd name="T34" fmla="*/ 273 w 511"/>
                    <a:gd name="T35" fmla="*/ 7 h 512"/>
                    <a:gd name="T36" fmla="*/ 266 w 511"/>
                    <a:gd name="T37" fmla="*/ 0 h 512"/>
                    <a:gd name="T38" fmla="*/ 247 w 511"/>
                    <a:gd name="T39" fmla="*/ 0 h 512"/>
                    <a:gd name="T40" fmla="*/ 239 w 511"/>
                    <a:gd name="T41" fmla="*/ 7 h 512"/>
                    <a:gd name="T42" fmla="*/ 239 w 511"/>
                    <a:gd name="T43" fmla="*/ 32 h 512"/>
                    <a:gd name="T44" fmla="*/ 190 w 511"/>
                    <a:gd name="T45" fmla="*/ 83 h 512"/>
                    <a:gd name="T46" fmla="*/ 15 w 511"/>
                    <a:gd name="T47" fmla="*/ 83 h 512"/>
                    <a:gd name="T48" fmla="*/ 0 w 511"/>
                    <a:gd name="T49" fmla="*/ 97 h 512"/>
                    <a:gd name="T50" fmla="*/ 15 w 511"/>
                    <a:gd name="T51" fmla="*/ 112 h 512"/>
                    <a:gd name="T52" fmla="*/ 83 w 511"/>
                    <a:gd name="T53" fmla="*/ 112 h 512"/>
                    <a:gd name="T54" fmla="*/ 3 w 511"/>
                    <a:gd name="T55" fmla="*/ 266 h 512"/>
                    <a:gd name="T56" fmla="*/ 15 w 511"/>
                    <a:gd name="T57" fmla="*/ 266 h 512"/>
                    <a:gd name="T58" fmla="*/ 95 w 511"/>
                    <a:gd name="T59" fmla="*/ 112 h 512"/>
                    <a:gd name="T60" fmla="*/ 106 w 511"/>
                    <a:gd name="T61" fmla="*/ 112 h 512"/>
                    <a:gd name="T62" fmla="*/ 186 w 511"/>
                    <a:gd name="T63" fmla="*/ 266 h 512"/>
                    <a:gd name="T64" fmla="*/ 198 w 511"/>
                    <a:gd name="T65" fmla="*/ 266 h 512"/>
                    <a:gd name="T66" fmla="*/ 118 w 511"/>
                    <a:gd name="T67" fmla="*/ 112 h 512"/>
                    <a:gd name="T68" fmla="*/ 190 w 511"/>
                    <a:gd name="T69" fmla="*/ 112 h 512"/>
                    <a:gd name="T70" fmla="*/ 239 w 511"/>
                    <a:gd name="T71" fmla="*/ 162 h 512"/>
                    <a:gd name="T72" fmla="*/ 239 w 511"/>
                    <a:gd name="T73" fmla="*/ 476 h 512"/>
                    <a:gd name="T74" fmla="*/ 178 w 511"/>
                    <a:gd name="T75" fmla="*/ 476 h 512"/>
                    <a:gd name="T76" fmla="*/ 159 w 511"/>
                    <a:gd name="T77" fmla="*/ 494 h 512"/>
                    <a:gd name="T78" fmla="*/ 178 w 511"/>
                    <a:gd name="T79" fmla="*/ 512 h 512"/>
                    <a:gd name="T80" fmla="*/ 335 w 511"/>
                    <a:gd name="T81" fmla="*/ 512 h 512"/>
                    <a:gd name="T82" fmla="*/ 353 w 511"/>
                    <a:gd name="T83" fmla="*/ 494 h 512"/>
                    <a:gd name="T84" fmla="*/ 335 w 511"/>
                    <a:gd name="T85" fmla="*/ 476 h 512"/>
                    <a:gd name="T86" fmla="*/ 218 w 511"/>
                    <a:gd name="T87" fmla="*/ 97 h 512"/>
                    <a:gd name="T88" fmla="*/ 256 w 511"/>
                    <a:gd name="T89" fmla="*/ 59 h 512"/>
                    <a:gd name="T90" fmla="*/ 294 w 511"/>
                    <a:gd name="T91" fmla="*/ 97 h 512"/>
                    <a:gd name="T92" fmla="*/ 256 w 511"/>
                    <a:gd name="T93" fmla="*/ 135 h 512"/>
                    <a:gd name="T94" fmla="*/ 218 w 511"/>
                    <a:gd name="T95" fmla="*/ 97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11" h="512">
                      <a:moveTo>
                        <a:pt x="335" y="476"/>
                      </a:moveTo>
                      <a:cubicBezTo>
                        <a:pt x="273" y="476"/>
                        <a:pt x="273" y="476"/>
                        <a:pt x="273" y="476"/>
                      </a:cubicBezTo>
                      <a:cubicBezTo>
                        <a:pt x="273" y="162"/>
                        <a:pt x="273" y="162"/>
                        <a:pt x="273" y="162"/>
                      </a:cubicBezTo>
                      <a:cubicBezTo>
                        <a:pt x="297" y="156"/>
                        <a:pt x="316" y="136"/>
                        <a:pt x="322" y="112"/>
                      </a:cubicBezTo>
                      <a:cubicBezTo>
                        <a:pt x="394" y="112"/>
                        <a:pt x="394" y="112"/>
                        <a:pt x="394" y="112"/>
                      </a:cubicBezTo>
                      <a:cubicBezTo>
                        <a:pt x="314" y="266"/>
                        <a:pt x="314" y="266"/>
                        <a:pt x="314" y="266"/>
                      </a:cubicBezTo>
                      <a:cubicBezTo>
                        <a:pt x="326" y="266"/>
                        <a:pt x="326" y="266"/>
                        <a:pt x="326" y="266"/>
                      </a:cubicBezTo>
                      <a:cubicBezTo>
                        <a:pt x="406" y="112"/>
                        <a:pt x="406" y="112"/>
                        <a:pt x="406" y="112"/>
                      </a:cubicBezTo>
                      <a:cubicBezTo>
                        <a:pt x="417" y="112"/>
                        <a:pt x="417" y="112"/>
                        <a:pt x="417" y="112"/>
                      </a:cubicBezTo>
                      <a:cubicBezTo>
                        <a:pt x="497" y="266"/>
                        <a:pt x="497" y="266"/>
                        <a:pt x="497" y="266"/>
                      </a:cubicBezTo>
                      <a:cubicBezTo>
                        <a:pt x="509" y="266"/>
                        <a:pt x="509" y="266"/>
                        <a:pt x="509" y="266"/>
                      </a:cubicBezTo>
                      <a:cubicBezTo>
                        <a:pt x="429" y="112"/>
                        <a:pt x="429" y="112"/>
                        <a:pt x="429" y="112"/>
                      </a:cubicBezTo>
                      <a:cubicBezTo>
                        <a:pt x="497" y="112"/>
                        <a:pt x="497" y="112"/>
                        <a:pt x="497" y="112"/>
                      </a:cubicBezTo>
                      <a:cubicBezTo>
                        <a:pt x="505" y="112"/>
                        <a:pt x="511" y="105"/>
                        <a:pt x="511" y="97"/>
                      </a:cubicBezTo>
                      <a:cubicBezTo>
                        <a:pt x="511" y="89"/>
                        <a:pt x="505" y="83"/>
                        <a:pt x="497" y="83"/>
                      </a:cubicBezTo>
                      <a:cubicBezTo>
                        <a:pt x="322" y="83"/>
                        <a:pt x="322" y="83"/>
                        <a:pt x="322" y="83"/>
                      </a:cubicBezTo>
                      <a:cubicBezTo>
                        <a:pt x="316" y="58"/>
                        <a:pt x="297" y="39"/>
                        <a:pt x="273" y="32"/>
                      </a:cubicBezTo>
                      <a:cubicBezTo>
                        <a:pt x="273" y="7"/>
                        <a:pt x="273" y="7"/>
                        <a:pt x="273" y="7"/>
                      </a:cubicBezTo>
                      <a:cubicBezTo>
                        <a:pt x="273" y="3"/>
                        <a:pt x="270" y="0"/>
                        <a:pt x="266" y="0"/>
                      </a:cubicBezTo>
                      <a:cubicBezTo>
                        <a:pt x="247" y="0"/>
                        <a:pt x="247" y="0"/>
                        <a:pt x="247" y="0"/>
                      </a:cubicBezTo>
                      <a:cubicBezTo>
                        <a:pt x="242" y="0"/>
                        <a:pt x="239" y="3"/>
                        <a:pt x="239" y="7"/>
                      </a:cubicBezTo>
                      <a:cubicBezTo>
                        <a:pt x="239" y="32"/>
                        <a:pt x="239" y="32"/>
                        <a:pt x="239" y="32"/>
                      </a:cubicBezTo>
                      <a:cubicBezTo>
                        <a:pt x="215" y="38"/>
                        <a:pt x="196" y="58"/>
                        <a:pt x="190" y="83"/>
                      </a:cubicBezTo>
                      <a:cubicBezTo>
                        <a:pt x="15" y="83"/>
                        <a:pt x="15" y="83"/>
                        <a:pt x="15" y="83"/>
                      </a:cubicBezTo>
                      <a:cubicBezTo>
                        <a:pt x="7" y="83"/>
                        <a:pt x="0" y="89"/>
                        <a:pt x="0" y="97"/>
                      </a:cubicBezTo>
                      <a:cubicBezTo>
                        <a:pt x="0" y="105"/>
                        <a:pt x="7" y="112"/>
                        <a:pt x="15" y="112"/>
                      </a:cubicBezTo>
                      <a:cubicBezTo>
                        <a:pt x="83" y="112"/>
                        <a:pt x="83" y="112"/>
                        <a:pt x="83" y="112"/>
                      </a:cubicBezTo>
                      <a:cubicBezTo>
                        <a:pt x="3" y="266"/>
                        <a:pt x="3" y="266"/>
                        <a:pt x="3" y="266"/>
                      </a:cubicBezTo>
                      <a:cubicBezTo>
                        <a:pt x="15" y="266"/>
                        <a:pt x="15" y="266"/>
                        <a:pt x="15" y="266"/>
                      </a:cubicBezTo>
                      <a:cubicBezTo>
                        <a:pt x="95" y="112"/>
                        <a:pt x="95" y="112"/>
                        <a:pt x="95" y="112"/>
                      </a:cubicBezTo>
                      <a:cubicBezTo>
                        <a:pt x="106" y="112"/>
                        <a:pt x="106" y="112"/>
                        <a:pt x="106" y="112"/>
                      </a:cubicBezTo>
                      <a:cubicBezTo>
                        <a:pt x="186" y="266"/>
                        <a:pt x="186" y="266"/>
                        <a:pt x="186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118" y="112"/>
                        <a:pt x="118" y="112"/>
                        <a:pt x="118" y="112"/>
                      </a:cubicBezTo>
                      <a:cubicBezTo>
                        <a:pt x="190" y="112"/>
                        <a:pt x="190" y="112"/>
                        <a:pt x="190" y="112"/>
                      </a:cubicBezTo>
                      <a:cubicBezTo>
                        <a:pt x="196" y="136"/>
                        <a:pt x="215" y="156"/>
                        <a:pt x="239" y="162"/>
                      </a:cubicBezTo>
                      <a:cubicBezTo>
                        <a:pt x="239" y="476"/>
                        <a:pt x="239" y="476"/>
                        <a:pt x="239" y="476"/>
                      </a:cubicBezTo>
                      <a:cubicBezTo>
                        <a:pt x="178" y="476"/>
                        <a:pt x="178" y="476"/>
                        <a:pt x="178" y="476"/>
                      </a:cubicBezTo>
                      <a:cubicBezTo>
                        <a:pt x="168" y="476"/>
                        <a:pt x="159" y="484"/>
                        <a:pt x="159" y="494"/>
                      </a:cubicBezTo>
                      <a:cubicBezTo>
                        <a:pt x="159" y="504"/>
                        <a:pt x="168" y="512"/>
                        <a:pt x="178" y="512"/>
                      </a:cubicBezTo>
                      <a:cubicBezTo>
                        <a:pt x="335" y="512"/>
                        <a:pt x="335" y="512"/>
                        <a:pt x="335" y="512"/>
                      </a:cubicBezTo>
                      <a:cubicBezTo>
                        <a:pt x="345" y="512"/>
                        <a:pt x="353" y="504"/>
                        <a:pt x="353" y="494"/>
                      </a:cubicBezTo>
                      <a:cubicBezTo>
                        <a:pt x="353" y="484"/>
                        <a:pt x="345" y="476"/>
                        <a:pt x="335" y="476"/>
                      </a:cubicBezTo>
                      <a:close/>
                      <a:moveTo>
                        <a:pt x="218" y="97"/>
                      </a:moveTo>
                      <a:cubicBezTo>
                        <a:pt x="218" y="76"/>
                        <a:pt x="235" y="59"/>
                        <a:pt x="256" y="59"/>
                      </a:cubicBezTo>
                      <a:cubicBezTo>
                        <a:pt x="277" y="59"/>
                        <a:pt x="294" y="76"/>
                        <a:pt x="294" y="97"/>
                      </a:cubicBezTo>
                      <a:cubicBezTo>
                        <a:pt x="294" y="118"/>
                        <a:pt x="277" y="135"/>
                        <a:pt x="256" y="135"/>
                      </a:cubicBezTo>
                      <a:cubicBezTo>
                        <a:pt x="235" y="135"/>
                        <a:pt x="218" y="118"/>
                        <a:pt x="218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71" name="Freeform 8"/>
                <p:cNvSpPr>
                  <a:spLocks/>
                </p:cNvSpPr>
                <p:nvPr/>
              </p:nvSpPr>
              <p:spPr bwMode="auto">
                <a:xfrm>
                  <a:off x="4010025" y="2301875"/>
                  <a:ext cx="153988" cy="55563"/>
                </a:xfrm>
                <a:custGeom>
                  <a:avLst/>
                  <a:gdLst>
                    <a:gd name="T0" fmla="*/ 201 w 201"/>
                    <a:gd name="T1" fmla="*/ 0 h 73"/>
                    <a:gd name="T2" fmla="*/ 0 w 201"/>
                    <a:gd name="T3" fmla="*/ 0 h 73"/>
                    <a:gd name="T4" fmla="*/ 0 w 201"/>
                    <a:gd name="T5" fmla="*/ 1 h 73"/>
                    <a:gd name="T6" fmla="*/ 73 w 201"/>
                    <a:gd name="T7" fmla="*/ 73 h 73"/>
                    <a:gd name="T8" fmla="*/ 128 w 201"/>
                    <a:gd name="T9" fmla="*/ 73 h 73"/>
                    <a:gd name="T10" fmla="*/ 201 w 201"/>
                    <a:gd name="T11" fmla="*/ 1 h 73"/>
                    <a:gd name="T12" fmla="*/ 201 w 201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1" h="73">
                      <a:moveTo>
                        <a:pt x="20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41"/>
                        <a:pt x="33" y="73"/>
                        <a:pt x="73" y="73"/>
                      </a:cubicBezTo>
                      <a:cubicBezTo>
                        <a:pt x="128" y="73"/>
                        <a:pt x="128" y="73"/>
                        <a:pt x="128" y="73"/>
                      </a:cubicBezTo>
                      <a:cubicBezTo>
                        <a:pt x="168" y="73"/>
                        <a:pt x="201" y="41"/>
                        <a:pt x="201" y="1"/>
                      </a:cubicBezTo>
                      <a:cubicBezTo>
                        <a:pt x="201" y="0"/>
                        <a:pt x="201" y="0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72" name="Freeform 9"/>
                <p:cNvSpPr>
                  <a:spLocks/>
                </p:cNvSpPr>
                <p:nvPr/>
              </p:nvSpPr>
              <p:spPr bwMode="auto">
                <a:xfrm>
                  <a:off x="3771900" y="2301875"/>
                  <a:ext cx="153988" cy="55563"/>
                </a:xfrm>
                <a:custGeom>
                  <a:avLst/>
                  <a:gdLst>
                    <a:gd name="T0" fmla="*/ 200 w 200"/>
                    <a:gd name="T1" fmla="*/ 1 h 73"/>
                    <a:gd name="T2" fmla="*/ 200 w 200"/>
                    <a:gd name="T3" fmla="*/ 0 h 73"/>
                    <a:gd name="T4" fmla="*/ 0 w 200"/>
                    <a:gd name="T5" fmla="*/ 0 h 73"/>
                    <a:gd name="T6" fmla="*/ 0 w 200"/>
                    <a:gd name="T7" fmla="*/ 1 h 73"/>
                    <a:gd name="T8" fmla="*/ 73 w 200"/>
                    <a:gd name="T9" fmla="*/ 73 h 73"/>
                    <a:gd name="T10" fmla="*/ 127 w 200"/>
                    <a:gd name="T11" fmla="*/ 73 h 73"/>
                    <a:gd name="T12" fmla="*/ 200 w 200"/>
                    <a:gd name="T13" fmla="*/ 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73">
                      <a:moveTo>
                        <a:pt x="200" y="1"/>
                      </a:move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41"/>
                        <a:pt x="32" y="73"/>
                        <a:pt x="73" y="73"/>
                      </a:cubicBezTo>
                      <a:cubicBezTo>
                        <a:pt x="127" y="73"/>
                        <a:pt x="127" y="73"/>
                        <a:pt x="127" y="73"/>
                      </a:cubicBezTo>
                      <a:cubicBezTo>
                        <a:pt x="167" y="73"/>
                        <a:pt x="200" y="41"/>
                        <a:pt x="2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73" name="Freeform 10"/>
                <p:cNvSpPr>
                  <a:spLocks noEditPoints="1"/>
                </p:cNvSpPr>
                <p:nvPr/>
              </p:nvSpPr>
              <p:spPr bwMode="auto">
                <a:xfrm>
                  <a:off x="3771900" y="2098675"/>
                  <a:ext cx="392113" cy="392113"/>
                </a:xfrm>
                <a:custGeom>
                  <a:avLst/>
                  <a:gdLst>
                    <a:gd name="T0" fmla="*/ 335 w 511"/>
                    <a:gd name="T1" fmla="*/ 476 h 512"/>
                    <a:gd name="T2" fmla="*/ 273 w 511"/>
                    <a:gd name="T3" fmla="*/ 476 h 512"/>
                    <a:gd name="T4" fmla="*/ 273 w 511"/>
                    <a:gd name="T5" fmla="*/ 162 h 512"/>
                    <a:gd name="T6" fmla="*/ 322 w 511"/>
                    <a:gd name="T7" fmla="*/ 112 h 512"/>
                    <a:gd name="T8" fmla="*/ 394 w 511"/>
                    <a:gd name="T9" fmla="*/ 112 h 512"/>
                    <a:gd name="T10" fmla="*/ 314 w 511"/>
                    <a:gd name="T11" fmla="*/ 266 h 512"/>
                    <a:gd name="T12" fmla="*/ 326 w 511"/>
                    <a:gd name="T13" fmla="*/ 266 h 512"/>
                    <a:gd name="T14" fmla="*/ 406 w 511"/>
                    <a:gd name="T15" fmla="*/ 112 h 512"/>
                    <a:gd name="T16" fmla="*/ 417 w 511"/>
                    <a:gd name="T17" fmla="*/ 112 h 512"/>
                    <a:gd name="T18" fmla="*/ 497 w 511"/>
                    <a:gd name="T19" fmla="*/ 266 h 512"/>
                    <a:gd name="T20" fmla="*/ 509 w 511"/>
                    <a:gd name="T21" fmla="*/ 266 h 512"/>
                    <a:gd name="T22" fmla="*/ 429 w 511"/>
                    <a:gd name="T23" fmla="*/ 112 h 512"/>
                    <a:gd name="T24" fmla="*/ 497 w 511"/>
                    <a:gd name="T25" fmla="*/ 112 h 512"/>
                    <a:gd name="T26" fmla="*/ 511 w 511"/>
                    <a:gd name="T27" fmla="*/ 97 h 512"/>
                    <a:gd name="T28" fmla="*/ 497 w 511"/>
                    <a:gd name="T29" fmla="*/ 83 h 512"/>
                    <a:gd name="T30" fmla="*/ 322 w 511"/>
                    <a:gd name="T31" fmla="*/ 83 h 512"/>
                    <a:gd name="T32" fmla="*/ 273 w 511"/>
                    <a:gd name="T33" fmla="*/ 32 h 512"/>
                    <a:gd name="T34" fmla="*/ 273 w 511"/>
                    <a:gd name="T35" fmla="*/ 7 h 512"/>
                    <a:gd name="T36" fmla="*/ 266 w 511"/>
                    <a:gd name="T37" fmla="*/ 0 h 512"/>
                    <a:gd name="T38" fmla="*/ 247 w 511"/>
                    <a:gd name="T39" fmla="*/ 0 h 512"/>
                    <a:gd name="T40" fmla="*/ 239 w 511"/>
                    <a:gd name="T41" fmla="*/ 7 h 512"/>
                    <a:gd name="T42" fmla="*/ 239 w 511"/>
                    <a:gd name="T43" fmla="*/ 32 h 512"/>
                    <a:gd name="T44" fmla="*/ 190 w 511"/>
                    <a:gd name="T45" fmla="*/ 83 h 512"/>
                    <a:gd name="T46" fmla="*/ 15 w 511"/>
                    <a:gd name="T47" fmla="*/ 83 h 512"/>
                    <a:gd name="T48" fmla="*/ 0 w 511"/>
                    <a:gd name="T49" fmla="*/ 97 h 512"/>
                    <a:gd name="T50" fmla="*/ 15 w 511"/>
                    <a:gd name="T51" fmla="*/ 112 h 512"/>
                    <a:gd name="T52" fmla="*/ 83 w 511"/>
                    <a:gd name="T53" fmla="*/ 112 h 512"/>
                    <a:gd name="T54" fmla="*/ 3 w 511"/>
                    <a:gd name="T55" fmla="*/ 266 h 512"/>
                    <a:gd name="T56" fmla="*/ 15 w 511"/>
                    <a:gd name="T57" fmla="*/ 266 h 512"/>
                    <a:gd name="T58" fmla="*/ 95 w 511"/>
                    <a:gd name="T59" fmla="*/ 112 h 512"/>
                    <a:gd name="T60" fmla="*/ 106 w 511"/>
                    <a:gd name="T61" fmla="*/ 112 h 512"/>
                    <a:gd name="T62" fmla="*/ 186 w 511"/>
                    <a:gd name="T63" fmla="*/ 266 h 512"/>
                    <a:gd name="T64" fmla="*/ 198 w 511"/>
                    <a:gd name="T65" fmla="*/ 266 h 512"/>
                    <a:gd name="T66" fmla="*/ 118 w 511"/>
                    <a:gd name="T67" fmla="*/ 112 h 512"/>
                    <a:gd name="T68" fmla="*/ 190 w 511"/>
                    <a:gd name="T69" fmla="*/ 112 h 512"/>
                    <a:gd name="T70" fmla="*/ 239 w 511"/>
                    <a:gd name="T71" fmla="*/ 162 h 512"/>
                    <a:gd name="T72" fmla="*/ 239 w 511"/>
                    <a:gd name="T73" fmla="*/ 476 h 512"/>
                    <a:gd name="T74" fmla="*/ 178 w 511"/>
                    <a:gd name="T75" fmla="*/ 476 h 512"/>
                    <a:gd name="T76" fmla="*/ 159 w 511"/>
                    <a:gd name="T77" fmla="*/ 494 h 512"/>
                    <a:gd name="T78" fmla="*/ 178 w 511"/>
                    <a:gd name="T79" fmla="*/ 512 h 512"/>
                    <a:gd name="T80" fmla="*/ 335 w 511"/>
                    <a:gd name="T81" fmla="*/ 512 h 512"/>
                    <a:gd name="T82" fmla="*/ 353 w 511"/>
                    <a:gd name="T83" fmla="*/ 494 h 512"/>
                    <a:gd name="T84" fmla="*/ 335 w 511"/>
                    <a:gd name="T85" fmla="*/ 476 h 512"/>
                    <a:gd name="T86" fmla="*/ 218 w 511"/>
                    <a:gd name="T87" fmla="*/ 97 h 512"/>
                    <a:gd name="T88" fmla="*/ 256 w 511"/>
                    <a:gd name="T89" fmla="*/ 59 h 512"/>
                    <a:gd name="T90" fmla="*/ 294 w 511"/>
                    <a:gd name="T91" fmla="*/ 97 h 512"/>
                    <a:gd name="T92" fmla="*/ 256 w 511"/>
                    <a:gd name="T93" fmla="*/ 135 h 512"/>
                    <a:gd name="T94" fmla="*/ 218 w 511"/>
                    <a:gd name="T95" fmla="*/ 97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11" h="512">
                      <a:moveTo>
                        <a:pt x="335" y="476"/>
                      </a:moveTo>
                      <a:cubicBezTo>
                        <a:pt x="273" y="476"/>
                        <a:pt x="273" y="476"/>
                        <a:pt x="273" y="476"/>
                      </a:cubicBezTo>
                      <a:cubicBezTo>
                        <a:pt x="273" y="162"/>
                        <a:pt x="273" y="162"/>
                        <a:pt x="273" y="162"/>
                      </a:cubicBezTo>
                      <a:cubicBezTo>
                        <a:pt x="297" y="156"/>
                        <a:pt x="316" y="136"/>
                        <a:pt x="322" y="112"/>
                      </a:cubicBezTo>
                      <a:cubicBezTo>
                        <a:pt x="394" y="112"/>
                        <a:pt x="394" y="112"/>
                        <a:pt x="394" y="112"/>
                      </a:cubicBezTo>
                      <a:cubicBezTo>
                        <a:pt x="314" y="266"/>
                        <a:pt x="314" y="266"/>
                        <a:pt x="314" y="266"/>
                      </a:cubicBezTo>
                      <a:cubicBezTo>
                        <a:pt x="326" y="266"/>
                        <a:pt x="326" y="266"/>
                        <a:pt x="326" y="266"/>
                      </a:cubicBezTo>
                      <a:cubicBezTo>
                        <a:pt x="406" y="112"/>
                        <a:pt x="406" y="112"/>
                        <a:pt x="406" y="112"/>
                      </a:cubicBezTo>
                      <a:cubicBezTo>
                        <a:pt x="417" y="112"/>
                        <a:pt x="417" y="112"/>
                        <a:pt x="417" y="112"/>
                      </a:cubicBezTo>
                      <a:cubicBezTo>
                        <a:pt x="497" y="266"/>
                        <a:pt x="497" y="266"/>
                        <a:pt x="497" y="266"/>
                      </a:cubicBezTo>
                      <a:cubicBezTo>
                        <a:pt x="509" y="266"/>
                        <a:pt x="509" y="266"/>
                        <a:pt x="509" y="266"/>
                      </a:cubicBezTo>
                      <a:cubicBezTo>
                        <a:pt x="429" y="112"/>
                        <a:pt x="429" y="112"/>
                        <a:pt x="429" y="112"/>
                      </a:cubicBezTo>
                      <a:cubicBezTo>
                        <a:pt x="497" y="112"/>
                        <a:pt x="497" y="112"/>
                        <a:pt x="497" y="112"/>
                      </a:cubicBezTo>
                      <a:cubicBezTo>
                        <a:pt x="505" y="112"/>
                        <a:pt x="511" y="105"/>
                        <a:pt x="511" y="97"/>
                      </a:cubicBezTo>
                      <a:cubicBezTo>
                        <a:pt x="511" y="89"/>
                        <a:pt x="505" y="83"/>
                        <a:pt x="497" y="83"/>
                      </a:cubicBezTo>
                      <a:cubicBezTo>
                        <a:pt x="322" y="83"/>
                        <a:pt x="322" y="83"/>
                        <a:pt x="322" y="83"/>
                      </a:cubicBezTo>
                      <a:cubicBezTo>
                        <a:pt x="316" y="58"/>
                        <a:pt x="297" y="39"/>
                        <a:pt x="273" y="32"/>
                      </a:cubicBezTo>
                      <a:cubicBezTo>
                        <a:pt x="273" y="7"/>
                        <a:pt x="273" y="7"/>
                        <a:pt x="273" y="7"/>
                      </a:cubicBezTo>
                      <a:cubicBezTo>
                        <a:pt x="273" y="3"/>
                        <a:pt x="270" y="0"/>
                        <a:pt x="266" y="0"/>
                      </a:cubicBezTo>
                      <a:cubicBezTo>
                        <a:pt x="247" y="0"/>
                        <a:pt x="247" y="0"/>
                        <a:pt x="247" y="0"/>
                      </a:cubicBezTo>
                      <a:cubicBezTo>
                        <a:pt x="242" y="0"/>
                        <a:pt x="239" y="3"/>
                        <a:pt x="239" y="7"/>
                      </a:cubicBezTo>
                      <a:cubicBezTo>
                        <a:pt x="239" y="32"/>
                        <a:pt x="239" y="32"/>
                        <a:pt x="239" y="32"/>
                      </a:cubicBezTo>
                      <a:cubicBezTo>
                        <a:pt x="215" y="38"/>
                        <a:pt x="196" y="58"/>
                        <a:pt x="190" y="83"/>
                      </a:cubicBezTo>
                      <a:cubicBezTo>
                        <a:pt x="15" y="83"/>
                        <a:pt x="15" y="83"/>
                        <a:pt x="15" y="83"/>
                      </a:cubicBezTo>
                      <a:cubicBezTo>
                        <a:pt x="7" y="83"/>
                        <a:pt x="0" y="89"/>
                        <a:pt x="0" y="97"/>
                      </a:cubicBezTo>
                      <a:cubicBezTo>
                        <a:pt x="0" y="105"/>
                        <a:pt x="7" y="112"/>
                        <a:pt x="15" y="112"/>
                      </a:cubicBezTo>
                      <a:cubicBezTo>
                        <a:pt x="83" y="112"/>
                        <a:pt x="83" y="112"/>
                        <a:pt x="83" y="112"/>
                      </a:cubicBezTo>
                      <a:cubicBezTo>
                        <a:pt x="3" y="266"/>
                        <a:pt x="3" y="266"/>
                        <a:pt x="3" y="266"/>
                      </a:cubicBezTo>
                      <a:cubicBezTo>
                        <a:pt x="15" y="266"/>
                        <a:pt x="15" y="266"/>
                        <a:pt x="15" y="266"/>
                      </a:cubicBezTo>
                      <a:cubicBezTo>
                        <a:pt x="95" y="112"/>
                        <a:pt x="95" y="112"/>
                        <a:pt x="95" y="112"/>
                      </a:cubicBezTo>
                      <a:cubicBezTo>
                        <a:pt x="106" y="112"/>
                        <a:pt x="106" y="112"/>
                        <a:pt x="106" y="112"/>
                      </a:cubicBezTo>
                      <a:cubicBezTo>
                        <a:pt x="186" y="266"/>
                        <a:pt x="186" y="266"/>
                        <a:pt x="186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118" y="112"/>
                        <a:pt x="118" y="112"/>
                        <a:pt x="118" y="112"/>
                      </a:cubicBezTo>
                      <a:cubicBezTo>
                        <a:pt x="190" y="112"/>
                        <a:pt x="190" y="112"/>
                        <a:pt x="190" y="112"/>
                      </a:cubicBezTo>
                      <a:cubicBezTo>
                        <a:pt x="196" y="136"/>
                        <a:pt x="215" y="156"/>
                        <a:pt x="239" y="162"/>
                      </a:cubicBezTo>
                      <a:cubicBezTo>
                        <a:pt x="239" y="476"/>
                        <a:pt x="239" y="476"/>
                        <a:pt x="239" y="476"/>
                      </a:cubicBezTo>
                      <a:cubicBezTo>
                        <a:pt x="178" y="476"/>
                        <a:pt x="178" y="476"/>
                        <a:pt x="178" y="476"/>
                      </a:cubicBezTo>
                      <a:cubicBezTo>
                        <a:pt x="168" y="476"/>
                        <a:pt x="159" y="484"/>
                        <a:pt x="159" y="494"/>
                      </a:cubicBezTo>
                      <a:cubicBezTo>
                        <a:pt x="159" y="504"/>
                        <a:pt x="168" y="512"/>
                        <a:pt x="178" y="512"/>
                      </a:cubicBezTo>
                      <a:cubicBezTo>
                        <a:pt x="335" y="512"/>
                        <a:pt x="335" y="512"/>
                        <a:pt x="335" y="512"/>
                      </a:cubicBezTo>
                      <a:cubicBezTo>
                        <a:pt x="345" y="512"/>
                        <a:pt x="353" y="504"/>
                        <a:pt x="353" y="494"/>
                      </a:cubicBezTo>
                      <a:cubicBezTo>
                        <a:pt x="353" y="484"/>
                        <a:pt x="345" y="476"/>
                        <a:pt x="335" y="476"/>
                      </a:cubicBezTo>
                      <a:close/>
                      <a:moveTo>
                        <a:pt x="218" y="97"/>
                      </a:moveTo>
                      <a:cubicBezTo>
                        <a:pt x="218" y="76"/>
                        <a:pt x="235" y="59"/>
                        <a:pt x="256" y="59"/>
                      </a:cubicBezTo>
                      <a:cubicBezTo>
                        <a:pt x="277" y="59"/>
                        <a:pt x="294" y="76"/>
                        <a:pt x="294" y="97"/>
                      </a:cubicBezTo>
                      <a:cubicBezTo>
                        <a:pt x="294" y="118"/>
                        <a:pt x="277" y="135"/>
                        <a:pt x="256" y="135"/>
                      </a:cubicBezTo>
                      <a:cubicBezTo>
                        <a:pt x="235" y="135"/>
                        <a:pt x="218" y="118"/>
                        <a:pt x="218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74" name="Freeform 11"/>
                <p:cNvSpPr>
                  <a:spLocks/>
                </p:cNvSpPr>
                <p:nvPr/>
              </p:nvSpPr>
              <p:spPr bwMode="auto">
                <a:xfrm>
                  <a:off x="4010025" y="2301875"/>
                  <a:ext cx="153988" cy="55563"/>
                </a:xfrm>
                <a:custGeom>
                  <a:avLst/>
                  <a:gdLst>
                    <a:gd name="T0" fmla="*/ 201 w 201"/>
                    <a:gd name="T1" fmla="*/ 0 h 73"/>
                    <a:gd name="T2" fmla="*/ 0 w 201"/>
                    <a:gd name="T3" fmla="*/ 0 h 73"/>
                    <a:gd name="T4" fmla="*/ 0 w 201"/>
                    <a:gd name="T5" fmla="*/ 1 h 73"/>
                    <a:gd name="T6" fmla="*/ 73 w 201"/>
                    <a:gd name="T7" fmla="*/ 73 h 73"/>
                    <a:gd name="T8" fmla="*/ 128 w 201"/>
                    <a:gd name="T9" fmla="*/ 73 h 73"/>
                    <a:gd name="T10" fmla="*/ 201 w 201"/>
                    <a:gd name="T11" fmla="*/ 1 h 73"/>
                    <a:gd name="T12" fmla="*/ 201 w 201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1" h="73">
                      <a:moveTo>
                        <a:pt x="20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41"/>
                        <a:pt x="33" y="73"/>
                        <a:pt x="73" y="73"/>
                      </a:cubicBezTo>
                      <a:cubicBezTo>
                        <a:pt x="128" y="73"/>
                        <a:pt x="128" y="73"/>
                        <a:pt x="128" y="73"/>
                      </a:cubicBezTo>
                      <a:cubicBezTo>
                        <a:pt x="168" y="73"/>
                        <a:pt x="201" y="41"/>
                        <a:pt x="201" y="1"/>
                      </a:cubicBezTo>
                      <a:cubicBezTo>
                        <a:pt x="201" y="0"/>
                        <a:pt x="201" y="0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9128602" y="1866900"/>
              <a:ext cx="1699494" cy="1699494"/>
              <a:chOff x="7313237" y="1385705"/>
              <a:chExt cx="1289090" cy="1289090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7313237" y="1385705"/>
                <a:ext cx="1289090" cy="1289090"/>
                <a:chOff x="7313237" y="1385708"/>
                <a:chExt cx="1289090" cy="1289090"/>
              </a:xfrm>
            </p:grpSpPr>
            <p:sp>
              <p:nvSpPr>
                <p:cNvPr id="134" name="椭圆 133"/>
                <p:cNvSpPr/>
                <p:nvPr/>
              </p:nvSpPr>
              <p:spPr>
                <a:xfrm>
                  <a:off x="7313237" y="1385708"/>
                  <a:ext cx="1289090" cy="1289090"/>
                </a:xfrm>
                <a:prstGeom prst="ellipse">
                  <a:avLst/>
                </a:prstGeom>
                <a:solidFill>
                  <a:schemeClr val="bg1"/>
                </a:solidFill>
                <a:ln w="254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prstClr val="white"/>
                    </a:solidFill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33" name="椭圆 132"/>
                <p:cNvSpPr/>
                <p:nvPr/>
              </p:nvSpPr>
              <p:spPr>
                <a:xfrm>
                  <a:off x="7446994" y="1519465"/>
                  <a:ext cx="1021576" cy="1021576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prstClr val="white"/>
                    </a:solidFill>
                    <a:latin typeface="微软雅黑 Light"/>
                    <a:ea typeface="微软雅黑 Light"/>
                  </a:endParaRPr>
                </a:p>
              </p:txBody>
            </p:sp>
          </p:grpSp>
          <p:sp>
            <p:nvSpPr>
              <p:cNvPr id="175" name="Freeform 200"/>
              <p:cNvSpPr>
                <a:spLocks noEditPoints="1"/>
              </p:cNvSpPr>
              <p:nvPr/>
            </p:nvSpPr>
            <p:spPr bwMode="auto">
              <a:xfrm>
                <a:off x="7747439" y="1839750"/>
                <a:ext cx="420687" cy="395287"/>
              </a:xfrm>
              <a:custGeom>
                <a:avLst/>
                <a:gdLst>
                  <a:gd name="T0" fmla="*/ 394 w 548"/>
                  <a:gd name="T1" fmla="*/ 0 h 514"/>
                  <a:gd name="T2" fmla="*/ 240 w 548"/>
                  <a:gd name="T3" fmla="*/ 153 h 514"/>
                  <a:gd name="T4" fmla="*/ 240 w 548"/>
                  <a:gd name="T5" fmla="*/ 206 h 514"/>
                  <a:gd name="T6" fmla="*/ 0 w 548"/>
                  <a:gd name="T7" fmla="*/ 206 h 514"/>
                  <a:gd name="T8" fmla="*/ 0 w 548"/>
                  <a:gd name="T9" fmla="*/ 514 h 514"/>
                  <a:gd name="T10" fmla="*/ 377 w 548"/>
                  <a:gd name="T11" fmla="*/ 514 h 514"/>
                  <a:gd name="T12" fmla="*/ 377 w 548"/>
                  <a:gd name="T13" fmla="*/ 206 h 514"/>
                  <a:gd name="T14" fmla="*/ 308 w 548"/>
                  <a:gd name="T15" fmla="*/ 206 h 514"/>
                  <a:gd name="T16" fmla="*/ 308 w 548"/>
                  <a:gd name="T17" fmla="*/ 153 h 514"/>
                  <a:gd name="T18" fmla="*/ 394 w 548"/>
                  <a:gd name="T19" fmla="*/ 68 h 514"/>
                  <a:gd name="T20" fmla="*/ 479 w 548"/>
                  <a:gd name="T21" fmla="*/ 153 h 514"/>
                  <a:gd name="T22" fmla="*/ 479 w 548"/>
                  <a:gd name="T23" fmla="*/ 206 h 514"/>
                  <a:gd name="T24" fmla="*/ 548 w 548"/>
                  <a:gd name="T25" fmla="*/ 206 h 514"/>
                  <a:gd name="T26" fmla="*/ 548 w 548"/>
                  <a:gd name="T27" fmla="*/ 153 h 514"/>
                  <a:gd name="T28" fmla="*/ 394 w 548"/>
                  <a:gd name="T29" fmla="*/ 0 h 514"/>
                  <a:gd name="T30" fmla="*/ 216 w 548"/>
                  <a:gd name="T31" fmla="*/ 434 h 514"/>
                  <a:gd name="T32" fmla="*/ 145 w 548"/>
                  <a:gd name="T33" fmla="*/ 434 h 514"/>
                  <a:gd name="T34" fmla="*/ 161 w 548"/>
                  <a:gd name="T35" fmla="*/ 373 h 514"/>
                  <a:gd name="T36" fmla="*/ 137 w 548"/>
                  <a:gd name="T37" fmla="*/ 334 h 514"/>
                  <a:gd name="T38" fmla="*/ 180 w 548"/>
                  <a:gd name="T39" fmla="*/ 291 h 514"/>
                  <a:gd name="T40" fmla="*/ 224 w 548"/>
                  <a:gd name="T41" fmla="*/ 334 h 514"/>
                  <a:gd name="T42" fmla="*/ 200 w 548"/>
                  <a:gd name="T43" fmla="*/ 373 h 514"/>
                  <a:gd name="T44" fmla="*/ 216 w 548"/>
                  <a:gd name="T45" fmla="*/ 43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48" h="514">
                    <a:moveTo>
                      <a:pt x="394" y="0"/>
                    </a:moveTo>
                    <a:cubicBezTo>
                      <a:pt x="309" y="0"/>
                      <a:pt x="240" y="69"/>
                      <a:pt x="240" y="153"/>
                    </a:cubicBezTo>
                    <a:cubicBezTo>
                      <a:pt x="240" y="206"/>
                      <a:pt x="240" y="206"/>
                      <a:pt x="240" y="20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514"/>
                      <a:pt x="0" y="514"/>
                      <a:pt x="0" y="514"/>
                    </a:cubicBezTo>
                    <a:cubicBezTo>
                      <a:pt x="377" y="514"/>
                      <a:pt x="377" y="514"/>
                      <a:pt x="377" y="514"/>
                    </a:cubicBezTo>
                    <a:cubicBezTo>
                      <a:pt x="377" y="206"/>
                      <a:pt x="377" y="206"/>
                      <a:pt x="377" y="206"/>
                    </a:cubicBezTo>
                    <a:cubicBezTo>
                      <a:pt x="308" y="206"/>
                      <a:pt x="308" y="206"/>
                      <a:pt x="308" y="206"/>
                    </a:cubicBezTo>
                    <a:cubicBezTo>
                      <a:pt x="308" y="153"/>
                      <a:pt x="308" y="153"/>
                      <a:pt x="308" y="153"/>
                    </a:cubicBezTo>
                    <a:cubicBezTo>
                      <a:pt x="308" y="106"/>
                      <a:pt x="347" y="68"/>
                      <a:pt x="394" y="68"/>
                    </a:cubicBezTo>
                    <a:cubicBezTo>
                      <a:pt x="441" y="68"/>
                      <a:pt x="479" y="106"/>
                      <a:pt x="479" y="153"/>
                    </a:cubicBezTo>
                    <a:cubicBezTo>
                      <a:pt x="479" y="206"/>
                      <a:pt x="479" y="206"/>
                      <a:pt x="479" y="206"/>
                    </a:cubicBezTo>
                    <a:cubicBezTo>
                      <a:pt x="548" y="206"/>
                      <a:pt x="548" y="206"/>
                      <a:pt x="548" y="206"/>
                    </a:cubicBezTo>
                    <a:cubicBezTo>
                      <a:pt x="548" y="153"/>
                      <a:pt x="548" y="153"/>
                      <a:pt x="548" y="153"/>
                    </a:cubicBezTo>
                    <a:cubicBezTo>
                      <a:pt x="548" y="69"/>
                      <a:pt x="479" y="0"/>
                      <a:pt x="394" y="0"/>
                    </a:cubicBezTo>
                    <a:close/>
                    <a:moveTo>
                      <a:pt x="216" y="434"/>
                    </a:moveTo>
                    <a:cubicBezTo>
                      <a:pt x="145" y="434"/>
                      <a:pt x="145" y="434"/>
                      <a:pt x="145" y="434"/>
                    </a:cubicBezTo>
                    <a:cubicBezTo>
                      <a:pt x="161" y="373"/>
                      <a:pt x="161" y="373"/>
                      <a:pt x="161" y="373"/>
                    </a:cubicBezTo>
                    <a:cubicBezTo>
                      <a:pt x="147" y="366"/>
                      <a:pt x="137" y="351"/>
                      <a:pt x="137" y="334"/>
                    </a:cubicBezTo>
                    <a:cubicBezTo>
                      <a:pt x="137" y="311"/>
                      <a:pt x="157" y="291"/>
                      <a:pt x="180" y="291"/>
                    </a:cubicBezTo>
                    <a:cubicBezTo>
                      <a:pt x="204" y="291"/>
                      <a:pt x="224" y="311"/>
                      <a:pt x="224" y="334"/>
                    </a:cubicBezTo>
                    <a:cubicBezTo>
                      <a:pt x="224" y="351"/>
                      <a:pt x="214" y="366"/>
                      <a:pt x="200" y="373"/>
                    </a:cubicBezTo>
                    <a:lnTo>
                      <a:pt x="216" y="4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微软雅黑"/>
                  <a:ea typeface="Microsoft YaHei UI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955336" y="1866900"/>
              <a:ext cx="1699494" cy="1699494"/>
              <a:chOff x="2977144" y="1385705"/>
              <a:chExt cx="1289090" cy="128909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2977144" y="1385705"/>
                <a:ext cx="1289090" cy="1289090"/>
                <a:chOff x="2994311" y="1385705"/>
                <a:chExt cx="1289090" cy="1289090"/>
              </a:xfrm>
            </p:grpSpPr>
            <p:sp>
              <p:nvSpPr>
                <p:cNvPr id="147" name="椭圆 146"/>
                <p:cNvSpPr/>
                <p:nvPr/>
              </p:nvSpPr>
              <p:spPr>
                <a:xfrm>
                  <a:off x="2994311" y="1385705"/>
                  <a:ext cx="1289090" cy="1289090"/>
                </a:xfrm>
                <a:prstGeom prst="ellipse">
                  <a:avLst/>
                </a:prstGeom>
                <a:solidFill>
                  <a:schemeClr val="bg1"/>
                </a:solidFill>
                <a:ln w="254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prstClr val="white"/>
                    </a:solidFill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46" name="椭圆 145"/>
                <p:cNvSpPr/>
                <p:nvPr/>
              </p:nvSpPr>
              <p:spPr>
                <a:xfrm>
                  <a:off x="3128068" y="1519462"/>
                  <a:ext cx="1021576" cy="1021576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prstClr val="white"/>
                    </a:solidFill>
                    <a:latin typeface="微软雅黑 Light"/>
                    <a:ea typeface="微软雅黑 Light"/>
                  </a:endParaRPr>
                </a:p>
              </p:txBody>
            </p:sp>
          </p:grpSp>
          <p:grpSp>
            <p:nvGrpSpPr>
              <p:cNvPr id="176" name="Group 245"/>
              <p:cNvGrpSpPr/>
              <p:nvPr/>
            </p:nvGrpSpPr>
            <p:grpSpPr>
              <a:xfrm>
                <a:off x="3412380" y="1813112"/>
                <a:ext cx="446087" cy="414338"/>
                <a:chOff x="3767138" y="6329363"/>
                <a:chExt cx="446087" cy="414338"/>
              </a:xfrm>
              <a:solidFill>
                <a:schemeClr val="bg1"/>
              </a:solidFill>
            </p:grpSpPr>
            <p:sp>
              <p:nvSpPr>
                <p:cNvPr id="177" name="Freeform 229"/>
                <p:cNvSpPr>
                  <a:spLocks/>
                </p:cNvSpPr>
                <p:nvPr/>
              </p:nvSpPr>
              <p:spPr bwMode="auto">
                <a:xfrm>
                  <a:off x="3767138" y="6329363"/>
                  <a:ext cx="382588" cy="414338"/>
                </a:xfrm>
                <a:custGeom>
                  <a:avLst/>
                  <a:gdLst>
                    <a:gd name="T0" fmla="*/ 476 w 497"/>
                    <a:gd name="T1" fmla="*/ 422 h 538"/>
                    <a:gd name="T2" fmla="*/ 497 w 497"/>
                    <a:gd name="T3" fmla="*/ 440 h 538"/>
                    <a:gd name="T4" fmla="*/ 497 w 497"/>
                    <a:gd name="T5" fmla="*/ 470 h 538"/>
                    <a:gd name="T6" fmla="*/ 430 w 497"/>
                    <a:gd name="T7" fmla="*/ 538 h 538"/>
                    <a:gd name="T8" fmla="*/ 67 w 497"/>
                    <a:gd name="T9" fmla="*/ 538 h 538"/>
                    <a:gd name="T10" fmla="*/ 0 w 497"/>
                    <a:gd name="T11" fmla="*/ 470 h 538"/>
                    <a:gd name="T12" fmla="*/ 0 w 497"/>
                    <a:gd name="T13" fmla="*/ 125 h 538"/>
                    <a:gd name="T14" fmla="*/ 0 w 497"/>
                    <a:gd name="T15" fmla="*/ 125 h 538"/>
                    <a:gd name="T16" fmla="*/ 5 w 497"/>
                    <a:gd name="T17" fmla="*/ 113 h 538"/>
                    <a:gd name="T18" fmla="*/ 107 w 497"/>
                    <a:gd name="T19" fmla="*/ 6 h 538"/>
                    <a:gd name="T20" fmla="*/ 120 w 497"/>
                    <a:gd name="T21" fmla="*/ 0 h 538"/>
                    <a:gd name="T22" fmla="*/ 120 w 497"/>
                    <a:gd name="T23" fmla="*/ 0 h 538"/>
                    <a:gd name="T24" fmla="*/ 430 w 497"/>
                    <a:gd name="T25" fmla="*/ 0 h 538"/>
                    <a:gd name="T26" fmla="*/ 497 w 497"/>
                    <a:gd name="T27" fmla="*/ 68 h 538"/>
                    <a:gd name="T28" fmla="*/ 497 w 497"/>
                    <a:gd name="T29" fmla="*/ 137 h 538"/>
                    <a:gd name="T30" fmla="*/ 475 w 497"/>
                    <a:gd name="T31" fmla="*/ 134 h 538"/>
                    <a:gd name="T32" fmla="*/ 462 w 497"/>
                    <a:gd name="T33" fmla="*/ 135 h 538"/>
                    <a:gd name="T34" fmla="*/ 462 w 497"/>
                    <a:gd name="T35" fmla="*/ 68 h 538"/>
                    <a:gd name="T36" fmla="*/ 430 w 497"/>
                    <a:gd name="T37" fmla="*/ 35 h 538"/>
                    <a:gd name="T38" fmla="*/ 137 w 497"/>
                    <a:gd name="T39" fmla="*/ 35 h 538"/>
                    <a:gd name="T40" fmla="*/ 137 w 497"/>
                    <a:gd name="T41" fmla="*/ 75 h 538"/>
                    <a:gd name="T42" fmla="*/ 70 w 497"/>
                    <a:gd name="T43" fmla="*/ 143 h 538"/>
                    <a:gd name="T44" fmla="*/ 35 w 497"/>
                    <a:gd name="T45" fmla="*/ 143 h 538"/>
                    <a:gd name="T46" fmla="*/ 35 w 497"/>
                    <a:gd name="T47" fmla="*/ 470 h 538"/>
                    <a:gd name="T48" fmla="*/ 67 w 497"/>
                    <a:gd name="T49" fmla="*/ 503 h 538"/>
                    <a:gd name="T50" fmla="*/ 430 w 497"/>
                    <a:gd name="T51" fmla="*/ 503 h 538"/>
                    <a:gd name="T52" fmla="*/ 462 w 497"/>
                    <a:gd name="T53" fmla="*/ 470 h 538"/>
                    <a:gd name="T54" fmla="*/ 462 w 497"/>
                    <a:gd name="T55" fmla="*/ 433 h 538"/>
                    <a:gd name="T56" fmla="*/ 476 w 497"/>
                    <a:gd name="T57" fmla="*/ 422 h 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97" h="538">
                      <a:moveTo>
                        <a:pt x="476" y="422"/>
                      </a:moveTo>
                      <a:cubicBezTo>
                        <a:pt x="497" y="440"/>
                        <a:pt x="497" y="440"/>
                        <a:pt x="497" y="440"/>
                      </a:cubicBezTo>
                      <a:cubicBezTo>
                        <a:pt x="497" y="470"/>
                        <a:pt x="497" y="470"/>
                        <a:pt x="497" y="470"/>
                      </a:cubicBezTo>
                      <a:cubicBezTo>
                        <a:pt x="497" y="507"/>
                        <a:pt x="467" y="538"/>
                        <a:pt x="430" y="538"/>
                      </a:cubicBezTo>
                      <a:cubicBezTo>
                        <a:pt x="67" y="538"/>
                        <a:pt x="67" y="538"/>
                        <a:pt x="67" y="538"/>
                      </a:cubicBezTo>
                      <a:cubicBezTo>
                        <a:pt x="30" y="538"/>
                        <a:pt x="0" y="507"/>
                        <a:pt x="0" y="470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0" y="121"/>
                        <a:pt x="2" y="117"/>
                        <a:pt x="5" y="113"/>
                      </a:cubicBezTo>
                      <a:cubicBezTo>
                        <a:pt x="107" y="6"/>
                        <a:pt x="107" y="6"/>
                        <a:pt x="107" y="6"/>
                      </a:cubicBezTo>
                      <a:cubicBezTo>
                        <a:pt x="111" y="2"/>
                        <a:pt x="115" y="0"/>
                        <a:pt x="120" y="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430" y="0"/>
                        <a:pt x="430" y="0"/>
                        <a:pt x="430" y="0"/>
                      </a:cubicBezTo>
                      <a:cubicBezTo>
                        <a:pt x="467" y="0"/>
                        <a:pt x="497" y="31"/>
                        <a:pt x="497" y="68"/>
                      </a:cubicBezTo>
                      <a:cubicBezTo>
                        <a:pt x="497" y="137"/>
                        <a:pt x="497" y="137"/>
                        <a:pt x="497" y="137"/>
                      </a:cubicBezTo>
                      <a:cubicBezTo>
                        <a:pt x="490" y="135"/>
                        <a:pt x="483" y="134"/>
                        <a:pt x="475" y="134"/>
                      </a:cubicBezTo>
                      <a:cubicBezTo>
                        <a:pt x="471" y="134"/>
                        <a:pt x="467" y="135"/>
                        <a:pt x="462" y="135"/>
                      </a:cubicBezTo>
                      <a:cubicBezTo>
                        <a:pt x="462" y="68"/>
                        <a:pt x="462" y="68"/>
                        <a:pt x="462" y="68"/>
                      </a:cubicBezTo>
                      <a:cubicBezTo>
                        <a:pt x="462" y="50"/>
                        <a:pt x="448" y="35"/>
                        <a:pt x="430" y="35"/>
                      </a:cubicBezTo>
                      <a:cubicBezTo>
                        <a:pt x="137" y="35"/>
                        <a:pt x="137" y="35"/>
                        <a:pt x="137" y="35"/>
                      </a:cubicBezTo>
                      <a:cubicBezTo>
                        <a:pt x="137" y="75"/>
                        <a:pt x="137" y="75"/>
                        <a:pt x="137" y="75"/>
                      </a:cubicBezTo>
                      <a:cubicBezTo>
                        <a:pt x="137" y="113"/>
                        <a:pt x="107" y="143"/>
                        <a:pt x="70" y="143"/>
                      </a:cubicBezTo>
                      <a:cubicBezTo>
                        <a:pt x="35" y="143"/>
                        <a:pt x="35" y="143"/>
                        <a:pt x="35" y="143"/>
                      </a:cubicBezTo>
                      <a:cubicBezTo>
                        <a:pt x="35" y="470"/>
                        <a:pt x="35" y="470"/>
                        <a:pt x="35" y="470"/>
                      </a:cubicBezTo>
                      <a:cubicBezTo>
                        <a:pt x="35" y="488"/>
                        <a:pt x="50" y="503"/>
                        <a:pt x="67" y="503"/>
                      </a:cubicBezTo>
                      <a:cubicBezTo>
                        <a:pt x="430" y="503"/>
                        <a:pt x="430" y="503"/>
                        <a:pt x="430" y="503"/>
                      </a:cubicBezTo>
                      <a:cubicBezTo>
                        <a:pt x="448" y="503"/>
                        <a:pt x="462" y="488"/>
                        <a:pt x="462" y="470"/>
                      </a:cubicBezTo>
                      <a:cubicBezTo>
                        <a:pt x="462" y="433"/>
                        <a:pt x="462" y="433"/>
                        <a:pt x="462" y="433"/>
                      </a:cubicBezTo>
                      <a:lnTo>
                        <a:pt x="476" y="4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78" name="Freeform 230"/>
                <p:cNvSpPr>
                  <a:spLocks/>
                </p:cNvSpPr>
                <p:nvPr/>
              </p:nvSpPr>
              <p:spPr bwMode="auto">
                <a:xfrm>
                  <a:off x="3844925" y="6446838"/>
                  <a:ext cx="187325" cy="22225"/>
                </a:xfrm>
                <a:custGeom>
                  <a:avLst/>
                  <a:gdLst>
                    <a:gd name="T0" fmla="*/ 229 w 243"/>
                    <a:gd name="T1" fmla="*/ 0 h 28"/>
                    <a:gd name="T2" fmla="*/ 14 w 243"/>
                    <a:gd name="T3" fmla="*/ 0 h 28"/>
                    <a:gd name="T4" fmla="*/ 0 w 243"/>
                    <a:gd name="T5" fmla="*/ 14 h 28"/>
                    <a:gd name="T6" fmla="*/ 14 w 243"/>
                    <a:gd name="T7" fmla="*/ 28 h 28"/>
                    <a:gd name="T8" fmla="*/ 229 w 243"/>
                    <a:gd name="T9" fmla="*/ 28 h 28"/>
                    <a:gd name="T10" fmla="*/ 243 w 243"/>
                    <a:gd name="T11" fmla="*/ 14 h 28"/>
                    <a:gd name="T12" fmla="*/ 229 w 243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3" h="28">
                      <a:moveTo>
                        <a:pt x="229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22"/>
                        <a:pt x="6" y="28"/>
                        <a:pt x="14" y="28"/>
                      </a:cubicBezTo>
                      <a:cubicBezTo>
                        <a:pt x="229" y="28"/>
                        <a:pt x="229" y="28"/>
                        <a:pt x="229" y="28"/>
                      </a:cubicBezTo>
                      <a:cubicBezTo>
                        <a:pt x="237" y="28"/>
                        <a:pt x="243" y="22"/>
                        <a:pt x="243" y="14"/>
                      </a:cubicBezTo>
                      <a:cubicBezTo>
                        <a:pt x="243" y="6"/>
                        <a:pt x="237" y="0"/>
                        <a:pt x="22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79" name="Freeform 231"/>
                <p:cNvSpPr>
                  <a:spLocks/>
                </p:cNvSpPr>
                <p:nvPr/>
              </p:nvSpPr>
              <p:spPr bwMode="auto">
                <a:xfrm>
                  <a:off x="3844925" y="6497638"/>
                  <a:ext cx="187325" cy="22225"/>
                </a:xfrm>
                <a:custGeom>
                  <a:avLst/>
                  <a:gdLst>
                    <a:gd name="T0" fmla="*/ 14 w 243"/>
                    <a:gd name="T1" fmla="*/ 29 h 29"/>
                    <a:gd name="T2" fmla="*/ 229 w 243"/>
                    <a:gd name="T3" fmla="*/ 29 h 29"/>
                    <a:gd name="T4" fmla="*/ 243 w 243"/>
                    <a:gd name="T5" fmla="*/ 15 h 29"/>
                    <a:gd name="T6" fmla="*/ 229 w 243"/>
                    <a:gd name="T7" fmla="*/ 0 h 29"/>
                    <a:gd name="T8" fmla="*/ 14 w 243"/>
                    <a:gd name="T9" fmla="*/ 0 h 29"/>
                    <a:gd name="T10" fmla="*/ 0 w 243"/>
                    <a:gd name="T11" fmla="*/ 15 h 29"/>
                    <a:gd name="T12" fmla="*/ 14 w 243"/>
                    <a:gd name="T1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3" h="29">
                      <a:moveTo>
                        <a:pt x="14" y="29"/>
                      </a:moveTo>
                      <a:cubicBezTo>
                        <a:pt x="229" y="29"/>
                        <a:pt x="229" y="29"/>
                        <a:pt x="229" y="29"/>
                      </a:cubicBezTo>
                      <a:cubicBezTo>
                        <a:pt x="237" y="29"/>
                        <a:pt x="243" y="22"/>
                        <a:pt x="243" y="15"/>
                      </a:cubicBezTo>
                      <a:cubicBezTo>
                        <a:pt x="243" y="7"/>
                        <a:pt x="237" y="0"/>
                        <a:pt x="22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22"/>
                        <a:pt x="6" y="29"/>
                        <a:pt x="1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80" name="Freeform 232"/>
                <p:cNvSpPr>
                  <a:spLocks/>
                </p:cNvSpPr>
                <p:nvPr/>
              </p:nvSpPr>
              <p:spPr bwMode="auto">
                <a:xfrm>
                  <a:off x="3844925" y="6550025"/>
                  <a:ext cx="187325" cy="22225"/>
                </a:xfrm>
                <a:custGeom>
                  <a:avLst/>
                  <a:gdLst>
                    <a:gd name="T0" fmla="*/ 14 w 243"/>
                    <a:gd name="T1" fmla="*/ 28 h 28"/>
                    <a:gd name="T2" fmla="*/ 229 w 243"/>
                    <a:gd name="T3" fmla="*/ 28 h 28"/>
                    <a:gd name="T4" fmla="*/ 243 w 243"/>
                    <a:gd name="T5" fmla="*/ 14 h 28"/>
                    <a:gd name="T6" fmla="*/ 229 w 243"/>
                    <a:gd name="T7" fmla="*/ 0 h 28"/>
                    <a:gd name="T8" fmla="*/ 14 w 243"/>
                    <a:gd name="T9" fmla="*/ 0 h 28"/>
                    <a:gd name="T10" fmla="*/ 0 w 243"/>
                    <a:gd name="T11" fmla="*/ 14 h 28"/>
                    <a:gd name="T12" fmla="*/ 14 w 243"/>
                    <a:gd name="T13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3" h="28">
                      <a:moveTo>
                        <a:pt x="14" y="28"/>
                      </a:moveTo>
                      <a:cubicBezTo>
                        <a:pt x="229" y="28"/>
                        <a:pt x="229" y="28"/>
                        <a:pt x="229" y="28"/>
                      </a:cubicBezTo>
                      <a:cubicBezTo>
                        <a:pt x="237" y="28"/>
                        <a:pt x="243" y="22"/>
                        <a:pt x="243" y="14"/>
                      </a:cubicBezTo>
                      <a:cubicBezTo>
                        <a:pt x="243" y="6"/>
                        <a:pt x="237" y="0"/>
                        <a:pt x="22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22"/>
                        <a:pt x="6" y="28"/>
                        <a:pt x="14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81" name="Freeform 233"/>
                <p:cNvSpPr>
                  <a:spLocks/>
                </p:cNvSpPr>
                <p:nvPr/>
              </p:nvSpPr>
              <p:spPr bwMode="auto">
                <a:xfrm>
                  <a:off x="3844925" y="6602413"/>
                  <a:ext cx="225425" cy="22225"/>
                </a:xfrm>
                <a:custGeom>
                  <a:avLst/>
                  <a:gdLst>
                    <a:gd name="T0" fmla="*/ 279 w 293"/>
                    <a:gd name="T1" fmla="*/ 0 h 29"/>
                    <a:gd name="T2" fmla="*/ 14 w 293"/>
                    <a:gd name="T3" fmla="*/ 0 h 29"/>
                    <a:gd name="T4" fmla="*/ 0 w 293"/>
                    <a:gd name="T5" fmla="*/ 15 h 29"/>
                    <a:gd name="T6" fmla="*/ 14 w 293"/>
                    <a:gd name="T7" fmla="*/ 29 h 29"/>
                    <a:gd name="T8" fmla="*/ 279 w 293"/>
                    <a:gd name="T9" fmla="*/ 29 h 29"/>
                    <a:gd name="T10" fmla="*/ 293 w 293"/>
                    <a:gd name="T11" fmla="*/ 15 h 29"/>
                    <a:gd name="T12" fmla="*/ 279 w 293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3" h="29">
                      <a:moveTo>
                        <a:pt x="279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22"/>
                        <a:pt x="6" y="29"/>
                        <a:pt x="14" y="29"/>
                      </a:cubicBezTo>
                      <a:cubicBezTo>
                        <a:pt x="279" y="29"/>
                        <a:pt x="279" y="29"/>
                        <a:pt x="279" y="29"/>
                      </a:cubicBezTo>
                      <a:cubicBezTo>
                        <a:pt x="287" y="29"/>
                        <a:pt x="293" y="22"/>
                        <a:pt x="293" y="15"/>
                      </a:cubicBezTo>
                      <a:cubicBezTo>
                        <a:pt x="293" y="7"/>
                        <a:pt x="287" y="0"/>
                        <a:pt x="2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82" name="Freeform 234"/>
                <p:cNvSpPr>
                  <a:spLocks/>
                </p:cNvSpPr>
                <p:nvPr/>
              </p:nvSpPr>
              <p:spPr bwMode="auto">
                <a:xfrm>
                  <a:off x="3844925" y="6654800"/>
                  <a:ext cx="225425" cy="20638"/>
                </a:xfrm>
                <a:custGeom>
                  <a:avLst/>
                  <a:gdLst>
                    <a:gd name="T0" fmla="*/ 279 w 293"/>
                    <a:gd name="T1" fmla="*/ 0 h 28"/>
                    <a:gd name="T2" fmla="*/ 14 w 293"/>
                    <a:gd name="T3" fmla="*/ 0 h 28"/>
                    <a:gd name="T4" fmla="*/ 0 w 293"/>
                    <a:gd name="T5" fmla="*/ 14 h 28"/>
                    <a:gd name="T6" fmla="*/ 14 w 293"/>
                    <a:gd name="T7" fmla="*/ 28 h 28"/>
                    <a:gd name="T8" fmla="*/ 279 w 293"/>
                    <a:gd name="T9" fmla="*/ 28 h 28"/>
                    <a:gd name="T10" fmla="*/ 293 w 293"/>
                    <a:gd name="T11" fmla="*/ 14 h 28"/>
                    <a:gd name="T12" fmla="*/ 279 w 293"/>
                    <a:gd name="T13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3" h="28">
                      <a:moveTo>
                        <a:pt x="279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22"/>
                        <a:pt x="6" y="28"/>
                        <a:pt x="14" y="28"/>
                      </a:cubicBezTo>
                      <a:cubicBezTo>
                        <a:pt x="279" y="28"/>
                        <a:pt x="279" y="28"/>
                        <a:pt x="279" y="28"/>
                      </a:cubicBezTo>
                      <a:cubicBezTo>
                        <a:pt x="287" y="28"/>
                        <a:pt x="293" y="22"/>
                        <a:pt x="293" y="14"/>
                      </a:cubicBezTo>
                      <a:cubicBezTo>
                        <a:pt x="293" y="6"/>
                        <a:pt x="287" y="0"/>
                        <a:pt x="2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83" name="Freeform 235"/>
                <p:cNvSpPr>
                  <a:spLocks noEditPoints="1"/>
                </p:cNvSpPr>
                <p:nvPr/>
              </p:nvSpPr>
              <p:spPr bwMode="auto">
                <a:xfrm>
                  <a:off x="4051300" y="6445250"/>
                  <a:ext cx="161925" cy="227013"/>
                </a:xfrm>
                <a:custGeom>
                  <a:avLst/>
                  <a:gdLst>
                    <a:gd name="T0" fmla="*/ 105 w 211"/>
                    <a:gd name="T1" fmla="*/ 0 h 296"/>
                    <a:gd name="T2" fmla="*/ 0 w 211"/>
                    <a:gd name="T3" fmla="*/ 106 h 296"/>
                    <a:gd name="T4" fmla="*/ 52 w 211"/>
                    <a:gd name="T5" fmla="*/ 197 h 296"/>
                    <a:gd name="T6" fmla="*/ 52 w 211"/>
                    <a:gd name="T7" fmla="*/ 296 h 296"/>
                    <a:gd name="T8" fmla="*/ 106 w 211"/>
                    <a:gd name="T9" fmla="*/ 254 h 296"/>
                    <a:gd name="T10" fmla="*/ 159 w 211"/>
                    <a:gd name="T11" fmla="*/ 296 h 296"/>
                    <a:gd name="T12" fmla="*/ 159 w 211"/>
                    <a:gd name="T13" fmla="*/ 197 h 296"/>
                    <a:gd name="T14" fmla="*/ 211 w 211"/>
                    <a:gd name="T15" fmla="*/ 106 h 296"/>
                    <a:gd name="T16" fmla="*/ 105 w 211"/>
                    <a:gd name="T17" fmla="*/ 0 h 296"/>
                    <a:gd name="T18" fmla="*/ 105 w 211"/>
                    <a:gd name="T19" fmla="*/ 196 h 296"/>
                    <a:gd name="T20" fmla="*/ 15 w 211"/>
                    <a:gd name="T21" fmla="*/ 106 h 296"/>
                    <a:gd name="T22" fmla="*/ 105 w 211"/>
                    <a:gd name="T23" fmla="*/ 16 h 296"/>
                    <a:gd name="T24" fmla="*/ 195 w 211"/>
                    <a:gd name="T25" fmla="*/ 106 h 296"/>
                    <a:gd name="T26" fmla="*/ 105 w 211"/>
                    <a:gd name="T27" fmla="*/ 196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1" h="296">
                      <a:moveTo>
                        <a:pt x="105" y="0"/>
                      </a:moveTo>
                      <a:cubicBezTo>
                        <a:pt x="47" y="0"/>
                        <a:pt x="0" y="48"/>
                        <a:pt x="0" y="106"/>
                      </a:cubicBezTo>
                      <a:cubicBezTo>
                        <a:pt x="0" y="145"/>
                        <a:pt x="21" y="179"/>
                        <a:pt x="52" y="197"/>
                      </a:cubicBezTo>
                      <a:cubicBezTo>
                        <a:pt x="52" y="296"/>
                        <a:pt x="52" y="296"/>
                        <a:pt x="52" y="296"/>
                      </a:cubicBezTo>
                      <a:cubicBezTo>
                        <a:pt x="106" y="254"/>
                        <a:pt x="106" y="254"/>
                        <a:pt x="106" y="254"/>
                      </a:cubicBezTo>
                      <a:cubicBezTo>
                        <a:pt x="159" y="296"/>
                        <a:pt x="159" y="296"/>
                        <a:pt x="159" y="296"/>
                      </a:cubicBezTo>
                      <a:cubicBezTo>
                        <a:pt x="159" y="197"/>
                        <a:pt x="159" y="197"/>
                        <a:pt x="159" y="197"/>
                      </a:cubicBezTo>
                      <a:cubicBezTo>
                        <a:pt x="190" y="179"/>
                        <a:pt x="211" y="145"/>
                        <a:pt x="211" y="106"/>
                      </a:cubicBezTo>
                      <a:cubicBezTo>
                        <a:pt x="211" y="48"/>
                        <a:pt x="164" y="0"/>
                        <a:pt x="105" y="0"/>
                      </a:cubicBezTo>
                      <a:close/>
                      <a:moveTo>
                        <a:pt x="105" y="196"/>
                      </a:moveTo>
                      <a:cubicBezTo>
                        <a:pt x="56" y="196"/>
                        <a:pt x="16" y="156"/>
                        <a:pt x="15" y="106"/>
                      </a:cubicBezTo>
                      <a:cubicBezTo>
                        <a:pt x="16" y="56"/>
                        <a:pt x="56" y="16"/>
                        <a:pt x="105" y="16"/>
                      </a:cubicBezTo>
                      <a:cubicBezTo>
                        <a:pt x="155" y="16"/>
                        <a:pt x="195" y="56"/>
                        <a:pt x="195" y="106"/>
                      </a:cubicBezTo>
                      <a:cubicBezTo>
                        <a:pt x="195" y="156"/>
                        <a:pt x="155" y="196"/>
                        <a:pt x="105" y="1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6541969" y="1866900"/>
              <a:ext cx="1699494" cy="1699494"/>
              <a:chOff x="5145190" y="1385705"/>
              <a:chExt cx="1289090" cy="128909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145190" y="1385705"/>
                <a:ext cx="1289090" cy="1289090"/>
                <a:chOff x="5164381" y="1385708"/>
                <a:chExt cx="1289090" cy="1289090"/>
              </a:xfrm>
            </p:grpSpPr>
            <p:sp>
              <p:nvSpPr>
                <p:cNvPr id="124" name="椭圆 123"/>
                <p:cNvSpPr/>
                <p:nvPr/>
              </p:nvSpPr>
              <p:spPr>
                <a:xfrm>
                  <a:off x="5164381" y="1385708"/>
                  <a:ext cx="1289090" cy="1289090"/>
                </a:xfrm>
                <a:prstGeom prst="ellipse">
                  <a:avLst/>
                </a:prstGeom>
                <a:solidFill>
                  <a:schemeClr val="bg1"/>
                </a:solidFill>
                <a:ln w="254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prstClr val="white"/>
                    </a:solidFill>
                    <a:latin typeface="微软雅黑 Light"/>
                    <a:ea typeface="微软雅黑 Light"/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5298138" y="1519465"/>
                  <a:ext cx="1021576" cy="1021576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1219170">
                    <a:defRPr/>
                  </a:pPr>
                  <a:endParaRPr lang="zh-CN" altLang="en-US" sz="2400" kern="0">
                    <a:solidFill>
                      <a:prstClr val="white"/>
                    </a:solidFill>
                    <a:latin typeface="微软雅黑 Light"/>
                    <a:ea typeface="微软雅黑 Light"/>
                  </a:endParaRPr>
                </a:p>
              </p:txBody>
            </p:sp>
          </p:grpSp>
          <p:grpSp>
            <p:nvGrpSpPr>
              <p:cNvPr id="184" name="Group 259"/>
              <p:cNvGrpSpPr/>
              <p:nvPr/>
            </p:nvGrpSpPr>
            <p:grpSpPr>
              <a:xfrm>
                <a:off x="5595266" y="1807206"/>
                <a:ext cx="388938" cy="446088"/>
                <a:chOff x="4638675" y="4654550"/>
                <a:chExt cx="388938" cy="446088"/>
              </a:xfrm>
              <a:solidFill>
                <a:schemeClr val="bg1"/>
              </a:solidFill>
            </p:grpSpPr>
            <p:sp>
              <p:nvSpPr>
                <p:cNvPr id="185" name="Freeform 241"/>
                <p:cNvSpPr>
                  <a:spLocks noEditPoints="1"/>
                </p:cNvSpPr>
                <p:nvPr/>
              </p:nvSpPr>
              <p:spPr bwMode="auto">
                <a:xfrm>
                  <a:off x="4638675" y="4654550"/>
                  <a:ext cx="388938" cy="446088"/>
                </a:xfrm>
                <a:custGeom>
                  <a:avLst/>
                  <a:gdLst>
                    <a:gd name="T0" fmla="*/ 507 w 507"/>
                    <a:gd name="T1" fmla="*/ 118 h 581"/>
                    <a:gd name="T2" fmla="*/ 507 w 507"/>
                    <a:gd name="T3" fmla="*/ 143 h 581"/>
                    <a:gd name="T4" fmla="*/ 506 w 507"/>
                    <a:gd name="T5" fmla="*/ 229 h 581"/>
                    <a:gd name="T6" fmla="*/ 496 w 507"/>
                    <a:gd name="T7" fmla="*/ 296 h 581"/>
                    <a:gd name="T8" fmla="*/ 268 w 507"/>
                    <a:gd name="T9" fmla="*/ 576 h 581"/>
                    <a:gd name="T10" fmla="*/ 257 w 507"/>
                    <a:gd name="T11" fmla="*/ 580 h 581"/>
                    <a:gd name="T12" fmla="*/ 253 w 507"/>
                    <a:gd name="T13" fmla="*/ 581 h 581"/>
                    <a:gd name="T14" fmla="*/ 250 w 507"/>
                    <a:gd name="T15" fmla="*/ 580 h 581"/>
                    <a:gd name="T16" fmla="*/ 239 w 507"/>
                    <a:gd name="T17" fmla="*/ 576 h 581"/>
                    <a:gd name="T18" fmla="*/ 10 w 507"/>
                    <a:gd name="T19" fmla="*/ 296 h 581"/>
                    <a:gd name="T20" fmla="*/ 1 w 507"/>
                    <a:gd name="T21" fmla="*/ 229 h 581"/>
                    <a:gd name="T22" fmla="*/ 0 w 507"/>
                    <a:gd name="T23" fmla="*/ 143 h 581"/>
                    <a:gd name="T24" fmla="*/ 0 w 507"/>
                    <a:gd name="T25" fmla="*/ 118 h 581"/>
                    <a:gd name="T26" fmla="*/ 7 w 507"/>
                    <a:gd name="T27" fmla="*/ 109 h 581"/>
                    <a:gd name="T28" fmla="*/ 31 w 507"/>
                    <a:gd name="T29" fmla="*/ 102 h 581"/>
                    <a:gd name="T30" fmla="*/ 148 w 507"/>
                    <a:gd name="T31" fmla="*/ 44 h 581"/>
                    <a:gd name="T32" fmla="*/ 253 w 507"/>
                    <a:gd name="T33" fmla="*/ 0 h 581"/>
                    <a:gd name="T34" fmla="*/ 359 w 507"/>
                    <a:gd name="T35" fmla="*/ 44 h 581"/>
                    <a:gd name="T36" fmla="*/ 476 w 507"/>
                    <a:gd name="T37" fmla="*/ 102 h 581"/>
                    <a:gd name="T38" fmla="*/ 500 w 507"/>
                    <a:gd name="T39" fmla="*/ 109 h 581"/>
                    <a:gd name="T40" fmla="*/ 507 w 507"/>
                    <a:gd name="T41" fmla="*/ 118 h 581"/>
                    <a:gd name="T42" fmla="*/ 488 w 507"/>
                    <a:gd name="T43" fmla="*/ 125 h 581"/>
                    <a:gd name="T44" fmla="*/ 471 w 507"/>
                    <a:gd name="T45" fmla="*/ 120 h 581"/>
                    <a:gd name="T46" fmla="*/ 349 w 507"/>
                    <a:gd name="T47" fmla="*/ 59 h 581"/>
                    <a:gd name="T48" fmla="*/ 253 w 507"/>
                    <a:gd name="T49" fmla="*/ 19 h 581"/>
                    <a:gd name="T50" fmla="*/ 158 w 507"/>
                    <a:gd name="T51" fmla="*/ 59 h 581"/>
                    <a:gd name="T52" fmla="*/ 36 w 507"/>
                    <a:gd name="T53" fmla="*/ 120 h 581"/>
                    <a:gd name="T54" fmla="*/ 19 w 507"/>
                    <a:gd name="T55" fmla="*/ 125 h 581"/>
                    <a:gd name="T56" fmla="*/ 19 w 507"/>
                    <a:gd name="T57" fmla="*/ 143 h 581"/>
                    <a:gd name="T58" fmla="*/ 20 w 507"/>
                    <a:gd name="T59" fmla="*/ 228 h 581"/>
                    <a:gd name="T60" fmla="*/ 29 w 507"/>
                    <a:gd name="T61" fmla="*/ 292 h 581"/>
                    <a:gd name="T62" fmla="*/ 245 w 507"/>
                    <a:gd name="T63" fmla="*/ 559 h 581"/>
                    <a:gd name="T64" fmla="*/ 253 w 507"/>
                    <a:gd name="T65" fmla="*/ 562 h 581"/>
                    <a:gd name="T66" fmla="*/ 262 w 507"/>
                    <a:gd name="T67" fmla="*/ 559 h 581"/>
                    <a:gd name="T68" fmla="*/ 478 w 507"/>
                    <a:gd name="T69" fmla="*/ 292 h 581"/>
                    <a:gd name="T70" fmla="*/ 487 w 507"/>
                    <a:gd name="T71" fmla="*/ 228 h 581"/>
                    <a:gd name="T72" fmla="*/ 488 w 507"/>
                    <a:gd name="T73" fmla="*/ 143 h 581"/>
                    <a:gd name="T74" fmla="*/ 488 w 507"/>
                    <a:gd name="T75" fmla="*/ 125 h 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07" h="581">
                      <a:moveTo>
                        <a:pt x="507" y="118"/>
                      </a:moveTo>
                      <a:cubicBezTo>
                        <a:pt x="507" y="143"/>
                        <a:pt x="507" y="143"/>
                        <a:pt x="507" y="143"/>
                      </a:cubicBezTo>
                      <a:cubicBezTo>
                        <a:pt x="507" y="151"/>
                        <a:pt x="507" y="217"/>
                        <a:pt x="506" y="229"/>
                      </a:cubicBezTo>
                      <a:cubicBezTo>
                        <a:pt x="504" y="252"/>
                        <a:pt x="501" y="275"/>
                        <a:pt x="496" y="296"/>
                      </a:cubicBezTo>
                      <a:cubicBezTo>
                        <a:pt x="451" y="505"/>
                        <a:pt x="276" y="573"/>
                        <a:pt x="268" y="576"/>
                      </a:cubicBezTo>
                      <a:cubicBezTo>
                        <a:pt x="257" y="580"/>
                        <a:pt x="257" y="580"/>
                        <a:pt x="257" y="580"/>
                      </a:cubicBezTo>
                      <a:cubicBezTo>
                        <a:pt x="256" y="581"/>
                        <a:pt x="255" y="581"/>
                        <a:pt x="253" y="581"/>
                      </a:cubicBezTo>
                      <a:cubicBezTo>
                        <a:pt x="252" y="581"/>
                        <a:pt x="251" y="581"/>
                        <a:pt x="250" y="580"/>
                      </a:cubicBezTo>
                      <a:cubicBezTo>
                        <a:pt x="239" y="576"/>
                        <a:pt x="239" y="576"/>
                        <a:pt x="239" y="576"/>
                      </a:cubicBezTo>
                      <a:cubicBezTo>
                        <a:pt x="231" y="573"/>
                        <a:pt x="56" y="505"/>
                        <a:pt x="10" y="296"/>
                      </a:cubicBezTo>
                      <a:cubicBezTo>
                        <a:pt x="6" y="275"/>
                        <a:pt x="3" y="252"/>
                        <a:pt x="1" y="229"/>
                      </a:cubicBezTo>
                      <a:cubicBezTo>
                        <a:pt x="0" y="217"/>
                        <a:pt x="0" y="151"/>
                        <a:pt x="0" y="143"/>
                      </a:cubicBezTo>
                      <a:cubicBezTo>
                        <a:pt x="0" y="118"/>
                        <a:pt x="0" y="118"/>
                        <a:pt x="0" y="118"/>
                      </a:cubicBezTo>
                      <a:cubicBezTo>
                        <a:pt x="0" y="114"/>
                        <a:pt x="3" y="110"/>
                        <a:pt x="7" y="109"/>
                      </a:cubicBezTo>
                      <a:cubicBezTo>
                        <a:pt x="31" y="102"/>
                        <a:pt x="31" y="102"/>
                        <a:pt x="31" y="102"/>
                      </a:cubicBezTo>
                      <a:cubicBezTo>
                        <a:pt x="79" y="88"/>
                        <a:pt x="116" y="65"/>
                        <a:pt x="148" y="44"/>
                      </a:cubicBezTo>
                      <a:cubicBezTo>
                        <a:pt x="185" y="20"/>
                        <a:pt x="216" y="0"/>
                        <a:pt x="253" y="0"/>
                      </a:cubicBezTo>
                      <a:cubicBezTo>
                        <a:pt x="291" y="0"/>
                        <a:pt x="322" y="20"/>
                        <a:pt x="359" y="44"/>
                      </a:cubicBezTo>
                      <a:cubicBezTo>
                        <a:pt x="391" y="65"/>
                        <a:pt x="428" y="88"/>
                        <a:pt x="476" y="102"/>
                      </a:cubicBezTo>
                      <a:cubicBezTo>
                        <a:pt x="500" y="109"/>
                        <a:pt x="500" y="109"/>
                        <a:pt x="500" y="109"/>
                      </a:cubicBezTo>
                      <a:cubicBezTo>
                        <a:pt x="504" y="110"/>
                        <a:pt x="507" y="114"/>
                        <a:pt x="507" y="118"/>
                      </a:cubicBezTo>
                      <a:close/>
                      <a:moveTo>
                        <a:pt x="488" y="125"/>
                      </a:moveTo>
                      <a:cubicBezTo>
                        <a:pt x="471" y="120"/>
                        <a:pt x="471" y="120"/>
                        <a:pt x="471" y="120"/>
                      </a:cubicBezTo>
                      <a:cubicBezTo>
                        <a:pt x="420" y="105"/>
                        <a:pt x="382" y="81"/>
                        <a:pt x="349" y="59"/>
                      </a:cubicBezTo>
                      <a:cubicBezTo>
                        <a:pt x="315" y="38"/>
                        <a:pt x="286" y="19"/>
                        <a:pt x="253" y="19"/>
                      </a:cubicBezTo>
                      <a:cubicBezTo>
                        <a:pt x="221" y="19"/>
                        <a:pt x="192" y="38"/>
                        <a:pt x="158" y="59"/>
                      </a:cubicBezTo>
                      <a:cubicBezTo>
                        <a:pt x="125" y="81"/>
                        <a:pt x="87" y="105"/>
                        <a:pt x="36" y="120"/>
                      </a:cubicBezTo>
                      <a:cubicBezTo>
                        <a:pt x="19" y="125"/>
                        <a:pt x="19" y="125"/>
                        <a:pt x="19" y="125"/>
                      </a:cubicBezTo>
                      <a:cubicBezTo>
                        <a:pt x="19" y="143"/>
                        <a:pt x="19" y="143"/>
                        <a:pt x="19" y="143"/>
                      </a:cubicBezTo>
                      <a:cubicBezTo>
                        <a:pt x="19" y="152"/>
                        <a:pt x="19" y="217"/>
                        <a:pt x="20" y="228"/>
                      </a:cubicBezTo>
                      <a:cubicBezTo>
                        <a:pt x="21" y="250"/>
                        <a:pt x="24" y="272"/>
                        <a:pt x="29" y="292"/>
                      </a:cubicBezTo>
                      <a:cubicBezTo>
                        <a:pt x="72" y="492"/>
                        <a:pt x="238" y="556"/>
                        <a:pt x="245" y="559"/>
                      </a:cubicBezTo>
                      <a:cubicBezTo>
                        <a:pt x="253" y="562"/>
                        <a:pt x="253" y="562"/>
                        <a:pt x="253" y="562"/>
                      </a:cubicBezTo>
                      <a:cubicBezTo>
                        <a:pt x="262" y="559"/>
                        <a:pt x="262" y="559"/>
                        <a:pt x="262" y="559"/>
                      </a:cubicBezTo>
                      <a:cubicBezTo>
                        <a:pt x="269" y="556"/>
                        <a:pt x="435" y="492"/>
                        <a:pt x="478" y="292"/>
                      </a:cubicBezTo>
                      <a:cubicBezTo>
                        <a:pt x="483" y="272"/>
                        <a:pt x="486" y="250"/>
                        <a:pt x="487" y="228"/>
                      </a:cubicBezTo>
                      <a:cubicBezTo>
                        <a:pt x="488" y="217"/>
                        <a:pt x="488" y="152"/>
                        <a:pt x="488" y="143"/>
                      </a:cubicBezTo>
                      <a:lnTo>
                        <a:pt x="488" y="1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86" name="Freeform 242"/>
                <p:cNvSpPr>
                  <a:spLocks/>
                </p:cNvSpPr>
                <p:nvPr/>
              </p:nvSpPr>
              <p:spPr bwMode="auto">
                <a:xfrm>
                  <a:off x="4670425" y="4686300"/>
                  <a:ext cx="161925" cy="188913"/>
                </a:xfrm>
                <a:custGeom>
                  <a:avLst/>
                  <a:gdLst>
                    <a:gd name="T0" fmla="*/ 211 w 211"/>
                    <a:gd name="T1" fmla="*/ 183 h 244"/>
                    <a:gd name="T2" fmla="*/ 211 w 211"/>
                    <a:gd name="T3" fmla="*/ 244 h 244"/>
                    <a:gd name="T4" fmla="*/ 10 w 211"/>
                    <a:gd name="T5" fmla="*/ 244 h 244"/>
                    <a:gd name="T6" fmla="*/ 2 w 211"/>
                    <a:gd name="T7" fmla="*/ 183 h 244"/>
                    <a:gd name="T8" fmla="*/ 0 w 211"/>
                    <a:gd name="T9" fmla="*/ 100 h 244"/>
                    <a:gd name="T10" fmla="*/ 211 w 211"/>
                    <a:gd name="T11" fmla="*/ 0 h 244"/>
                    <a:gd name="T12" fmla="*/ 211 w 211"/>
                    <a:gd name="T13" fmla="*/ 183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1" h="244">
                      <a:moveTo>
                        <a:pt x="211" y="183"/>
                      </a:moveTo>
                      <a:cubicBezTo>
                        <a:pt x="211" y="244"/>
                        <a:pt x="211" y="244"/>
                        <a:pt x="211" y="244"/>
                      </a:cubicBezTo>
                      <a:cubicBezTo>
                        <a:pt x="10" y="244"/>
                        <a:pt x="10" y="244"/>
                        <a:pt x="10" y="244"/>
                      </a:cubicBezTo>
                      <a:cubicBezTo>
                        <a:pt x="6" y="225"/>
                        <a:pt x="3" y="205"/>
                        <a:pt x="2" y="183"/>
                      </a:cubicBezTo>
                      <a:cubicBezTo>
                        <a:pt x="1" y="174"/>
                        <a:pt x="0" y="110"/>
                        <a:pt x="0" y="100"/>
                      </a:cubicBezTo>
                      <a:cubicBezTo>
                        <a:pt x="106" y="70"/>
                        <a:pt x="160" y="0"/>
                        <a:pt x="211" y="0"/>
                      </a:cubicBezTo>
                      <a:lnTo>
                        <a:pt x="211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  <p:sp>
              <p:nvSpPr>
                <p:cNvPr id="187" name="Freeform 243"/>
                <p:cNvSpPr>
                  <a:spLocks/>
                </p:cNvSpPr>
                <p:nvPr/>
              </p:nvSpPr>
              <p:spPr bwMode="auto">
                <a:xfrm>
                  <a:off x="4832350" y="4875213"/>
                  <a:ext cx="155575" cy="190500"/>
                </a:xfrm>
                <a:custGeom>
                  <a:avLst/>
                  <a:gdLst>
                    <a:gd name="T0" fmla="*/ 0 w 202"/>
                    <a:gd name="T1" fmla="*/ 249 h 249"/>
                    <a:gd name="T2" fmla="*/ 202 w 202"/>
                    <a:gd name="T3" fmla="*/ 0 h 249"/>
                    <a:gd name="T4" fmla="*/ 0 w 202"/>
                    <a:gd name="T5" fmla="*/ 0 h 249"/>
                    <a:gd name="T6" fmla="*/ 0 w 202"/>
                    <a:gd name="T7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2" h="249">
                      <a:moveTo>
                        <a:pt x="0" y="249"/>
                      </a:moveTo>
                      <a:cubicBezTo>
                        <a:pt x="0" y="249"/>
                        <a:pt x="161" y="189"/>
                        <a:pt x="20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defTabSz="1219170">
                    <a:defRPr/>
                  </a:pPr>
                  <a:endParaRPr lang="en-AU" sz="2400" kern="0">
                    <a:solidFill>
                      <a:srgbClr val="000000"/>
                    </a:solidFill>
                    <a:latin typeface="微软雅黑"/>
                    <a:ea typeface="Microsoft YaHei UI"/>
                  </a:endParaRPr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1064084" y="296807"/>
            <a:ext cx="4885993" cy="716067"/>
            <a:chOff x="5402407" y="1247256"/>
            <a:chExt cx="4885993" cy="716067"/>
          </a:xfrm>
        </p:grpSpPr>
        <p:sp>
          <p:nvSpPr>
            <p:cNvPr id="52" name="文本框 51"/>
            <p:cNvSpPr txBox="1"/>
            <p:nvPr/>
          </p:nvSpPr>
          <p:spPr>
            <a:xfrm>
              <a:off x="5402407" y="12472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accent2"/>
                  </a:solidFill>
                  <a:latin typeface="+mn-ea"/>
                </a:rPr>
                <a:t>标题文字添加此处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402408" y="1693506"/>
              <a:ext cx="4885992" cy="2698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29136" y="4849379"/>
            <a:ext cx="1578628" cy="939456"/>
            <a:chOff x="1671560" y="3516983"/>
            <a:chExt cx="2050552" cy="939456"/>
          </a:xfrm>
        </p:grpSpPr>
        <p:sp>
          <p:nvSpPr>
            <p:cNvPr id="55" name="矩形 54"/>
            <p:cNvSpPr/>
            <p:nvPr/>
          </p:nvSpPr>
          <p:spPr>
            <a:xfrm>
              <a:off x="1671560" y="351698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1671560" y="382224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1671560" y="412750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0480" y="1504630"/>
            <a:ext cx="10486808" cy="943903"/>
            <a:chOff x="7483989" y="3376085"/>
            <a:chExt cx="10486808" cy="943903"/>
          </a:xfrm>
        </p:grpSpPr>
        <p:sp>
          <p:nvSpPr>
            <p:cNvPr id="71" name="矩形 70"/>
            <p:cNvSpPr/>
            <p:nvPr/>
          </p:nvSpPr>
          <p:spPr>
            <a:xfrm>
              <a:off x="7483989" y="3732519"/>
              <a:ext cx="10486808" cy="5874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7483989" y="337608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sp>
        <p:nvSpPr>
          <p:cNvPr id="11" name="燕尾形 10"/>
          <p:cNvSpPr/>
          <p:nvPr/>
        </p:nvSpPr>
        <p:spPr>
          <a:xfrm>
            <a:off x="3354136" y="3696310"/>
            <a:ext cx="205105" cy="22860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燕尾形 73"/>
          <p:cNvSpPr/>
          <p:nvPr/>
        </p:nvSpPr>
        <p:spPr>
          <a:xfrm>
            <a:off x="5976977" y="3696310"/>
            <a:ext cx="205105" cy="22860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燕尾形 74"/>
          <p:cNvSpPr/>
          <p:nvPr/>
        </p:nvSpPr>
        <p:spPr>
          <a:xfrm>
            <a:off x="8604894" y="3696310"/>
            <a:ext cx="205105" cy="22860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75A9B81F-FBD3-4B93-8A0A-9A0A45892ABD}"/>
              </a:ext>
            </a:extLst>
          </p:cNvPr>
          <p:cNvGrpSpPr/>
          <p:nvPr/>
        </p:nvGrpSpPr>
        <p:grpSpPr>
          <a:xfrm>
            <a:off x="3990971" y="4849379"/>
            <a:ext cx="1578628" cy="939456"/>
            <a:chOff x="1671560" y="3516983"/>
            <a:chExt cx="2050552" cy="939456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1CD3E1EE-9860-477A-B454-A73DC198557C}"/>
                </a:ext>
              </a:extLst>
            </p:cNvPr>
            <p:cNvSpPr/>
            <p:nvPr/>
          </p:nvSpPr>
          <p:spPr>
            <a:xfrm>
              <a:off x="1671560" y="351698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E8063740-39C1-4B49-B3A2-F109E5B9EC5B}"/>
                </a:ext>
              </a:extLst>
            </p:cNvPr>
            <p:cNvSpPr/>
            <p:nvPr/>
          </p:nvSpPr>
          <p:spPr>
            <a:xfrm>
              <a:off x="1671560" y="382224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118AB260-A9E3-4355-8E14-B180358997AD}"/>
                </a:ext>
              </a:extLst>
            </p:cNvPr>
            <p:cNvSpPr/>
            <p:nvPr/>
          </p:nvSpPr>
          <p:spPr>
            <a:xfrm>
              <a:off x="1671560" y="412750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2911C2CE-F9A4-4508-B076-F28E1A7E9D36}"/>
              </a:ext>
            </a:extLst>
          </p:cNvPr>
          <p:cNvGrpSpPr/>
          <p:nvPr/>
        </p:nvGrpSpPr>
        <p:grpSpPr>
          <a:xfrm>
            <a:off x="6622401" y="4849379"/>
            <a:ext cx="1578628" cy="939456"/>
            <a:chOff x="1671560" y="3516983"/>
            <a:chExt cx="2050552" cy="939456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95F78DDD-00C3-4A7A-9DBF-A4802BAA6550}"/>
                </a:ext>
              </a:extLst>
            </p:cNvPr>
            <p:cNvSpPr/>
            <p:nvPr/>
          </p:nvSpPr>
          <p:spPr>
            <a:xfrm>
              <a:off x="1671560" y="351698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897713EB-584D-46F7-8E68-48305B020F37}"/>
                </a:ext>
              </a:extLst>
            </p:cNvPr>
            <p:cNvSpPr/>
            <p:nvPr/>
          </p:nvSpPr>
          <p:spPr>
            <a:xfrm>
              <a:off x="1671560" y="382224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95C0F659-AFE9-42F4-9A01-8B913EAAC2C1}"/>
                </a:ext>
              </a:extLst>
            </p:cNvPr>
            <p:cNvSpPr/>
            <p:nvPr/>
          </p:nvSpPr>
          <p:spPr>
            <a:xfrm>
              <a:off x="1671560" y="412750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C39E9B96-D249-4456-9A70-F1F4544A2C5B}"/>
              </a:ext>
            </a:extLst>
          </p:cNvPr>
          <p:cNvGrpSpPr/>
          <p:nvPr/>
        </p:nvGrpSpPr>
        <p:grpSpPr>
          <a:xfrm>
            <a:off x="9184236" y="4849379"/>
            <a:ext cx="1578628" cy="939456"/>
            <a:chOff x="1671560" y="3516983"/>
            <a:chExt cx="2050552" cy="939456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0ED6D574-69C7-41F9-A27D-75D891A8A9AC}"/>
                </a:ext>
              </a:extLst>
            </p:cNvPr>
            <p:cNvSpPr/>
            <p:nvPr/>
          </p:nvSpPr>
          <p:spPr>
            <a:xfrm>
              <a:off x="1671560" y="351698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668CD2E8-4550-438A-BEC7-E226B61CC4CE}"/>
                </a:ext>
              </a:extLst>
            </p:cNvPr>
            <p:cNvSpPr/>
            <p:nvPr/>
          </p:nvSpPr>
          <p:spPr>
            <a:xfrm>
              <a:off x="1671560" y="382224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A33665C1-EF0D-441E-8D91-037E25F1E2FF}"/>
                </a:ext>
              </a:extLst>
            </p:cNvPr>
            <p:cNvSpPr/>
            <p:nvPr/>
          </p:nvSpPr>
          <p:spPr>
            <a:xfrm>
              <a:off x="1671560" y="412750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+mn-ea"/>
                </a:rPr>
                <a:t>请关注公众号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2403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4" grpId="0" animBg="1"/>
      <p:bldP spid="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0220" y="2057401"/>
            <a:ext cx="3433974" cy="3430410"/>
            <a:chOff x="4354197" y="1947991"/>
            <a:chExt cx="3653019" cy="3649229"/>
          </a:xfrm>
        </p:grpSpPr>
        <p:sp>
          <p:nvSpPr>
            <p:cNvPr id="72" name="Freeform 5"/>
            <p:cNvSpPr>
              <a:spLocks noEditPoints="1"/>
            </p:cNvSpPr>
            <p:nvPr/>
          </p:nvSpPr>
          <p:spPr bwMode="auto">
            <a:xfrm>
              <a:off x="4354197" y="1947991"/>
              <a:ext cx="3653019" cy="3649229"/>
            </a:xfrm>
            <a:custGeom>
              <a:avLst/>
              <a:gdLst>
                <a:gd name="T0" fmla="*/ 870 w 935"/>
                <a:gd name="T1" fmla="*/ 608 h 935"/>
                <a:gd name="T2" fmla="*/ 870 w 935"/>
                <a:gd name="T3" fmla="*/ 608 h 935"/>
                <a:gd name="T4" fmla="*/ 806 w 935"/>
                <a:gd name="T5" fmla="*/ 468 h 935"/>
                <a:gd name="T6" fmla="*/ 870 w 935"/>
                <a:gd name="T7" fmla="*/ 327 h 935"/>
                <a:gd name="T8" fmla="*/ 870 w 935"/>
                <a:gd name="T9" fmla="*/ 327 h 935"/>
                <a:gd name="T10" fmla="*/ 935 w 935"/>
                <a:gd name="T11" fmla="*/ 186 h 935"/>
                <a:gd name="T12" fmla="*/ 750 w 935"/>
                <a:gd name="T13" fmla="*/ 0 h 935"/>
                <a:gd name="T14" fmla="*/ 608 w 935"/>
                <a:gd name="T15" fmla="*/ 65 h 935"/>
                <a:gd name="T16" fmla="*/ 608 w 935"/>
                <a:gd name="T17" fmla="*/ 65 h 935"/>
                <a:gd name="T18" fmla="*/ 468 w 935"/>
                <a:gd name="T19" fmla="*/ 129 h 935"/>
                <a:gd name="T20" fmla="*/ 328 w 935"/>
                <a:gd name="T21" fmla="*/ 65 h 935"/>
                <a:gd name="T22" fmla="*/ 328 w 935"/>
                <a:gd name="T23" fmla="*/ 65 h 935"/>
                <a:gd name="T24" fmla="*/ 186 w 935"/>
                <a:gd name="T25" fmla="*/ 0 h 935"/>
                <a:gd name="T26" fmla="*/ 0 w 935"/>
                <a:gd name="T27" fmla="*/ 186 h 935"/>
                <a:gd name="T28" fmla="*/ 66 w 935"/>
                <a:gd name="T29" fmla="*/ 327 h 935"/>
                <a:gd name="T30" fmla="*/ 66 w 935"/>
                <a:gd name="T31" fmla="*/ 327 h 935"/>
                <a:gd name="T32" fmla="*/ 130 w 935"/>
                <a:gd name="T33" fmla="*/ 468 h 935"/>
                <a:gd name="T34" fmla="*/ 66 w 935"/>
                <a:gd name="T35" fmla="*/ 608 h 935"/>
                <a:gd name="T36" fmla="*/ 66 w 935"/>
                <a:gd name="T37" fmla="*/ 608 h 935"/>
                <a:gd name="T38" fmla="*/ 0 w 935"/>
                <a:gd name="T39" fmla="*/ 749 h 935"/>
                <a:gd name="T40" fmla="*/ 186 w 935"/>
                <a:gd name="T41" fmla="*/ 935 h 935"/>
                <a:gd name="T42" fmla="*/ 328 w 935"/>
                <a:gd name="T43" fmla="*/ 870 h 935"/>
                <a:gd name="T44" fmla="*/ 328 w 935"/>
                <a:gd name="T45" fmla="*/ 870 h 935"/>
                <a:gd name="T46" fmla="*/ 468 w 935"/>
                <a:gd name="T47" fmla="*/ 806 h 935"/>
                <a:gd name="T48" fmla="*/ 608 w 935"/>
                <a:gd name="T49" fmla="*/ 870 h 935"/>
                <a:gd name="T50" fmla="*/ 608 w 935"/>
                <a:gd name="T51" fmla="*/ 870 h 935"/>
                <a:gd name="T52" fmla="*/ 750 w 935"/>
                <a:gd name="T53" fmla="*/ 935 h 935"/>
                <a:gd name="T54" fmla="*/ 935 w 935"/>
                <a:gd name="T55" fmla="*/ 749 h 935"/>
                <a:gd name="T56" fmla="*/ 870 w 935"/>
                <a:gd name="T57" fmla="*/ 608 h 935"/>
                <a:gd name="T58" fmla="*/ 468 w 935"/>
                <a:gd name="T59" fmla="*/ 681 h 935"/>
                <a:gd name="T60" fmla="*/ 255 w 935"/>
                <a:gd name="T61" fmla="*/ 468 h 935"/>
                <a:gd name="T62" fmla="*/ 468 w 935"/>
                <a:gd name="T63" fmla="*/ 255 h 935"/>
                <a:gd name="T64" fmla="*/ 681 w 935"/>
                <a:gd name="T65" fmla="*/ 468 h 935"/>
                <a:gd name="T66" fmla="*/ 468 w 935"/>
                <a:gd name="T67" fmla="*/ 681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5" h="935">
                  <a:moveTo>
                    <a:pt x="870" y="608"/>
                  </a:moveTo>
                  <a:cubicBezTo>
                    <a:pt x="870" y="608"/>
                    <a:pt x="870" y="608"/>
                    <a:pt x="870" y="608"/>
                  </a:cubicBezTo>
                  <a:cubicBezTo>
                    <a:pt x="831" y="574"/>
                    <a:pt x="806" y="524"/>
                    <a:pt x="806" y="468"/>
                  </a:cubicBezTo>
                  <a:cubicBezTo>
                    <a:pt x="806" y="412"/>
                    <a:pt x="831" y="362"/>
                    <a:pt x="870" y="327"/>
                  </a:cubicBezTo>
                  <a:cubicBezTo>
                    <a:pt x="870" y="327"/>
                    <a:pt x="870" y="327"/>
                    <a:pt x="870" y="327"/>
                  </a:cubicBezTo>
                  <a:cubicBezTo>
                    <a:pt x="910" y="293"/>
                    <a:pt x="935" y="243"/>
                    <a:pt x="935" y="186"/>
                  </a:cubicBezTo>
                  <a:cubicBezTo>
                    <a:pt x="935" y="83"/>
                    <a:pt x="852" y="0"/>
                    <a:pt x="750" y="0"/>
                  </a:cubicBezTo>
                  <a:cubicBezTo>
                    <a:pt x="693" y="0"/>
                    <a:pt x="642" y="25"/>
                    <a:pt x="608" y="65"/>
                  </a:cubicBezTo>
                  <a:cubicBezTo>
                    <a:pt x="608" y="65"/>
                    <a:pt x="608" y="65"/>
                    <a:pt x="608" y="65"/>
                  </a:cubicBezTo>
                  <a:cubicBezTo>
                    <a:pt x="574" y="105"/>
                    <a:pt x="524" y="129"/>
                    <a:pt x="468" y="129"/>
                  </a:cubicBezTo>
                  <a:cubicBezTo>
                    <a:pt x="412" y="129"/>
                    <a:pt x="362" y="105"/>
                    <a:pt x="328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294" y="25"/>
                    <a:pt x="243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cubicBezTo>
                    <a:pt x="0" y="243"/>
                    <a:pt x="26" y="293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105" y="362"/>
                    <a:pt x="130" y="412"/>
                    <a:pt x="130" y="468"/>
                  </a:cubicBezTo>
                  <a:cubicBezTo>
                    <a:pt x="130" y="524"/>
                    <a:pt x="105" y="574"/>
                    <a:pt x="66" y="608"/>
                  </a:cubicBezTo>
                  <a:cubicBezTo>
                    <a:pt x="66" y="608"/>
                    <a:pt x="66" y="608"/>
                    <a:pt x="66" y="608"/>
                  </a:cubicBezTo>
                  <a:cubicBezTo>
                    <a:pt x="26" y="642"/>
                    <a:pt x="0" y="693"/>
                    <a:pt x="0" y="749"/>
                  </a:cubicBezTo>
                  <a:cubicBezTo>
                    <a:pt x="0" y="852"/>
                    <a:pt x="83" y="935"/>
                    <a:pt x="186" y="935"/>
                  </a:cubicBezTo>
                  <a:cubicBezTo>
                    <a:pt x="243" y="935"/>
                    <a:pt x="294" y="910"/>
                    <a:pt x="328" y="870"/>
                  </a:cubicBezTo>
                  <a:cubicBezTo>
                    <a:pt x="328" y="870"/>
                    <a:pt x="328" y="870"/>
                    <a:pt x="328" y="870"/>
                  </a:cubicBezTo>
                  <a:cubicBezTo>
                    <a:pt x="362" y="831"/>
                    <a:pt x="412" y="806"/>
                    <a:pt x="468" y="806"/>
                  </a:cubicBezTo>
                  <a:cubicBezTo>
                    <a:pt x="524" y="806"/>
                    <a:pt x="574" y="831"/>
                    <a:pt x="608" y="870"/>
                  </a:cubicBezTo>
                  <a:cubicBezTo>
                    <a:pt x="608" y="870"/>
                    <a:pt x="608" y="870"/>
                    <a:pt x="608" y="870"/>
                  </a:cubicBezTo>
                  <a:cubicBezTo>
                    <a:pt x="642" y="910"/>
                    <a:pt x="693" y="935"/>
                    <a:pt x="750" y="935"/>
                  </a:cubicBezTo>
                  <a:cubicBezTo>
                    <a:pt x="852" y="935"/>
                    <a:pt x="935" y="852"/>
                    <a:pt x="935" y="749"/>
                  </a:cubicBezTo>
                  <a:cubicBezTo>
                    <a:pt x="935" y="693"/>
                    <a:pt x="910" y="642"/>
                    <a:pt x="870" y="608"/>
                  </a:cubicBezTo>
                  <a:close/>
                  <a:moveTo>
                    <a:pt x="468" y="681"/>
                  </a:moveTo>
                  <a:cubicBezTo>
                    <a:pt x="350" y="681"/>
                    <a:pt x="255" y="585"/>
                    <a:pt x="255" y="468"/>
                  </a:cubicBezTo>
                  <a:cubicBezTo>
                    <a:pt x="255" y="350"/>
                    <a:pt x="350" y="255"/>
                    <a:pt x="468" y="255"/>
                  </a:cubicBezTo>
                  <a:cubicBezTo>
                    <a:pt x="585" y="255"/>
                    <a:pt x="681" y="350"/>
                    <a:pt x="681" y="468"/>
                  </a:cubicBezTo>
                  <a:cubicBezTo>
                    <a:pt x="681" y="585"/>
                    <a:pt x="585" y="681"/>
                    <a:pt x="468" y="6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2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707955" y="2120468"/>
              <a:ext cx="1059149" cy="1053464"/>
              <a:chOff x="5039894" y="1650916"/>
              <a:chExt cx="887413" cy="882650"/>
            </a:xfrm>
          </p:grpSpPr>
          <p:sp>
            <p:nvSpPr>
              <p:cNvPr id="41" name="Oval 8"/>
              <p:cNvSpPr>
                <a:spLocks noChangeArrowheads="1"/>
              </p:cNvSpPr>
              <p:nvPr/>
            </p:nvSpPr>
            <p:spPr bwMode="auto">
              <a:xfrm>
                <a:off x="5039894" y="1650916"/>
                <a:ext cx="887413" cy="8826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AutoShape 4"/>
              <p:cNvSpPr/>
              <p:nvPr/>
            </p:nvSpPr>
            <p:spPr bwMode="auto">
              <a:xfrm>
                <a:off x="5309768" y="1917616"/>
                <a:ext cx="347663" cy="3492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28" y="17466"/>
                    </a:moveTo>
                    <a:cubicBezTo>
                      <a:pt x="16669" y="16923"/>
                      <a:pt x="15846" y="16465"/>
                      <a:pt x="14963" y="16121"/>
                    </a:cubicBezTo>
                    <a:cubicBezTo>
                      <a:pt x="15595" y="14609"/>
                      <a:pt x="15967" y="12928"/>
                      <a:pt x="16010" y="11148"/>
                    </a:cubicBezTo>
                    <a:lnTo>
                      <a:pt x="20188" y="11148"/>
                    </a:lnTo>
                    <a:cubicBezTo>
                      <a:pt x="20097" y="13612"/>
                      <a:pt x="19065" y="15838"/>
                      <a:pt x="17428" y="17466"/>
                    </a:cubicBezTo>
                    <a:moveTo>
                      <a:pt x="1411" y="11148"/>
                    </a:moveTo>
                    <a:lnTo>
                      <a:pt x="5589" y="11148"/>
                    </a:lnTo>
                    <a:cubicBezTo>
                      <a:pt x="5632" y="12928"/>
                      <a:pt x="6004" y="14609"/>
                      <a:pt x="6636" y="16121"/>
                    </a:cubicBezTo>
                    <a:cubicBezTo>
                      <a:pt x="5753" y="16465"/>
                      <a:pt x="4931" y="16923"/>
                      <a:pt x="4171" y="17466"/>
                    </a:cubicBezTo>
                    <a:cubicBezTo>
                      <a:pt x="2534" y="15838"/>
                      <a:pt x="1502" y="13612"/>
                      <a:pt x="1411" y="11148"/>
                    </a:cubicBezTo>
                    <a:moveTo>
                      <a:pt x="3785" y="4553"/>
                    </a:moveTo>
                    <a:cubicBezTo>
                      <a:pt x="4579" y="5170"/>
                      <a:pt x="5448" y="5691"/>
                      <a:pt x="6388" y="6084"/>
                    </a:cubicBezTo>
                    <a:cubicBezTo>
                      <a:pt x="5901" y="7433"/>
                      <a:pt x="5627" y="8908"/>
                      <a:pt x="5589" y="10451"/>
                    </a:cubicBezTo>
                    <a:lnTo>
                      <a:pt x="1411" y="10451"/>
                    </a:lnTo>
                    <a:cubicBezTo>
                      <a:pt x="1494" y="8190"/>
                      <a:pt x="2376" y="6135"/>
                      <a:pt x="3785" y="4553"/>
                    </a:cubicBezTo>
                    <a:moveTo>
                      <a:pt x="11148" y="10451"/>
                    </a:moveTo>
                    <a:lnTo>
                      <a:pt x="11148" y="6950"/>
                    </a:lnTo>
                    <a:cubicBezTo>
                      <a:pt x="12339" y="6913"/>
                      <a:pt x="13484" y="6696"/>
                      <a:pt x="14558" y="6324"/>
                    </a:cubicBezTo>
                    <a:cubicBezTo>
                      <a:pt x="15018" y="7598"/>
                      <a:pt x="15276" y="8992"/>
                      <a:pt x="15314" y="10451"/>
                    </a:cubicBezTo>
                    <a:cubicBezTo>
                      <a:pt x="15314" y="10451"/>
                      <a:pt x="11148" y="10451"/>
                      <a:pt x="11148" y="10451"/>
                    </a:cubicBezTo>
                    <a:close/>
                    <a:moveTo>
                      <a:pt x="14311" y="15882"/>
                    </a:moveTo>
                    <a:cubicBezTo>
                      <a:pt x="13309" y="15559"/>
                      <a:pt x="12247" y="15380"/>
                      <a:pt x="11148" y="15346"/>
                    </a:cubicBezTo>
                    <a:lnTo>
                      <a:pt x="11148" y="11148"/>
                    </a:lnTo>
                    <a:lnTo>
                      <a:pt x="15314" y="11148"/>
                    </a:lnTo>
                    <a:cubicBezTo>
                      <a:pt x="15270" y="12844"/>
                      <a:pt x="14914" y="14445"/>
                      <a:pt x="14311" y="15882"/>
                    </a:cubicBezTo>
                    <a:moveTo>
                      <a:pt x="14683" y="16757"/>
                    </a:moveTo>
                    <a:cubicBezTo>
                      <a:pt x="15476" y="17063"/>
                      <a:pt x="16218" y="17466"/>
                      <a:pt x="16904" y="17941"/>
                    </a:cubicBezTo>
                    <a:cubicBezTo>
                      <a:pt x="15632" y="19031"/>
                      <a:pt x="14067" y="19781"/>
                      <a:pt x="12344" y="20068"/>
                    </a:cubicBezTo>
                    <a:cubicBezTo>
                      <a:pt x="13280" y="19136"/>
                      <a:pt x="14076" y="18017"/>
                      <a:pt x="14683" y="16757"/>
                    </a:cubicBezTo>
                    <a:moveTo>
                      <a:pt x="11148" y="20188"/>
                    </a:moveTo>
                    <a:lnTo>
                      <a:pt x="11148" y="16043"/>
                    </a:lnTo>
                    <a:cubicBezTo>
                      <a:pt x="12146" y="16075"/>
                      <a:pt x="13113" y="16231"/>
                      <a:pt x="14025" y="16516"/>
                    </a:cubicBezTo>
                    <a:cubicBezTo>
                      <a:pt x="13314" y="17970"/>
                      <a:pt x="12343" y="19223"/>
                      <a:pt x="11185" y="20186"/>
                    </a:cubicBezTo>
                    <a:cubicBezTo>
                      <a:pt x="11185" y="20186"/>
                      <a:pt x="11148" y="20188"/>
                      <a:pt x="11148" y="20188"/>
                    </a:cubicBezTo>
                    <a:close/>
                    <a:moveTo>
                      <a:pt x="9255" y="20068"/>
                    </a:moveTo>
                    <a:cubicBezTo>
                      <a:pt x="7532" y="19781"/>
                      <a:pt x="5967" y="19031"/>
                      <a:pt x="4695" y="17941"/>
                    </a:cubicBezTo>
                    <a:cubicBezTo>
                      <a:pt x="5381" y="17466"/>
                      <a:pt x="6123" y="17063"/>
                      <a:pt x="6916" y="16757"/>
                    </a:cubicBezTo>
                    <a:cubicBezTo>
                      <a:pt x="7523" y="18017"/>
                      <a:pt x="8319" y="19136"/>
                      <a:pt x="9255" y="20068"/>
                    </a:cubicBezTo>
                    <a:moveTo>
                      <a:pt x="10451" y="11148"/>
                    </a:moveTo>
                    <a:lnTo>
                      <a:pt x="10451" y="15346"/>
                    </a:lnTo>
                    <a:cubicBezTo>
                      <a:pt x="9352" y="15380"/>
                      <a:pt x="8290" y="15559"/>
                      <a:pt x="7288" y="15882"/>
                    </a:cubicBezTo>
                    <a:cubicBezTo>
                      <a:pt x="6685" y="14445"/>
                      <a:pt x="6329" y="12844"/>
                      <a:pt x="6285" y="11148"/>
                    </a:cubicBezTo>
                    <a:cubicBezTo>
                      <a:pt x="6285" y="11148"/>
                      <a:pt x="10451" y="11148"/>
                      <a:pt x="10451" y="11148"/>
                    </a:cubicBezTo>
                    <a:close/>
                    <a:moveTo>
                      <a:pt x="7041" y="6324"/>
                    </a:moveTo>
                    <a:cubicBezTo>
                      <a:pt x="8115" y="6696"/>
                      <a:pt x="9260" y="6913"/>
                      <a:pt x="10451" y="6950"/>
                    </a:cubicBezTo>
                    <a:lnTo>
                      <a:pt x="10451" y="10451"/>
                    </a:lnTo>
                    <a:lnTo>
                      <a:pt x="6285" y="10451"/>
                    </a:lnTo>
                    <a:cubicBezTo>
                      <a:pt x="6324" y="8992"/>
                      <a:pt x="6581" y="7598"/>
                      <a:pt x="7041" y="6324"/>
                    </a:cubicBezTo>
                    <a:moveTo>
                      <a:pt x="6651" y="5442"/>
                    </a:moveTo>
                    <a:cubicBezTo>
                      <a:pt x="5790" y="5084"/>
                      <a:pt x="4993" y="4609"/>
                      <a:pt x="4263" y="4050"/>
                    </a:cubicBezTo>
                    <a:cubicBezTo>
                      <a:pt x="5606" y="2749"/>
                      <a:pt x="7332" y="1851"/>
                      <a:pt x="9255" y="1531"/>
                    </a:cubicBezTo>
                    <a:cubicBezTo>
                      <a:pt x="8175" y="2610"/>
                      <a:pt x="7286" y="3939"/>
                      <a:pt x="6651" y="5442"/>
                    </a:cubicBezTo>
                    <a:moveTo>
                      <a:pt x="10451" y="1411"/>
                    </a:moveTo>
                    <a:lnTo>
                      <a:pt x="10451" y="6253"/>
                    </a:lnTo>
                    <a:cubicBezTo>
                      <a:pt x="9352" y="6217"/>
                      <a:pt x="8296" y="6021"/>
                      <a:pt x="7303" y="5681"/>
                    </a:cubicBezTo>
                    <a:cubicBezTo>
                      <a:pt x="8029" y="3972"/>
                      <a:pt x="9101" y="2507"/>
                      <a:pt x="10415" y="1413"/>
                    </a:cubicBezTo>
                    <a:cubicBezTo>
                      <a:pt x="10427" y="1412"/>
                      <a:pt x="10439" y="1411"/>
                      <a:pt x="10451" y="1411"/>
                    </a:cubicBezTo>
                    <a:moveTo>
                      <a:pt x="12344" y="1531"/>
                    </a:moveTo>
                    <a:cubicBezTo>
                      <a:pt x="14267" y="1851"/>
                      <a:pt x="15993" y="2749"/>
                      <a:pt x="17336" y="4050"/>
                    </a:cubicBezTo>
                    <a:cubicBezTo>
                      <a:pt x="16606" y="4609"/>
                      <a:pt x="15809" y="5084"/>
                      <a:pt x="14948" y="5442"/>
                    </a:cubicBezTo>
                    <a:cubicBezTo>
                      <a:pt x="14313" y="3939"/>
                      <a:pt x="13424" y="2610"/>
                      <a:pt x="12344" y="1531"/>
                    </a:cubicBezTo>
                    <a:moveTo>
                      <a:pt x="11184" y="1413"/>
                    </a:moveTo>
                    <a:cubicBezTo>
                      <a:pt x="12498" y="2507"/>
                      <a:pt x="13570" y="3972"/>
                      <a:pt x="14296" y="5681"/>
                    </a:cubicBezTo>
                    <a:cubicBezTo>
                      <a:pt x="13303" y="6021"/>
                      <a:pt x="12247" y="6217"/>
                      <a:pt x="11148" y="6253"/>
                    </a:cubicBezTo>
                    <a:lnTo>
                      <a:pt x="11148" y="1411"/>
                    </a:lnTo>
                    <a:cubicBezTo>
                      <a:pt x="11160" y="1411"/>
                      <a:pt x="11172" y="1412"/>
                      <a:pt x="11184" y="1413"/>
                    </a:cubicBezTo>
                    <a:moveTo>
                      <a:pt x="10414" y="20186"/>
                    </a:moveTo>
                    <a:cubicBezTo>
                      <a:pt x="9256" y="19223"/>
                      <a:pt x="8285" y="17970"/>
                      <a:pt x="7574" y="16516"/>
                    </a:cubicBezTo>
                    <a:cubicBezTo>
                      <a:pt x="8486" y="16231"/>
                      <a:pt x="9453" y="16075"/>
                      <a:pt x="10451" y="16043"/>
                    </a:cubicBezTo>
                    <a:lnTo>
                      <a:pt x="10451" y="20188"/>
                    </a:lnTo>
                    <a:cubicBezTo>
                      <a:pt x="10451" y="20188"/>
                      <a:pt x="10414" y="20186"/>
                      <a:pt x="10414" y="20186"/>
                    </a:cubicBezTo>
                    <a:close/>
                    <a:moveTo>
                      <a:pt x="20188" y="10451"/>
                    </a:moveTo>
                    <a:lnTo>
                      <a:pt x="16010" y="10451"/>
                    </a:lnTo>
                    <a:cubicBezTo>
                      <a:pt x="15972" y="8908"/>
                      <a:pt x="15698" y="7433"/>
                      <a:pt x="15211" y="6084"/>
                    </a:cubicBezTo>
                    <a:cubicBezTo>
                      <a:pt x="16151" y="5691"/>
                      <a:pt x="17020" y="5170"/>
                      <a:pt x="17814" y="4553"/>
                    </a:cubicBezTo>
                    <a:cubicBezTo>
                      <a:pt x="19223" y="6135"/>
                      <a:pt x="20105" y="8190"/>
                      <a:pt x="20188" y="10451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707955" y="4318343"/>
              <a:ext cx="1059149" cy="1057253"/>
              <a:chOff x="5039894" y="3492416"/>
              <a:chExt cx="887413" cy="885825"/>
            </a:xfrm>
          </p:grpSpPr>
          <p:sp>
            <p:nvSpPr>
              <p:cNvPr id="60" name="Oval 6"/>
              <p:cNvSpPr>
                <a:spLocks noChangeArrowheads="1"/>
              </p:cNvSpPr>
              <p:nvPr/>
            </p:nvSpPr>
            <p:spPr bwMode="auto">
              <a:xfrm>
                <a:off x="5039894" y="3492416"/>
                <a:ext cx="887413" cy="88582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5304213" y="3789278"/>
                <a:ext cx="358775" cy="292100"/>
                <a:chOff x="7550150" y="3613150"/>
                <a:chExt cx="358775" cy="292100"/>
              </a:xfrm>
            </p:grpSpPr>
            <p:sp>
              <p:nvSpPr>
                <p:cNvPr id="62" name="AutoShape 5"/>
                <p:cNvSpPr/>
                <p:nvPr/>
              </p:nvSpPr>
              <p:spPr bwMode="auto">
                <a:xfrm>
                  <a:off x="7796213" y="3702050"/>
                  <a:ext cx="68262" cy="904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999" y="18900"/>
                      </a:moveTo>
                      <a:lnTo>
                        <a:pt x="3600" y="18900"/>
                      </a:lnTo>
                      <a:lnTo>
                        <a:pt x="3600" y="2700"/>
                      </a:lnTo>
                      <a:lnTo>
                        <a:pt x="7200" y="2700"/>
                      </a:lnTo>
                      <a:lnTo>
                        <a:pt x="17999" y="14850"/>
                      </a:lnTo>
                      <a:cubicBezTo>
                        <a:pt x="17999" y="14850"/>
                        <a:pt x="17999" y="18900"/>
                        <a:pt x="17999" y="18900"/>
                      </a:cubicBezTo>
                      <a:close/>
                      <a:moveTo>
                        <a:pt x="10195" y="1202"/>
                      </a:moveTo>
                      <a:cubicBezTo>
                        <a:pt x="9527" y="450"/>
                        <a:pt x="8402" y="0"/>
                        <a:pt x="7200" y="0"/>
                      </a:cubicBezTo>
                      <a:lnTo>
                        <a:pt x="3600" y="0"/>
                      </a:lnTo>
                      <a:cubicBezTo>
                        <a:pt x="1610" y="0"/>
                        <a:pt x="0" y="1207"/>
                        <a:pt x="0" y="2700"/>
                      </a:cubicBezTo>
                      <a:lnTo>
                        <a:pt x="0" y="18900"/>
                      </a:lnTo>
                      <a:cubicBezTo>
                        <a:pt x="0" y="20392"/>
                        <a:pt x="1610" y="21599"/>
                        <a:pt x="3600" y="21599"/>
                      </a:cubicBezTo>
                      <a:lnTo>
                        <a:pt x="17999" y="21599"/>
                      </a:lnTo>
                      <a:cubicBezTo>
                        <a:pt x="19989" y="21599"/>
                        <a:pt x="21600" y="20392"/>
                        <a:pt x="21600" y="18900"/>
                      </a:cubicBezTo>
                      <a:lnTo>
                        <a:pt x="21600" y="14850"/>
                      </a:lnTo>
                      <a:cubicBezTo>
                        <a:pt x="21600" y="14317"/>
                        <a:pt x="21389" y="13795"/>
                        <a:pt x="20995" y="13352"/>
                      </a:cubicBezTo>
                      <a:cubicBezTo>
                        <a:pt x="20995" y="13352"/>
                        <a:pt x="10195" y="1202"/>
                        <a:pt x="10195" y="120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5400" tIns="25400" rIns="25400" bIns="25400" anchor="ctr"/>
                <a:lstStyle/>
                <a:p>
                  <a:pPr algn="ctr" defTabSz="304792">
                    <a:defRPr/>
                  </a:pPr>
                  <a:endParaRPr lang="en-US" sz="20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ea typeface="宋体" panose="0201060003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63" name="AutoShape 6"/>
                <p:cNvSpPr/>
                <p:nvPr/>
              </p:nvSpPr>
              <p:spPr bwMode="auto">
                <a:xfrm>
                  <a:off x="7550150" y="3613150"/>
                  <a:ext cx="358775" cy="2921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50" y="16615"/>
                      </a:moveTo>
                      <a:cubicBezTo>
                        <a:pt x="20250" y="17074"/>
                        <a:pt x="19948" y="17446"/>
                        <a:pt x="19575" y="17446"/>
                      </a:cubicBezTo>
                      <a:lnTo>
                        <a:pt x="18803" y="17446"/>
                      </a:lnTo>
                      <a:cubicBezTo>
                        <a:pt x="18501" y="16016"/>
                        <a:pt x="17453" y="14953"/>
                        <a:pt x="16200" y="14953"/>
                      </a:cubicBezTo>
                      <a:cubicBezTo>
                        <a:pt x="14945" y="14953"/>
                        <a:pt x="13897" y="16016"/>
                        <a:pt x="13595" y="17446"/>
                      </a:cubicBezTo>
                      <a:lnTo>
                        <a:pt x="10029" y="17446"/>
                      </a:lnTo>
                      <a:cubicBezTo>
                        <a:pt x="9727" y="16016"/>
                        <a:pt x="8679" y="14953"/>
                        <a:pt x="7425" y="14953"/>
                      </a:cubicBezTo>
                      <a:cubicBezTo>
                        <a:pt x="6170" y="14953"/>
                        <a:pt x="5122" y="16016"/>
                        <a:pt x="4820" y="17446"/>
                      </a:cubicBezTo>
                      <a:lnTo>
                        <a:pt x="4050" y="17446"/>
                      </a:lnTo>
                      <a:cubicBezTo>
                        <a:pt x="3677" y="17446"/>
                        <a:pt x="3375" y="17074"/>
                        <a:pt x="3375" y="16615"/>
                      </a:cubicBezTo>
                      <a:lnTo>
                        <a:pt x="3375" y="14123"/>
                      </a:lnTo>
                      <a:lnTo>
                        <a:pt x="12150" y="14123"/>
                      </a:lnTo>
                      <a:cubicBezTo>
                        <a:pt x="13266" y="14123"/>
                        <a:pt x="14175" y="13005"/>
                        <a:pt x="14175" y="11630"/>
                      </a:cubicBezTo>
                      <a:lnTo>
                        <a:pt x="14175" y="5815"/>
                      </a:lnTo>
                      <a:lnTo>
                        <a:pt x="16875" y="5815"/>
                      </a:lnTo>
                      <a:cubicBezTo>
                        <a:pt x="17100" y="5815"/>
                        <a:pt x="17311" y="5954"/>
                        <a:pt x="17436" y="6185"/>
                      </a:cubicBezTo>
                      <a:lnTo>
                        <a:pt x="20136" y="11169"/>
                      </a:lnTo>
                      <a:cubicBezTo>
                        <a:pt x="20210" y="11306"/>
                        <a:pt x="20250" y="11466"/>
                        <a:pt x="20250" y="11630"/>
                      </a:cubicBezTo>
                      <a:cubicBezTo>
                        <a:pt x="20250" y="11630"/>
                        <a:pt x="20250" y="16615"/>
                        <a:pt x="20250" y="16615"/>
                      </a:cubicBezTo>
                      <a:close/>
                      <a:moveTo>
                        <a:pt x="16200" y="19938"/>
                      </a:moveTo>
                      <a:cubicBezTo>
                        <a:pt x="15454" y="19938"/>
                        <a:pt x="14850" y="19193"/>
                        <a:pt x="14850" y="18276"/>
                      </a:cubicBezTo>
                      <a:cubicBezTo>
                        <a:pt x="14850" y="17360"/>
                        <a:pt x="15454" y="16615"/>
                        <a:pt x="16200" y="16615"/>
                      </a:cubicBezTo>
                      <a:cubicBezTo>
                        <a:pt x="16945" y="16615"/>
                        <a:pt x="17550" y="17360"/>
                        <a:pt x="17550" y="18276"/>
                      </a:cubicBezTo>
                      <a:cubicBezTo>
                        <a:pt x="17550" y="19193"/>
                        <a:pt x="16945" y="19938"/>
                        <a:pt x="16200" y="19938"/>
                      </a:cubicBezTo>
                      <a:moveTo>
                        <a:pt x="7425" y="19938"/>
                      </a:moveTo>
                      <a:cubicBezTo>
                        <a:pt x="6679" y="19938"/>
                        <a:pt x="6075" y="19193"/>
                        <a:pt x="6075" y="18276"/>
                      </a:cubicBezTo>
                      <a:cubicBezTo>
                        <a:pt x="6075" y="17360"/>
                        <a:pt x="6679" y="16615"/>
                        <a:pt x="7425" y="16615"/>
                      </a:cubicBezTo>
                      <a:cubicBezTo>
                        <a:pt x="8170" y="16615"/>
                        <a:pt x="8775" y="17360"/>
                        <a:pt x="8775" y="18276"/>
                      </a:cubicBezTo>
                      <a:cubicBezTo>
                        <a:pt x="8775" y="19193"/>
                        <a:pt x="8170" y="19938"/>
                        <a:pt x="7425" y="19938"/>
                      </a:cubicBezTo>
                      <a:moveTo>
                        <a:pt x="2024" y="12461"/>
                      </a:moveTo>
                      <a:cubicBezTo>
                        <a:pt x="1652" y="12461"/>
                        <a:pt x="1349" y="12089"/>
                        <a:pt x="1349" y="11630"/>
                      </a:cubicBezTo>
                      <a:lnTo>
                        <a:pt x="1349" y="2492"/>
                      </a:lnTo>
                      <a:cubicBezTo>
                        <a:pt x="1349" y="2033"/>
                        <a:pt x="1652" y="1661"/>
                        <a:pt x="2024" y="1661"/>
                      </a:cubicBezTo>
                      <a:lnTo>
                        <a:pt x="12150" y="1661"/>
                      </a:lnTo>
                      <a:cubicBezTo>
                        <a:pt x="12523" y="1661"/>
                        <a:pt x="12825" y="2033"/>
                        <a:pt x="12825" y="2492"/>
                      </a:cubicBezTo>
                      <a:lnTo>
                        <a:pt x="12825" y="4153"/>
                      </a:lnTo>
                      <a:lnTo>
                        <a:pt x="12825" y="5815"/>
                      </a:lnTo>
                      <a:lnTo>
                        <a:pt x="12825" y="11630"/>
                      </a:lnTo>
                      <a:cubicBezTo>
                        <a:pt x="12825" y="12089"/>
                        <a:pt x="12523" y="12461"/>
                        <a:pt x="12150" y="12461"/>
                      </a:cubicBezTo>
                      <a:cubicBezTo>
                        <a:pt x="12150" y="12461"/>
                        <a:pt x="2024" y="12461"/>
                        <a:pt x="2024" y="12461"/>
                      </a:cubicBezTo>
                      <a:close/>
                      <a:moveTo>
                        <a:pt x="21259" y="10248"/>
                      </a:moveTo>
                      <a:lnTo>
                        <a:pt x="18559" y="5263"/>
                      </a:lnTo>
                      <a:cubicBezTo>
                        <a:pt x="18182" y="4568"/>
                        <a:pt x="17552" y="4153"/>
                        <a:pt x="16875" y="4153"/>
                      </a:cubicBezTo>
                      <a:lnTo>
                        <a:pt x="14175" y="4153"/>
                      </a:lnTo>
                      <a:lnTo>
                        <a:pt x="14175" y="2492"/>
                      </a:lnTo>
                      <a:cubicBezTo>
                        <a:pt x="14175" y="1117"/>
                        <a:pt x="13266" y="0"/>
                        <a:pt x="12150" y="0"/>
                      </a:cubicBezTo>
                      <a:lnTo>
                        <a:pt x="2024" y="0"/>
                      </a:lnTo>
                      <a:cubicBezTo>
                        <a:pt x="908" y="0"/>
                        <a:pt x="0" y="1117"/>
                        <a:pt x="0" y="2492"/>
                      </a:cubicBezTo>
                      <a:lnTo>
                        <a:pt x="0" y="11630"/>
                      </a:lnTo>
                      <a:cubicBezTo>
                        <a:pt x="0" y="13005"/>
                        <a:pt x="908" y="14123"/>
                        <a:pt x="2024" y="14123"/>
                      </a:cubicBezTo>
                      <a:lnTo>
                        <a:pt x="2025" y="14123"/>
                      </a:lnTo>
                      <a:lnTo>
                        <a:pt x="2025" y="16615"/>
                      </a:lnTo>
                      <a:cubicBezTo>
                        <a:pt x="2025" y="17989"/>
                        <a:pt x="2933" y="19107"/>
                        <a:pt x="4050" y="19107"/>
                      </a:cubicBezTo>
                      <a:lnTo>
                        <a:pt x="4820" y="19107"/>
                      </a:lnTo>
                      <a:cubicBezTo>
                        <a:pt x="5122" y="20537"/>
                        <a:pt x="6170" y="21600"/>
                        <a:pt x="7425" y="21600"/>
                      </a:cubicBezTo>
                      <a:cubicBezTo>
                        <a:pt x="8679" y="21600"/>
                        <a:pt x="9727" y="20537"/>
                        <a:pt x="10029" y="19107"/>
                      </a:cubicBezTo>
                      <a:lnTo>
                        <a:pt x="13595" y="19107"/>
                      </a:lnTo>
                      <a:cubicBezTo>
                        <a:pt x="13897" y="20537"/>
                        <a:pt x="14945" y="21600"/>
                        <a:pt x="16200" y="21600"/>
                      </a:cubicBezTo>
                      <a:cubicBezTo>
                        <a:pt x="17453" y="21600"/>
                        <a:pt x="18501" y="20537"/>
                        <a:pt x="18803" y="19107"/>
                      </a:cubicBezTo>
                      <a:lnTo>
                        <a:pt x="19575" y="19107"/>
                      </a:lnTo>
                      <a:cubicBezTo>
                        <a:pt x="20691" y="19107"/>
                        <a:pt x="21599" y="17989"/>
                        <a:pt x="21599" y="16615"/>
                      </a:cubicBezTo>
                      <a:lnTo>
                        <a:pt x="21599" y="11630"/>
                      </a:lnTo>
                      <a:cubicBezTo>
                        <a:pt x="21599" y="11137"/>
                        <a:pt x="21482" y="10658"/>
                        <a:pt x="21259" y="10248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/>
              </p:spPr>
              <p:txBody>
                <a:bodyPr lIns="25400" tIns="25400" rIns="25400" bIns="25400" anchor="ctr"/>
                <a:lstStyle/>
                <a:p>
                  <a:pPr algn="ctr" defTabSz="304792">
                    <a:defRPr/>
                  </a:pPr>
                  <a:endParaRPr lang="en-US" sz="20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ea typeface="宋体" panose="02010600030101010101" pitchFamily="2" charset="-122"/>
                    <a:sym typeface="Gill Sans" charset="0"/>
                  </a:endParaRPr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4508187" y="4318343"/>
              <a:ext cx="1055359" cy="1057253"/>
              <a:chOff x="3196807" y="3492416"/>
              <a:chExt cx="884237" cy="885825"/>
            </a:xfrm>
          </p:grpSpPr>
          <p:sp>
            <p:nvSpPr>
              <p:cNvPr id="65" name="Oval 9"/>
              <p:cNvSpPr>
                <a:spLocks noChangeArrowheads="1"/>
              </p:cNvSpPr>
              <p:nvPr/>
            </p:nvSpPr>
            <p:spPr bwMode="auto">
              <a:xfrm>
                <a:off x="3196807" y="3492416"/>
                <a:ext cx="884237" cy="8858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AutoShape 28"/>
              <p:cNvSpPr/>
              <p:nvPr/>
            </p:nvSpPr>
            <p:spPr bwMode="auto">
              <a:xfrm>
                <a:off x="3458744" y="3754801"/>
                <a:ext cx="360362" cy="3603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9450"/>
                    </a:moveTo>
                    <a:cubicBezTo>
                      <a:pt x="20249" y="9823"/>
                      <a:pt x="19947" y="10124"/>
                      <a:pt x="19575" y="10124"/>
                    </a:cubicBezTo>
                    <a:lnTo>
                      <a:pt x="18324" y="10124"/>
                    </a:lnTo>
                    <a:lnTo>
                      <a:pt x="15624" y="5400"/>
                    </a:lnTo>
                    <a:lnTo>
                      <a:pt x="17549" y="5400"/>
                    </a:lnTo>
                    <a:cubicBezTo>
                      <a:pt x="17762" y="5400"/>
                      <a:pt x="17962" y="5500"/>
                      <a:pt x="18089" y="5670"/>
                    </a:cubicBezTo>
                    <a:lnTo>
                      <a:pt x="20114" y="8370"/>
                    </a:lnTo>
                    <a:cubicBezTo>
                      <a:pt x="20202" y="8486"/>
                      <a:pt x="20249" y="8628"/>
                      <a:pt x="20249" y="8774"/>
                    </a:cubicBezTo>
                    <a:cubicBezTo>
                      <a:pt x="20249" y="8774"/>
                      <a:pt x="20249" y="9450"/>
                      <a:pt x="20249" y="9450"/>
                    </a:cubicBezTo>
                    <a:close/>
                    <a:moveTo>
                      <a:pt x="18224" y="20249"/>
                    </a:moveTo>
                    <a:lnTo>
                      <a:pt x="14174" y="20249"/>
                    </a:lnTo>
                    <a:lnTo>
                      <a:pt x="14174" y="13500"/>
                    </a:lnTo>
                    <a:cubicBezTo>
                      <a:pt x="14174" y="13126"/>
                      <a:pt x="13872" y="12825"/>
                      <a:pt x="13499" y="12825"/>
                    </a:cubicBezTo>
                    <a:lnTo>
                      <a:pt x="8437" y="12825"/>
                    </a:lnTo>
                    <a:cubicBezTo>
                      <a:pt x="8064" y="12825"/>
                      <a:pt x="7762" y="13126"/>
                      <a:pt x="7762" y="13500"/>
                    </a:cubicBezTo>
                    <a:lnTo>
                      <a:pt x="7762" y="20249"/>
                    </a:lnTo>
                    <a:lnTo>
                      <a:pt x="3374" y="20249"/>
                    </a:lnTo>
                    <a:lnTo>
                      <a:pt x="3374" y="11475"/>
                    </a:lnTo>
                    <a:lnTo>
                      <a:pt x="18224" y="11475"/>
                    </a:lnTo>
                    <a:cubicBezTo>
                      <a:pt x="18224" y="11475"/>
                      <a:pt x="18224" y="20249"/>
                      <a:pt x="18224" y="20249"/>
                    </a:cubicBezTo>
                    <a:close/>
                    <a:moveTo>
                      <a:pt x="13499" y="20249"/>
                    </a:moveTo>
                    <a:lnTo>
                      <a:pt x="8437" y="20249"/>
                    </a:lnTo>
                    <a:lnTo>
                      <a:pt x="8437" y="13500"/>
                    </a:lnTo>
                    <a:lnTo>
                      <a:pt x="13499" y="13500"/>
                    </a:lnTo>
                    <a:cubicBezTo>
                      <a:pt x="13499" y="13500"/>
                      <a:pt x="13499" y="20249"/>
                      <a:pt x="13499" y="20249"/>
                    </a:cubicBezTo>
                    <a:close/>
                    <a:moveTo>
                      <a:pt x="1349" y="9450"/>
                    </a:moveTo>
                    <a:lnTo>
                      <a:pt x="1349" y="8774"/>
                    </a:lnTo>
                    <a:cubicBezTo>
                      <a:pt x="1349" y="8628"/>
                      <a:pt x="1397" y="8486"/>
                      <a:pt x="1485" y="8370"/>
                    </a:cubicBezTo>
                    <a:lnTo>
                      <a:pt x="3510" y="5670"/>
                    </a:lnTo>
                    <a:cubicBezTo>
                      <a:pt x="3637" y="5500"/>
                      <a:pt x="3837" y="5400"/>
                      <a:pt x="4049" y="5400"/>
                    </a:cubicBezTo>
                    <a:lnTo>
                      <a:pt x="5975" y="5400"/>
                    </a:lnTo>
                    <a:lnTo>
                      <a:pt x="3275" y="10124"/>
                    </a:lnTo>
                    <a:lnTo>
                      <a:pt x="2024" y="10124"/>
                    </a:lnTo>
                    <a:cubicBezTo>
                      <a:pt x="1652" y="10124"/>
                      <a:pt x="1349" y="9823"/>
                      <a:pt x="1349" y="9450"/>
                    </a:cubicBezTo>
                    <a:moveTo>
                      <a:pt x="13369" y="5400"/>
                    </a:moveTo>
                    <a:lnTo>
                      <a:pt x="14846" y="5400"/>
                    </a:lnTo>
                    <a:lnTo>
                      <a:pt x="17546" y="10124"/>
                    </a:lnTo>
                    <a:lnTo>
                      <a:pt x="14719" y="10124"/>
                    </a:lnTo>
                    <a:cubicBezTo>
                      <a:pt x="14719" y="10124"/>
                      <a:pt x="13369" y="5400"/>
                      <a:pt x="13369" y="5400"/>
                    </a:cubicBezTo>
                    <a:close/>
                    <a:moveTo>
                      <a:pt x="11137" y="5400"/>
                    </a:moveTo>
                    <a:lnTo>
                      <a:pt x="12666" y="5400"/>
                    </a:lnTo>
                    <a:lnTo>
                      <a:pt x="14016" y="10124"/>
                    </a:lnTo>
                    <a:lnTo>
                      <a:pt x="11137" y="10124"/>
                    </a:lnTo>
                    <a:cubicBezTo>
                      <a:pt x="11137" y="10124"/>
                      <a:pt x="11137" y="5400"/>
                      <a:pt x="11137" y="5400"/>
                    </a:cubicBezTo>
                    <a:close/>
                    <a:moveTo>
                      <a:pt x="8932" y="5400"/>
                    </a:moveTo>
                    <a:lnTo>
                      <a:pt x="10462" y="5400"/>
                    </a:lnTo>
                    <a:lnTo>
                      <a:pt x="10462" y="10124"/>
                    </a:lnTo>
                    <a:lnTo>
                      <a:pt x="7582" y="10124"/>
                    </a:lnTo>
                    <a:cubicBezTo>
                      <a:pt x="7582" y="10124"/>
                      <a:pt x="8932" y="5400"/>
                      <a:pt x="8932" y="5400"/>
                    </a:cubicBezTo>
                    <a:close/>
                    <a:moveTo>
                      <a:pt x="6880" y="10124"/>
                    </a:moveTo>
                    <a:lnTo>
                      <a:pt x="4052" y="10124"/>
                    </a:lnTo>
                    <a:lnTo>
                      <a:pt x="6752" y="5400"/>
                    </a:lnTo>
                    <a:lnTo>
                      <a:pt x="8230" y="5400"/>
                    </a:lnTo>
                    <a:cubicBezTo>
                      <a:pt x="8230" y="5400"/>
                      <a:pt x="6880" y="10124"/>
                      <a:pt x="6880" y="10124"/>
                    </a:cubicBezTo>
                    <a:close/>
                    <a:moveTo>
                      <a:pt x="17549" y="1350"/>
                    </a:moveTo>
                    <a:lnTo>
                      <a:pt x="17549" y="4050"/>
                    </a:lnTo>
                    <a:lnTo>
                      <a:pt x="4049" y="4050"/>
                    </a:lnTo>
                    <a:lnTo>
                      <a:pt x="4049" y="1350"/>
                    </a:lnTo>
                    <a:cubicBezTo>
                      <a:pt x="4049" y="1350"/>
                      <a:pt x="17549" y="1350"/>
                      <a:pt x="17549" y="1350"/>
                    </a:cubicBezTo>
                    <a:close/>
                    <a:moveTo>
                      <a:pt x="21194" y="7560"/>
                    </a:moveTo>
                    <a:lnTo>
                      <a:pt x="19170" y="4861"/>
                    </a:lnTo>
                    <a:cubicBezTo>
                      <a:pt x="19091" y="4755"/>
                      <a:pt x="18997" y="4663"/>
                      <a:pt x="18899" y="4576"/>
                    </a:cubicBezTo>
                    <a:lnTo>
                      <a:pt x="18899" y="1350"/>
                    </a:lnTo>
                    <a:cubicBezTo>
                      <a:pt x="18899" y="605"/>
                      <a:pt x="18295" y="0"/>
                      <a:pt x="17549" y="0"/>
                    </a:cubicBezTo>
                    <a:lnTo>
                      <a:pt x="4049" y="0"/>
                    </a:lnTo>
                    <a:cubicBezTo>
                      <a:pt x="3304" y="0"/>
                      <a:pt x="2699" y="605"/>
                      <a:pt x="2699" y="1350"/>
                    </a:cubicBezTo>
                    <a:lnTo>
                      <a:pt x="2699" y="4576"/>
                    </a:lnTo>
                    <a:cubicBezTo>
                      <a:pt x="2602" y="4663"/>
                      <a:pt x="2508" y="4754"/>
                      <a:pt x="2430" y="4860"/>
                    </a:cubicBezTo>
                    <a:lnTo>
                      <a:pt x="406" y="7559"/>
                    </a:lnTo>
                    <a:cubicBezTo>
                      <a:pt x="143" y="7907"/>
                      <a:pt x="0" y="8338"/>
                      <a:pt x="0" y="8774"/>
                    </a:cubicBezTo>
                    <a:lnTo>
                      <a:pt x="0" y="9450"/>
                    </a:lnTo>
                    <a:cubicBezTo>
                      <a:pt x="0" y="10566"/>
                      <a:pt x="908" y="11475"/>
                      <a:pt x="2024" y="11475"/>
                    </a:cubicBezTo>
                    <a:lnTo>
                      <a:pt x="2024" y="20249"/>
                    </a:lnTo>
                    <a:cubicBezTo>
                      <a:pt x="2024" y="20994"/>
                      <a:pt x="2629" y="21599"/>
                      <a:pt x="3374" y="21599"/>
                    </a:cubicBezTo>
                    <a:lnTo>
                      <a:pt x="18224" y="21599"/>
                    </a:lnTo>
                    <a:cubicBezTo>
                      <a:pt x="18970" y="21599"/>
                      <a:pt x="19575" y="20994"/>
                      <a:pt x="19575" y="20249"/>
                    </a:cubicBezTo>
                    <a:lnTo>
                      <a:pt x="19575" y="11475"/>
                    </a:lnTo>
                    <a:cubicBezTo>
                      <a:pt x="20691" y="11475"/>
                      <a:pt x="21600" y="10566"/>
                      <a:pt x="21600" y="9450"/>
                    </a:cubicBezTo>
                    <a:lnTo>
                      <a:pt x="21600" y="8774"/>
                    </a:lnTo>
                    <a:cubicBezTo>
                      <a:pt x="21600" y="8338"/>
                      <a:pt x="21456" y="7907"/>
                      <a:pt x="21194" y="756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508187" y="2120468"/>
              <a:ext cx="1055359" cy="1053464"/>
              <a:chOff x="3196807" y="1650916"/>
              <a:chExt cx="884237" cy="882650"/>
            </a:xfrm>
          </p:grpSpPr>
          <p:sp>
            <p:nvSpPr>
              <p:cNvPr id="68" name="Oval 7"/>
              <p:cNvSpPr>
                <a:spLocks noChangeArrowheads="1"/>
              </p:cNvSpPr>
              <p:nvPr/>
            </p:nvSpPr>
            <p:spPr bwMode="auto">
              <a:xfrm>
                <a:off x="3196807" y="1650916"/>
                <a:ext cx="884237" cy="8826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zh-CN" altLang="en-US" sz="2400" kern="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grpSp>
            <p:nvGrpSpPr>
              <p:cNvPr id="69" name="Group 112"/>
              <p:cNvGrpSpPr/>
              <p:nvPr/>
            </p:nvGrpSpPr>
            <p:grpSpPr>
              <a:xfrm>
                <a:off x="3459036" y="1926201"/>
                <a:ext cx="359779" cy="337063"/>
                <a:chOff x="5368132" y="3540125"/>
                <a:chExt cx="465138" cy="435769"/>
              </a:xfrm>
              <a:solidFill>
                <a:sysClr val="window" lastClr="FFFFFF"/>
              </a:solidFill>
            </p:grpSpPr>
            <p:sp>
              <p:nvSpPr>
                <p:cNvPr id="70" name="AutoShape 110"/>
                <p:cNvSpPr/>
                <p:nvPr/>
              </p:nvSpPr>
              <p:spPr bwMode="auto">
                <a:xfrm>
                  <a:off x="5426869" y="3598069"/>
                  <a:ext cx="347663" cy="2325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699" y="20255"/>
                      </a:moveTo>
                      <a:lnTo>
                        <a:pt x="899" y="20255"/>
                      </a:lnTo>
                      <a:lnTo>
                        <a:pt x="899" y="1350"/>
                      </a:lnTo>
                      <a:lnTo>
                        <a:pt x="20699" y="1350"/>
                      </a:lnTo>
                      <a:cubicBezTo>
                        <a:pt x="20699" y="1350"/>
                        <a:pt x="20699" y="20255"/>
                        <a:pt x="20699" y="20255"/>
                      </a:cubicBezTo>
                      <a:close/>
                      <a:moveTo>
                        <a:pt x="20699" y="0"/>
                      </a:moveTo>
                      <a:lnTo>
                        <a:pt x="899" y="5"/>
                      </a:lnTo>
                      <a:cubicBezTo>
                        <a:pt x="402" y="5"/>
                        <a:pt x="0" y="603"/>
                        <a:pt x="0" y="1350"/>
                      </a:cubicBezTo>
                      <a:lnTo>
                        <a:pt x="0" y="20249"/>
                      </a:lnTo>
                      <a:cubicBezTo>
                        <a:pt x="0" y="20996"/>
                        <a:pt x="402" y="21599"/>
                        <a:pt x="899" y="21599"/>
                      </a:cubicBezTo>
                      <a:lnTo>
                        <a:pt x="20699" y="21599"/>
                      </a:lnTo>
                      <a:cubicBezTo>
                        <a:pt x="21197" y="21599"/>
                        <a:pt x="21600" y="20996"/>
                        <a:pt x="21600" y="20249"/>
                      </a:cubicBezTo>
                      <a:lnTo>
                        <a:pt x="21600" y="1350"/>
                      </a:lnTo>
                      <a:cubicBezTo>
                        <a:pt x="21600" y="603"/>
                        <a:pt x="21197" y="0"/>
                        <a:pt x="206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25400" tIns="25400" rIns="25400" bIns="25400" anchor="ctr"/>
                <a:lstStyle/>
                <a:p>
                  <a:pPr algn="ctr" defTabSz="304792">
                    <a:defRPr/>
                  </a:pPr>
                  <a:endParaRPr lang="en-US" sz="20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ea typeface="宋体" panose="02010600030101010101" pitchFamily="2" charset="-122"/>
                    <a:sym typeface="Gill Sans" charset="0"/>
                  </a:endParaRPr>
                </a:p>
              </p:txBody>
            </p:sp>
            <p:sp>
              <p:nvSpPr>
                <p:cNvPr id="71" name="AutoShape 111"/>
                <p:cNvSpPr/>
                <p:nvPr/>
              </p:nvSpPr>
              <p:spPr bwMode="auto">
                <a:xfrm>
                  <a:off x="5368132" y="3540125"/>
                  <a:ext cx="465138" cy="4357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6562"/>
                      </a:moveTo>
                      <a:cubicBezTo>
                        <a:pt x="20249" y="16959"/>
                        <a:pt x="19946" y="17282"/>
                        <a:pt x="19575" y="17282"/>
                      </a:cubicBezTo>
                      <a:lnTo>
                        <a:pt x="13499" y="17282"/>
                      </a:lnTo>
                      <a:lnTo>
                        <a:pt x="8099" y="17282"/>
                      </a:lnTo>
                      <a:lnTo>
                        <a:pt x="2024" y="17282"/>
                      </a:lnTo>
                      <a:cubicBezTo>
                        <a:pt x="1651" y="17282"/>
                        <a:pt x="1349" y="16959"/>
                        <a:pt x="1349" y="16562"/>
                      </a:cubicBezTo>
                      <a:lnTo>
                        <a:pt x="1349" y="2160"/>
                      </a:lnTo>
                      <a:cubicBezTo>
                        <a:pt x="1349" y="1762"/>
                        <a:pt x="1651" y="1440"/>
                        <a:pt x="2024" y="1440"/>
                      </a:cubicBezTo>
                      <a:lnTo>
                        <a:pt x="19575" y="1440"/>
                      </a:lnTo>
                      <a:cubicBezTo>
                        <a:pt x="19946" y="1440"/>
                        <a:pt x="20249" y="1762"/>
                        <a:pt x="20249" y="2160"/>
                      </a:cubicBezTo>
                      <a:cubicBezTo>
                        <a:pt x="20249" y="2160"/>
                        <a:pt x="20249" y="16562"/>
                        <a:pt x="20249" y="16562"/>
                      </a:cubicBezTo>
                      <a:close/>
                      <a:moveTo>
                        <a:pt x="19575" y="0"/>
                      </a:moveTo>
                      <a:lnTo>
                        <a:pt x="2024" y="0"/>
                      </a:lnTo>
                      <a:cubicBezTo>
                        <a:pt x="905" y="0"/>
                        <a:pt x="0" y="966"/>
                        <a:pt x="0" y="2160"/>
                      </a:cubicBezTo>
                      <a:lnTo>
                        <a:pt x="0" y="16562"/>
                      </a:lnTo>
                      <a:cubicBezTo>
                        <a:pt x="0" y="17753"/>
                        <a:pt x="903" y="18718"/>
                        <a:pt x="2018" y="18721"/>
                      </a:cubicBezTo>
                      <a:lnTo>
                        <a:pt x="8774" y="18721"/>
                      </a:lnTo>
                      <a:lnTo>
                        <a:pt x="8774" y="19597"/>
                      </a:lnTo>
                      <a:lnTo>
                        <a:pt x="4561" y="20181"/>
                      </a:lnTo>
                      <a:cubicBezTo>
                        <a:pt x="4260" y="20262"/>
                        <a:pt x="4049" y="20549"/>
                        <a:pt x="4049" y="20879"/>
                      </a:cubicBezTo>
                      <a:cubicBezTo>
                        <a:pt x="4049" y="21277"/>
                        <a:pt x="4351" y="21599"/>
                        <a:pt x="4724" y="21599"/>
                      </a:cubicBezTo>
                      <a:lnTo>
                        <a:pt x="16874" y="21599"/>
                      </a:lnTo>
                      <a:cubicBezTo>
                        <a:pt x="17248" y="21599"/>
                        <a:pt x="17549" y="21277"/>
                        <a:pt x="17549" y="20879"/>
                      </a:cubicBezTo>
                      <a:cubicBezTo>
                        <a:pt x="17549" y="20549"/>
                        <a:pt x="17339" y="20262"/>
                        <a:pt x="17038" y="20181"/>
                      </a:cubicBezTo>
                      <a:lnTo>
                        <a:pt x="12824" y="19597"/>
                      </a:lnTo>
                      <a:lnTo>
                        <a:pt x="12824" y="18721"/>
                      </a:lnTo>
                      <a:lnTo>
                        <a:pt x="19581" y="18721"/>
                      </a:lnTo>
                      <a:cubicBezTo>
                        <a:pt x="20696" y="18718"/>
                        <a:pt x="21600" y="17753"/>
                        <a:pt x="21600" y="16562"/>
                      </a:cubicBezTo>
                      <a:lnTo>
                        <a:pt x="21600" y="2160"/>
                      </a:lnTo>
                      <a:cubicBezTo>
                        <a:pt x="21600" y="966"/>
                        <a:pt x="20692" y="0"/>
                        <a:pt x="19575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25400" tIns="25400" rIns="25400" bIns="25400" anchor="ctr"/>
                <a:lstStyle/>
                <a:p>
                  <a:pPr algn="ctr" defTabSz="304792">
                    <a:defRPr/>
                  </a:pPr>
                  <a:endParaRPr lang="en-US" sz="20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ea typeface="宋体" panose="02010600030101010101" pitchFamily="2" charset="-122"/>
                    <a:sym typeface="Gill Sans" charset="0"/>
                  </a:endParaRPr>
                </a:p>
              </p:txBody>
            </p:sp>
          </p:grpSp>
        </p:grpSp>
      </p:grpSp>
      <p:grpSp>
        <p:nvGrpSpPr>
          <p:cNvPr id="31" name="组合 30"/>
          <p:cNvGrpSpPr/>
          <p:nvPr/>
        </p:nvGrpSpPr>
        <p:grpSpPr>
          <a:xfrm>
            <a:off x="1064084" y="296807"/>
            <a:ext cx="4885993" cy="716067"/>
            <a:chOff x="5402407" y="1247256"/>
            <a:chExt cx="4885993" cy="716067"/>
          </a:xfrm>
        </p:grpSpPr>
        <p:sp>
          <p:nvSpPr>
            <p:cNvPr id="32" name="文本框 31"/>
            <p:cNvSpPr txBox="1"/>
            <p:nvPr/>
          </p:nvSpPr>
          <p:spPr>
            <a:xfrm>
              <a:off x="5402407" y="12472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accent2"/>
                  </a:solidFill>
                  <a:latin typeface="+mn-ea"/>
                </a:rPr>
                <a:t>标题文字添加此处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402408" y="1693506"/>
              <a:ext cx="4885992" cy="2698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272650" y="2095986"/>
            <a:ext cx="3238630" cy="1167214"/>
            <a:chOff x="7483989" y="3433235"/>
            <a:chExt cx="3238630" cy="1167214"/>
          </a:xfrm>
        </p:grpSpPr>
        <p:sp>
          <p:nvSpPr>
            <p:cNvPr id="35" name="矩形 34"/>
            <p:cNvSpPr/>
            <p:nvPr/>
          </p:nvSpPr>
          <p:spPr>
            <a:xfrm>
              <a:off x="7483989" y="3732519"/>
              <a:ext cx="3238630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483989" y="343323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72650" y="4185581"/>
            <a:ext cx="3238630" cy="1167214"/>
            <a:chOff x="7483989" y="3433235"/>
            <a:chExt cx="3238630" cy="1167214"/>
          </a:xfrm>
        </p:grpSpPr>
        <p:sp>
          <p:nvSpPr>
            <p:cNvPr id="38" name="矩形 37"/>
            <p:cNvSpPr/>
            <p:nvPr/>
          </p:nvSpPr>
          <p:spPr>
            <a:xfrm>
              <a:off x="7483989" y="3732519"/>
              <a:ext cx="3238630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483989" y="343323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02640" y="2095986"/>
            <a:ext cx="3204443" cy="1167214"/>
            <a:chOff x="7068596" y="3433235"/>
            <a:chExt cx="3204443" cy="1167214"/>
          </a:xfrm>
        </p:grpSpPr>
        <p:sp>
          <p:nvSpPr>
            <p:cNvPr id="44" name="矩形 43"/>
            <p:cNvSpPr/>
            <p:nvPr/>
          </p:nvSpPr>
          <p:spPr>
            <a:xfrm>
              <a:off x="7068596" y="3732519"/>
              <a:ext cx="3204443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222487" y="343323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2640" y="4185581"/>
            <a:ext cx="3204443" cy="1167214"/>
            <a:chOff x="7068596" y="3433235"/>
            <a:chExt cx="3204443" cy="1167214"/>
          </a:xfrm>
        </p:grpSpPr>
        <p:sp>
          <p:nvSpPr>
            <p:cNvPr id="47" name="矩形 46"/>
            <p:cNvSpPr/>
            <p:nvPr/>
          </p:nvSpPr>
          <p:spPr>
            <a:xfrm>
              <a:off x="7068596" y="3732519"/>
              <a:ext cx="3204443" cy="86793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222487" y="343323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21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6" r="19946"/>
          <a:stretch>
            <a:fillRect/>
          </a:stretch>
        </p:blipFill>
        <p:spPr/>
      </p:pic>
      <p:sp>
        <p:nvSpPr>
          <p:cNvPr id="6" name="Freeform 10"/>
          <p:cNvSpPr>
            <a:spLocks/>
          </p:cNvSpPr>
          <p:nvPr/>
        </p:nvSpPr>
        <p:spPr bwMode="auto">
          <a:xfrm>
            <a:off x="3797300" y="854290"/>
            <a:ext cx="4597400" cy="5149420"/>
          </a:xfrm>
          <a:custGeom>
            <a:avLst/>
            <a:gdLst>
              <a:gd name="T0" fmla="*/ 266 w 470"/>
              <a:gd name="T1" fmla="*/ 516 h 526"/>
              <a:gd name="T2" fmla="*/ 204 w 470"/>
              <a:gd name="T3" fmla="*/ 516 h 526"/>
              <a:gd name="T4" fmla="*/ 31 w 470"/>
              <a:gd name="T5" fmla="*/ 416 h 526"/>
              <a:gd name="T6" fmla="*/ 0 w 470"/>
              <a:gd name="T7" fmla="*/ 362 h 526"/>
              <a:gd name="T8" fmla="*/ 0 w 470"/>
              <a:gd name="T9" fmla="*/ 163 h 526"/>
              <a:gd name="T10" fmla="*/ 31 w 470"/>
              <a:gd name="T11" fmla="*/ 109 h 526"/>
              <a:gd name="T12" fmla="*/ 204 w 470"/>
              <a:gd name="T13" fmla="*/ 10 h 526"/>
              <a:gd name="T14" fmla="*/ 266 w 470"/>
              <a:gd name="T15" fmla="*/ 10 h 526"/>
              <a:gd name="T16" fmla="*/ 439 w 470"/>
              <a:gd name="T17" fmla="*/ 109 h 526"/>
              <a:gd name="T18" fmla="*/ 470 w 470"/>
              <a:gd name="T19" fmla="*/ 163 h 526"/>
              <a:gd name="T20" fmla="*/ 470 w 470"/>
              <a:gd name="T21" fmla="*/ 362 h 526"/>
              <a:gd name="T22" fmla="*/ 439 w 470"/>
              <a:gd name="T23" fmla="*/ 416 h 526"/>
              <a:gd name="T24" fmla="*/ 266 w 470"/>
              <a:gd name="T25" fmla="*/ 51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0" h="526">
                <a:moveTo>
                  <a:pt x="266" y="516"/>
                </a:moveTo>
                <a:cubicBezTo>
                  <a:pt x="249" y="526"/>
                  <a:pt x="221" y="526"/>
                  <a:pt x="204" y="516"/>
                </a:cubicBezTo>
                <a:cubicBezTo>
                  <a:pt x="31" y="416"/>
                  <a:pt x="31" y="416"/>
                  <a:pt x="31" y="416"/>
                </a:cubicBezTo>
                <a:cubicBezTo>
                  <a:pt x="14" y="406"/>
                  <a:pt x="0" y="382"/>
                  <a:pt x="0" y="362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3"/>
                  <a:pt x="14" y="119"/>
                  <a:pt x="31" y="109"/>
                </a:cubicBezTo>
                <a:cubicBezTo>
                  <a:pt x="204" y="10"/>
                  <a:pt x="204" y="10"/>
                  <a:pt x="204" y="10"/>
                </a:cubicBezTo>
                <a:cubicBezTo>
                  <a:pt x="221" y="0"/>
                  <a:pt x="249" y="0"/>
                  <a:pt x="266" y="1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56" y="119"/>
                  <a:pt x="470" y="143"/>
                  <a:pt x="470" y="163"/>
                </a:cubicBezTo>
                <a:cubicBezTo>
                  <a:pt x="470" y="362"/>
                  <a:pt x="470" y="362"/>
                  <a:pt x="470" y="362"/>
                </a:cubicBezTo>
                <a:cubicBezTo>
                  <a:pt x="470" y="382"/>
                  <a:pt x="456" y="406"/>
                  <a:pt x="439" y="416"/>
                </a:cubicBezTo>
                <a:lnTo>
                  <a:pt x="266" y="516"/>
                </a:lnTo>
                <a:close/>
              </a:path>
            </a:pathLst>
          </a:custGeom>
          <a:solidFill>
            <a:schemeClr val="accent2">
              <a:alpha val="85000"/>
            </a:schemeClr>
          </a:solidFill>
          <a:ln w="31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5" name="商务伴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52" y="-831032"/>
            <a:ext cx="510048" cy="51004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991430" y="2919982"/>
            <a:ext cx="420914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感谢你的支持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91429" y="3613354"/>
            <a:ext cx="4209142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The user can demonstrate on a projector or computer, or print the presentation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103583" y="4506636"/>
            <a:ext cx="1984832" cy="437600"/>
            <a:chOff x="5457830" y="4754829"/>
            <a:chExt cx="1984832" cy="437600"/>
          </a:xfrm>
        </p:grpSpPr>
        <p:sp>
          <p:nvSpPr>
            <p:cNvPr id="35" name="矩形 34"/>
            <p:cNvSpPr/>
            <p:nvPr/>
          </p:nvSpPr>
          <p:spPr>
            <a:xfrm>
              <a:off x="5457830" y="4754829"/>
              <a:ext cx="1984832" cy="437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726238" y="481990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A8A7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汇报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A8A7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人：小白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A8A7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4977746" y="1815222"/>
            <a:ext cx="2236510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2018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 rot="5400000">
            <a:off x="40492" y="5649580"/>
            <a:ext cx="1287981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5959"/>
                    </a:gs>
                    <a:gs pos="100000">
                      <a:srgbClr val="333435"/>
                    </a:gs>
                  </a:gsLst>
                  <a:lin ang="8100000" scaled="1"/>
                </a:gradFill>
                <a:effectLst/>
                <a:uLnTx/>
                <a:uFillTx/>
                <a:latin typeface="Arial"/>
                <a:ea typeface="微软雅黑"/>
                <a:cs typeface="+mn-cs"/>
              </a:rPr>
              <a:t>BY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595959"/>
                    </a:gs>
                    <a:gs pos="100000">
                      <a:srgbClr val="333435"/>
                    </a:gs>
                  </a:gsLst>
                  <a:lin ang="8100000" scaled="1"/>
                </a:gradFill>
                <a:effectLst/>
                <a:uLnTx/>
                <a:uFillTx/>
                <a:latin typeface="Arial"/>
                <a:ea typeface="微软雅黑"/>
                <a:cs typeface="+mn-cs"/>
              </a:rPr>
              <a:t>: </a:t>
            </a:r>
            <a:r>
              <a:rPr lang="en-US" altLang="zh-CN" sz="1200">
                <a:gradFill>
                  <a:gsLst>
                    <a:gs pos="0">
                      <a:srgbClr val="595959"/>
                    </a:gs>
                    <a:gs pos="100000">
                      <a:srgbClr val="333435"/>
                    </a:gs>
                  </a:gsLst>
                  <a:lin ang="8100000" scaled="1"/>
                </a:gradFill>
                <a:latin typeface="Arial"/>
                <a:ea typeface="微软雅黑"/>
              </a:rPr>
              <a:t>XIAO BAIC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95959"/>
                  </a:gs>
                  <a:gs pos="100000">
                    <a:srgbClr val="333435"/>
                  </a:gs>
                </a:gsLst>
                <a:lin ang="8100000" scaled="1"/>
              </a:gra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椭圆 21"/>
          <p:cNvSpPr/>
          <p:nvPr/>
        </p:nvSpPr>
        <p:spPr>
          <a:xfrm>
            <a:off x="11287560" y="555415"/>
            <a:ext cx="436544" cy="397722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D4CDADA-5E4D-4777-877E-792F391F6A72}"/>
              </a:ext>
            </a:extLst>
          </p:cNvPr>
          <p:cNvGrpSpPr/>
          <p:nvPr/>
        </p:nvGrpSpPr>
        <p:grpSpPr>
          <a:xfrm>
            <a:off x="11287560" y="5979235"/>
            <a:ext cx="358457" cy="245745"/>
            <a:chOff x="10848975" y="5979235"/>
            <a:chExt cx="358457" cy="24574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BA8D7E1-CD8B-4E99-BB84-043963E2842C}"/>
                </a:ext>
              </a:extLst>
            </p:cNvPr>
            <p:cNvGrpSpPr/>
            <p:nvPr/>
          </p:nvGrpSpPr>
          <p:grpSpPr>
            <a:xfrm>
              <a:off x="10848975" y="5979235"/>
              <a:ext cx="358457" cy="45719"/>
              <a:chOff x="10848975" y="5979235"/>
              <a:chExt cx="358457" cy="45719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xmlns="" id="{63A95D59-D90F-44F3-A3B5-D598124FA6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48975" y="6003710"/>
                <a:ext cx="2870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F1EF8945-1625-4C33-BF12-0076884D2BB9}"/>
                  </a:ext>
                </a:extLst>
              </p:cNvPr>
              <p:cNvSpPr/>
              <p:nvPr/>
            </p:nvSpPr>
            <p:spPr>
              <a:xfrm>
                <a:off x="11161713" y="597923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D2E067F2-786D-4914-A7EB-E7F4C573E636}"/>
                </a:ext>
              </a:extLst>
            </p:cNvPr>
            <p:cNvGrpSpPr/>
            <p:nvPr/>
          </p:nvGrpSpPr>
          <p:grpSpPr>
            <a:xfrm>
              <a:off x="10848975" y="6079248"/>
              <a:ext cx="358457" cy="45719"/>
              <a:chOff x="10848975" y="5979235"/>
              <a:chExt cx="358457" cy="45719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6BD0DB31-8F3A-4351-BE98-771AA44EE0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48975" y="6003710"/>
                <a:ext cx="2870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82B997B3-8C60-42FA-992E-3D8DFD7A8808}"/>
                  </a:ext>
                </a:extLst>
              </p:cNvPr>
              <p:cNvSpPr/>
              <p:nvPr/>
            </p:nvSpPr>
            <p:spPr>
              <a:xfrm>
                <a:off x="11161713" y="597923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92A76E6-16AB-4BA0-BEE7-D7AFAD7AE44F}"/>
                </a:ext>
              </a:extLst>
            </p:cNvPr>
            <p:cNvGrpSpPr/>
            <p:nvPr/>
          </p:nvGrpSpPr>
          <p:grpSpPr>
            <a:xfrm>
              <a:off x="10848975" y="6179261"/>
              <a:ext cx="358457" cy="45719"/>
              <a:chOff x="10848975" y="5979235"/>
              <a:chExt cx="358457" cy="45719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F7DDE9FF-42F1-4FF0-9D70-285C599D13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48975" y="6003710"/>
                <a:ext cx="2870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4C394605-3F7F-4FCF-B5A1-91E86B4F613A}"/>
                  </a:ext>
                </a:extLst>
              </p:cNvPr>
              <p:cNvSpPr/>
              <p:nvPr/>
            </p:nvSpPr>
            <p:spPr>
              <a:xfrm>
                <a:off x="11161713" y="5979235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图片 11" descr="图片包含 矢量图形&#10;&#10;已生成高可信度的说明">
            <a:extLst>
              <a:ext uri="{FF2B5EF4-FFF2-40B4-BE49-F238E27FC236}">
                <a16:creationId xmlns:a16="http://schemas.microsoft.com/office/drawing/2014/main" xmlns="" id="{577E5B30-5D70-4104-A014-8996D1C88F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0EBE7"/>
              </a:clrFrom>
              <a:clrTo>
                <a:srgbClr val="F0EB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49" y="269113"/>
            <a:ext cx="1037344" cy="77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48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 animBg="1"/>
      <p:bldP spid="18" grpId="0"/>
      <p:bldP spid="27" grpId="0"/>
      <p:bldP spid="39" grpId="0"/>
      <p:bldP spid="42" grpId="0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F7D95F60-B4BD-4037-BA15-D0A6547BA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78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1" y="3428999"/>
            <a:ext cx="6141260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428999"/>
            <a:ext cx="6095666" cy="34288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5" y="2997058"/>
            <a:ext cx="1591275" cy="15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3429000"/>
            <a:ext cx="6095665" cy="34288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3428999"/>
            <a:ext cx="6095667" cy="3428813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6061863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12104134" y="188"/>
            <a:ext cx="87866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2315896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推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6944219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有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25749" y="2407556"/>
            <a:ext cx="5028951" cy="1052107"/>
            <a:chOff x="823378" y="2191656"/>
            <a:chExt cx="5272622" cy="1103086"/>
          </a:xfrm>
        </p:grpSpPr>
        <p:sp>
          <p:nvSpPr>
            <p:cNvPr id="2" name="矩形 1"/>
            <p:cNvSpPr/>
            <p:nvPr/>
          </p:nvSpPr>
          <p:spPr>
            <a:xfrm>
              <a:off x="874713" y="2191656"/>
              <a:ext cx="5221287" cy="110308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23378" y="2377904"/>
              <a:ext cx="4606853" cy="707886"/>
              <a:chOff x="4225483" y="1291744"/>
              <a:chExt cx="4606853" cy="707886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349145" y="1424704"/>
                <a:ext cx="3483191" cy="484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+mn-ea"/>
                  </a:rPr>
                  <a:t>标题文字添加此处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4225483" y="1291744"/>
                <a:ext cx="112559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2"/>
                    </a:solidFill>
                  </a:rPr>
                  <a:t>01.</a:t>
                </a:r>
                <a:endParaRPr lang="zh-CN" altLang="en-US" sz="4000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288337" y="2407556"/>
            <a:ext cx="5028951" cy="1052107"/>
            <a:chOff x="823378" y="2191656"/>
            <a:chExt cx="5272622" cy="1103086"/>
          </a:xfrm>
        </p:grpSpPr>
        <p:sp>
          <p:nvSpPr>
            <p:cNvPr id="27" name="矩形 26"/>
            <p:cNvSpPr/>
            <p:nvPr/>
          </p:nvSpPr>
          <p:spPr>
            <a:xfrm>
              <a:off x="874713" y="2191656"/>
              <a:ext cx="5221287" cy="110308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23378" y="2377904"/>
              <a:ext cx="4606853" cy="742186"/>
              <a:chOff x="4225483" y="1291744"/>
              <a:chExt cx="4606853" cy="74218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349145" y="1415020"/>
                <a:ext cx="3483191" cy="484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+mn-ea"/>
                  </a:rPr>
                  <a:t>标题文字添加此处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225483" y="1291744"/>
                <a:ext cx="1125590" cy="7421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2"/>
                    </a:solidFill>
                  </a:rPr>
                  <a:t>02.</a:t>
                </a:r>
                <a:endParaRPr lang="zh-CN" altLang="en-US" sz="4000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25749" y="4005263"/>
            <a:ext cx="5028951" cy="1052107"/>
            <a:chOff x="823378" y="2191656"/>
            <a:chExt cx="5272622" cy="1103086"/>
          </a:xfrm>
        </p:grpSpPr>
        <p:sp>
          <p:nvSpPr>
            <p:cNvPr id="33" name="矩形 32"/>
            <p:cNvSpPr/>
            <p:nvPr/>
          </p:nvSpPr>
          <p:spPr>
            <a:xfrm>
              <a:off x="874713" y="2191656"/>
              <a:ext cx="5221287" cy="110308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23378" y="2377904"/>
              <a:ext cx="4606853" cy="742186"/>
              <a:chOff x="4225483" y="1291744"/>
              <a:chExt cx="4606853" cy="742186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5349145" y="1416261"/>
                <a:ext cx="3483191" cy="484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+mn-ea"/>
                  </a:rPr>
                  <a:t>标题文字添加此处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4225483" y="1291744"/>
                <a:ext cx="1125590" cy="7421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2"/>
                    </a:solidFill>
                  </a:rPr>
                  <a:t>03.</a:t>
                </a:r>
                <a:endParaRPr lang="zh-CN" altLang="en-US" sz="4000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6288337" y="4005263"/>
            <a:ext cx="5028951" cy="1052107"/>
            <a:chOff x="823378" y="2191656"/>
            <a:chExt cx="5272622" cy="1103086"/>
          </a:xfrm>
        </p:grpSpPr>
        <p:sp>
          <p:nvSpPr>
            <p:cNvPr id="39" name="矩形 38"/>
            <p:cNvSpPr/>
            <p:nvPr/>
          </p:nvSpPr>
          <p:spPr>
            <a:xfrm>
              <a:off x="874713" y="2191656"/>
              <a:ext cx="5221287" cy="110308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823378" y="2377904"/>
              <a:ext cx="4606853" cy="742186"/>
              <a:chOff x="4225483" y="1291744"/>
              <a:chExt cx="4606853" cy="742186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5349145" y="1415020"/>
                <a:ext cx="3483191" cy="484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+mn-ea"/>
                  </a:rPr>
                  <a:t>标题文字添加此处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4225483" y="1291744"/>
                <a:ext cx="1125590" cy="7421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4000" dirty="0">
                    <a:solidFill>
                      <a:schemeClr val="accent2"/>
                    </a:solidFill>
                  </a:rPr>
                  <a:t>04.</a:t>
                </a:r>
                <a:endParaRPr lang="zh-CN" altLang="en-US" sz="4000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1064084" y="296807"/>
            <a:ext cx="4885993" cy="716067"/>
            <a:chOff x="5402407" y="1247256"/>
            <a:chExt cx="4885993" cy="716067"/>
          </a:xfrm>
        </p:grpSpPr>
        <p:sp>
          <p:nvSpPr>
            <p:cNvPr id="45" name="文本框 44"/>
            <p:cNvSpPr txBox="1"/>
            <p:nvPr/>
          </p:nvSpPr>
          <p:spPr>
            <a:xfrm>
              <a:off x="5402407" y="12472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800" b="1" dirty="0">
                  <a:solidFill>
                    <a:schemeClr val="accent2"/>
                  </a:solidFill>
                </a:rPr>
                <a:t>CONTENTS</a:t>
              </a:r>
              <a:endParaRPr lang="zh-CN" altLang="en-US" sz="2800" b="1" dirty="0">
                <a:solidFill>
                  <a:schemeClr val="accent2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402408" y="1693506"/>
              <a:ext cx="4885992" cy="2698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253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6874" y="1477926"/>
            <a:ext cx="50200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</a:t>
            </a:r>
            <a:r>
              <a:rPr lang="zh-CN" altLang="en-US" dirty="0" smtClean="0"/>
              <a:t>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/>
              <a:t>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480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9" r="19999"/>
          <a:stretch>
            <a:fillRect/>
          </a:stretch>
        </p:blipFill>
        <p:spPr/>
      </p:pic>
      <p:sp>
        <p:nvSpPr>
          <p:cNvPr id="11" name="任意多边形 10"/>
          <p:cNvSpPr/>
          <p:nvPr/>
        </p:nvSpPr>
        <p:spPr>
          <a:xfrm>
            <a:off x="0" y="0"/>
            <a:ext cx="5696856" cy="6858000"/>
          </a:xfrm>
          <a:custGeom>
            <a:avLst/>
            <a:gdLst>
              <a:gd name="connsiteX0" fmla="*/ 0 w 5696856"/>
              <a:gd name="connsiteY0" fmla="*/ 0 h 6858000"/>
              <a:gd name="connsiteX1" fmla="*/ 4723147 w 5696856"/>
              <a:gd name="connsiteY1" fmla="*/ 0 h 6858000"/>
              <a:gd name="connsiteX2" fmla="*/ 4903966 w 5696856"/>
              <a:gd name="connsiteY2" fmla="*/ 297639 h 6858000"/>
              <a:gd name="connsiteX3" fmla="*/ 5696856 w 5696856"/>
              <a:gd name="connsiteY3" fmla="*/ 3429000 h 6858000"/>
              <a:gd name="connsiteX4" fmla="*/ 4745783 w 5696856"/>
              <a:gd name="connsiteY4" fmla="*/ 6835470 h 6858000"/>
              <a:gd name="connsiteX5" fmla="*/ 4731339 w 5696856"/>
              <a:gd name="connsiteY5" fmla="*/ 6858000 h 6858000"/>
              <a:gd name="connsiteX6" fmla="*/ 0 w 569685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96856" h="6858000">
                <a:moveTo>
                  <a:pt x="0" y="0"/>
                </a:moveTo>
                <a:lnTo>
                  <a:pt x="4723147" y="0"/>
                </a:lnTo>
                <a:lnTo>
                  <a:pt x="4903966" y="297639"/>
                </a:lnTo>
                <a:cubicBezTo>
                  <a:pt x="5409628" y="1228478"/>
                  <a:pt x="5696856" y="2295196"/>
                  <a:pt x="5696856" y="3429000"/>
                </a:cubicBezTo>
                <a:cubicBezTo>
                  <a:pt x="5696856" y="4676186"/>
                  <a:pt x="5349311" y="5842198"/>
                  <a:pt x="4745783" y="6835470"/>
                </a:cubicBezTo>
                <a:lnTo>
                  <a:pt x="473133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6727370" y="3105834"/>
            <a:ext cx="42018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标题文字添加此处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17584" y="2427238"/>
            <a:ext cx="2814716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  <a:cs typeface="+mn-cs"/>
              </a:rPr>
              <a:t>PART 01</a:t>
            </a:r>
          </a:p>
        </p:txBody>
      </p:sp>
    </p:spTree>
    <p:extLst>
      <p:ext uri="{BB962C8B-B14F-4D97-AF65-F5344CB8AC3E}">
        <p14:creationId xmlns:p14="http://schemas.microsoft.com/office/powerpoint/2010/main" val="2459340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71724"/>
            <a:ext cx="7170057" cy="3425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1064084" y="296807"/>
            <a:ext cx="4885993" cy="716067"/>
            <a:chOff x="5402407" y="1247256"/>
            <a:chExt cx="4885993" cy="716067"/>
          </a:xfrm>
        </p:grpSpPr>
        <p:sp>
          <p:nvSpPr>
            <p:cNvPr id="6" name="文本框 5"/>
            <p:cNvSpPr txBox="1"/>
            <p:nvPr/>
          </p:nvSpPr>
          <p:spPr>
            <a:xfrm>
              <a:off x="5402407" y="12472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accent2"/>
                  </a:solidFill>
                  <a:latin typeface="+mn-ea"/>
                </a:rPr>
                <a:t>标题文字添加此处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02408" y="1693506"/>
              <a:ext cx="4885992" cy="2698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64084" y="2546030"/>
            <a:ext cx="5697320" cy="2349672"/>
            <a:chOff x="7483989" y="3376085"/>
            <a:chExt cx="5697320" cy="2349672"/>
          </a:xfrm>
        </p:grpSpPr>
        <p:sp>
          <p:nvSpPr>
            <p:cNvPr id="12" name="矩形 11"/>
            <p:cNvSpPr/>
            <p:nvPr/>
          </p:nvSpPr>
          <p:spPr>
            <a:xfrm>
              <a:off x="7483989" y="3732519"/>
              <a:ext cx="5697320" cy="199323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烦恼，喜欢大家多多支持，谢谢！小白，一个资深</a:t>
              </a:r>
              <a:r>
                <a:rPr lang="en-US" altLang="zh-CN" sz="14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烦恼，喜欢大家多多支持，谢谢！小白，一个资深</a:t>
              </a:r>
              <a:r>
                <a:rPr lang="en-US" altLang="zh-CN" sz="14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+mn-ea"/>
                </a:rPr>
                <a:t>烦恼，喜欢大家多多支持，谢谢！</a:t>
              </a:r>
            </a:p>
            <a:p>
              <a:pPr algn="just">
                <a:lnSpc>
                  <a:spcPct val="150000"/>
                </a:lnSpc>
              </a:pP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483989" y="337608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+mn-ea"/>
                </a:rPr>
                <a:t>请关注公众号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4" r="9654"/>
          <a:stretch>
            <a:fillRect/>
          </a:stretch>
        </p:blipFill>
        <p:spPr/>
      </p:pic>
      <p:sp>
        <p:nvSpPr>
          <p:cNvPr id="9" name="矩形 8"/>
          <p:cNvSpPr/>
          <p:nvPr/>
        </p:nvSpPr>
        <p:spPr>
          <a:xfrm>
            <a:off x="11317288" y="1871724"/>
            <a:ext cx="874712" cy="34259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610886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1064084" y="296807"/>
            <a:ext cx="4885993" cy="716067"/>
            <a:chOff x="5402407" y="1247256"/>
            <a:chExt cx="4885993" cy="716067"/>
          </a:xfrm>
        </p:grpSpPr>
        <p:sp>
          <p:nvSpPr>
            <p:cNvPr id="61" name="文本框 60"/>
            <p:cNvSpPr txBox="1"/>
            <p:nvPr/>
          </p:nvSpPr>
          <p:spPr>
            <a:xfrm>
              <a:off x="5402407" y="12472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accent2"/>
                  </a:solidFill>
                  <a:latin typeface="+mn-ea"/>
                </a:rPr>
                <a:t>标题文字添加此处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402408" y="1693506"/>
              <a:ext cx="4885992" cy="2698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0480" y="4882830"/>
            <a:ext cx="10486808" cy="1380176"/>
            <a:chOff x="7483989" y="3376085"/>
            <a:chExt cx="10486808" cy="1380176"/>
          </a:xfrm>
        </p:grpSpPr>
        <p:sp>
          <p:nvSpPr>
            <p:cNvPr id="65" name="矩形 64"/>
            <p:cNvSpPr/>
            <p:nvPr/>
          </p:nvSpPr>
          <p:spPr>
            <a:xfrm>
              <a:off x="7483989" y="3732519"/>
              <a:ext cx="10486808" cy="10237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</a:p>
            <a:p>
              <a:pPr algn="just">
                <a:lnSpc>
                  <a:spcPct val="15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483989" y="337608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739900" y="3558961"/>
            <a:ext cx="1578628" cy="939456"/>
            <a:chOff x="1671560" y="3516983"/>
            <a:chExt cx="2050552" cy="939456"/>
          </a:xfrm>
        </p:grpSpPr>
        <p:sp>
          <p:nvSpPr>
            <p:cNvPr id="69" name="矩形 68"/>
            <p:cNvSpPr/>
            <p:nvPr/>
          </p:nvSpPr>
          <p:spPr>
            <a:xfrm>
              <a:off x="1671560" y="351698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671560" y="382224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671560" y="412750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32" name="椭圆 31"/>
          <p:cNvSpPr/>
          <p:nvPr/>
        </p:nvSpPr>
        <p:spPr>
          <a:xfrm>
            <a:off x="2879167" y="2796617"/>
            <a:ext cx="505383" cy="50538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254067" y="2796617"/>
            <a:ext cx="505383" cy="5053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628967" y="2796617"/>
            <a:ext cx="505383" cy="5053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0003867" y="2796617"/>
            <a:ext cx="505383" cy="5053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CBE62CC8-D602-41C4-8947-A10A95438D20}"/>
              </a:ext>
            </a:extLst>
          </p:cNvPr>
          <p:cNvGrpSpPr/>
          <p:nvPr/>
        </p:nvGrpSpPr>
        <p:grpSpPr>
          <a:xfrm>
            <a:off x="4119236" y="3558961"/>
            <a:ext cx="1578628" cy="939456"/>
            <a:chOff x="1671560" y="3516983"/>
            <a:chExt cx="2050552" cy="939456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17920CF8-AC0A-42D7-BA2B-405A5A8E5F32}"/>
                </a:ext>
              </a:extLst>
            </p:cNvPr>
            <p:cNvSpPr/>
            <p:nvPr/>
          </p:nvSpPr>
          <p:spPr>
            <a:xfrm>
              <a:off x="1671560" y="351698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8CA26E19-4FCF-4F4F-8E0A-97363E1F8121}"/>
                </a:ext>
              </a:extLst>
            </p:cNvPr>
            <p:cNvSpPr/>
            <p:nvPr/>
          </p:nvSpPr>
          <p:spPr>
            <a:xfrm>
              <a:off x="1671560" y="382224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4C7EA1BF-292D-4C45-841E-F567C1A3A639}"/>
                </a:ext>
              </a:extLst>
            </p:cNvPr>
            <p:cNvSpPr/>
            <p:nvPr/>
          </p:nvSpPr>
          <p:spPr>
            <a:xfrm>
              <a:off x="1671560" y="412750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4320B9D7-A14E-4962-8647-51A76CC7C9D7}"/>
              </a:ext>
            </a:extLst>
          </p:cNvPr>
          <p:cNvGrpSpPr/>
          <p:nvPr/>
        </p:nvGrpSpPr>
        <p:grpSpPr>
          <a:xfrm>
            <a:off x="6498572" y="3558961"/>
            <a:ext cx="1578628" cy="939456"/>
            <a:chOff x="1671560" y="3516983"/>
            <a:chExt cx="2050552" cy="939456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268E97E3-F092-433F-9A29-6B33CAED09B9}"/>
                </a:ext>
              </a:extLst>
            </p:cNvPr>
            <p:cNvSpPr/>
            <p:nvPr/>
          </p:nvSpPr>
          <p:spPr>
            <a:xfrm>
              <a:off x="1671560" y="351698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C68F7B38-6007-494C-9F24-F51C5C37783C}"/>
                </a:ext>
              </a:extLst>
            </p:cNvPr>
            <p:cNvSpPr/>
            <p:nvPr/>
          </p:nvSpPr>
          <p:spPr>
            <a:xfrm>
              <a:off x="1671560" y="382224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BF6316DF-EF83-4D84-969D-873C17287323}"/>
                </a:ext>
              </a:extLst>
            </p:cNvPr>
            <p:cNvSpPr/>
            <p:nvPr/>
          </p:nvSpPr>
          <p:spPr>
            <a:xfrm>
              <a:off x="1671560" y="412750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AB2AA0DE-FC6A-4C1C-8921-05A1AE53CCA5}"/>
              </a:ext>
            </a:extLst>
          </p:cNvPr>
          <p:cNvGrpSpPr/>
          <p:nvPr/>
        </p:nvGrpSpPr>
        <p:grpSpPr>
          <a:xfrm>
            <a:off x="8877908" y="3558961"/>
            <a:ext cx="1578628" cy="939456"/>
            <a:chOff x="1671560" y="3516983"/>
            <a:chExt cx="2050552" cy="939456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83C87EEA-7864-42E2-BEBB-C13E57A3EE29}"/>
                </a:ext>
              </a:extLst>
            </p:cNvPr>
            <p:cNvSpPr/>
            <p:nvPr/>
          </p:nvSpPr>
          <p:spPr>
            <a:xfrm>
              <a:off x="1671560" y="351698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0AC19CB8-58DC-44C8-9D42-05CEA0C6BF80}"/>
                </a:ext>
              </a:extLst>
            </p:cNvPr>
            <p:cNvSpPr/>
            <p:nvPr/>
          </p:nvSpPr>
          <p:spPr>
            <a:xfrm>
              <a:off x="1671560" y="382224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EC670A5F-86BE-4EA5-AAC2-DF2BDA37A561}"/>
                </a:ext>
              </a:extLst>
            </p:cNvPr>
            <p:cNvSpPr/>
            <p:nvPr/>
          </p:nvSpPr>
          <p:spPr>
            <a:xfrm>
              <a:off x="1671560" y="4127503"/>
              <a:ext cx="2050552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请关注公众号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2730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6" grpId="0" animBg="1"/>
      <p:bldP spid="41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4043045" y="3992245"/>
            <a:ext cx="571500" cy="571500"/>
          </a:xfrm>
          <a:prstGeom prst="ellipse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184015" y="1657350"/>
            <a:ext cx="891540" cy="891540"/>
          </a:xfrm>
          <a:prstGeom prst="ellipse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219315" y="1687830"/>
            <a:ext cx="362585" cy="362585"/>
          </a:xfrm>
          <a:prstGeom prst="ellipse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8" name="椭圆 37"/>
          <p:cNvSpPr/>
          <p:nvPr/>
        </p:nvSpPr>
        <p:spPr>
          <a:xfrm>
            <a:off x="7595870" y="3679825"/>
            <a:ext cx="640080" cy="640080"/>
          </a:xfrm>
          <a:prstGeom prst="ellipse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39" name="椭圆 38"/>
          <p:cNvSpPr/>
          <p:nvPr/>
        </p:nvSpPr>
        <p:spPr>
          <a:xfrm>
            <a:off x="1962150" y="3762375"/>
            <a:ext cx="362585" cy="362585"/>
          </a:xfrm>
          <a:prstGeom prst="ellipse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40" name="椭圆 39"/>
          <p:cNvSpPr/>
          <p:nvPr/>
        </p:nvSpPr>
        <p:spPr>
          <a:xfrm>
            <a:off x="10170795" y="2804795"/>
            <a:ext cx="362585" cy="362585"/>
          </a:xfrm>
          <a:prstGeom prst="ellipse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grpSp>
        <p:nvGrpSpPr>
          <p:cNvPr id="20" name="组合 19"/>
          <p:cNvGrpSpPr/>
          <p:nvPr/>
        </p:nvGrpSpPr>
        <p:grpSpPr>
          <a:xfrm>
            <a:off x="1064084" y="296807"/>
            <a:ext cx="4885993" cy="716067"/>
            <a:chOff x="5402407" y="1247256"/>
            <a:chExt cx="4885993" cy="716067"/>
          </a:xfrm>
        </p:grpSpPr>
        <p:sp>
          <p:nvSpPr>
            <p:cNvPr id="21" name="文本框 20"/>
            <p:cNvSpPr txBox="1"/>
            <p:nvPr/>
          </p:nvSpPr>
          <p:spPr>
            <a:xfrm>
              <a:off x="5402407" y="12472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accent2"/>
                  </a:solidFill>
                  <a:latin typeface="+mn-ea"/>
                </a:rPr>
                <a:t>标题文字添加此处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402408" y="1693506"/>
              <a:ext cx="4885992" cy="2698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0480" y="4871486"/>
            <a:ext cx="10486808" cy="1380176"/>
            <a:chOff x="7483989" y="3376085"/>
            <a:chExt cx="10486808" cy="1380176"/>
          </a:xfrm>
        </p:grpSpPr>
        <p:sp>
          <p:nvSpPr>
            <p:cNvPr id="24" name="矩形 23"/>
            <p:cNvSpPr/>
            <p:nvPr/>
          </p:nvSpPr>
          <p:spPr>
            <a:xfrm>
              <a:off x="7483989" y="3732519"/>
              <a:ext cx="10486808" cy="10237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just">
                <a:lnSpc>
                  <a:spcPct val="150000"/>
                </a:lnSpc>
              </a:pPr>
              <a:endPara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483989" y="337608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5" r="16645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3411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358242"/>
              </p:ext>
            </p:extLst>
          </p:nvPr>
        </p:nvGraphicFramePr>
        <p:xfrm>
          <a:off x="3434577" y="2004734"/>
          <a:ext cx="5322843" cy="3549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椭圆 29"/>
          <p:cNvSpPr/>
          <p:nvPr/>
        </p:nvSpPr>
        <p:spPr>
          <a:xfrm>
            <a:off x="4755043" y="2438399"/>
            <a:ext cx="2681910" cy="268191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srgbClr val="002060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12" name="Group 242"/>
          <p:cNvGrpSpPr/>
          <p:nvPr/>
        </p:nvGrpSpPr>
        <p:grpSpPr>
          <a:xfrm>
            <a:off x="5448667" y="3247721"/>
            <a:ext cx="1294662" cy="987066"/>
            <a:chOff x="2908300" y="2946400"/>
            <a:chExt cx="447675" cy="341313"/>
          </a:xfrm>
          <a:solidFill>
            <a:schemeClr val="accent2"/>
          </a:solidFill>
        </p:grpSpPr>
        <p:sp>
          <p:nvSpPr>
            <p:cNvPr id="113" name="Freeform 227"/>
            <p:cNvSpPr>
              <a:spLocks/>
            </p:cNvSpPr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14" name="Freeform 228"/>
            <p:cNvSpPr>
              <a:spLocks/>
            </p:cNvSpPr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064084" y="296807"/>
            <a:ext cx="4885993" cy="716067"/>
            <a:chOff x="5402407" y="1247256"/>
            <a:chExt cx="4885993" cy="716067"/>
          </a:xfrm>
        </p:grpSpPr>
        <p:sp>
          <p:nvSpPr>
            <p:cNvPr id="116" name="文本框 115"/>
            <p:cNvSpPr txBox="1"/>
            <p:nvPr/>
          </p:nvSpPr>
          <p:spPr>
            <a:xfrm>
              <a:off x="5402407" y="12472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accent2"/>
                  </a:solidFill>
                  <a:latin typeface="+mn-ea"/>
                </a:rPr>
                <a:t>标题文字添加此处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5402408" y="1693506"/>
              <a:ext cx="4885992" cy="2698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450647" y="2110736"/>
            <a:ext cx="4270297" cy="961452"/>
            <a:chOff x="7483988" y="3433235"/>
            <a:chExt cx="4270297" cy="961452"/>
          </a:xfrm>
        </p:grpSpPr>
        <p:sp>
          <p:nvSpPr>
            <p:cNvPr id="119" name="矩形 118"/>
            <p:cNvSpPr/>
            <p:nvPr/>
          </p:nvSpPr>
          <p:spPr>
            <a:xfrm>
              <a:off x="7483988" y="3807218"/>
              <a:ext cx="4270297" cy="5874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7483989" y="343323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450648" y="4619521"/>
            <a:ext cx="4246854" cy="984052"/>
            <a:chOff x="7483989" y="3433235"/>
            <a:chExt cx="4246854" cy="984052"/>
          </a:xfrm>
        </p:grpSpPr>
        <p:sp>
          <p:nvSpPr>
            <p:cNvPr id="122" name="矩形 121"/>
            <p:cNvSpPr/>
            <p:nvPr/>
          </p:nvSpPr>
          <p:spPr>
            <a:xfrm>
              <a:off x="7483989" y="3829818"/>
              <a:ext cx="4246854" cy="5874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483989" y="343323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84464" y="2110736"/>
            <a:ext cx="4246854" cy="1009308"/>
            <a:chOff x="6804369" y="3433235"/>
            <a:chExt cx="4246854" cy="1009308"/>
          </a:xfrm>
        </p:grpSpPr>
        <p:sp>
          <p:nvSpPr>
            <p:cNvPr id="125" name="矩形 124"/>
            <p:cNvSpPr/>
            <p:nvPr/>
          </p:nvSpPr>
          <p:spPr>
            <a:xfrm>
              <a:off x="6804369" y="3855074"/>
              <a:ext cx="4246854" cy="5874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9000671" y="343323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84464" y="4619521"/>
            <a:ext cx="4246854" cy="984052"/>
            <a:chOff x="6804369" y="3433235"/>
            <a:chExt cx="4246854" cy="984052"/>
          </a:xfrm>
        </p:grpSpPr>
        <p:sp>
          <p:nvSpPr>
            <p:cNvPr id="128" name="矩形 127"/>
            <p:cNvSpPr/>
            <p:nvPr/>
          </p:nvSpPr>
          <p:spPr>
            <a:xfrm>
              <a:off x="6804369" y="3829818"/>
              <a:ext cx="4246854" cy="58746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9000671" y="343323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7354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6883400" y="0"/>
            <a:ext cx="53086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2" name="Rectangle 5"/>
          <p:cNvSpPr/>
          <p:nvPr/>
        </p:nvSpPr>
        <p:spPr>
          <a:xfrm>
            <a:off x="874713" y="1816100"/>
            <a:ext cx="10442575" cy="3975100"/>
          </a:xfrm>
          <a:prstGeom prst="rect">
            <a:avLst/>
          </a:prstGeom>
          <a:solidFill>
            <a:schemeClr val="bg2"/>
          </a:solidFill>
          <a:ln w="1270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sp>
        <p:nvSpPr>
          <p:cNvPr id="70" name="Title 2"/>
          <p:cNvSpPr txBox="1">
            <a:spLocks/>
          </p:cNvSpPr>
          <p:nvPr/>
        </p:nvSpPr>
        <p:spPr>
          <a:xfrm>
            <a:off x="1353727" y="1793141"/>
            <a:ext cx="4784055" cy="1805487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267" b="1">
              <a:solidFill>
                <a:srgbClr val="FFFFFF"/>
              </a:solidFill>
              <a:latin typeface="微软雅黑"/>
              <a:ea typeface="Microsoft YaHei UI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64084" y="296807"/>
            <a:ext cx="4885993" cy="716067"/>
            <a:chOff x="5402407" y="1247256"/>
            <a:chExt cx="4885993" cy="716067"/>
          </a:xfrm>
        </p:grpSpPr>
        <p:sp>
          <p:nvSpPr>
            <p:cNvPr id="35" name="文本框 34"/>
            <p:cNvSpPr txBox="1"/>
            <p:nvPr/>
          </p:nvSpPr>
          <p:spPr>
            <a:xfrm>
              <a:off x="5402407" y="12472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accent2"/>
                  </a:solidFill>
                  <a:latin typeface="+mn-ea"/>
                </a:rPr>
                <a:t>标题文字添加此处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402408" y="1693506"/>
              <a:ext cx="4885992" cy="2698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64084" y="2008947"/>
            <a:ext cx="9923230" cy="1078785"/>
            <a:chOff x="7483989" y="3376085"/>
            <a:chExt cx="9923230" cy="1078785"/>
          </a:xfrm>
        </p:grpSpPr>
        <p:sp>
          <p:nvSpPr>
            <p:cNvPr id="38" name="矩形 37"/>
            <p:cNvSpPr/>
            <p:nvPr/>
          </p:nvSpPr>
          <p:spPr>
            <a:xfrm>
              <a:off x="7483989" y="3833757"/>
              <a:ext cx="9923230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483989" y="337608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213A31A4-0242-466D-A4BF-C0483CF9632D}"/>
                </a:ext>
              </a:extLst>
            </p:cNvPr>
            <p:cNvSpPr/>
            <p:nvPr/>
          </p:nvSpPr>
          <p:spPr>
            <a:xfrm>
              <a:off x="7483989" y="4125934"/>
              <a:ext cx="9923230" cy="32893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517860" y="3564614"/>
            <a:ext cx="1143000" cy="1143000"/>
            <a:chOff x="4381500" y="-774848"/>
            <a:chExt cx="1143000" cy="1143000"/>
          </a:xfrm>
        </p:grpSpPr>
        <p:sp>
          <p:nvSpPr>
            <p:cNvPr id="97" name="椭圆 96"/>
            <p:cNvSpPr/>
            <p:nvPr/>
          </p:nvSpPr>
          <p:spPr>
            <a:xfrm>
              <a:off x="4381500" y="-774848"/>
              <a:ext cx="1143000" cy="1143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8" name="椭圆 40"/>
            <p:cNvSpPr/>
            <p:nvPr/>
          </p:nvSpPr>
          <p:spPr>
            <a:xfrm>
              <a:off x="4688302" y="-508148"/>
              <a:ext cx="529395" cy="609600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517337" y="3564614"/>
            <a:ext cx="1143000" cy="1143000"/>
            <a:chOff x="4381500" y="-774848"/>
            <a:chExt cx="1143000" cy="1143000"/>
          </a:xfrm>
        </p:grpSpPr>
        <p:sp>
          <p:nvSpPr>
            <p:cNvPr id="100" name="椭圆 99"/>
            <p:cNvSpPr/>
            <p:nvPr/>
          </p:nvSpPr>
          <p:spPr>
            <a:xfrm>
              <a:off x="4381500" y="-774848"/>
              <a:ext cx="1143000" cy="1143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1" name="椭圆 44"/>
            <p:cNvSpPr/>
            <p:nvPr/>
          </p:nvSpPr>
          <p:spPr>
            <a:xfrm>
              <a:off x="4648200" y="-498700"/>
              <a:ext cx="609600" cy="590704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516814" y="3564614"/>
            <a:ext cx="1143000" cy="1143000"/>
            <a:chOff x="4381500" y="-774848"/>
            <a:chExt cx="1143000" cy="1143000"/>
          </a:xfrm>
        </p:grpSpPr>
        <p:sp>
          <p:nvSpPr>
            <p:cNvPr id="103" name="椭圆 102"/>
            <p:cNvSpPr/>
            <p:nvPr/>
          </p:nvSpPr>
          <p:spPr>
            <a:xfrm>
              <a:off x="4381500" y="-774848"/>
              <a:ext cx="1143000" cy="1143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4" name="椭圆 47"/>
            <p:cNvSpPr/>
            <p:nvPr/>
          </p:nvSpPr>
          <p:spPr>
            <a:xfrm>
              <a:off x="4648200" y="-508147"/>
              <a:ext cx="609600" cy="609598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516291" y="3564614"/>
            <a:ext cx="1143000" cy="1143000"/>
            <a:chOff x="4381500" y="-774848"/>
            <a:chExt cx="1143000" cy="1143000"/>
          </a:xfrm>
        </p:grpSpPr>
        <p:sp>
          <p:nvSpPr>
            <p:cNvPr id="106" name="椭圆 105"/>
            <p:cNvSpPr/>
            <p:nvPr/>
          </p:nvSpPr>
          <p:spPr>
            <a:xfrm>
              <a:off x="4381500" y="-774848"/>
              <a:ext cx="1143000" cy="1143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7" name="椭圆 50"/>
            <p:cNvSpPr/>
            <p:nvPr/>
          </p:nvSpPr>
          <p:spPr>
            <a:xfrm>
              <a:off x="4648200" y="-449812"/>
              <a:ext cx="609600" cy="492928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515768" y="3564614"/>
            <a:ext cx="1143000" cy="1143000"/>
            <a:chOff x="4381500" y="-774848"/>
            <a:chExt cx="1143000" cy="1143000"/>
          </a:xfrm>
        </p:grpSpPr>
        <p:sp>
          <p:nvSpPr>
            <p:cNvPr id="109" name="椭圆 108"/>
            <p:cNvSpPr/>
            <p:nvPr/>
          </p:nvSpPr>
          <p:spPr>
            <a:xfrm>
              <a:off x="4381500" y="-774848"/>
              <a:ext cx="1143000" cy="1143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0" name="椭圆 55"/>
            <p:cNvSpPr/>
            <p:nvPr/>
          </p:nvSpPr>
          <p:spPr>
            <a:xfrm>
              <a:off x="4648200" y="-490976"/>
              <a:ext cx="609600" cy="575256"/>
            </a:xfrm>
            <a:custGeom>
              <a:avLst/>
              <a:gdLst>
                <a:gd name="connsiteX0" fmla="*/ 255815 w 338138"/>
                <a:gd name="connsiteY0" fmla="*/ 276225 h 319088"/>
                <a:gd name="connsiteX1" fmla="*/ 267653 w 338138"/>
                <a:gd name="connsiteY1" fmla="*/ 282720 h 319088"/>
                <a:gd name="connsiteX2" fmla="*/ 275546 w 338138"/>
                <a:gd name="connsiteY2" fmla="*/ 282720 h 319088"/>
                <a:gd name="connsiteX3" fmla="*/ 287384 w 338138"/>
                <a:gd name="connsiteY3" fmla="*/ 276225 h 319088"/>
                <a:gd name="connsiteX4" fmla="*/ 290015 w 338138"/>
                <a:gd name="connsiteY4" fmla="*/ 277524 h 319088"/>
                <a:gd name="connsiteX5" fmla="*/ 295276 w 338138"/>
                <a:gd name="connsiteY5" fmla="*/ 284018 h 319088"/>
                <a:gd name="connsiteX6" fmla="*/ 295276 w 338138"/>
                <a:gd name="connsiteY6" fmla="*/ 315191 h 319088"/>
                <a:gd name="connsiteX7" fmla="*/ 271600 w 338138"/>
                <a:gd name="connsiteY7" fmla="*/ 319088 h 319088"/>
                <a:gd name="connsiteX8" fmla="*/ 249238 w 338138"/>
                <a:gd name="connsiteY8" fmla="*/ 315191 h 319088"/>
                <a:gd name="connsiteX9" fmla="*/ 249238 w 338138"/>
                <a:gd name="connsiteY9" fmla="*/ 284018 h 319088"/>
                <a:gd name="connsiteX10" fmla="*/ 253184 w 338138"/>
                <a:gd name="connsiteY10" fmla="*/ 277524 h 319088"/>
                <a:gd name="connsiteX11" fmla="*/ 255815 w 338138"/>
                <a:gd name="connsiteY11" fmla="*/ 276225 h 319088"/>
                <a:gd name="connsiteX12" fmla="*/ 50755 w 338138"/>
                <a:gd name="connsiteY12" fmla="*/ 276225 h 319088"/>
                <a:gd name="connsiteX13" fmla="*/ 62593 w 338138"/>
                <a:gd name="connsiteY13" fmla="*/ 282720 h 319088"/>
                <a:gd name="connsiteX14" fmla="*/ 70486 w 338138"/>
                <a:gd name="connsiteY14" fmla="*/ 282720 h 319088"/>
                <a:gd name="connsiteX15" fmla="*/ 82324 w 338138"/>
                <a:gd name="connsiteY15" fmla="*/ 276225 h 319088"/>
                <a:gd name="connsiteX16" fmla="*/ 84955 w 338138"/>
                <a:gd name="connsiteY16" fmla="*/ 277524 h 319088"/>
                <a:gd name="connsiteX17" fmla="*/ 88901 w 338138"/>
                <a:gd name="connsiteY17" fmla="*/ 284018 h 319088"/>
                <a:gd name="connsiteX18" fmla="*/ 88901 w 338138"/>
                <a:gd name="connsiteY18" fmla="*/ 315191 h 319088"/>
                <a:gd name="connsiteX19" fmla="*/ 66539 w 338138"/>
                <a:gd name="connsiteY19" fmla="*/ 319088 h 319088"/>
                <a:gd name="connsiteX20" fmla="*/ 42863 w 338138"/>
                <a:gd name="connsiteY20" fmla="*/ 315191 h 319088"/>
                <a:gd name="connsiteX21" fmla="*/ 42863 w 338138"/>
                <a:gd name="connsiteY21" fmla="*/ 284018 h 319088"/>
                <a:gd name="connsiteX22" fmla="*/ 48124 w 338138"/>
                <a:gd name="connsiteY22" fmla="*/ 277524 h 319088"/>
                <a:gd name="connsiteX23" fmla="*/ 50755 w 338138"/>
                <a:gd name="connsiteY23" fmla="*/ 276225 h 319088"/>
                <a:gd name="connsiteX24" fmla="*/ 273050 w 338138"/>
                <a:gd name="connsiteY24" fmla="*/ 214313 h 319088"/>
                <a:gd name="connsiteX25" fmla="*/ 282575 w 338138"/>
                <a:gd name="connsiteY25" fmla="*/ 224632 h 319088"/>
                <a:gd name="connsiteX26" fmla="*/ 273050 w 338138"/>
                <a:gd name="connsiteY26" fmla="*/ 234951 h 319088"/>
                <a:gd name="connsiteX27" fmla="*/ 263525 w 338138"/>
                <a:gd name="connsiteY27" fmla="*/ 224632 h 319088"/>
                <a:gd name="connsiteX28" fmla="*/ 273050 w 338138"/>
                <a:gd name="connsiteY28" fmla="*/ 214313 h 319088"/>
                <a:gd name="connsiteX29" fmla="*/ 65882 w 338138"/>
                <a:gd name="connsiteY29" fmla="*/ 214313 h 319088"/>
                <a:gd name="connsiteX30" fmla="*/ 76201 w 338138"/>
                <a:gd name="connsiteY30" fmla="*/ 224632 h 319088"/>
                <a:gd name="connsiteX31" fmla="*/ 65882 w 338138"/>
                <a:gd name="connsiteY31" fmla="*/ 234951 h 319088"/>
                <a:gd name="connsiteX32" fmla="*/ 55563 w 338138"/>
                <a:gd name="connsiteY32" fmla="*/ 224632 h 319088"/>
                <a:gd name="connsiteX33" fmla="*/ 65882 w 338138"/>
                <a:gd name="connsiteY33" fmla="*/ 214313 h 319088"/>
                <a:gd name="connsiteX34" fmla="*/ 272257 w 338138"/>
                <a:gd name="connsiteY34" fmla="*/ 196850 h 319088"/>
                <a:gd name="connsiteX35" fmla="*/ 244475 w 338138"/>
                <a:gd name="connsiteY35" fmla="*/ 224632 h 319088"/>
                <a:gd name="connsiteX36" fmla="*/ 272257 w 338138"/>
                <a:gd name="connsiteY36" fmla="*/ 252414 h 319088"/>
                <a:gd name="connsiteX37" fmla="*/ 300039 w 338138"/>
                <a:gd name="connsiteY37" fmla="*/ 224632 h 319088"/>
                <a:gd name="connsiteX38" fmla="*/ 272257 w 338138"/>
                <a:gd name="connsiteY38" fmla="*/ 196850 h 319088"/>
                <a:gd name="connsiteX39" fmla="*/ 65882 w 338138"/>
                <a:gd name="connsiteY39" fmla="*/ 196850 h 319088"/>
                <a:gd name="connsiteX40" fmla="*/ 38100 w 338138"/>
                <a:gd name="connsiteY40" fmla="*/ 224632 h 319088"/>
                <a:gd name="connsiteX41" fmla="*/ 65882 w 338138"/>
                <a:gd name="connsiteY41" fmla="*/ 252414 h 319088"/>
                <a:gd name="connsiteX42" fmla="*/ 93664 w 338138"/>
                <a:gd name="connsiteY42" fmla="*/ 224632 h 319088"/>
                <a:gd name="connsiteX43" fmla="*/ 65882 w 338138"/>
                <a:gd name="connsiteY43" fmla="*/ 196850 h 319088"/>
                <a:gd name="connsiteX44" fmla="*/ 272257 w 338138"/>
                <a:gd name="connsiteY44" fmla="*/ 187325 h 319088"/>
                <a:gd name="connsiteX45" fmla="*/ 338138 w 338138"/>
                <a:gd name="connsiteY45" fmla="*/ 253322 h 319088"/>
                <a:gd name="connsiteX46" fmla="*/ 313103 w 338138"/>
                <a:gd name="connsiteY46" fmla="*/ 304800 h 319088"/>
                <a:gd name="connsiteX47" fmla="*/ 313103 w 338138"/>
                <a:gd name="connsiteY47" fmla="*/ 283681 h 319088"/>
                <a:gd name="connsiteX48" fmla="*/ 295974 w 338138"/>
                <a:gd name="connsiteY48" fmla="*/ 259922 h 319088"/>
                <a:gd name="connsiteX49" fmla="*/ 290704 w 338138"/>
                <a:gd name="connsiteY49" fmla="*/ 258602 h 319088"/>
                <a:gd name="connsiteX50" fmla="*/ 284115 w 338138"/>
                <a:gd name="connsiteY50" fmla="*/ 258602 h 319088"/>
                <a:gd name="connsiteX51" fmla="*/ 272257 w 338138"/>
                <a:gd name="connsiteY51" fmla="*/ 265202 h 319088"/>
                <a:gd name="connsiteX52" fmla="*/ 260398 w 338138"/>
                <a:gd name="connsiteY52" fmla="*/ 258602 h 319088"/>
                <a:gd name="connsiteX53" fmla="*/ 255128 w 338138"/>
                <a:gd name="connsiteY53" fmla="*/ 258602 h 319088"/>
                <a:gd name="connsiteX54" fmla="*/ 248539 w 338138"/>
                <a:gd name="connsiteY54" fmla="*/ 259922 h 319088"/>
                <a:gd name="connsiteX55" fmla="*/ 232728 w 338138"/>
                <a:gd name="connsiteY55" fmla="*/ 283681 h 319088"/>
                <a:gd name="connsiteX56" fmla="*/ 232728 w 338138"/>
                <a:gd name="connsiteY56" fmla="*/ 304800 h 319088"/>
                <a:gd name="connsiteX57" fmla="*/ 206375 w 338138"/>
                <a:gd name="connsiteY57" fmla="*/ 253322 h 319088"/>
                <a:gd name="connsiteX58" fmla="*/ 272257 w 338138"/>
                <a:gd name="connsiteY58" fmla="*/ 187325 h 319088"/>
                <a:gd name="connsiteX59" fmla="*/ 65881 w 338138"/>
                <a:gd name="connsiteY59" fmla="*/ 187325 h 319088"/>
                <a:gd name="connsiteX60" fmla="*/ 131763 w 338138"/>
                <a:gd name="connsiteY60" fmla="*/ 253322 h 319088"/>
                <a:gd name="connsiteX61" fmla="*/ 105410 w 338138"/>
                <a:gd name="connsiteY61" fmla="*/ 304800 h 319088"/>
                <a:gd name="connsiteX62" fmla="*/ 105410 w 338138"/>
                <a:gd name="connsiteY62" fmla="*/ 283681 h 319088"/>
                <a:gd name="connsiteX63" fmla="*/ 89599 w 338138"/>
                <a:gd name="connsiteY63" fmla="*/ 259922 h 319088"/>
                <a:gd name="connsiteX64" fmla="*/ 83010 w 338138"/>
                <a:gd name="connsiteY64" fmla="*/ 258602 h 319088"/>
                <a:gd name="connsiteX65" fmla="*/ 77740 w 338138"/>
                <a:gd name="connsiteY65" fmla="*/ 258602 h 319088"/>
                <a:gd name="connsiteX66" fmla="*/ 65881 w 338138"/>
                <a:gd name="connsiteY66" fmla="*/ 265202 h 319088"/>
                <a:gd name="connsiteX67" fmla="*/ 54023 w 338138"/>
                <a:gd name="connsiteY67" fmla="*/ 258602 h 319088"/>
                <a:gd name="connsiteX68" fmla="*/ 47434 w 338138"/>
                <a:gd name="connsiteY68" fmla="*/ 258602 h 319088"/>
                <a:gd name="connsiteX69" fmla="*/ 42164 w 338138"/>
                <a:gd name="connsiteY69" fmla="*/ 259922 h 319088"/>
                <a:gd name="connsiteX70" fmla="*/ 25035 w 338138"/>
                <a:gd name="connsiteY70" fmla="*/ 283681 h 319088"/>
                <a:gd name="connsiteX71" fmla="*/ 25035 w 338138"/>
                <a:gd name="connsiteY71" fmla="*/ 304800 h 319088"/>
                <a:gd name="connsiteX72" fmla="*/ 0 w 338138"/>
                <a:gd name="connsiteY72" fmla="*/ 253322 h 319088"/>
                <a:gd name="connsiteX73" fmla="*/ 65881 w 338138"/>
                <a:gd name="connsiteY73" fmla="*/ 187325 h 319088"/>
                <a:gd name="connsiteX74" fmla="*/ 159754 w 338138"/>
                <a:gd name="connsiteY74" fmla="*/ 149225 h 319088"/>
                <a:gd name="connsiteX75" fmla="*/ 169069 w 338138"/>
                <a:gd name="connsiteY75" fmla="*/ 149225 h 319088"/>
                <a:gd name="connsiteX76" fmla="*/ 178384 w 338138"/>
                <a:gd name="connsiteY76" fmla="*/ 149225 h 319088"/>
                <a:gd name="connsiteX77" fmla="*/ 178384 w 338138"/>
                <a:gd name="connsiteY77" fmla="*/ 175331 h 319088"/>
                <a:gd name="connsiteX78" fmla="*/ 214313 w 338138"/>
                <a:gd name="connsiteY78" fmla="*/ 193605 h 319088"/>
                <a:gd name="connsiteX79" fmla="*/ 202337 w 338138"/>
                <a:gd name="connsiteY79" fmla="*/ 207963 h 319088"/>
                <a:gd name="connsiteX80" fmla="*/ 169069 w 338138"/>
                <a:gd name="connsiteY80" fmla="*/ 190994 h 319088"/>
                <a:gd name="connsiteX81" fmla="*/ 135802 w 338138"/>
                <a:gd name="connsiteY81" fmla="*/ 207963 h 319088"/>
                <a:gd name="connsiteX82" fmla="*/ 123825 w 338138"/>
                <a:gd name="connsiteY82" fmla="*/ 193605 h 319088"/>
                <a:gd name="connsiteX83" fmla="*/ 159754 w 338138"/>
                <a:gd name="connsiteY83" fmla="*/ 175331 h 319088"/>
                <a:gd name="connsiteX84" fmla="*/ 159754 w 338138"/>
                <a:gd name="connsiteY84" fmla="*/ 149225 h 319088"/>
                <a:gd name="connsiteX85" fmla="*/ 154175 w 338138"/>
                <a:gd name="connsiteY85" fmla="*/ 88900 h 319088"/>
                <a:gd name="connsiteX86" fmla="*/ 165941 w 338138"/>
                <a:gd name="connsiteY86" fmla="*/ 95394 h 319088"/>
                <a:gd name="connsiteX87" fmla="*/ 173785 w 338138"/>
                <a:gd name="connsiteY87" fmla="*/ 95394 h 319088"/>
                <a:gd name="connsiteX88" fmla="*/ 185551 w 338138"/>
                <a:gd name="connsiteY88" fmla="*/ 88900 h 319088"/>
                <a:gd name="connsiteX89" fmla="*/ 188166 w 338138"/>
                <a:gd name="connsiteY89" fmla="*/ 90199 h 319088"/>
                <a:gd name="connsiteX90" fmla="*/ 192088 w 338138"/>
                <a:gd name="connsiteY90" fmla="*/ 96693 h 319088"/>
                <a:gd name="connsiteX91" fmla="*/ 192088 w 338138"/>
                <a:gd name="connsiteY91" fmla="*/ 126567 h 319088"/>
                <a:gd name="connsiteX92" fmla="*/ 169863 w 338138"/>
                <a:gd name="connsiteY92" fmla="*/ 131763 h 319088"/>
                <a:gd name="connsiteX93" fmla="*/ 147638 w 338138"/>
                <a:gd name="connsiteY93" fmla="*/ 126567 h 319088"/>
                <a:gd name="connsiteX94" fmla="*/ 147638 w 338138"/>
                <a:gd name="connsiteY94" fmla="*/ 96693 h 319088"/>
                <a:gd name="connsiteX95" fmla="*/ 151560 w 338138"/>
                <a:gd name="connsiteY95" fmla="*/ 90199 h 319088"/>
                <a:gd name="connsiteX96" fmla="*/ 154175 w 338138"/>
                <a:gd name="connsiteY96" fmla="*/ 88900 h 319088"/>
                <a:gd name="connsiteX97" fmla="*/ 169069 w 338138"/>
                <a:gd name="connsiteY97" fmla="*/ 26988 h 319088"/>
                <a:gd name="connsiteX98" fmla="*/ 179388 w 338138"/>
                <a:gd name="connsiteY98" fmla="*/ 36513 h 319088"/>
                <a:gd name="connsiteX99" fmla="*/ 169069 w 338138"/>
                <a:gd name="connsiteY99" fmla="*/ 46038 h 319088"/>
                <a:gd name="connsiteX100" fmla="*/ 158750 w 338138"/>
                <a:gd name="connsiteY100" fmla="*/ 36513 h 319088"/>
                <a:gd name="connsiteX101" fmla="*/ 169069 w 338138"/>
                <a:gd name="connsiteY101" fmla="*/ 26988 h 319088"/>
                <a:gd name="connsiteX102" fmla="*/ 169070 w 338138"/>
                <a:gd name="connsiteY102" fmla="*/ 9525 h 319088"/>
                <a:gd name="connsiteX103" fmla="*/ 141288 w 338138"/>
                <a:gd name="connsiteY103" fmla="*/ 37307 h 319088"/>
                <a:gd name="connsiteX104" fmla="*/ 169070 w 338138"/>
                <a:gd name="connsiteY104" fmla="*/ 65089 h 319088"/>
                <a:gd name="connsiteX105" fmla="*/ 196852 w 338138"/>
                <a:gd name="connsiteY105" fmla="*/ 37307 h 319088"/>
                <a:gd name="connsiteX106" fmla="*/ 169070 w 338138"/>
                <a:gd name="connsiteY106" fmla="*/ 9525 h 319088"/>
                <a:gd name="connsiteX107" fmla="*/ 169070 w 338138"/>
                <a:gd name="connsiteY107" fmla="*/ 0 h 319088"/>
                <a:gd name="connsiteX108" fmla="*/ 234951 w 338138"/>
                <a:gd name="connsiteY108" fmla="*/ 65997 h 319088"/>
                <a:gd name="connsiteX109" fmla="*/ 209916 w 338138"/>
                <a:gd name="connsiteY109" fmla="*/ 117475 h 319088"/>
                <a:gd name="connsiteX110" fmla="*/ 209916 w 338138"/>
                <a:gd name="connsiteY110" fmla="*/ 96356 h 319088"/>
                <a:gd name="connsiteX111" fmla="*/ 192787 w 338138"/>
                <a:gd name="connsiteY111" fmla="*/ 72597 h 319088"/>
                <a:gd name="connsiteX112" fmla="*/ 187517 w 338138"/>
                <a:gd name="connsiteY112" fmla="*/ 71277 h 319088"/>
                <a:gd name="connsiteX113" fmla="*/ 180928 w 338138"/>
                <a:gd name="connsiteY113" fmla="*/ 71277 h 319088"/>
                <a:gd name="connsiteX114" fmla="*/ 169070 w 338138"/>
                <a:gd name="connsiteY114" fmla="*/ 76557 h 319088"/>
                <a:gd name="connsiteX115" fmla="*/ 157211 w 338138"/>
                <a:gd name="connsiteY115" fmla="*/ 71277 h 319088"/>
                <a:gd name="connsiteX116" fmla="*/ 150623 w 338138"/>
                <a:gd name="connsiteY116" fmla="*/ 71277 h 319088"/>
                <a:gd name="connsiteX117" fmla="*/ 145352 w 338138"/>
                <a:gd name="connsiteY117" fmla="*/ 72597 h 319088"/>
                <a:gd name="connsiteX118" fmla="*/ 128223 w 338138"/>
                <a:gd name="connsiteY118" fmla="*/ 96356 h 319088"/>
                <a:gd name="connsiteX119" fmla="*/ 128223 w 338138"/>
                <a:gd name="connsiteY119" fmla="*/ 117475 h 319088"/>
                <a:gd name="connsiteX120" fmla="*/ 103188 w 338138"/>
                <a:gd name="connsiteY120" fmla="*/ 65997 h 319088"/>
                <a:gd name="connsiteX121" fmla="*/ 169070 w 338138"/>
                <a:gd name="connsiteY121" fmla="*/ 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38138" h="319088">
                  <a:moveTo>
                    <a:pt x="255815" y="276225"/>
                  </a:moveTo>
                  <a:cubicBezTo>
                    <a:pt x="255815" y="276225"/>
                    <a:pt x="255815" y="276225"/>
                    <a:pt x="267653" y="282720"/>
                  </a:cubicBezTo>
                  <a:cubicBezTo>
                    <a:pt x="270284" y="284018"/>
                    <a:pt x="272915" y="284018"/>
                    <a:pt x="275546" y="282720"/>
                  </a:cubicBezTo>
                  <a:cubicBezTo>
                    <a:pt x="275546" y="282720"/>
                    <a:pt x="275546" y="282720"/>
                    <a:pt x="287384" y="276225"/>
                  </a:cubicBezTo>
                  <a:cubicBezTo>
                    <a:pt x="287384" y="276225"/>
                    <a:pt x="287384" y="276225"/>
                    <a:pt x="290015" y="277524"/>
                  </a:cubicBezTo>
                  <a:cubicBezTo>
                    <a:pt x="292646" y="278823"/>
                    <a:pt x="295276" y="281421"/>
                    <a:pt x="295276" y="284018"/>
                  </a:cubicBezTo>
                  <a:cubicBezTo>
                    <a:pt x="295276" y="284018"/>
                    <a:pt x="295276" y="284018"/>
                    <a:pt x="295276" y="315191"/>
                  </a:cubicBezTo>
                  <a:cubicBezTo>
                    <a:pt x="287384" y="317789"/>
                    <a:pt x="279492" y="319088"/>
                    <a:pt x="271600" y="319088"/>
                  </a:cubicBezTo>
                  <a:cubicBezTo>
                    <a:pt x="263707" y="319088"/>
                    <a:pt x="255815" y="317789"/>
                    <a:pt x="249238" y="315191"/>
                  </a:cubicBezTo>
                  <a:cubicBezTo>
                    <a:pt x="249238" y="315191"/>
                    <a:pt x="249238" y="315191"/>
                    <a:pt x="249238" y="284018"/>
                  </a:cubicBezTo>
                  <a:cubicBezTo>
                    <a:pt x="249238" y="281421"/>
                    <a:pt x="250554" y="278823"/>
                    <a:pt x="253184" y="277524"/>
                  </a:cubicBezTo>
                  <a:cubicBezTo>
                    <a:pt x="253184" y="277524"/>
                    <a:pt x="253184" y="277524"/>
                    <a:pt x="255815" y="276225"/>
                  </a:cubicBezTo>
                  <a:close/>
                  <a:moveTo>
                    <a:pt x="50755" y="276225"/>
                  </a:moveTo>
                  <a:cubicBezTo>
                    <a:pt x="50755" y="276225"/>
                    <a:pt x="50755" y="276225"/>
                    <a:pt x="62593" y="282720"/>
                  </a:cubicBezTo>
                  <a:cubicBezTo>
                    <a:pt x="65224" y="284018"/>
                    <a:pt x="67855" y="284018"/>
                    <a:pt x="70486" y="282720"/>
                  </a:cubicBezTo>
                  <a:cubicBezTo>
                    <a:pt x="70486" y="282720"/>
                    <a:pt x="70486" y="282720"/>
                    <a:pt x="82324" y="276225"/>
                  </a:cubicBezTo>
                  <a:cubicBezTo>
                    <a:pt x="82324" y="276225"/>
                    <a:pt x="82324" y="276225"/>
                    <a:pt x="84955" y="277524"/>
                  </a:cubicBezTo>
                  <a:cubicBezTo>
                    <a:pt x="87585" y="278823"/>
                    <a:pt x="88901" y="281421"/>
                    <a:pt x="88901" y="284018"/>
                  </a:cubicBezTo>
                  <a:cubicBezTo>
                    <a:pt x="88901" y="284018"/>
                    <a:pt x="88901" y="284018"/>
                    <a:pt x="88901" y="315191"/>
                  </a:cubicBezTo>
                  <a:cubicBezTo>
                    <a:pt x="82324" y="317789"/>
                    <a:pt x="74432" y="319088"/>
                    <a:pt x="66539" y="319088"/>
                  </a:cubicBezTo>
                  <a:cubicBezTo>
                    <a:pt x="58647" y="319088"/>
                    <a:pt x="50755" y="317789"/>
                    <a:pt x="42863" y="315191"/>
                  </a:cubicBezTo>
                  <a:cubicBezTo>
                    <a:pt x="42863" y="315191"/>
                    <a:pt x="42863" y="315191"/>
                    <a:pt x="42863" y="284018"/>
                  </a:cubicBezTo>
                  <a:cubicBezTo>
                    <a:pt x="42863" y="281421"/>
                    <a:pt x="45493" y="278823"/>
                    <a:pt x="48124" y="277524"/>
                  </a:cubicBezTo>
                  <a:cubicBezTo>
                    <a:pt x="48124" y="277524"/>
                    <a:pt x="48124" y="277524"/>
                    <a:pt x="50755" y="276225"/>
                  </a:cubicBezTo>
                  <a:close/>
                  <a:moveTo>
                    <a:pt x="273050" y="214313"/>
                  </a:moveTo>
                  <a:cubicBezTo>
                    <a:pt x="278311" y="214313"/>
                    <a:pt x="282575" y="218933"/>
                    <a:pt x="282575" y="224632"/>
                  </a:cubicBezTo>
                  <a:cubicBezTo>
                    <a:pt x="282575" y="230331"/>
                    <a:pt x="278311" y="234951"/>
                    <a:pt x="273050" y="234951"/>
                  </a:cubicBezTo>
                  <a:cubicBezTo>
                    <a:pt x="267789" y="234951"/>
                    <a:pt x="263525" y="230331"/>
                    <a:pt x="263525" y="224632"/>
                  </a:cubicBezTo>
                  <a:cubicBezTo>
                    <a:pt x="263525" y="218933"/>
                    <a:pt x="267789" y="214313"/>
                    <a:pt x="273050" y="214313"/>
                  </a:cubicBezTo>
                  <a:close/>
                  <a:moveTo>
                    <a:pt x="65882" y="214313"/>
                  </a:moveTo>
                  <a:cubicBezTo>
                    <a:pt x="71581" y="214313"/>
                    <a:pt x="76201" y="218933"/>
                    <a:pt x="76201" y="224632"/>
                  </a:cubicBezTo>
                  <a:cubicBezTo>
                    <a:pt x="76201" y="230331"/>
                    <a:pt x="71581" y="234951"/>
                    <a:pt x="65882" y="234951"/>
                  </a:cubicBezTo>
                  <a:cubicBezTo>
                    <a:pt x="60183" y="234951"/>
                    <a:pt x="55563" y="230331"/>
                    <a:pt x="55563" y="224632"/>
                  </a:cubicBezTo>
                  <a:cubicBezTo>
                    <a:pt x="55563" y="218933"/>
                    <a:pt x="60183" y="214313"/>
                    <a:pt x="65882" y="214313"/>
                  </a:cubicBezTo>
                  <a:close/>
                  <a:moveTo>
                    <a:pt x="272257" y="196850"/>
                  </a:moveTo>
                  <a:cubicBezTo>
                    <a:pt x="256913" y="196850"/>
                    <a:pt x="244475" y="209288"/>
                    <a:pt x="244475" y="224632"/>
                  </a:cubicBezTo>
                  <a:cubicBezTo>
                    <a:pt x="244475" y="239976"/>
                    <a:pt x="256913" y="252414"/>
                    <a:pt x="272257" y="252414"/>
                  </a:cubicBezTo>
                  <a:cubicBezTo>
                    <a:pt x="287601" y="252414"/>
                    <a:pt x="300039" y="239976"/>
                    <a:pt x="300039" y="224632"/>
                  </a:cubicBezTo>
                  <a:cubicBezTo>
                    <a:pt x="300039" y="209288"/>
                    <a:pt x="287601" y="196850"/>
                    <a:pt x="272257" y="196850"/>
                  </a:cubicBezTo>
                  <a:close/>
                  <a:moveTo>
                    <a:pt x="65882" y="196850"/>
                  </a:moveTo>
                  <a:cubicBezTo>
                    <a:pt x="50538" y="196850"/>
                    <a:pt x="38100" y="209288"/>
                    <a:pt x="38100" y="224632"/>
                  </a:cubicBezTo>
                  <a:cubicBezTo>
                    <a:pt x="38100" y="239976"/>
                    <a:pt x="50538" y="252414"/>
                    <a:pt x="65882" y="252414"/>
                  </a:cubicBezTo>
                  <a:cubicBezTo>
                    <a:pt x="81226" y="252414"/>
                    <a:pt x="93664" y="239976"/>
                    <a:pt x="93664" y="224632"/>
                  </a:cubicBezTo>
                  <a:cubicBezTo>
                    <a:pt x="93664" y="209288"/>
                    <a:pt x="81226" y="196850"/>
                    <a:pt x="65882" y="196850"/>
                  </a:cubicBezTo>
                  <a:close/>
                  <a:moveTo>
                    <a:pt x="272257" y="187325"/>
                  </a:moveTo>
                  <a:cubicBezTo>
                    <a:pt x="309150" y="187325"/>
                    <a:pt x="338138" y="217684"/>
                    <a:pt x="338138" y="253322"/>
                  </a:cubicBezTo>
                  <a:cubicBezTo>
                    <a:pt x="338138" y="274441"/>
                    <a:pt x="328915" y="292921"/>
                    <a:pt x="313103" y="304800"/>
                  </a:cubicBezTo>
                  <a:cubicBezTo>
                    <a:pt x="313103" y="304800"/>
                    <a:pt x="313103" y="304800"/>
                    <a:pt x="313103" y="283681"/>
                  </a:cubicBezTo>
                  <a:cubicBezTo>
                    <a:pt x="313103" y="273121"/>
                    <a:pt x="306515" y="263882"/>
                    <a:pt x="295974" y="259922"/>
                  </a:cubicBezTo>
                  <a:cubicBezTo>
                    <a:pt x="295974" y="259922"/>
                    <a:pt x="290704" y="258602"/>
                    <a:pt x="290704" y="258602"/>
                  </a:cubicBezTo>
                  <a:cubicBezTo>
                    <a:pt x="288068" y="257282"/>
                    <a:pt x="286751" y="258602"/>
                    <a:pt x="284115" y="258602"/>
                  </a:cubicBezTo>
                  <a:cubicBezTo>
                    <a:pt x="284115" y="258602"/>
                    <a:pt x="284115" y="258602"/>
                    <a:pt x="272257" y="265202"/>
                  </a:cubicBezTo>
                  <a:cubicBezTo>
                    <a:pt x="272257" y="265202"/>
                    <a:pt x="272257" y="265202"/>
                    <a:pt x="260398" y="258602"/>
                  </a:cubicBezTo>
                  <a:cubicBezTo>
                    <a:pt x="259080" y="258602"/>
                    <a:pt x="256445" y="257282"/>
                    <a:pt x="255128" y="258602"/>
                  </a:cubicBezTo>
                  <a:cubicBezTo>
                    <a:pt x="255128" y="258602"/>
                    <a:pt x="248539" y="259922"/>
                    <a:pt x="248539" y="259922"/>
                  </a:cubicBezTo>
                  <a:cubicBezTo>
                    <a:pt x="239316" y="263882"/>
                    <a:pt x="232728" y="273121"/>
                    <a:pt x="232728" y="283681"/>
                  </a:cubicBezTo>
                  <a:cubicBezTo>
                    <a:pt x="232728" y="283681"/>
                    <a:pt x="232728" y="283681"/>
                    <a:pt x="232728" y="304800"/>
                  </a:cubicBezTo>
                  <a:cubicBezTo>
                    <a:pt x="216916" y="292921"/>
                    <a:pt x="206375" y="274441"/>
                    <a:pt x="206375" y="253322"/>
                  </a:cubicBezTo>
                  <a:cubicBezTo>
                    <a:pt x="206375" y="217684"/>
                    <a:pt x="236681" y="187325"/>
                    <a:pt x="272257" y="187325"/>
                  </a:cubicBezTo>
                  <a:close/>
                  <a:moveTo>
                    <a:pt x="65881" y="187325"/>
                  </a:moveTo>
                  <a:cubicBezTo>
                    <a:pt x="101457" y="187325"/>
                    <a:pt x="131763" y="217684"/>
                    <a:pt x="131763" y="253322"/>
                  </a:cubicBezTo>
                  <a:cubicBezTo>
                    <a:pt x="131763" y="274441"/>
                    <a:pt x="121222" y="292921"/>
                    <a:pt x="105410" y="304800"/>
                  </a:cubicBezTo>
                  <a:cubicBezTo>
                    <a:pt x="105410" y="304800"/>
                    <a:pt x="105410" y="304800"/>
                    <a:pt x="105410" y="283681"/>
                  </a:cubicBezTo>
                  <a:cubicBezTo>
                    <a:pt x="105410" y="273121"/>
                    <a:pt x="98822" y="263882"/>
                    <a:pt x="89599" y="259922"/>
                  </a:cubicBezTo>
                  <a:cubicBezTo>
                    <a:pt x="89599" y="259922"/>
                    <a:pt x="83010" y="258602"/>
                    <a:pt x="83010" y="258602"/>
                  </a:cubicBezTo>
                  <a:cubicBezTo>
                    <a:pt x="81693" y="257282"/>
                    <a:pt x="79058" y="258602"/>
                    <a:pt x="77740" y="258602"/>
                  </a:cubicBezTo>
                  <a:cubicBezTo>
                    <a:pt x="77740" y="258602"/>
                    <a:pt x="77740" y="258602"/>
                    <a:pt x="65881" y="265202"/>
                  </a:cubicBezTo>
                  <a:cubicBezTo>
                    <a:pt x="65881" y="265202"/>
                    <a:pt x="65881" y="265202"/>
                    <a:pt x="54023" y="258602"/>
                  </a:cubicBezTo>
                  <a:cubicBezTo>
                    <a:pt x="51387" y="258602"/>
                    <a:pt x="50070" y="257282"/>
                    <a:pt x="47434" y="258602"/>
                  </a:cubicBezTo>
                  <a:cubicBezTo>
                    <a:pt x="47434" y="258602"/>
                    <a:pt x="42164" y="259922"/>
                    <a:pt x="42164" y="259922"/>
                  </a:cubicBezTo>
                  <a:cubicBezTo>
                    <a:pt x="31623" y="263882"/>
                    <a:pt x="25035" y="273121"/>
                    <a:pt x="25035" y="283681"/>
                  </a:cubicBezTo>
                  <a:cubicBezTo>
                    <a:pt x="25035" y="283681"/>
                    <a:pt x="25035" y="283681"/>
                    <a:pt x="25035" y="304800"/>
                  </a:cubicBezTo>
                  <a:cubicBezTo>
                    <a:pt x="9223" y="292921"/>
                    <a:pt x="0" y="274441"/>
                    <a:pt x="0" y="253322"/>
                  </a:cubicBezTo>
                  <a:cubicBezTo>
                    <a:pt x="0" y="217684"/>
                    <a:pt x="28988" y="187325"/>
                    <a:pt x="65881" y="187325"/>
                  </a:cubicBezTo>
                  <a:close/>
                  <a:moveTo>
                    <a:pt x="159754" y="149225"/>
                  </a:moveTo>
                  <a:cubicBezTo>
                    <a:pt x="163746" y="149225"/>
                    <a:pt x="166408" y="149225"/>
                    <a:pt x="169069" y="149225"/>
                  </a:cubicBezTo>
                  <a:cubicBezTo>
                    <a:pt x="171731" y="149225"/>
                    <a:pt x="174392" y="149225"/>
                    <a:pt x="178384" y="149225"/>
                  </a:cubicBezTo>
                  <a:cubicBezTo>
                    <a:pt x="178384" y="149225"/>
                    <a:pt x="178384" y="149225"/>
                    <a:pt x="178384" y="175331"/>
                  </a:cubicBezTo>
                  <a:lnTo>
                    <a:pt x="214313" y="193605"/>
                  </a:lnTo>
                  <a:cubicBezTo>
                    <a:pt x="210321" y="197521"/>
                    <a:pt x="206329" y="202742"/>
                    <a:pt x="202337" y="207963"/>
                  </a:cubicBezTo>
                  <a:cubicBezTo>
                    <a:pt x="202337" y="207963"/>
                    <a:pt x="202337" y="207963"/>
                    <a:pt x="169069" y="190994"/>
                  </a:cubicBezTo>
                  <a:cubicBezTo>
                    <a:pt x="169069" y="190994"/>
                    <a:pt x="169069" y="190994"/>
                    <a:pt x="135802" y="207963"/>
                  </a:cubicBezTo>
                  <a:cubicBezTo>
                    <a:pt x="131809" y="202742"/>
                    <a:pt x="127817" y="197521"/>
                    <a:pt x="123825" y="193605"/>
                  </a:cubicBezTo>
                  <a:cubicBezTo>
                    <a:pt x="123825" y="193605"/>
                    <a:pt x="123825" y="193605"/>
                    <a:pt x="159754" y="175331"/>
                  </a:cubicBezTo>
                  <a:cubicBezTo>
                    <a:pt x="159754" y="175331"/>
                    <a:pt x="159754" y="175331"/>
                    <a:pt x="159754" y="149225"/>
                  </a:cubicBezTo>
                  <a:close/>
                  <a:moveTo>
                    <a:pt x="154175" y="88900"/>
                  </a:moveTo>
                  <a:cubicBezTo>
                    <a:pt x="154175" y="88900"/>
                    <a:pt x="154175" y="88900"/>
                    <a:pt x="165941" y="95394"/>
                  </a:cubicBezTo>
                  <a:cubicBezTo>
                    <a:pt x="168556" y="95394"/>
                    <a:pt x="171171" y="95394"/>
                    <a:pt x="173785" y="95394"/>
                  </a:cubicBezTo>
                  <a:cubicBezTo>
                    <a:pt x="173785" y="95394"/>
                    <a:pt x="173785" y="95394"/>
                    <a:pt x="185551" y="88900"/>
                  </a:cubicBezTo>
                  <a:lnTo>
                    <a:pt x="188166" y="90199"/>
                  </a:lnTo>
                  <a:cubicBezTo>
                    <a:pt x="190781" y="90199"/>
                    <a:pt x="192088" y="92797"/>
                    <a:pt x="192088" y="96693"/>
                  </a:cubicBezTo>
                  <a:cubicBezTo>
                    <a:pt x="192088" y="96693"/>
                    <a:pt x="192088" y="96693"/>
                    <a:pt x="192088" y="126567"/>
                  </a:cubicBezTo>
                  <a:cubicBezTo>
                    <a:pt x="185551" y="129165"/>
                    <a:pt x="177707" y="131763"/>
                    <a:pt x="169863" y="131763"/>
                  </a:cubicBezTo>
                  <a:cubicBezTo>
                    <a:pt x="162019" y="131763"/>
                    <a:pt x="154175" y="129165"/>
                    <a:pt x="147638" y="126567"/>
                  </a:cubicBezTo>
                  <a:cubicBezTo>
                    <a:pt x="147638" y="126567"/>
                    <a:pt x="147638" y="126567"/>
                    <a:pt x="147638" y="96693"/>
                  </a:cubicBezTo>
                  <a:cubicBezTo>
                    <a:pt x="147638" y="92797"/>
                    <a:pt x="148946" y="90199"/>
                    <a:pt x="151560" y="90199"/>
                  </a:cubicBezTo>
                  <a:cubicBezTo>
                    <a:pt x="151560" y="90199"/>
                    <a:pt x="151560" y="90199"/>
                    <a:pt x="154175" y="88900"/>
                  </a:cubicBezTo>
                  <a:close/>
                  <a:moveTo>
                    <a:pt x="169069" y="26988"/>
                  </a:moveTo>
                  <a:cubicBezTo>
                    <a:pt x="174768" y="26988"/>
                    <a:pt x="179388" y="31252"/>
                    <a:pt x="179388" y="36513"/>
                  </a:cubicBezTo>
                  <a:cubicBezTo>
                    <a:pt x="179388" y="41774"/>
                    <a:pt x="174768" y="46038"/>
                    <a:pt x="169069" y="46038"/>
                  </a:cubicBezTo>
                  <a:cubicBezTo>
                    <a:pt x="163370" y="46038"/>
                    <a:pt x="158750" y="41774"/>
                    <a:pt x="158750" y="36513"/>
                  </a:cubicBezTo>
                  <a:cubicBezTo>
                    <a:pt x="158750" y="31252"/>
                    <a:pt x="163370" y="26988"/>
                    <a:pt x="169069" y="26988"/>
                  </a:cubicBezTo>
                  <a:close/>
                  <a:moveTo>
                    <a:pt x="169070" y="9525"/>
                  </a:moveTo>
                  <a:cubicBezTo>
                    <a:pt x="153726" y="9525"/>
                    <a:pt x="141288" y="21963"/>
                    <a:pt x="141288" y="37307"/>
                  </a:cubicBezTo>
                  <a:cubicBezTo>
                    <a:pt x="141288" y="52651"/>
                    <a:pt x="153726" y="65089"/>
                    <a:pt x="169070" y="65089"/>
                  </a:cubicBezTo>
                  <a:cubicBezTo>
                    <a:pt x="184414" y="65089"/>
                    <a:pt x="196852" y="52651"/>
                    <a:pt x="196852" y="37307"/>
                  </a:cubicBezTo>
                  <a:cubicBezTo>
                    <a:pt x="196852" y="21963"/>
                    <a:pt x="184414" y="9525"/>
                    <a:pt x="169070" y="9525"/>
                  </a:cubicBezTo>
                  <a:close/>
                  <a:moveTo>
                    <a:pt x="169070" y="0"/>
                  </a:moveTo>
                  <a:cubicBezTo>
                    <a:pt x="204646" y="0"/>
                    <a:pt x="234951" y="29039"/>
                    <a:pt x="234951" y="65997"/>
                  </a:cubicBezTo>
                  <a:cubicBezTo>
                    <a:pt x="234951" y="87116"/>
                    <a:pt x="224410" y="105595"/>
                    <a:pt x="209916" y="117475"/>
                  </a:cubicBezTo>
                  <a:cubicBezTo>
                    <a:pt x="209916" y="117475"/>
                    <a:pt x="209916" y="117475"/>
                    <a:pt x="209916" y="96356"/>
                  </a:cubicBezTo>
                  <a:cubicBezTo>
                    <a:pt x="209916" y="85796"/>
                    <a:pt x="203328" y="75237"/>
                    <a:pt x="192787" y="72597"/>
                  </a:cubicBezTo>
                  <a:cubicBezTo>
                    <a:pt x="192787" y="72597"/>
                    <a:pt x="187517" y="71277"/>
                    <a:pt x="187517" y="71277"/>
                  </a:cubicBezTo>
                  <a:cubicBezTo>
                    <a:pt x="184881" y="69957"/>
                    <a:pt x="182246" y="69957"/>
                    <a:pt x="180928" y="71277"/>
                  </a:cubicBezTo>
                  <a:cubicBezTo>
                    <a:pt x="180928" y="71277"/>
                    <a:pt x="180928" y="71277"/>
                    <a:pt x="169070" y="76557"/>
                  </a:cubicBezTo>
                  <a:cubicBezTo>
                    <a:pt x="169070" y="76557"/>
                    <a:pt x="169070" y="76557"/>
                    <a:pt x="157211" y="71277"/>
                  </a:cubicBezTo>
                  <a:cubicBezTo>
                    <a:pt x="155893" y="69957"/>
                    <a:pt x="153258" y="69957"/>
                    <a:pt x="150623" y="71277"/>
                  </a:cubicBezTo>
                  <a:cubicBezTo>
                    <a:pt x="150623" y="71277"/>
                    <a:pt x="145352" y="72597"/>
                    <a:pt x="145352" y="72597"/>
                  </a:cubicBezTo>
                  <a:cubicBezTo>
                    <a:pt x="134811" y="75237"/>
                    <a:pt x="128223" y="85796"/>
                    <a:pt x="128223" y="96356"/>
                  </a:cubicBezTo>
                  <a:cubicBezTo>
                    <a:pt x="128223" y="96356"/>
                    <a:pt x="128223" y="96356"/>
                    <a:pt x="128223" y="117475"/>
                  </a:cubicBezTo>
                  <a:cubicBezTo>
                    <a:pt x="113729" y="105595"/>
                    <a:pt x="103188" y="87116"/>
                    <a:pt x="103188" y="65997"/>
                  </a:cubicBezTo>
                  <a:cubicBezTo>
                    <a:pt x="103188" y="29039"/>
                    <a:pt x="133494" y="0"/>
                    <a:pt x="1690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1153237" y="4825138"/>
            <a:ext cx="1872246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4"/>
                </a:solidFill>
                <a:latin typeface="+mn-ea"/>
              </a:rPr>
              <a:t>请关注公众号</a:t>
            </a:r>
          </a:p>
        </p:txBody>
      </p:sp>
      <p:sp>
        <p:nvSpPr>
          <p:cNvPr id="58" name="矩形 57"/>
          <p:cNvSpPr/>
          <p:nvPr/>
        </p:nvSpPr>
        <p:spPr>
          <a:xfrm>
            <a:off x="3152714" y="4825138"/>
            <a:ext cx="1872246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4"/>
                </a:solidFill>
                <a:latin typeface="+mn-ea"/>
              </a:rPr>
              <a:t>请关注公众号</a:t>
            </a:r>
          </a:p>
        </p:txBody>
      </p:sp>
      <p:sp>
        <p:nvSpPr>
          <p:cNvPr id="59" name="矩形 58"/>
          <p:cNvSpPr/>
          <p:nvPr/>
        </p:nvSpPr>
        <p:spPr>
          <a:xfrm>
            <a:off x="5161716" y="4825138"/>
            <a:ext cx="1872246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4"/>
                </a:solidFill>
                <a:latin typeface="+mn-ea"/>
              </a:rPr>
              <a:t>请关注公众号</a:t>
            </a:r>
          </a:p>
        </p:txBody>
      </p:sp>
      <p:sp>
        <p:nvSpPr>
          <p:cNvPr id="60" name="矩形 59"/>
          <p:cNvSpPr/>
          <p:nvPr/>
        </p:nvSpPr>
        <p:spPr>
          <a:xfrm>
            <a:off x="7151668" y="4825138"/>
            <a:ext cx="1872246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4"/>
                </a:solidFill>
                <a:latin typeface="+mn-ea"/>
              </a:rPr>
              <a:t>请关注公众号</a:t>
            </a:r>
          </a:p>
        </p:txBody>
      </p:sp>
      <p:sp>
        <p:nvSpPr>
          <p:cNvPr id="61" name="矩形 60"/>
          <p:cNvSpPr/>
          <p:nvPr/>
        </p:nvSpPr>
        <p:spPr>
          <a:xfrm>
            <a:off x="9151145" y="4825138"/>
            <a:ext cx="1872246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chemeClr val="accent4"/>
                </a:solidFill>
                <a:latin typeface="+mn-ea"/>
              </a:rPr>
              <a:t>请关注公众号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4140046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62" grpId="0" animBg="1"/>
      <p:bldP spid="57" grpId="0"/>
      <p:bldP spid="58" grpId="0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8" b="1634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8" b="16348"/>
          <a:stretch>
            <a:fillRect/>
          </a:stretch>
        </p:blipFill>
        <p:spPr/>
      </p:pic>
      <p:grpSp>
        <p:nvGrpSpPr>
          <p:cNvPr id="9" name="组合 8"/>
          <p:cNvGrpSpPr/>
          <p:nvPr/>
        </p:nvGrpSpPr>
        <p:grpSpPr>
          <a:xfrm>
            <a:off x="1064084" y="296807"/>
            <a:ext cx="4885993" cy="716067"/>
            <a:chOff x="5402407" y="1247256"/>
            <a:chExt cx="4885993" cy="716067"/>
          </a:xfrm>
        </p:grpSpPr>
        <p:sp>
          <p:nvSpPr>
            <p:cNvPr id="10" name="文本框 9"/>
            <p:cNvSpPr txBox="1"/>
            <p:nvPr/>
          </p:nvSpPr>
          <p:spPr>
            <a:xfrm>
              <a:off x="5402407" y="12472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accent2"/>
                  </a:solidFill>
                  <a:latin typeface="+mn-ea"/>
                </a:rPr>
                <a:t>标题文字添加此处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02408" y="1693506"/>
              <a:ext cx="4885992" cy="26981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0480" y="1504630"/>
            <a:ext cx="10486808" cy="1202435"/>
            <a:chOff x="7483989" y="3376085"/>
            <a:chExt cx="10486808" cy="1202435"/>
          </a:xfrm>
        </p:grpSpPr>
        <p:sp>
          <p:nvSpPr>
            <p:cNvPr id="15" name="矩形 14"/>
            <p:cNvSpPr/>
            <p:nvPr/>
          </p:nvSpPr>
          <p:spPr>
            <a:xfrm>
              <a:off x="7483989" y="3732519"/>
              <a:ext cx="10486808" cy="84600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烦恼，喜欢大家多多支持，谢谢！小白，一个资深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PPT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烦恼，喜欢大家多多支持，谢谢！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483989" y="3376085"/>
              <a:ext cx="2050552" cy="39658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>
                  <a:latin typeface="+mn-ea"/>
                </a:rPr>
                <a:t>请关注公众号</a:t>
              </a:r>
              <a:endParaRPr lang="zh-CN" altLang="en-US" b="1" dirty="0">
                <a:latin typeface="+mn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096001" y="5275926"/>
            <a:ext cx="6096000" cy="3766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1" y="5275926"/>
            <a:ext cx="6096000" cy="3766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533390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A889E"/>
      </a:accent1>
      <a:accent2>
        <a:srgbClr val="00A8A7"/>
      </a:accent2>
      <a:accent3>
        <a:srgbClr val="5A6C90"/>
      </a:accent3>
      <a:accent4>
        <a:srgbClr val="434F5A"/>
      </a:accent4>
      <a:accent5>
        <a:srgbClr val="A5A5A5"/>
      </a:accent5>
      <a:accent6>
        <a:srgbClr val="44546A"/>
      </a:accent6>
      <a:hlink>
        <a:srgbClr val="5A889E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5A889E"/>
    </a:accent1>
    <a:accent2>
      <a:srgbClr val="00A8A7"/>
    </a:accent2>
    <a:accent3>
      <a:srgbClr val="5A6C90"/>
    </a:accent3>
    <a:accent4>
      <a:srgbClr val="434F5A"/>
    </a:accent4>
    <a:accent5>
      <a:srgbClr val="A5A5A5"/>
    </a:accent5>
    <a:accent6>
      <a:srgbClr val="44546A"/>
    </a:accent6>
    <a:hlink>
      <a:srgbClr val="5A889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178</TotalTime>
  <Words>1449</Words>
  <Application>Microsoft Office PowerPoint</Application>
  <PresentationFormat>宽屏</PresentationFormat>
  <Paragraphs>117</Paragraphs>
  <Slides>20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Gill Sans</vt:lpstr>
      <vt:lpstr>Microsoft YaHei UI</vt:lpstr>
      <vt:lpstr>等线</vt:lpstr>
      <vt:lpstr>宋体</vt:lpstr>
      <vt:lpstr>微软雅黑</vt:lpstr>
      <vt:lpstr>微软雅黑 Light</vt:lpstr>
      <vt:lpstr>造字工房尚雅体演示版常规体</vt:lpstr>
      <vt:lpstr>Arial</vt:lpstr>
      <vt:lpstr>Calibri</vt:lpstr>
      <vt:lpstr>包图主题2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阳光 男孩</cp:lastModifiedBy>
  <cp:revision>39</cp:revision>
  <dcterms:created xsi:type="dcterms:W3CDTF">2017-07-28T01:09:52Z</dcterms:created>
  <dcterms:modified xsi:type="dcterms:W3CDTF">2018-07-16T14:53:33Z</dcterms:modified>
</cp:coreProperties>
</file>