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940" r:id="rId1"/>
    <p:sldMasterId id="2147483982" r:id="rId2"/>
  </p:sldMasterIdLst>
  <p:notesMasterIdLst>
    <p:notesMasterId r:id="rId23"/>
  </p:notesMasterIdLst>
  <p:handoutMasterIdLst>
    <p:handoutMasterId r:id="rId24"/>
  </p:handoutMasterIdLst>
  <p:sldIdLst>
    <p:sldId id="3243" r:id="rId3"/>
    <p:sldId id="3405" r:id="rId4"/>
    <p:sldId id="3383" r:id="rId5"/>
    <p:sldId id="3391" r:id="rId6"/>
    <p:sldId id="3404" r:id="rId7"/>
    <p:sldId id="3392" r:id="rId8"/>
    <p:sldId id="3402" r:id="rId9"/>
    <p:sldId id="3393" r:id="rId10"/>
    <p:sldId id="3401" r:id="rId11"/>
    <p:sldId id="3389" r:id="rId12"/>
    <p:sldId id="3395" r:id="rId13"/>
    <p:sldId id="3406" r:id="rId14"/>
    <p:sldId id="3407" r:id="rId15"/>
    <p:sldId id="257" r:id="rId16"/>
    <p:sldId id="260" r:id="rId17"/>
    <p:sldId id="266" r:id="rId18"/>
    <p:sldId id="271" r:id="rId19"/>
    <p:sldId id="269" r:id="rId20"/>
    <p:sldId id="270" r:id="rId21"/>
    <p:sldId id="3408" r:id="rId22"/>
  </p:sldIdLst>
  <p:sldSz cx="9145588" cy="5145088"/>
  <p:notesSz cx="6858000" cy="9144000"/>
  <p:custDataLst>
    <p:tags r:id="rId2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4999" indent="-129839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2256" indent="-26193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69514" indent="-394032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6771" indent="-52612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1625803" algn="l" defTabSz="650321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1950964" algn="l" defTabSz="650321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2276124" algn="l" defTabSz="650321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2601285" algn="l" defTabSz="650321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588" userDrawn="1">
          <p15:clr>
            <a:srgbClr val="A4A3A4"/>
          </p15:clr>
        </p15:guide>
        <p15:guide id="7" pos="376" userDrawn="1">
          <p15:clr>
            <a:srgbClr val="A4A3A4"/>
          </p15:clr>
        </p15:guide>
        <p15:guide id="8" pos="1350" userDrawn="1">
          <p15:clr>
            <a:srgbClr val="A4A3A4"/>
          </p15:clr>
        </p15:guide>
        <p15:guide id="9" orient="horz" pos="233">
          <p15:clr>
            <a:srgbClr val="A4A3A4"/>
          </p15:clr>
        </p15:guide>
        <p15:guide id="10" orient="horz" pos="2976">
          <p15:clr>
            <a:srgbClr val="A4A3A4"/>
          </p15:clr>
        </p15:guide>
        <p15:guide id="11" pos="2881">
          <p15:clr>
            <a:srgbClr val="A4A3A4"/>
          </p15:clr>
        </p15:guide>
        <p15:guide id="12" pos="5397">
          <p15:clr>
            <a:srgbClr val="A4A3A4"/>
          </p15:clr>
        </p15:guide>
        <p15:guide id="13" pos="267">
          <p15:clr>
            <a:srgbClr val="A4A3A4"/>
          </p15:clr>
        </p15:guide>
        <p15:guide id="14" pos="9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E1233"/>
    <a:srgbClr val="9F7B63"/>
    <a:srgbClr val="F48E77"/>
    <a:srgbClr val="A1BD70"/>
    <a:srgbClr val="889EB6"/>
    <a:srgbClr val="004236"/>
    <a:srgbClr val="169274"/>
    <a:srgbClr val="60AEA9"/>
    <a:srgbClr val="84004C"/>
    <a:srgbClr val="8B2F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97" autoAdjust="0"/>
    <p:restoredTop sz="92986" autoAdjust="0"/>
  </p:normalViewPr>
  <p:slideViewPr>
    <p:cSldViewPr>
      <p:cViewPr varScale="1">
        <p:scale>
          <a:sx n="126" d="100"/>
          <a:sy n="126" d="100"/>
        </p:scale>
        <p:origin x="138" y="90"/>
      </p:cViewPr>
      <p:guideLst>
        <p:guide orient="horz" pos="328"/>
        <p:guide pos="4050"/>
        <p:guide orient="horz" pos="4183"/>
        <p:guide pos="7588"/>
        <p:guide pos="376"/>
        <p:guide pos="1350"/>
        <p:guide orient="horz" pos="233"/>
        <p:guide orient="horz" pos="2976"/>
        <p:guide pos="2881"/>
        <p:guide pos="5397"/>
        <p:guide pos="267"/>
        <p:guide pos="96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howGuides="1"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pPr/>
              <a:t>2018/7/17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5143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2018/7/17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24032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49193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974353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299514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625443" algn="l" defTabSz="650177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1950531" algn="l" defTabSz="650177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275621" algn="l" defTabSz="650177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600708" algn="l" defTabSz="650177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727864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C5934F-EAF2-4BA1-98D1-AB7BE00B8F72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365564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/>
          </a:p>
        </p:txBody>
      </p:sp>
      <p:sp>
        <p:nvSpPr>
          <p:cNvPr id="276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fld id="{8EBE660E-5CC2-4A50-916A-880C808B748D}" type="slidenum">
              <a:rPr lang="zh-CN" altLang="en-US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701844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18584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37987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29447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87527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40434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30123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ln>
            <a:miter lim="800000"/>
          </a:ln>
        </p:spPr>
      </p:sp>
      <p:sp>
        <p:nvSpPr>
          <p:cNvPr id="35843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584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8912F663-DB0F-4E3C-9FC8-1AC94C39FE5A}" type="slidenum">
              <a:rPr altLang="en-US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90558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04747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19795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3697747"/>
      </p:ext>
    </p:extLst>
  </p:cSld>
  <p:clrMapOvr>
    <a:masterClrMapping/>
  </p:clrMapOvr>
  <p:transition spd="med" advClick="0" advTm="0">
    <p:push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54A03-91AF-448A-9954-517C0577E5F0}" type="datetimeFigureOut">
              <a:rPr lang="zh-CN" altLang="en-US" smtClean="0"/>
              <a:pPr/>
              <a:t>2018/7/17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FC946-6D13-4F8C-9740-992A906A613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5" name="组合 3"/>
          <p:cNvGrpSpPr/>
          <p:nvPr userDrawn="1"/>
        </p:nvGrpSpPr>
        <p:grpSpPr bwMode="auto">
          <a:xfrm flipH="1">
            <a:off x="-1" y="248094"/>
            <a:ext cx="1797478" cy="507363"/>
            <a:chOff x="2370576" y="533400"/>
            <a:chExt cx="2417494" cy="675969"/>
          </a:xfrm>
          <a:solidFill>
            <a:srgbClr val="EE1C39"/>
          </a:solidFill>
        </p:grpSpPr>
        <p:sp>
          <p:nvSpPr>
            <p:cNvPr id="13" name="矩形 12"/>
            <p:cNvSpPr/>
            <p:nvPr/>
          </p:nvSpPr>
          <p:spPr>
            <a:xfrm>
              <a:off x="2738030" y="533400"/>
              <a:ext cx="2050040" cy="67596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 dirty="0">
                <a:cs typeface="+mn-ea"/>
                <a:sym typeface="+mn-lt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2370576" y="533400"/>
              <a:ext cx="623734" cy="67596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 dirty="0">
                <a:cs typeface="+mn-ea"/>
                <a:sym typeface="+mn-lt"/>
              </a:endParaRPr>
            </a:p>
          </p:txBody>
        </p:sp>
      </p:grpSp>
      <p:sp>
        <p:nvSpPr>
          <p:cNvPr id="15" name="文本框 12"/>
          <p:cNvSpPr txBox="1">
            <a:spLocks noChangeArrowheads="1"/>
          </p:cNvSpPr>
          <p:nvPr userDrawn="1"/>
        </p:nvSpPr>
        <p:spPr bwMode="auto">
          <a:xfrm>
            <a:off x="-1" y="370411"/>
            <a:ext cx="1796402" cy="25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36" tIns="32518" rIns="65036" bIns="32518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293213560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7663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397137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901" y="274420"/>
            <a:ext cx="7887787" cy="993783"/>
          </a:xfrm>
          <a:prstGeom prst="rect">
            <a:avLst/>
          </a:prstGeom>
        </p:spPr>
        <p:txBody>
          <a:bodyPr vert="horz" lIns="65032" tIns="32516" rIns="65032" bIns="32516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901" y="1369841"/>
            <a:ext cx="7887787" cy="3264804"/>
          </a:xfrm>
          <a:prstGeom prst="rect">
            <a:avLst/>
          </a:prstGeom>
        </p:spPr>
        <p:txBody>
          <a:bodyPr vert="horz" lIns="65032" tIns="32516" rIns="65032" bIns="32516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901" y="4769032"/>
            <a:ext cx="2057193" cy="273290"/>
          </a:xfrm>
          <a:prstGeom prst="rect">
            <a:avLst/>
          </a:prstGeom>
        </p:spPr>
        <p:txBody>
          <a:bodyPr vert="horz" lIns="65032" tIns="32516" rIns="65032" bIns="32516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pPr/>
              <a:t>2018/7/17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9336" y="4769032"/>
            <a:ext cx="3086918" cy="273290"/>
          </a:xfrm>
          <a:prstGeom prst="rect">
            <a:avLst/>
          </a:prstGeom>
        </p:spPr>
        <p:txBody>
          <a:bodyPr vert="horz" lIns="65032" tIns="32516" rIns="65032" bIns="32516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9496" y="4769032"/>
            <a:ext cx="2057193" cy="273290"/>
          </a:xfrm>
          <a:prstGeom prst="rect">
            <a:avLst/>
          </a:prstGeom>
        </p:spPr>
        <p:txBody>
          <a:bodyPr vert="horz" lIns="65032" tIns="32516" rIns="65032" bIns="32516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75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9" r:id="rId1"/>
    <p:sldLayoutId id="2147483980" r:id="rId2"/>
    <p:sldLayoutId id="2147483981" r:id="rId3"/>
  </p:sldLayoutIdLst>
  <p:transition spd="med" advClick="0" advTm="0">
    <p:push dir="r"/>
  </p:transition>
  <p:txStyles>
    <p:titleStyle>
      <a:lvl1pPr algn="l" defTabSz="650321" rtl="0" eaLnBrk="1" latinLnBrk="0" hangingPunct="1">
        <a:lnSpc>
          <a:spcPct val="90000"/>
        </a:lnSpc>
        <a:spcBef>
          <a:spcPct val="0"/>
        </a:spcBef>
        <a:buNone/>
        <a:defRPr sz="3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2580" indent="-162580" algn="l" defTabSz="650321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87741" indent="-162580" algn="l" defTabSz="650321" rtl="0" eaLnBrk="1" latinLnBrk="0" hangingPunct="1">
        <a:lnSpc>
          <a:spcPct val="90000"/>
        </a:lnSpc>
        <a:spcBef>
          <a:spcPts val="356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12902" indent="-162580" algn="l" defTabSz="650321" rtl="0" eaLnBrk="1" latinLnBrk="0" hangingPunct="1">
        <a:lnSpc>
          <a:spcPct val="90000"/>
        </a:lnSpc>
        <a:spcBef>
          <a:spcPts val="356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138062" indent="-162580" algn="l" defTabSz="650321" rtl="0" eaLnBrk="1" latinLnBrk="0" hangingPunct="1">
        <a:lnSpc>
          <a:spcPct val="90000"/>
        </a:lnSpc>
        <a:spcBef>
          <a:spcPts val="356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223" indent="-162580" algn="l" defTabSz="650321" rtl="0" eaLnBrk="1" latinLnBrk="0" hangingPunct="1">
        <a:lnSpc>
          <a:spcPct val="90000"/>
        </a:lnSpc>
        <a:spcBef>
          <a:spcPts val="356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788384" indent="-162580" algn="l" defTabSz="650321" rtl="0" eaLnBrk="1" latinLnBrk="0" hangingPunct="1">
        <a:lnSpc>
          <a:spcPct val="90000"/>
        </a:lnSpc>
        <a:spcBef>
          <a:spcPts val="356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113544" indent="-162580" algn="l" defTabSz="650321" rtl="0" eaLnBrk="1" latinLnBrk="0" hangingPunct="1">
        <a:lnSpc>
          <a:spcPct val="90000"/>
        </a:lnSpc>
        <a:spcBef>
          <a:spcPts val="356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438705" indent="-162580" algn="l" defTabSz="650321" rtl="0" eaLnBrk="1" latinLnBrk="0" hangingPunct="1">
        <a:lnSpc>
          <a:spcPct val="90000"/>
        </a:lnSpc>
        <a:spcBef>
          <a:spcPts val="356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763865" indent="-162580" algn="l" defTabSz="650321" rtl="0" eaLnBrk="1" latinLnBrk="0" hangingPunct="1">
        <a:lnSpc>
          <a:spcPct val="90000"/>
        </a:lnSpc>
        <a:spcBef>
          <a:spcPts val="356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50321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25161" algn="l" defTabSz="650321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50321" algn="l" defTabSz="650321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975482" algn="l" defTabSz="650321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300643" algn="l" defTabSz="650321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625803" algn="l" defTabSz="650321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950964" algn="l" defTabSz="650321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276124" algn="l" defTabSz="650321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601285" algn="l" defTabSz="650321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581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3" r:id="rId1"/>
  </p:sldLayoutIdLst>
  <p:txStyles>
    <p:titleStyle>
      <a:lvl1pPr algn="l" defTabSz="685799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799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79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79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49" indent="-171450" algn="l" defTabSz="68579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49" kern="1200">
          <a:solidFill>
            <a:schemeClr val="tx1"/>
          </a:solidFill>
          <a:latin typeface="+mn-lt"/>
          <a:ea typeface="+mn-ea"/>
          <a:cs typeface="+mn-cs"/>
        </a:defRPr>
      </a:lvl4pPr>
      <a:lvl5pPr marL="1543049" indent="-171450" algn="l" defTabSz="68579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49" kern="1200">
          <a:solidFill>
            <a:schemeClr val="tx1"/>
          </a:solidFill>
          <a:latin typeface="+mn-lt"/>
          <a:ea typeface="+mn-ea"/>
          <a:cs typeface="+mn-cs"/>
        </a:defRPr>
      </a:lvl5pPr>
      <a:lvl6pPr marL="1885949" indent="-171450" algn="l" defTabSz="68579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49" kern="1200">
          <a:solidFill>
            <a:schemeClr val="tx1"/>
          </a:solidFill>
          <a:latin typeface="+mn-lt"/>
          <a:ea typeface="+mn-ea"/>
          <a:cs typeface="+mn-cs"/>
        </a:defRPr>
      </a:lvl6pPr>
      <a:lvl7pPr marL="2228849" indent="-171450" algn="l" defTabSz="68579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49" kern="1200">
          <a:solidFill>
            <a:schemeClr val="tx1"/>
          </a:solidFill>
          <a:latin typeface="+mn-lt"/>
          <a:ea typeface="+mn-ea"/>
          <a:cs typeface="+mn-cs"/>
        </a:defRPr>
      </a:lvl7pPr>
      <a:lvl8pPr marL="2571749" indent="-171450" algn="l" defTabSz="68579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49" kern="1200">
          <a:solidFill>
            <a:schemeClr val="tx1"/>
          </a:solidFill>
          <a:latin typeface="+mn-lt"/>
          <a:ea typeface="+mn-ea"/>
          <a:cs typeface="+mn-cs"/>
        </a:defRPr>
      </a:lvl8pPr>
      <a:lvl9pPr marL="2914649" indent="-171450" algn="l" defTabSz="68579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4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799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799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2pPr>
      <a:lvl3pPr marL="685799" algn="l" defTabSz="685799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3pPr>
      <a:lvl4pPr marL="1028699" algn="l" defTabSz="685799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4pPr>
      <a:lvl5pPr marL="1371599" algn="l" defTabSz="685799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799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6pPr>
      <a:lvl7pPr marL="2057399" algn="l" defTabSz="685799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7pPr>
      <a:lvl8pPr marL="2400299" algn="l" defTabSz="685799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8pPr>
      <a:lvl9pPr marL="2743199" algn="l" defTabSz="685799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png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60661C93-4D8A-480B-9B43-DCB639CA4488}"/>
              </a:ext>
            </a:extLst>
          </p:cNvPr>
          <p:cNvSpPr/>
          <p:nvPr/>
        </p:nvSpPr>
        <p:spPr>
          <a:xfrm rot="1151270">
            <a:off x="8134598" y="1160260"/>
            <a:ext cx="2881760" cy="686926"/>
          </a:xfrm>
          <a:prstGeom prst="rect">
            <a:avLst/>
          </a:prstGeom>
          <a:gradFill flip="none" rotWithShape="1">
            <a:gsLst>
              <a:gs pos="54000">
                <a:schemeClr val="bg1">
                  <a:lumMod val="65000"/>
                  <a:lumOff val="35000"/>
                  <a:alpha val="0"/>
                </a:schemeClr>
              </a:gs>
              <a:gs pos="0">
                <a:schemeClr val="accent1">
                  <a:alpha val="54000"/>
                  <a:lumMod val="65000"/>
                  <a:lumOff val="35000"/>
                </a:schemeClr>
              </a:gs>
              <a:gs pos="0">
                <a:schemeClr val="bg1">
                  <a:lumMod val="75000"/>
                </a:schemeClr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FED1A1E0-CD6C-4018-AA82-703766CD1A7C}"/>
              </a:ext>
            </a:extLst>
          </p:cNvPr>
          <p:cNvSpPr/>
          <p:nvPr/>
        </p:nvSpPr>
        <p:spPr>
          <a:xfrm rot="1151270">
            <a:off x="6302998" y="1141915"/>
            <a:ext cx="2881760" cy="686926"/>
          </a:xfrm>
          <a:prstGeom prst="rect">
            <a:avLst/>
          </a:prstGeom>
          <a:gradFill flip="none" rotWithShape="1">
            <a:gsLst>
              <a:gs pos="54000">
                <a:schemeClr val="bg1">
                  <a:lumMod val="65000"/>
                  <a:lumOff val="35000"/>
                  <a:alpha val="0"/>
                </a:schemeClr>
              </a:gs>
              <a:gs pos="0">
                <a:schemeClr val="accent1">
                  <a:alpha val="54000"/>
                  <a:lumMod val="65000"/>
                  <a:lumOff val="35000"/>
                </a:schemeClr>
              </a:gs>
              <a:gs pos="0">
                <a:schemeClr val="bg1">
                  <a:lumMod val="75000"/>
                </a:schemeClr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A94CC153-11A0-4E31-8ECB-1FCC9CB321D7}"/>
              </a:ext>
            </a:extLst>
          </p:cNvPr>
          <p:cNvSpPr/>
          <p:nvPr/>
        </p:nvSpPr>
        <p:spPr>
          <a:xfrm rot="1151270">
            <a:off x="4497908" y="1131753"/>
            <a:ext cx="2881760" cy="686926"/>
          </a:xfrm>
          <a:prstGeom prst="rect">
            <a:avLst/>
          </a:prstGeom>
          <a:gradFill flip="none" rotWithShape="1">
            <a:gsLst>
              <a:gs pos="54000">
                <a:schemeClr val="bg1">
                  <a:lumMod val="65000"/>
                  <a:lumOff val="35000"/>
                  <a:alpha val="0"/>
                </a:schemeClr>
              </a:gs>
              <a:gs pos="0">
                <a:schemeClr val="accent1">
                  <a:alpha val="54000"/>
                  <a:lumMod val="65000"/>
                  <a:lumOff val="35000"/>
                </a:schemeClr>
              </a:gs>
              <a:gs pos="0">
                <a:schemeClr val="bg1">
                  <a:lumMod val="75000"/>
                </a:schemeClr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47F73B97-62DB-4A3E-B66F-A7070E96354F}"/>
              </a:ext>
            </a:extLst>
          </p:cNvPr>
          <p:cNvSpPr/>
          <p:nvPr/>
        </p:nvSpPr>
        <p:spPr>
          <a:xfrm rot="1151270">
            <a:off x="2666307" y="1113447"/>
            <a:ext cx="2881760" cy="686926"/>
          </a:xfrm>
          <a:prstGeom prst="rect">
            <a:avLst/>
          </a:prstGeom>
          <a:gradFill flip="none" rotWithShape="1">
            <a:gsLst>
              <a:gs pos="54000">
                <a:schemeClr val="bg1">
                  <a:lumMod val="65000"/>
                  <a:lumOff val="35000"/>
                  <a:alpha val="0"/>
                </a:schemeClr>
              </a:gs>
              <a:gs pos="0">
                <a:schemeClr val="accent1">
                  <a:alpha val="54000"/>
                  <a:lumMod val="65000"/>
                  <a:lumOff val="35000"/>
                </a:schemeClr>
              </a:gs>
              <a:gs pos="0">
                <a:schemeClr val="bg1">
                  <a:lumMod val="75000"/>
                </a:schemeClr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2855F8C5-53A6-4959-928C-470CB841EBB5}"/>
              </a:ext>
            </a:extLst>
          </p:cNvPr>
          <p:cNvSpPr/>
          <p:nvPr/>
        </p:nvSpPr>
        <p:spPr>
          <a:xfrm rot="1151270">
            <a:off x="861216" y="1095140"/>
            <a:ext cx="2881760" cy="686926"/>
          </a:xfrm>
          <a:prstGeom prst="rect">
            <a:avLst/>
          </a:prstGeom>
          <a:gradFill flip="none" rotWithShape="1">
            <a:gsLst>
              <a:gs pos="54000">
                <a:schemeClr val="bg1">
                  <a:lumMod val="65000"/>
                  <a:lumOff val="35000"/>
                  <a:alpha val="0"/>
                </a:schemeClr>
              </a:gs>
              <a:gs pos="0">
                <a:schemeClr val="accent1">
                  <a:alpha val="54000"/>
                  <a:lumMod val="65000"/>
                  <a:lumOff val="35000"/>
                </a:schemeClr>
              </a:gs>
              <a:gs pos="0">
                <a:schemeClr val="bg1">
                  <a:lumMod val="75000"/>
                </a:schemeClr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C77407C-C966-4C82-97A1-186273A0F18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" y="0"/>
            <a:ext cx="9138700" cy="5145088"/>
          </a:xfrm>
          <a:prstGeom prst="rect">
            <a:avLst/>
          </a:prstGeom>
        </p:spPr>
      </p:pic>
      <p:sp>
        <p:nvSpPr>
          <p:cNvPr id="18" name="矩形 259"/>
          <p:cNvSpPr>
            <a:spLocks noChangeArrowheads="1"/>
          </p:cNvSpPr>
          <p:nvPr/>
        </p:nvSpPr>
        <p:spPr bwMode="auto">
          <a:xfrm>
            <a:off x="1784252" y="2758746"/>
            <a:ext cx="5577084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dist">
              <a:buNone/>
            </a:pPr>
            <a:r>
              <a:rPr lang="zh-CN" altLang="en-US" cap="all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清新时尚工作汇报模板</a:t>
            </a:r>
          </a:p>
        </p:txBody>
      </p:sp>
      <p:sp>
        <p:nvSpPr>
          <p:cNvPr id="19" name="矩形 259"/>
          <p:cNvSpPr>
            <a:spLocks noChangeArrowheads="1"/>
          </p:cNvSpPr>
          <p:nvPr/>
        </p:nvSpPr>
        <p:spPr bwMode="auto">
          <a:xfrm>
            <a:off x="1883547" y="3332818"/>
            <a:ext cx="5378494" cy="2276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dist">
              <a:lnSpc>
                <a:spcPct val="150000"/>
              </a:lnSpc>
              <a:buNone/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Arial" panose="020B0604020202020204" pitchFamily="34" charset="0"/>
              </a:rPr>
              <a:t>YEAR-END SUMMARY PLAN BUSINESS REPORT PPT IN THE NEW YEAR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xmlns="" id="{B9433651-A16C-4A73-AF6A-578892652D96}"/>
              </a:ext>
            </a:extLst>
          </p:cNvPr>
          <p:cNvSpPr/>
          <p:nvPr/>
        </p:nvSpPr>
        <p:spPr>
          <a:xfrm>
            <a:off x="3852714" y="3652664"/>
            <a:ext cx="1440160" cy="36004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259"/>
          <p:cNvSpPr>
            <a:spLocks noChangeArrowheads="1"/>
          </p:cNvSpPr>
          <p:nvPr/>
        </p:nvSpPr>
        <p:spPr bwMode="auto">
          <a:xfrm>
            <a:off x="3119380" y="1708448"/>
            <a:ext cx="2906829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dist">
              <a:buNone/>
            </a:pPr>
            <a:r>
              <a:rPr lang="en-US" altLang="zh-CN" sz="7200" b="1" cap="all" dirty="0">
                <a:solidFill>
                  <a:schemeClr val="accent1"/>
                </a:solidFill>
                <a:latin typeface="+mj-lt"/>
                <a:cs typeface="Arial" panose="020B0604020202020204" pitchFamily="34" charset="0"/>
              </a:rPr>
              <a:t>2018</a:t>
            </a:r>
            <a:endParaRPr lang="zh-CN" altLang="en-US" sz="7200" b="1" cap="all" dirty="0">
              <a:solidFill>
                <a:schemeClr val="accent1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21" name="矩形 259"/>
          <p:cNvSpPr>
            <a:spLocks noChangeArrowheads="1"/>
          </p:cNvSpPr>
          <p:nvPr/>
        </p:nvSpPr>
        <p:spPr bwMode="auto">
          <a:xfrm>
            <a:off x="1784252" y="3750898"/>
            <a:ext cx="557708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1200" dirty="0">
                <a:solidFill>
                  <a:schemeClr val="bg1"/>
                </a:solidFill>
                <a:cs typeface="Arial" panose="020B0604020202020204" pitchFamily="34" charset="0"/>
              </a:rPr>
              <a:t>汇报</a:t>
            </a:r>
            <a:r>
              <a:rPr lang="zh-CN" altLang="en-US" sz="1200">
                <a:solidFill>
                  <a:schemeClr val="bg1"/>
                </a:solidFill>
                <a:cs typeface="Arial" panose="020B0604020202020204" pitchFamily="34" charset="0"/>
              </a:rPr>
              <a:t>人：小白</a:t>
            </a:r>
            <a:endParaRPr lang="zh-CN" altLang="en-US" sz="12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pic>
        <p:nvPicPr>
          <p:cNvPr id="4" name="Rob Simonsen - Red">
            <a:hlinkClick r:id="" action="ppaction://media"/>
            <a:extLst>
              <a:ext uri="{FF2B5EF4-FFF2-40B4-BE49-F238E27FC236}">
                <a16:creationId xmlns:a16="http://schemas.microsoft.com/office/drawing/2014/main" xmlns="" id="{159B868E-C071-430E-B080-0D20952F83D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5000" out="5000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897999" y="37246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5609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7000">
        <p:random/>
      </p:transition>
    </mc:Choice>
    <mc:Fallback xmlns="">
      <p:transition spd="slow" advClick="0" advTm="7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650"/>
                            </p:stCondLst>
                            <p:childTnLst>
                              <p:par>
                                <p:cTn id="2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15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100"/>
                            </p:stCondLst>
                            <p:childTnLst>
                              <p:par>
                                <p:cTn id="3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600"/>
                            </p:stCondLst>
                            <p:childTnLst>
                              <p:par>
                                <p:cTn id="3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450"/>
                            </p:stCondLst>
                            <p:childTnLst>
                              <p:par>
                                <p:cTn id="4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950"/>
                            </p:stCondLst>
                            <p:childTnLst>
                              <p:par>
                                <p:cTn id="5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700"/>
                            </p:stCondLst>
                            <p:childTnLst>
                              <p:par>
                                <p:cTn id="5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8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4" grpId="0" animBg="1"/>
      <p:bldP spid="13" grpId="0" animBg="1"/>
      <p:bldP spid="12" grpId="0" animBg="1"/>
      <p:bldP spid="11" grpId="0" animBg="1"/>
      <p:bldP spid="10" grpId="0" animBg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3D34343B-2BB8-42D0-8AB3-2A92F605AB05}"/>
              </a:ext>
            </a:extLst>
          </p:cNvPr>
          <p:cNvSpPr/>
          <p:nvPr/>
        </p:nvSpPr>
        <p:spPr>
          <a:xfrm rot="1151270">
            <a:off x="6183835" y="3302228"/>
            <a:ext cx="2796695" cy="970688"/>
          </a:xfrm>
          <a:prstGeom prst="rect">
            <a:avLst/>
          </a:prstGeom>
          <a:gradFill flip="none" rotWithShape="1">
            <a:gsLst>
              <a:gs pos="54000">
                <a:schemeClr val="bg1">
                  <a:lumMod val="65000"/>
                  <a:lumOff val="35000"/>
                  <a:alpha val="0"/>
                </a:schemeClr>
              </a:gs>
              <a:gs pos="0">
                <a:schemeClr val="accent1">
                  <a:alpha val="54000"/>
                  <a:lumMod val="65000"/>
                  <a:lumOff val="35000"/>
                </a:schemeClr>
              </a:gs>
              <a:gs pos="0">
                <a:schemeClr val="bg1">
                  <a:lumMod val="75000"/>
                </a:schemeClr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EB0367A8-581B-417C-9DF1-7AE8FDFE0C2E}"/>
              </a:ext>
            </a:extLst>
          </p:cNvPr>
          <p:cNvSpPr/>
          <p:nvPr/>
        </p:nvSpPr>
        <p:spPr>
          <a:xfrm rot="1151270">
            <a:off x="5326280" y="2262591"/>
            <a:ext cx="2796695" cy="970688"/>
          </a:xfrm>
          <a:prstGeom prst="rect">
            <a:avLst/>
          </a:prstGeom>
          <a:gradFill flip="none" rotWithShape="1">
            <a:gsLst>
              <a:gs pos="54000">
                <a:schemeClr val="bg1">
                  <a:lumMod val="65000"/>
                  <a:lumOff val="35000"/>
                  <a:alpha val="0"/>
                </a:schemeClr>
              </a:gs>
              <a:gs pos="0">
                <a:schemeClr val="accent1">
                  <a:alpha val="54000"/>
                  <a:lumMod val="65000"/>
                  <a:lumOff val="35000"/>
                </a:schemeClr>
              </a:gs>
              <a:gs pos="0">
                <a:schemeClr val="bg1">
                  <a:lumMod val="75000"/>
                </a:schemeClr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D56BF346-3F05-47BA-86A8-89B925C1CC97}"/>
              </a:ext>
            </a:extLst>
          </p:cNvPr>
          <p:cNvSpPr/>
          <p:nvPr/>
        </p:nvSpPr>
        <p:spPr>
          <a:xfrm rot="1151270">
            <a:off x="3632767" y="2264269"/>
            <a:ext cx="2796695" cy="970688"/>
          </a:xfrm>
          <a:prstGeom prst="rect">
            <a:avLst/>
          </a:prstGeom>
          <a:gradFill flip="none" rotWithShape="1">
            <a:gsLst>
              <a:gs pos="54000">
                <a:schemeClr val="bg1">
                  <a:lumMod val="65000"/>
                  <a:lumOff val="35000"/>
                  <a:alpha val="0"/>
                </a:schemeClr>
              </a:gs>
              <a:gs pos="0">
                <a:schemeClr val="accent1">
                  <a:alpha val="54000"/>
                  <a:lumMod val="65000"/>
                  <a:lumOff val="35000"/>
                </a:schemeClr>
              </a:gs>
              <a:gs pos="0">
                <a:schemeClr val="bg1">
                  <a:lumMod val="75000"/>
                </a:schemeClr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956196D7-9B6A-493F-BA43-A61D66F09153}"/>
              </a:ext>
            </a:extLst>
          </p:cNvPr>
          <p:cNvSpPr/>
          <p:nvPr/>
        </p:nvSpPr>
        <p:spPr>
          <a:xfrm rot="1151270">
            <a:off x="2832316" y="3287179"/>
            <a:ext cx="2796695" cy="970688"/>
          </a:xfrm>
          <a:prstGeom prst="rect">
            <a:avLst/>
          </a:prstGeom>
          <a:gradFill flip="none" rotWithShape="1">
            <a:gsLst>
              <a:gs pos="54000">
                <a:schemeClr val="bg1">
                  <a:lumMod val="65000"/>
                  <a:lumOff val="35000"/>
                  <a:alpha val="0"/>
                </a:schemeClr>
              </a:gs>
              <a:gs pos="0">
                <a:schemeClr val="accent1">
                  <a:alpha val="54000"/>
                  <a:lumMod val="65000"/>
                  <a:lumOff val="35000"/>
                </a:schemeClr>
              </a:gs>
              <a:gs pos="0">
                <a:schemeClr val="bg1">
                  <a:lumMod val="75000"/>
                </a:schemeClr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3" name="任意多边形 32"/>
          <p:cNvSpPr/>
          <p:nvPr/>
        </p:nvSpPr>
        <p:spPr>
          <a:xfrm flipH="1">
            <a:off x="2739185" y="3207512"/>
            <a:ext cx="3763852" cy="1670089"/>
          </a:xfrm>
          <a:custGeom>
            <a:avLst/>
            <a:gdLst>
              <a:gd name="connsiteX0" fmla="*/ 3025157 w 6067310"/>
              <a:gd name="connsiteY0" fmla="*/ 1055951 h 2705986"/>
              <a:gd name="connsiteX1" fmla="*/ 3064024 w 6067310"/>
              <a:gd name="connsiteY1" fmla="*/ 1059484 h 2705986"/>
              <a:gd name="connsiteX2" fmla="*/ 3063946 w 6067310"/>
              <a:gd name="connsiteY2" fmla="*/ 1056391 h 2705986"/>
              <a:gd name="connsiteX3" fmla="*/ 3120244 w 6067310"/>
              <a:gd name="connsiteY3" fmla="*/ 1153633 h 2705986"/>
              <a:gd name="connsiteX4" fmla="*/ 3067081 w 6067310"/>
              <a:gd name="connsiteY4" fmla="*/ 1254642 h 2705986"/>
              <a:gd name="connsiteX5" fmla="*/ 3157458 w 6067310"/>
              <a:gd name="connsiteY5" fmla="*/ 2232837 h 2705986"/>
              <a:gd name="connsiteX6" fmla="*/ 3032614 w 6067310"/>
              <a:gd name="connsiteY6" fmla="*/ 2325464 h 2705986"/>
              <a:gd name="connsiteX7" fmla="*/ 2909852 w 6067310"/>
              <a:gd name="connsiteY7" fmla="*/ 2234382 h 2705986"/>
              <a:gd name="connsiteX8" fmla="*/ 3000229 w 6067310"/>
              <a:gd name="connsiteY8" fmla="*/ 1256187 h 2705986"/>
              <a:gd name="connsiteX9" fmla="*/ 2947066 w 6067310"/>
              <a:gd name="connsiteY9" fmla="*/ 1155178 h 2705986"/>
              <a:gd name="connsiteX10" fmla="*/ 3003366 w 6067310"/>
              <a:gd name="connsiteY10" fmla="*/ 1057932 h 2705986"/>
              <a:gd name="connsiteX11" fmla="*/ 3029867 w 6067310"/>
              <a:gd name="connsiteY11" fmla="*/ 0 h 2705986"/>
              <a:gd name="connsiteX12" fmla="*/ 3029807 w 6067310"/>
              <a:gd name="connsiteY12" fmla="*/ 2381 h 2705986"/>
              <a:gd name="connsiteX13" fmla="*/ 2964451 w 6067310"/>
              <a:gd name="connsiteY13" fmla="*/ 9531 h 2705986"/>
              <a:gd name="connsiteX14" fmla="*/ 2862005 w 6067310"/>
              <a:gd name="connsiteY14" fmla="*/ 894680 h 2705986"/>
              <a:gd name="connsiteX15" fmla="*/ 2808843 w 6067310"/>
              <a:gd name="connsiteY15" fmla="*/ 894680 h 2705986"/>
              <a:gd name="connsiteX16" fmla="*/ 2372908 w 6067310"/>
              <a:gd name="connsiteY16" fmla="*/ 1059484 h 2705986"/>
              <a:gd name="connsiteX17" fmla="*/ 1570150 w 6067310"/>
              <a:gd name="connsiteY17" fmla="*/ 1442257 h 2705986"/>
              <a:gd name="connsiteX18" fmla="*/ 634485 w 6067310"/>
              <a:gd name="connsiteY18" fmla="*/ 1197708 h 2705986"/>
              <a:gd name="connsiteX19" fmla="*/ 623852 w 6067310"/>
              <a:gd name="connsiteY19" fmla="*/ 1229605 h 2705986"/>
              <a:gd name="connsiteX20" fmla="*/ 437782 w 6067310"/>
              <a:gd name="connsiteY20" fmla="*/ 942526 h 2705986"/>
              <a:gd name="connsiteX21" fmla="*/ 437782 w 6067310"/>
              <a:gd name="connsiteY21" fmla="*/ 1176443 h 2705986"/>
              <a:gd name="connsiteX22" fmla="*/ 267661 w 6067310"/>
              <a:gd name="connsiteY22" fmla="*/ 1144545 h 2705986"/>
              <a:gd name="connsiteX23" fmla="*/ 272978 w 6067310"/>
              <a:gd name="connsiteY23" fmla="*/ 1086066 h 2705986"/>
              <a:gd name="connsiteX24" fmla="*/ 246396 w 6067310"/>
              <a:gd name="connsiteY24" fmla="*/ 1080750 h 2705986"/>
              <a:gd name="connsiteX25" fmla="*/ 235764 w 6067310"/>
              <a:gd name="connsiteY25" fmla="*/ 1128596 h 2705986"/>
              <a:gd name="connsiteX26" fmla="*/ 44378 w 6067310"/>
              <a:gd name="connsiteY26" fmla="*/ 1022271 h 2705986"/>
              <a:gd name="connsiteX27" fmla="*/ 76275 w 6067310"/>
              <a:gd name="connsiteY27" fmla="*/ 1160494 h 2705986"/>
              <a:gd name="connsiteX28" fmla="*/ 549424 w 6067310"/>
              <a:gd name="connsiteY28" fmla="*/ 1420991 h 2705986"/>
              <a:gd name="connsiteX29" fmla="*/ 544108 w 6067310"/>
              <a:gd name="connsiteY29" fmla="*/ 1442257 h 2705986"/>
              <a:gd name="connsiteX30" fmla="*/ 1203326 w 6067310"/>
              <a:gd name="connsiteY30" fmla="*/ 1692122 h 2705986"/>
              <a:gd name="connsiteX31" fmla="*/ 1804066 w 6067310"/>
              <a:gd name="connsiteY31" fmla="*/ 1835661 h 2705986"/>
              <a:gd name="connsiteX32" fmla="*/ 2356959 w 6067310"/>
              <a:gd name="connsiteY32" fmla="*/ 1670857 h 2705986"/>
              <a:gd name="connsiteX33" fmla="*/ 2457968 w 6067310"/>
              <a:gd name="connsiteY33" fmla="*/ 2011098 h 2705986"/>
              <a:gd name="connsiteX34" fmla="*/ 2468601 w 6067310"/>
              <a:gd name="connsiteY34" fmla="*/ 2622471 h 2705986"/>
              <a:gd name="connsiteX35" fmla="*/ 2532396 w 6067310"/>
              <a:gd name="connsiteY35" fmla="*/ 2702215 h 2705986"/>
              <a:gd name="connsiteX36" fmla="*/ 3079973 w 6067310"/>
              <a:gd name="connsiteY36" fmla="*/ 2702215 h 2705986"/>
              <a:gd name="connsiteX37" fmla="*/ 3079949 w 6067310"/>
              <a:gd name="connsiteY37" fmla="*/ 2700670 h 2705986"/>
              <a:gd name="connsiteX38" fmla="*/ 3534914 w 6067310"/>
              <a:gd name="connsiteY38" fmla="*/ 2700670 h 2705986"/>
              <a:gd name="connsiteX39" fmla="*/ 3598709 w 6067310"/>
              <a:gd name="connsiteY39" fmla="*/ 2620926 h 2705986"/>
              <a:gd name="connsiteX40" fmla="*/ 3609342 w 6067310"/>
              <a:gd name="connsiteY40" fmla="*/ 2009553 h 2705986"/>
              <a:gd name="connsiteX41" fmla="*/ 3710351 w 6067310"/>
              <a:gd name="connsiteY41" fmla="*/ 1669312 h 2705986"/>
              <a:gd name="connsiteX42" fmla="*/ 4263244 w 6067310"/>
              <a:gd name="connsiteY42" fmla="*/ 1834116 h 2705986"/>
              <a:gd name="connsiteX43" fmla="*/ 4863984 w 6067310"/>
              <a:gd name="connsiteY43" fmla="*/ 1690577 h 2705986"/>
              <a:gd name="connsiteX44" fmla="*/ 5523202 w 6067310"/>
              <a:gd name="connsiteY44" fmla="*/ 1440712 h 2705986"/>
              <a:gd name="connsiteX45" fmla="*/ 5517886 w 6067310"/>
              <a:gd name="connsiteY45" fmla="*/ 1419446 h 2705986"/>
              <a:gd name="connsiteX46" fmla="*/ 5991035 w 6067310"/>
              <a:gd name="connsiteY46" fmla="*/ 1158949 h 2705986"/>
              <a:gd name="connsiteX47" fmla="*/ 6022932 w 6067310"/>
              <a:gd name="connsiteY47" fmla="*/ 1020726 h 2705986"/>
              <a:gd name="connsiteX48" fmla="*/ 5831546 w 6067310"/>
              <a:gd name="connsiteY48" fmla="*/ 1127051 h 2705986"/>
              <a:gd name="connsiteX49" fmla="*/ 5820914 w 6067310"/>
              <a:gd name="connsiteY49" fmla="*/ 1079205 h 2705986"/>
              <a:gd name="connsiteX50" fmla="*/ 5794332 w 6067310"/>
              <a:gd name="connsiteY50" fmla="*/ 1084521 h 2705986"/>
              <a:gd name="connsiteX51" fmla="*/ 5799649 w 6067310"/>
              <a:gd name="connsiteY51" fmla="*/ 1143000 h 2705986"/>
              <a:gd name="connsiteX52" fmla="*/ 5629528 w 6067310"/>
              <a:gd name="connsiteY52" fmla="*/ 1174898 h 2705986"/>
              <a:gd name="connsiteX53" fmla="*/ 5629528 w 6067310"/>
              <a:gd name="connsiteY53" fmla="*/ 940981 h 2705986"/>
              <a:gd name="connsiteX54" fmla="*/ 5443458 w 6067310"/>
              <a:gd name="connsiteY54" fmla="*/ 1228060 h 2705986"/>
              <a:gd name="connsiteX55" fmla="*/ 5432825 w 6067310"/>
              <a:gd name="connsiteY55" fmla="*/ 1196163 h 2705986"/>
              <a:gd name="connsiteX56" fmla="*/ 4497160 w 6067310"/>
              <a:gd name="connsiteY56" fmla="*/ 1440712 h 2705986"/>
              <a:gd name="connsiteX57" fmla="*/ 3694402 w 6067310"/>
              <a:gd name="connsiteY57" fmla="*/ 1057939 h 2705986"/>
              <a:gd name="connsiteX58" fmla="*/ 3258467 w 6067310"/>
              <a:gd name="connsiteY58" fmla="*/ 893135 h 2705986"/>
              <a:gd name="connsiteX59" fmla="*/ 3205305 w 6067310"/>
              <a:gd name="connsiteY59" fmla="*/ 893135 h 2705986"/>
              <a:gd name="connsiteX60" fmla="*/ 3029867 w 6067310"/>
              <a:gd name="connsiteY60" fmla="*/ 0 h 2705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6067310" h="2705986">
                <a:moveTo>
                  <a:pt x="3025157" y="1055951"/>
                </a:moveTo>
                <a:lnTo>
                  <a:pt x="3064024" y="1059484"/>
                </a:lnTo>
                <a:lnTo>
                  <a:pt x="3063946" y="1056391"/>
                </a:lnTo>
                <a:lnTo>
                  <a:pt x="3120244" y="1153633"/>
                </a:lnTo>
                <a:lnTo>
                  <a:pt x="3067081" y="1254642"/>
                </a:lnTo>
                <a:lnTo>
                  <a:pt x="3157458" y="2232837"/>
                </a:lnTo>
                <a:lnTo>
                  <a:pt x="3032614" y="2325464"/>
                </a:lnTo>
                <a:lnTo>
                  <a:pt x="2909852" y="2234382"/>
                </a:lnTo>
                <a:lnTo>
                  <a:pt x="3000229" y="1256187"/>
                </a:lnTo>
                <a:lnTo>
                  <a:pt x="2947066" y="1155178"/>
                </a:lnTo>
                <a:lnTo>
                  <a:pt x="3003366" y="1057932"/>
                </a:lnTo>
                <a:close/>
                <a:moveTo>
                  <a:pt x="3029867" y="0"/>
                </a:moveTo>
                <a:lnTo>
                  <a:pt x="3029807" y="2381"/>
                </a:lnTo>
                <a:lnTo>
                  <a:pt x="2964451" y="9531"/>
                </a:lnTo>
                <a:cubicBezTo>
                  <a:pt x="2632430" y="73877"/>
                  <a:pt x="2782261" y="495959"/>
                  <a:pt x="2862005" y="894680"/>
                </a:cubicBezTo>
                <a:lnTo>
                  <a:pt x="2808843" y="894680"/>
                </a:lnTo>
                <a:cubicBezTo>
                  <a:pt x="2727326" y="1013411"/>
                  <a:pt x="2550117" y="1068345"/>
                  <a:pt x="2372908" y="1059484"/>
                </a:cubicBezTo>
                <a:cubicBezTo>
                  <a:pt x="2105322" y="1187075"/>
                  <a:pt x="1837736" y="1341247"/>
                  <a:pt x="1570150" y="1442257"/>
                </a:cubicBezTo>
                <a:cubicBezTo>
                  <a:pt x="1252946" y="1387323"/>
                  <a:pt x="887894" y="1289856"/>
                  <a:pt x="634485" y="1197708"/>
                </a:cubicBezTo>
                <a:lnTo>
                  <a:pt x="623852" y="1229605"/>
                </a:lnTo>
                <a:lnTo>
                  <a:pt x="437782" y="942526"/>
                </a:lnTo>
                <a:cubicBezTo>
                  <a:pt x="299559" y="956702"/>
                  <a:pt x="437782" y="1098471"/>
                  <a:pt x="437782" y="1176443"/>
                </a:cubicBezTo>
                <a:lnTo>
                  <a:pt x="267661" y="1144545"/>
                </a:lnTo>
                <a:lnTo>
                  <a:pt x="272978" y="1086066"/>
                </a:lnTo>
                <a:lnTo>
                  <a:pt x="246396" y="1080750"/>
                </a:lnTo>
                <a:lnTo>
                  <a:pt x="235764" y="1128596"/>
                </a:lnTo>
                <a:cubicBezTo>
                  <a:pt x="171969" y="1093154"/>
                  <a:pt x="108173" y="988602"/>
                  <a:pt x="44378" y="1022271"/>
                </a:cubicBezTo>
                <a:cubicBezTo>
                  <a:pt x="-67265" y="1031131"/>
                  <a:pt x="65643" y="1114420"/>
                  <a:pt x="76275" y="1160494"/>
                </a:cubicBezTo>
                <a:cubicBezTo>
                  <a:pt x="196777" y="1358968"/>
                  <a:pt x="397024" y="1382006"/>
                  <a:pt x="549424" y="1420991"/>
                </a:cubicBezTo>
                <a:lnTo>
                  <a:pt x="544108" y="1442257"/>
                </a:lnTo>
                <a:lnTo>
                  <a:pt x="1203326" y="1692122"/>
                </a:lnTo>
                <a:cubicBezTo>
                  <a:pt x="1398256" y="1793130"/>
                  <a:pt x="1699512" y="1878192"/>
                  <a:pt x="1804066" y="1835661"/>
                </a:cubicBezTo>
                <a:cubicBezTo>
                  <a:pt x="2014945" y="1732880"/>
                  <a:pt x="2172661" y="1725792"/>
                  <a:pt x="2356959" y="1670857"/>
                </a:cubicBezTo>
                <a:cubicBezTo>
                  <a:pt x="2417211" y="1757689"/>
                  <a:pt x="2450879" y="1881735"/>
                  <a:pt x="2457968" y="2011098"/>
                </a:cubicBezTo>
                <a:lnTo>
                  <a:pt x="2468601" y="2622471"/>
                </a:lnTo>
                <a:cubicBezTo>
                  <a:pt x="2489866" y="2649052"/>
                  <a:pt x="2479233" y="2723481"/>
                  <a:pt x="2532396" y="2702215"/>
                </a:cubicBezTo>
                <a:lnTo>
                  <a:pt x="3079973" y="2702215"/>
                </a:lnTo>
                <a:lnTo>
                  <a:pt x="3079949" y="2700670"/>
                </a:lnTo>
                <a:lnTo>
                  <a:pt x="3534914" y="2700670"/>
                </a:lnTo>
                <a:cubicBezTo>
                  <a:pt x="3588077" y="2721936"/>
                  <a:pt x="3577444" y="2647507"/>
                  <a:pt x="3598709" y="2620926"/>
                </a:cubicBezTo>
                <a:lnTo>
                  <a:pt x="3609342" y="2009553"/>
                </a:lnTo>
                <a:cubicBezTo>
                  <a:pt x="3616431" y="1880190"/>
                  <a:pt x="3650099" y="1756144"/>
                  <a:pt x="3710351" y="1669312"/>
                </a:cubicBezTo>
                <a:cubicBezTo>
                  <a:pt x="3894649" y="1724247"/>
                  <a:pt x="4052365" y="1731335"/>
                  <a:pt x="4263244" y="1834116"/>
                </a:cubicBezTo>
                <a:cubicBezTo>
                  <a:pt x="4367798" y="1876647"/>
                  <a:pt x="4669054" y="1791585"/>
                  <a:pt x="4863984" y="1690577"/>
                </a:cubicBezTo>
                <a:lnTo>
                  <a:pt x="5523202" y="1440712"/>
                </a:lnTo>
                <a:lnTo>
                  <a:pt x="5517886" y="1419446"/>
                </a:lnTo>
                <a:cubicBezTo>
                  <a:pt x="5670286" y="1380461"/>
                  <a:pt x="5870533" y="1357423"/>
                  <a:pt x="5991035" y="1158949"/>
                </a:cubicBezTo>
                <a:cubicBezTo>
                  <a:pt x="6001667" y="1112875"/>
                  <a:pt x="6134575" y="1029586"/>
                  <a:pt x="6022932" y="1020726"/>
                </a:cubicBezTo>
                <a:cubicBezTo>
                  <a:pt x="5959137" y="987057"/>
                  <a:pt x="5895341" y="1091609"/>
                  <a:pt x="5831546" y="1127051"/>
                </a:cubicBezTo>
                <a:lnTo>
                  <a:pt x="5820914" y="1079205"/>
                </a:lnTo>
                <a:lnTo>
                  <a:pt x="5794332" y="1084521"/>
                </a:lnTo>
                <a:lnTo>
                  <a:pt x="5799649" y="1143000"/>
                </a:lnTo>
                <a:lnTo>
                  <a:pt x="5629528" y="1174898"/>
                </a:lnTo>
                <a:cubicBezTo>
                  <a:pt x="5629528" y="1096926"/>
                  <a:pt x="5767751" y="955157"/>
                  <a:pt x="5629528" y="940981"/>
                </a:cubicBezTo>
                <a:lnTo>
                  <a:pt x="5443458" y="1228060"/>
                </a:lnTo>
                <a:lnTo>
                  <a:pt x="5432825" y="1196163"/>
                </a:lnTo>
                <a:cubicBezTo>
                  <a:pt x="5179416" y="1288311"/>
                  <a:pt x="4814364" y="1385778"/>
                  <a:pt x="4497160" y="1440712"/>
                </a:cubicBezTo>
                <a:cubicBezTo>
                  <a:pt x="4229574" y="1339702"/>
                  <a:pt x="3961988" y="1185530"/>
                  <a:pt x="3694402" y="1057939"/>
                </a:cubicBezTo>
                <a:cubicBezTo>
                  <a:pt x="3517193" y="1066800"/>
                  <a:pt x="3339984" y="1011866"/>
                  <a:pt x="3258467" y="893135"/>
                </a:cubicBezTo>
                <a:lnTo>
                  <a:pt x="3205305" y="893135"/>
                </a:lnTo>
                <a:cubicBezTo>
                  <a:pt x="3290366" y="467832"/>
                  <a:pt x="3455169" y="15950"/>
                  <a:pt x="3029867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vert="horz" wrap="square" lIns="68592" tIns="34296" rIns="68592" bIns="34296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2" name="组合 33"/>
          <p:cNvGrpSpPr/>
          <p:nvPr/>
        </p:nvGrpSpPr>
        <p:grpSpPr>
          <a:xfrm>
            <a:off x="3281770" y="1821206"/>
            <a:ext cx="959132" cy="959132"/>
            <a:chOff x="4359833" y="2713220"/>
            <a:chExt cx="1278621" cy="1278621"/>
          </a:xfrm>
        </p:grpSpPr>
        <p:sp>
          <p:nvSpPr>
            <p:cNvPr id="35" name="椭圆 34"/>
            <p:cNvSpPr/>
            <p:nvPr/>
          </p:nvSpPr>
          <p:spPr>
            <a:xfrm>
              <a:off x="4359833" y="2713220"/>
              <a:ext cx="1278621" cy="127862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4569664" y="2883379"/>
              <a:ext cx="858958" cy="800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301" b="1" dirty="0">
                  <a:solidFill>
                    <a:schemeClr val="bg1"/>
                  </a:solidFill>
                  <a:latin typeface="+mj-lt"/>
                  <a:ea typeface="微软雅黑" panose="020B0503020204020204" pitchFamily="34" charset="-122"/>
                </a:rPr>
                <a:t>02</a:t>
              </a:r>
              <a:endParaRPr lang="zh-CN" altLang="en-US" sz="3301" b="1" dirty="0">
                <a:solidFill>
                  <a:schemeClr val="bg1"/>
                </a:solidFill>
                <a:latin typeface="+mj-lt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36"/>
          <p:cNvGrpSpPr/>
          <p:nvPr/>
        </p:nvGrpSpPr>
        <p:grpSpPr>
          <a:xfrm>
            <a:off x="2494837" y="2848897"/>
            <a:ext cx="959132" cy="959132"/>
            <a:chOff x="3310770" y="4083237"/>
            <a:chExt cx="1278621" cy="1278621"/>
          </a:xfrm>
        </p:grpSpPr>
        <p:sp>
          <p:nvSpPr>
            <p:cNvPr id="65" name="椭圆 64"/>
            <p:cNvSpPr/>
            <p:nvPr/>
          </p:nvSpPr>
          <p:spPr>
            <a:xfrm>
              <a:off x="3310770" y="4083237"/>
              <a:ext cx="1278621" cy="127862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6" name="矩形 65"/>
            <p:cNvSpPr/>
            <p:nvPr/>
          </p:nvSpPr>
          <p:spPr>
            <a:xfrm>
              <a:off x="3490799" y="4281516"/>
              <a:ext cx="858958" cy="800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301" b="1">
                  <a:solidFill>
                    <a:schemeClr val="bg1"/>
                  </a:solidFill>
                  <a:latin typeface="+mj-lt"/>
                  <a:ea typeface="微软雅黑" panose="020B0503020204020204" pitchFamily="34" charset="-122"/>
                </a:rPr>
                <a:t>01</a:t>
              </a:r>
              <a:endParaRPr lang="zh-CN" altLang="en-US" sz="3301" b="1" dirty="0">
                <a:solidFill>
                  <a:schemeClr val="bg1"/>
                </a:solidFill>
                <a:latin typeface="+mj-lt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66"/>
          <p:cNvGrpSpPr/>
          <p:nvPr/>
        </p:nvGrpSpPr>
        <p:grpSpPr>
          <a:xfrm>
            <a:off x="4919056" y="1821206"/>
            <a:ext cx="959132" cy="959132"/>
            <a:chOff x="6542502" y="2713220"/>
            <a:chExt cx="1278621" cy="1278621"/>
          </a:xfrm>
        </p:grpSpPr>
        <p:sp>
          <p:nvSpPr>
            <p:cNvPr id="68" name="椭圆 67"/>
            <p:cNvSpPr/>
            <p:nvPr/>
          </p:nvSpPr>
          <p:spPr>
            <a:xfrm>
              <a:off x="6542502" y="2713220"/>
              <a:ext cx="1278621" cy="127862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9" name="矩形 68"/>
            <p:cNvSpPr/>
            <p:nvPr/>
          </p:nvSpPr>
          <p:spPr>
            <a:xfrm>
              <a:off x="6734069" y="2883379"/>
              <a:ext cx="858958" cy="800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301" b="1" dirty="0">
                  <a:solidFill>
                    <a:schemeClr val="bg1"/>
                  </a:solidFill>
                  <a:latin typeface="+mj-lt"/>
                  <a:ea typeface="微软雅黑" panose="020B0503020204020204" pitchFamily="34" charset="-122"/>
                </a:rPr>
                <a:t>03</a:t>
              </a:r>
              <a:endParaRPr lang="zh-CN" altLang="en-US" sz="3301" b="1" dirty="0">
                <a:solidFill>
                  <a:schemeClr val="bg1"/>
                </a:solidFill>
                <a:latin typeface="+mj-lt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69"/>
          <p:cNvGrpSpPr/>
          <p:nvPr/>
        </p:nvGrpSpPr>
        <p:grpSpPr>
          <a:xfrm>
            <a:off x="5765495" y="2848897"/>
            <a:ext cx="959132" cy="959132"/>
            <a:chOff x="7670891" y="4083237"/>
            <a:chExt cx="1278621" cy="1278621"/>
          </a:xfrm>
        </p:grpSpPr>
        <p:sp>
          <p:nvSpPr>
            <p:cNvPr id="71" name="椭圆 70"/>
            <p:cNvSpPr/>
            <p:nvPr/>
          </p:nvSpPr>
          <p:spPr>
            <a:xfrm>
              <a:off x="7670891" y="4083237"/>
              <a:ext cx="1278621" cy="127862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2" name="矩形 71"/>
            <p:cNvSpPr/>
            <p:nvPr/>
          </p:nvSpPr>
          <p:spPr>
            <a:xfrm>
              <a:off x="7880722" y="4281516"/>
              <a:ext cx="858958" cy="800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301" b="1" dirty="0">
                  <a:solidFill>
                    <a:schemeClr val="bg1"/>
                  </a:solidFill>
                  <a:latin typeface="+mj-lt"/>
                  <a:ea typeface="微软雅黑" panose="020B0503020204020204" pitchFamily="34" charset="-122"/>
                </a:rPr>
                <a:t>04</a:t>
              </a:r>
              <a:endParaRPr lang="zh-CN" altLang="en-US" sz="3301" b="1" dirty="0">
                <a:solidFill>
                  <a:schemeClr val="bg1"/>
                </a:solidFill>
                <a:latin typeface="+mj-lt"/>
                <a:ea typeface="微软雅黑" panose="020B0503020204020204" pitchFamily="34" charset="-122"/>
              </a:endParaRPr>
            </a:p>
          </p:txBody>
        </p:sp>
      </p:grpSp>
      <p:sp>
        <p:nvSpPr>
          <p:cNvPr id="73" name="矩形 47"/>
          <p:cNvSpPr>
            <a:spLocks noChangeArrowheads="1"/>
          </p:cNvSpPr>
          <p:nvPr/>
        </p:nvSpPr>
        <p:spPr bwMode="auto">
          <a:xfrm>
            <a:off x="481455" y="3012171"/>
            <a:ext cx="2013381" cy="909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5" tIns="34293" rIns="68585" bIns="34293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1400">
                <a:solidFill>
                  <a:schemeClr val="bg1">
                    <a:lumMod val="50000"/>
                  </a:schemeClr>
                </a:solidFill>
              </a:rPr>
              <a:t>请关注公众号</a:t>
            </a:r>
            <a:endParaRPr lang="en-US" altLang="zh-CN" sz="140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70000"/>
              </a:lnSpc>
              <a:buNone/>
            </a:pP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小白，一个资深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PPT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设计师，专注研究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PPT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多年，帮你解决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PPT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烦恼，喜欢大家多多支持，谢谢！</a:t>
            </a:r>
          </a:p>
        </p:txBody>
      </p:sp>
      <p:sp>
        <p:nvSpPr>
          <p:cNvPr id="74" name="矩形 73"/>
          <p:cNvSpPr>
            <a:spLocks noChangeArrowheads="1"/>
          </p:cNvSpPr>
          <p:nvPr/>
        </p:nvSpPr>
        <p:spPr bwMode="auto">
          <a:xfrm>
            <a:off x="1309518" y="1708298"/>
            <a:ext cx="2013381" cy="909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5" tIns="34293" rIns="68585" bIns="34293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1400">
                <a:solidFill>
                  <a:schemeClr val="bg1">
                    <a:lumMod val="50000"/>
                  </a:schemeClr>
                </a:solidFill>
              </a:rPr>
              <a:t>请关注公众号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70000"/>
              </a:lnSpc>
              <a:buNone/>
            </a:pP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小白，一个资深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PPT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设计师，专注研究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PPT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多年，帮你解决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PPT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烦恼，喜欢大家多多支持，谢谢！</a:t>
            </a:r>
          </a:p>
        </p:txBody>
      </p:sp>
      <p:sp>
        <p:nvSpPr>
          <p:cNvPr id="75" name="矩形 47"/>
          <p:cNvSpPr>
            <a:spLocks noChangeArrowheads="1"/>
          </p:cNvSpPr>
          <p:nvPr/>
        </p:nvSpPr>
        <p:spPr bwMode="auto">
          <a:xfrm>
            <a:off x="6116860" y="1708298"/>
            <a:ext cx="2013381" cy="909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5" tIns="34293" rIns="68585" bIns="34293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1400">
                <a:solidFill>
                  <a:schemeClr val="bg1">
                    <a:lumMod val="50000"/>
                  </a:schemeClr>
                </a:solidFill>
              </a:rPr>
              <a:t>请关注公众号</a:t>
            </a:r>
            <a:endParaRPr lang="en-US" altLang="zh-CN" sz="140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70000"/>
              </a:lnSpc>
              <a:buNone/>
            </a:pP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小白，一个资深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PPT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设计师，专注研究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PPT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多年，帮你解决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PPT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烦恼，喜欢大家多多支持，谢谢！</a:t>
            </a:r>
          </a:p>
        </p:txBody>
      </p:sp>
      <p:sp>
        <p:nvSpPr>
          <p:cNvPr id="76" name="矩形 47"/>
          <p:cNvSpPr>
            <a:spLocks noChangeArrowheads="1"/>
          </p:cNvSpPr>
          <p:nvPr/>
        </p:nvSpPr>
        <p:spPr bwMode="auto">
          <a:xfrm>
            <a:off x="6952663" y="3013120"/>
            <a:ext cx="2013381" cy="909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5" tIns="34293" rIns="68585" bIns="34293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1400">
                <a:solidFill>
                  <a:schemeClr val="bg1">
                    <a:lumMod val="50000"/>
                  </a:schemeClr>
                </a:solidFill>
              </a:rPr>
              <a:t>请关注公众号</a:t>
            </a:r>
            <a:endParaRPr lang="en-US" altLang="zh-CN" sz="140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70000"/>
              </a:lnSpc>
              <a:buNone/>
            </a:pP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小白，一个资深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PPT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设计师，专注研究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PPT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多年，帮你解决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PPT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烦恼，喜欢大家多多支持，谢谢！</a:t>
            </a:r>
          </a:p>
        </p:txBody>
      </p:sp>
    </p:spTree>
    <p:extLst>
      <p:ext uri="{BB962C8B-B14F-4D97-AF65-F5344CB8AC3E}">
        <p14:creationId xmlns:p14="http://schemas.microsoft.com/office/powerpoint/2010/main" val="2481586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3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3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3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75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1" grpId="0" animBg="1"/>
      <p:bldP spid="20" grpId="0" animBg="1"/>
      <p:bldP spid="19" grpId="0" animBg="1"/>
      <p:bldP spid="33" grpId="0" animBg="1"/>
      <p:bldP spid="73" grpId="0"/>
      <p:bldP spid="74" grpId="0"/>
      <p:bldP spid="75" grpId="0"/>
      <p:bldP spid="7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7A3E5610-B33D-4FF4-A4A9-85A844A521CC}"/>
              </a:ext>
            </a:extLst>
          </p:cNvPr>
          <p:cNvSpPr/>
          <p:nvPr/>
        </p:nvSpPr>
        <p:spPr>
          <a:xfrm rot="1151270">
            <a:off x="6814352" y="2351429"/>
            <a:ext cx="3612090" cy="1253700"/>
          </a:xfrm>
          <a:prstGeom prst="rect">
            <a:avLst/>
          </a:prstGeom>
          <a:gradFill flip="none" rotWithShape="1">
            <a:gsLst>
              <a:gs pos="54000">
                <a:schemeClr val="bg1">
                  <a:lumMod val="65000"/>
                  <a:lumOff val="35000"/>
                  <a:alpha val="0"/>
                </a:schemeClr>
              </a:gs>
              <a:gs pos="0">
                <a:schemeClr val="accent1">
                  <a:alpha val="54000"/>
                  <a:lumMod val="65000"/>
                  <a:lumOff val="35000"/>
                </a:schemeClr>
              </a:gs>
              <a:gs pos="0">
                <a:schemeClr val="bg1">
                  <a:lumMod val="75000"/>
                </a:schemeClr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74819FFE-ED57-4980-B9EB-80F6C2BF0545}"/>
              </a:ext>
            </a:extLst>
          </p:cNvPr>
          <p:cNvSpPr/>
          <p:nvPr/>
        </p:nvSpPr>
        <p:spPr>
          <a:xfrm rot="1151270">
            <a:off x="5511924" y="2083538"/>
            <a:ext cx="3055050" cy="1060360"/>
          </a:xfrm>
          <a:prstGeom prst="rect">
            <a:avLst/>
          </a:prstGeom>
          <a:gradFill flip="none" rotWithShape="1">
            <a:gsLst>
              <a:gs pos="54000">
                <a:schemeClr val="bg1">
                  <a:lumMod val="65000"/>
                  <a:lumOff val="35000"/>
                  <a:alpha val="0"/>
                </a:schemeClr>
              </a:gs>
              <a:gs pos="0">
                <a:schemeClr val="accent1">
                  <a:alpha val="54000"/>
                  <a:lumMod val="65000"/>
                  <a:lumOff val="35000"/>
                </a:schemeClr>
              </a:gs>
              <a:gs pos="0">
                <a:schemeClr val="bg1">
                  <a:lumMod val="75000"/>
                </a:schemeClr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45957235-7751-424C-9D46-7563A8CB656B}"/>
              </a:ext>
            </a:extLst>
          </p:cNvPr>
          <p:cNvSpPr/>
          <p:nvPr/>
        </p:nvSpPr>
        <p:spPr>
          <a:xfrm rot="1151270">
            <a:off x="4478631" y="2637330"/>
            <a:ext cx="2806733" cy="974173"/>
          </a:xfrm>
          <a:prstGeom prst="rect">
            <a:avLst/>
          </a:prstGeom>
          <a:gradFill flip="none" rotWithShape="1">
            <a:gsLst>
              <a:gs pos="54000">
                <a:schemeClr val="bg1">
                  <a:lumMod val="65000"/>
                  <a:lumOff val="35000"/>
                  <a:alpha val="0"/>
                </a:schemeClr>
              </a:gs>
              <a:gs pos="0">
                <a:schemeClr val="accent1">
                  <a:alpha val="54000"/>
                  <a:lumMod val="65000"/>
                  <a:lumOff val="35000"/>
                </a:schemeClr>
              </a:gs>
              <a:gs pos="0">
                <a:schemeClr val="bg1">
                  <a:lumMod val="75000"/>
                </a:schemeClr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478A22E2-F76B-450E-A7DA-019BCCB13B34}"/>
              </a:ext>
            </a:extLst>
          </p:cNvPr>
          <p:cNvSpPr/>
          <p:nvPr/>
        </p:nvSpPr>
        <p:spPr>
          <a:xfrm rot="1151270">
            <a:off x="3422262" y="2941455"/>
            <a:ext cx="2643879" cy="917649"/>
          </a:xfrm>
          <a:prstGeom prst="rect">
            <a:avLst/>
          </a:prstGeom>
          <a:gradFill flip="none" rotWithShape="1">
            <a:gsLst>
              <a:gs pos="54000">
                <a:schemeClr val="bg1">
                  <a:lumMod val="65000"/>
                  <a:lumOff val="35000"/>
                  <a:alpha val="0"/>
                </a:schemeClr>
              </a:gs>
              <a:gs pos="0">
                <a:schemeClr val="accent1">
                  <a:alpha val="54000"/>
                  <a:lumMod val="65000"/>
                  <a:lumOff val="35000"/>
                </a:schemeClr>
              </a:gs>
              <a:gs pos="0">
                <a:schemeClr val="bg1">
                  <a:lumMod val="75000"/>
                </a:schemeClr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A214BD79-CD63-4582-946C-C5A563ACA3DD}"/>
              </a:ext>
            </a:extLst>
          </p:cNvPr>
          <p:cNvSpPr/>
          <p:nvPr/>
        </p:nvSpPr>
        <p:spPr>
          <a:xfrm rot="1151270">
            <a:off x="2466738" y="2347420"/>
            <a:ext cx="3077106" cy="1068015"/>
          </a:xfrm>
          <a:prstGeom prst="rect">
            <a:avLst/>
          </a:prstGeom>
          <a:gradFill flip="none" rotWithShape="1">
            <a:gsLst>
              <a:gs pos="54000">
                <a:schemeClr val="bg1">
                  <a:lumMod val="65000"/>
                  <a:lumOff val="35000"/>
                  <a:alpha val="0"/>
                </a:schemeClr>
              </a:gs>
              <a:gs pos="0">
                <a:schemeClr val="accent1">
                  <a:alpha val="54000"/>
                  <a:lumMod val="65000"/>
                  <a:lumOff val="35000"/>
                </a:schemeClr>
              </a:gs>
              <a:gs pos="0">
                <a:schemeClr val="bg1">
                  <a:lumMod val="75000"/>
                </a:schemeClr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9" name="矩形 12"/>
          <p:cNvSpPr/>
          <p:nvPr/>
        </p:nvSpPr>
        <p:spPr>
          <a:xfrm>
            <a:off x="1730969" y="1661563"/>
            <a:ext cx="1285785" cy="1286325"/>
          </a:xfrm>
          <a:custGeom>
            <a:avLst/>
            <a:gdLst/>
            <a:ahLst/>
            <a:cxnLst/>
            <a:rect l="l" t="t" r="r" b="b"/>
            <a:pathLst>
              <a:path w="2305015" h="2305016">
                <a:moveTo>
                  <a:pt x="1116504" y="0"/>
                </a:moveTo>
                <a:lnTo>
                  <a:pt x="1188513" y="0"/>
                </a:lnTo>
                <a:lnTo>
                  <a:pt x="1188513" y="56204"/>
                </a:lnTo>
                <a:cubicBezTo>
                  <a:pt x="1228826" y="56265"/>
                  <a:pt x="1268550" y="59732"/>
                  <a:pt x="1307429" y="66564"/>
                </a:cubicBezTo>
                <a:lnTo>
                  <a:pt x="1317181" y="11258"/>
                </a:lnTo>
                <a:lnTo>
                  <a:pt x="1347579" y="16618"/>
                </a:lnTo>
                <a:lnTo>
                  <a:pt x="1388096" y="23762"/>
                </a:lnTo>
                <a:lnTo>
                  <a:pt x="1378548" y="77912"/>
                </a:lnTo>
                <a:cubicBezTo>
                  <a:pt x="1417923" y="85915"/>
                  <a:pt x="1456476" y="96250"/>
                  <a:pt x="1493927" y="109198"/>
                </a:cubicBezTo>
                <a:lnTo>
                  <a:pt x="1512855" y="57192"/>
                </a:lnTo>
                <a:lnTo>
                  <a:pt x="1512856" y="57192"/>
                </a:lnTo>
                <a:lnTo>
                  <a:pt x="1512857" y="57192"/>
                </a:lnTo>
                <a:lnTo>
                  <a:pt x="1564604" y="76027"/>
                </a:lnTo>
                <a:lnTo>
                  <a:pt x="1580521" y="81820"/>
                </a:lnTo>
                <a:lnTo>
                  <a:pt x="1580522" y="81821"/>
                </a:lnTo>
                <a:lnTo>
                  <a:pt x="1561549" y="133948"/>
                </a:lnTo>
                <a:cubicBezTo>
                  <a:pt x="1599009" y="148154"/>
                  <a:pt x="1635168" y="165067"/>
                  <a:pt x="1670051" y="184087"/>
                </a:cubicBezTo>
                <a:lnTo>
                  <a:pt x="1697580" y="136405"/>
                </a:lnTo>
                <a:lnTo>
                  <a:pt x="1759941" y="172409"/>
                </a:lnTo>
                <a:lnTo>
                  <a:pt x="1759942" y="172410"/>
                </a:lnTo>
                <a:lnTo>
                  <a:pt x="1731926" y="220936"/>
                </a:lnTo>
                <a:cubicBezTo>
                  <a:pt x="1766460" y="241040"/>
                  <a:pt x="1799121" y="263964"/>
                  <a:pt x="1829826" y="289298"/>
                </a:cubicBezTo>
                <a:lnTo>
                  <a:pt x="1865744" y="246493"/>
                </a:lnTo>
                <a:lnTo>
                  <a:pt x="1920906" y="292779"/>
                </a:lnTo>
                <a:lnTo>
                  <a:pt x="1920907" y="292780"/>
                </a:lnTo>
                <a:lnTo>
                  <a:pt x="1884782" y="335832"/>
                </a:lnTo>
                <a:cubicBezTo>
                  <a:pt x="1915274" y="361532"/>
                  <a:pt x="1943485" y="389743"/>
                  <a:pt x="1969185" y="420235"/>
                </a:cubicBezTo>
                <a:lnTo>
                  <a:pt x="2012237" y="384110"/>
                </a:lnTo>
                <a:lnTo>
                  <a:pt x="2054670" y="434681"/>
                </a:lnTo>
                <a:lnTo>
                  <a:pt x="2058522" y="439272"/>
                </a:lnTo>
                <a:lnTo>
                  <a:pt x="2015718" y="475189"/>
                </a:lnTo>
                <a:cubicBezTo>
                  <a:pt x="2041052" y="505895"/>
                  <a:pt x="2063977" y="538556"/>
                  <a:pt x="2084080" y="573090"/>
                </a:cubicBezTo>
                <a:lnTo>
                  <a:pt x="2132606" y="545074"/>
                </a:lnTo>
                <a:lnTo>
                  <a:pt x="2168610" y="607434"/>
                </a:lnTo>
                <a:lnTo>
                  <a:pt x="2120929" y="634963"/>
                </a:lnTo>
                <a:cubicBezTo>
                  <a:pt x="2139949" y="669847"/>
                  <a:pt x="2156862" y="706007"/>
                  <a:pt x="2171069" y="743467"/>
                </a:cubicBezTo>
                <a:lnTo>
                  <a:pt x="2223196" y="724494"/>
                </a:lnTo>
                <a:lnTo>
                  <a:pt x="2244913" y="784161"/>
                </a:lnTo>
                <a:lnTo>
                  <a:pt x="2247824" y="792160"/>
                </a:lnTo>
                <a:lnTo>
                  <a:pt x="2195819" y="811089"/>
                </a:lnTo>
                <a:cubicBezTo>
                  <a:pt x="2208767" y="848539"/>
                  <a:pt x="2219102" y="887093"/>
                  <a:pt x="2227105" y="926468"/>
                </a:cubicBezTo>
                <a:lnTo>
                  <a:pt x="2281253" y="916920"/>
                </a:lnTo>
                <a:lnTo>
                  <a:pt x="2291883" y="977205"/>
                </a:lnTo>
                <a:lnTo>
                  <a:pt x="2293757" y="987835"/>
                </a:lnTo>
                <a:lnTo>
                  <a:pt x="2238453" y="997587"/>
                </a:lnTo>
                <a:cubicBezTo>
                  <a:pt x="2245285" y="1036466"/>
                  <a:pt x="2248752" y="1076191"/>
                  <a:pt x="2248813" y="1116503"/>
                </a:cubicBezTo>
                <a:lnTo>
                  <a:pt x="2305015" y="1116503"/>
                </a:lnTo>
                <a:lnTo>
                  <a:pt x="2305015" y="1188511"/>
                </a:lnTo>
                <a:lnTo>
                  <a:pt x="2305015" y="1188512"/>
                </a:lnTo>
                <a:lnTo>
                  <a:pt x="2248813" y="1188512"/>
                </a:lnTo>
                <a:cubicBezTo>
                  <a:pt x="2248752" y="1228825"/>
                  <a:pt x="2245285" y="1268550"/>
                  <a:pt x="2238454" y="1307429"/>
                </a:cubicBezTo>
                <a:lnTo>
                  <a:pt x="2293758" y="1317181"/>
                </a:lnTo>
                <a:lnTo>
                  <a:pt x="2281254" y="1388096"/>
                </a:lnTo>
                <a:lnTo>
                  <a:pt x="2227105" y="1378548"/>
                </a:lnTo>
                <a:cubicBezTo>
                  <a:pt x="2219102" y="1417923"/>
                  <a:pt x="2208767" y="1456477"/>
                  <a:pt x="2195819" y="1493928"/>
                </a:cubicBezTo>
                <a:lnTo>
                  <a:pt x="2247824" y="1512856"/>
                </a:lnTo>
                <a:lnTo>
                  <a:pt x="2231124" y="1558739"/>
                </a:lnTo>
                <a:lnTo>
                  <a:pt x="2223196" y="1580522"/>
                </a:lnTo>
                <a:lnTo>
                  <a:pt x="2223195" y="1580522"/>
                </a:lnTo>
                <a:lnTo>
                  <a:pt x="2171069" y="1561550"/>
                </a:lnTo>
                <a:cubicBezTo>
                  <a:pt x="2156863" y="1599010"/>
                  <a:pt x="2139950" y="1635169"/>
                  <a:pt x="2120930" y="1670052"/>
                </a:cubicBezTo>
                <a:lnTo>
                  <a:pt x="2168611" y="1697581"/>
                </a:lnTo>
                <a:lnTo>
                  <a:pt x="2161744" y="1709474"/>
                </a:lnTo>
                <a:lnTo>
                  <a:pt x="2132607" y="1759942"/>
                </a:lnTo>
                <a:lnTo>
                  <a:pt x="2084082" y="1731926"/>
                </a:lnTo>
                <a:cubicBezTo>
                  <a:pt x="2063978" y="1766461"/>
                  <a:pt x="2041053" y="1799122"/>
                  <a:pt x="2015719" y="1829828"/>
                </a:cubicBezTo>
                <a:lnTo>
                  <a:pt x="2058523" y="1865745"/>
                </a:lnTo>
                <a:lnTo>
                  <a:pt x="2035310" y="1893409"/>
                </a:lnTo>
                <a:lnTo>
                  <a:pt x="2012237" y="1920907"/>
                </a:lnTo>
                <a:lnTo>
                  <a:pt x="1969186" y="1884783"/>
                </a:lnTo>
                <a:cubicBezTo>
                  <a:pt x="1943485" y="1915275"/>
                  <a:pt x="1915275" y="1943485"/>
                  <a:pt x="1884783" y="1969186"/>
                </a:cubicBezTo>
                <a:lnTo>
                  <a:pt x="1920906" y="2012236"/>
                </a:lnTo>
                <a:lnTo>
                  <a:pt x="1920906" y="2012237"/>
                </a:lnTo>
                <a:lnTo>
                  <a:pt x="1892374" y="2036178"/>
                </a:lnTo>
                <a:lnTo>
                  <a:pt x="1865743" y="2058523"/>
                </a:lnTo>
                <a:lnTo>
                  <a:pt x="1829827" y="2015720"/>
                </a:lnTo>
                <a:cubicBezTo>
                  <a:pt x="1799122" y="2041054"/>
                  <a:pt x="1766461" y="2063978"/>
                  <a:pt x="1731926" y="2084082"/>
                </a:cubicBezTo>
                <a:lnTo>
                  <a:pt x="1759942" y="2132607"/>
                </a:lnTo>
                <a:lnTo>
                  <a:pt x="1697582" y="2168611"/>
                </a:lnTo>
                <a:lnTo>
                  <a:pt x="1670053" y="2120930"/>
                </a:lnTo>
                <a:cubicBezTo>
                  <a:pt x="1635170" y="2139950"/>
                  <a:pt x="1599010" y="2156863"/>
                  <a:pt x="1561549" y="2171070"/>
                </a:cubicBezTo>
                <a:lnTo>
                  <a:pt x="1580522" y="2223197"/>
                </a:lnTo>
                <a:lnTo>
                  <a:pt x="1520855" y="2244914"/>
                </a:lnTo>
                <a:lnTo>
                  <a:pt x="1512856" y="2247825"/>
                </a:lnTo>
                <a:lnTo>
                  <a:pt x="1493928" y="2195820"/>
                </a:lnTo>
                <a:cubicBezTo>
                  <a:pt x="1456477" y="2208768"/>
                  <a:pt x="1417923" y="2219103"/>
                  <a:pt x="1378548" y="2227106"/>
                </a:cubicBezTo>
                <a:lnTo>
                  <a:pt x="1388096" y="2281254"/>
                </a:lnTo>
                <a:lnTo>
                  <a:pt x="1327811" y="2291884"/>
                </a:lnTo>
                <a:lnTo>
                  <a:pt x="1317181" y="2293758"/>
                </a:lnTo>
                <a:lnTo>
                  <a:pt x="1307430" y="2238454"/>
                </a:lnTo>
                <a:cubicBezTo>
                  <a:pt x="1268551" y="2245286"/>
                  <a:pt x="1228826" y="2248753"/>
                  <a:pt x="1188513" y="2248814"/>
                </a:cubicBezTo>
                <a:lnTo>
                  <a:pt x="1188513" y="2305016"/>
                </a:lnTo>
                <a:lnTo>
                  <a:pt x="1116505" y="2305016"/>
                </a:lnTo>
                <a:lnTo>
                  <a:pt x="1116505" y="2305015"/>
                </a:lnTo>
                <a:lnTo>
                  <a:pt x="1116503" y="2305015"/>
                </a:lnTo>
                <a:lnTo>
                  <a:pt x="1116503" y="2248814"/>
                </a:lnTo>
                <a:cubicBezTo>
                  <a:pt x="1076191" y="2248753"/>
                  <a:pt x="1036466" y="2245286"/>
                  <a:pt x="997587" y="2238454"/>
                </a:cubicBezTo>
                <a:lnTo>
                  <a:pt x="987835" y="2293759"/>
                </a:lnTo>
                <a:lnTo>
                  <a:pt x="916920" y="2281255"/>
                </a:lnTo>
                <a:lnTo>
                  <a:pt x="916920" y="2281254"/>
                </a:lnTo>
                <a:lnTo>
                  <a:pt x="916919" y="2281254"/>
                </a:lnTo>
                <a:lnTo>
                  <a:pt x="926467" y="2227106"/>
                </a:lnTo>
                <a:cubicBezTo>
                  <a:pt x="887093" y="2219103"/>
                  <a:pt x="848539" y="2208768"/>
                  <a:pt x="811089" y="2195820"/>
                </a:cubicBezTo>
                <a:lnTo>
                  <a:pt x="792160" y="2247825"/>
                </a:lnTo>
                <a:lnTo>
                  <a:pt x="792159" y="2247825"/>
                </a:lnTo>
                <a:lnTo>
                  <a:pt x="724494" y="2223196"/>
                </a:lnTo>
                <a:lnTo>
                  <a:pt x="743467" y="2171070"/>
                </a:lnTo>
                <a:cubicBezTo>
                  <a:pt x="706007" y="2156863"/>
                  <a:pt x="669847" y="2139950"/>
                  <a:pt x="634964" y="2120930"/>
                </a:cubicBezTo>
                <a:lnTo>
                  <a:pt x="607435" y="2168611"/>
                </a:lnTo>
                <a:lnTo>
                  <a:pt x="545074" y="2132608"/>
                </a:lnTo>
                <a:lnTo>
                  <a:pt x="545074" y="2132607"/>
                </a:lnTo>
                <a:lnTo>
                  <a:pt x="545073" y="2132606"/>
                </a:lnTo>
                <a:lnTo>
                  <a:pt x="573089" y="2084081"/>
                </a:lnTo>
                <a:cubicBezTo>
                  <a:pt x="538555" y="2063977"/>
                  <a:pt x="505894" y="2041053"/>
                  <a:pt x="475189" y="2015719"/>
                </a:cubicBezTo>
                <a:lnTo>
                  <a:pt x="439271" y="2058524"/>
                </a:lnTo>
                <a:lnTo>
                  <a:pt x="401922" y="2027183"/>
                </a:lnTo>
                <a:lnTo>
                  <a:pt x="384109" y="2012237"/>
                </a:lnTo>
                <a:lnTo>
                  <a:pt x="420234" y="1969186"/>
                </a:lnTo>
                <a:cubicBezTo>
                  <a:pt x="389742" y="1943485"/>
                  <a:pt x="361531" y="1915275"/>
                  <a:pt x="335831" y="1884783"/>
                </a:cubicBezTo>
                <a:lnTo>
                  <a:pt x="292780" y="1920907"/>
                </a:lnTo>
                <a:lnTo>
                  <a:pt x="292779" y="1920906"/>
                </a:lnTo>
                <a:lnTo>
                  <a:pt x="292778" y="1920906"/>
                </a:lnTo>
                <a:lnTo>
                  <a:pt x="249590" y="1869435"/>
                </a:lnTo>
                <a:lnTo>
                  <a:pt x="246493" y="1865744"/>
                </a:lnTo>
                <a:lnTo>
                  <a:pt x="289297" y="1829827"/>
                </a:lnTo>
                <a:cubicBezTo>
                  <a:pt x="263963" y="1799122"/>
                  <a:pt x="241039" y="1766461"/>
                  <a:pt x="220935" y="1731926"/>
                </a:cubicBezTo>
                <a:lnTo>
                  <a:pt x="172409" y="1759942"/>
                </a:lnTo>
                <a:lnTo>
                  <a:pt x="136405" y="1697581"/>
                </a:lnTo>
                <a:lnTo>
                  <a:pt x="184086" y="1670052"/>
                </a:lnTo>
                <a:cubicBezTo>
                  <a:pt x="165066" y="1635169"/>
                  <a:pt x="148153" y="1599009"/>
                  <a:pt x="133947" y="1561548"/>
                </a:cubicBezTo>
                <a:lnTo>
                  <a:pt x="81819" y="1580521"/>
                </a:lnTo>
                <a:lnTo>
                  <a:pt x="68990" y="1545273"/>
                </a:lnTo>
                <a:lnTo>
                  <a:pt x="57190" y="1512855"/>
                </a:lnTo>
                <a:lnTo>
                  <a:pt x="109197" y="1493926"/>
                </a:lnTo>
                <a:cubicBezTo>
                  <a:pt x="96249" y="1456476"/>
                  <a:pt x="85914" y="1417922"/>
                  <a:pt x="77911" y="1378548"/>
                </a:cubicBezTo>
                <a:lnTo>
                  <a:pt x="23761" y="1388096"/>
                </a:lnTo>
                <a:lnTo>
                  <a:pt x="21307" y="1374174"/>
                </a:lnTo>
                <a:lnTo>
                  <a:pt x="11257" y="1317181"/>
                </a:lnTo>
                <a:lnTo>
                  <a:pt x="66563" y="1307429"/>
                </a:lnTo>
                <a:cubicBezTo>
                  <a:pt x="59731" y="1268550"/>
                  <a:pt x="56264" y="1228825"/>
                  <a:pt x="56203" y="1188512"/>
                </a:cubicBezTo>
                <a:lnTo>
                  <a:pt x="0" y="1188512"/>
                </a:lnTo>
                <a:lnTo>
                  <a:pt x="0" y="1116503"/>
                </a:lnTo>
                <a:lnTo>
                  <a:pt x="56203" y="1116503"/>
                </a:lnTo>
                <a:cubicBezTo>
                  <a:pt x="56264" y="1076190"/>
                  <a:pt x="59732" y="1036465"/>
                  <a:pt x="66563" y="997586"/>
                </a:cubicBezTo>
                <a:lnTo>
                  <a:pt x="11258" y="987834"/>
                </a:lnTo>
                <a:lnTo>
                  <a:pt x="18836" y="944857"/>
                </a:lnTo>
                <a:lnTo>
                  <a:pt x="23761" y="916920"/>
                </a:lnTo>
                <a:lnTo>
                  <a:pt x="23762" y="916920"/>
                </a:lnTo>
                <a:lnTo>
                  <a:pt x="77912" y="926468"/>
                </a:lnTo>
                <a:cubicBezTo>
                  <a:pt x="85915" y="887093"/>
                  <a:pt x="96250" y="848539"/>
                  <a:pt x="109198" y="811089"/>
                </a:cubicBezTo>
                <a:lnTo>
                  <a:pt x="57191" y="792160"/>
                </a:lnTo>
                <a:lnTo>
                  <a:pt x="81820" y="724495"/>
                </a:lnTo>
                <a:lnTo>
                  <a:pt x="81820" y="724494"/>
                </a:lnTo>
                <a:lnTo>
                  <a:pt x="133948" y="743467"/>
                </a:lnTo>
                <a:cubicBezTo>
                  <a:pt x="148154" y="706007"/>
                  <a:pt x="165067" y="669847"/>
                  <a:pt x="184087" y="634964"/>
                </a:cubicBezTo>
                <a:lnTo>
                  <a:pt x="136405" y="607435"/>
                </a:lnTo>
                <a:lnTo>
                  <a:pt x="172409" y="545074"/>
                </a:lnTo>
                <a:lnTo>
                  <a:pt x="172410" y="545074"/>
                </a:lnTo>
                <a:lnTo>
                  <a:pt x="220936" y="573090"/>
                </a:lnTo>
                <a:cubicBezTo>
                  <a:pt x="241040" y="538556"/>
                  <a:pt x="263964" y="505895"/>
                  <a:pt x="289299" y="475189"/>
                </a:cubicBezTo>
                <a:lnTo>
                  <a:pt x="246494" y="439272"/>
                </a:lnTo>
                <a:lnTo>
                  <a:pt x="246493" y="439271"/>
                </a:lnTo>
                <a:lnTo>
                  <a:pt x="290455" y="386879"/>
                </a:lnTo>
                <a:lnTo>
                  <a:pt x="292779" y="384110"/>
                </a:lnTo>
                <a:lnTo>
                  <a:pt x="292779" y="384109"/>
                </a:lnTo>
                <a:lnTo>
                  <a:pt x="335832" y="420234"/>
                </a:lnTo>
                <a:cubicBezTo>
                  <a:pt x="361532" y="389742"/>
                  <a:pt x="389743" y="361532"/>
                  <a:pt x="420235" y="335832"/>
                </a:cubicBezTo>
                <a:lnTo>
                  <a:pt x="384109" y="292779"/>
                </a:lnTo>
                <a:lnTo>
                  <a:pt x="384110" y="292779"/>
                </a:lnTo>
                <a:lnTo>
                  <a:pt x="439272" y="246494"/>
                </a:lnTo>
                <a:lnTo>
                  <a:pt x="475189" y="289299"/>
                </a:lnTo>
                <a:cubicBezTo>
                  <a:pt x="505895" y="263964"/>
                  <a:pt x="538556" y="241040"/>
                  <a:pt x="573091" y="220936"/>
                </a:cubicBezTo>
                <a:lnTo>
                  <a:pt x="545074" y="172410"/>
                </a:lnTo>
                <a:lnTo>
                  <a:pt x="607435" y="136406"/>
                </a:lnTo>
                <a:lnTo>
                  <a:pt x="634964" y="184088"/>
                </a:lnTo>
                <a:cubicBezTo>
                  <a:pt x="669848" y="165067"/>
                  <a:pt x="706008" y="148154"/>
                  <a:pt x="743468" y="133948"/>
                </a:cubicBezTo>
                <a:lnTo>
                  <a:pt x="724495" y="81820"/>
                </a:lnTo>
                <a:lnTo>
                  <a:pt x="759743" y="68991"/>
                </a:lnTo>
                <a:lnTo>
                  <a:pt x="792161" y="57191"/>
                </a:lnTo>
                <a:lnTo>
                  <a:pt x="811090" y="109198"/>
                </a:lnTo>
                <a:cubicBezTo>
                  <a:pt x="848540" y="96250"/>
                  <a:pt x="887094" y="85915"/>
                  <a:pt x="926468" y="77912"/>
                </a:cubicBezTo>
                <a:lnTo>
                  <a:pt x="916920" y="23762"/>
                </a:lnTo>
                <a:lnTo>
                  <a:pt x="930842" y="21308"/>
                </a:lnTo>
                <a:lnTo>
                  <a:pt x="987835" y="11258"/>
                </a:lnTo>
                <a:lnTo>
                  <a:pt x="997587" y="66564"/>
                </a:lnTo>
                <a:cubicBezTo>
                  <a:pt x="1036466" y="59732"/>
                  <a:pt x="1076191" y="56265"/>
                  <a:pt x="1116503" y="56204"/>
                </a:cubicBezTo>
                <a:lnTo>
                  <a:pt x="1116503" y="1"/>
                </a:lnTo>
                <a:lnTo>
                  <a:pt x="1116504" y="1"/>
                </a:lnTo>
                <a:close/>
              </a:path>
            </a:pathLst>
          </a:custGeom>
          <a:solidFill>
            <a:schemeClr val="accent2"/>
          </a:solidFill>
          <a:ln w="190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7" tIns="34293" rIns="68587" bIns="34293" rtlCol="0" anchor="ctr"/>
          <a:lstStyle/>
          <a:p>
            <a:pPr algn="ctr"/>
            <a:endParaRPr lang="zh-CN" altLang="en-US"/>
          </a:p>
        </p:txBody>
      </p:sp>
      <p:sp>
        <p:nvSpPr>
          <p:cNvPr id="30" name="矩形 12"/>
          <p:cNvSpPr/>
          <p:nvPr/>
        </p:nvSpPr>
        <p:spPr>
          <a:xfrm>
            <a:off x="2846902" y="2390455"/>
            <a:ext cx="1044780" cy="1045218"/>
          </a:xfrm>
          <a:custGeom>
            <a:avLst/>
            <a:gdLst/>
            <a:ahLst/>
            <a:cxnLst/>
            <a:rect l="l" t="t" r="r" b="b"/>
            <a:pathLst>
              <a:path w="2305015" h="2305016">
                <a:moveTo>
                  <a:pt x="1116504" y="0"/>
                </a:moveTo>
                <a:lnTo>
                  <a:pt x="1188513" y="0"/>
                </a:lnTo>
                <a:lnTo>
                  <a:pt x="1188513" y="56204"/>
                </a:lnTo>
                <a:cubicBezTo>
                  <a:pt x="1228826" y="56265"/>
                  <a:pt x="1268550" y="59732"/>
                  <a:pt x="1307429" y="66564"/>
                </a:cubicBezTo>
                <a:lnTo>
                  <a:pt x="1317181" y="11258"/>
                </a:lnTo>
                <a:lnTo>
                  <a:pt x="1347579" y="16618"/>
                </a:lnTo>
                <a:lnTo>
                  <a:pt x="1388096" y="23762"/>
                </a:lnTo>
                <a:lnTo>
                  <a:pt x="1378548" y="77912"/>
                </a:lnTo>
                <a:cubicBezTo>
                  <a:pt x="1417923" y="85915"/>
                  <a:pt x="1456476" y="96250"/>
                  <a:pt x="1493927" y="109198"/>
                </a:cubicBezTo>
                <a:lnTo>
                  <a:pt x="1512855" y="57192"/>
                </a:lnTo>
                <a:lnTo>
                  <a:pt x="1512856" y="57192"/>
                </a:lnTo>
                <a:lnTo>
                  <a:pt x="1512857" y="57192"/>
                </a:lnTo>
                <a:lnTo>
                  <a:pt x="1564604" y="76027"/>
                </a:lnTo>
                <a:lnTo>
                  <a:pt x="1580521" y="81820"/>
                </a:lnTo>
                <a:lnTo>
                  <a:pt x="1580522" y="81821"/>
                </a:lnTo>
                <a:lnTo>
                  <a:pt x="1561549" y="133948"/>
                </a:lnTo>
                <a:cubicBezTo>
                  <a:pt x="1599009" y="148154"/>
                  <a:pt x="1635168" y="165067"/>
                  <a:pt x="1670051" y="184087"/>
                </a:cubicBezTo>
                <a:lnTo>
                  <a:pt x="1697580" y="136405"/>
                </a:lnTo>
                <a:lnTo>
                  <a:pt x="1759941" y="172409"/>
                </a:lnTo>
                <a:lnTo>
                  <a:pt x="1759942" y="172410"/>
                </a:lnTo>
                <a:lnTo>
                  <a:pt x="1731926" y="220936"/>
                </a:lnTo>
                <a:cubicBezTo>
                  <a:pt x="1766460" y="241040"/>
                  <a:pt x="1799121" y="263964"/>
                  <a:pt x="1829826" y="289298"/>
                </a:cubicBezTo>
                <a:lnTo>
                  <a:pt x="1865744" y="246493"/>
                </a:lnTo>
                <a:lnTo>
                  <a:pt x="1920906" y="292779"/>
                </a:lnTo>
                <a:lnTo>
                  <a:pt x="1920907" y="292780"/>
                </a:lnTo>
                <a:lnTo>
                  <a:pt x="1884782" y="335832"/>
                </a:lnTo>
                <a:cubicBezTo>
                  <a:pt x="1915274" y="361532"/>
                  <a:pt x="1943485" y="389743"/>
                  <a:pt x="1969185" y="420235"/>
                </a:cubicBezTo>
                <a:lnTo>
                  <a:pt x="2012237" y="384110"/>
                </a:lnTo>
                <a:lnTo>
                  <a:pt x="2054670" y="434681"/>
                </a:lnTo>
                <a:lnTo>
                  <a:pt x="2058522" y="439272"/>
                </a:lnTo>
                <a:lnTo>
                  <a:pt x="2015718" y="475189"/>
                </a:lnTo>
                <a:cubicBezTo>
                  <a:pt x="2041052" y="505895"/>
                  <a:pt x="2063977" y="538556"/>
                  <a:pt x="2084080" y="573090"/>
                </a:cubicBezTo>
                <a:lnTo>
                  <a:pt x="2132606" y="545074"/>
                </a:lnTo>
                <a:lnTo>
                  <a:pt x="2168610" y="607434"/>
                </a:lnTo>
                <a:lnTo>
                  <a:pt x="2120929" y="634963"/>
                </a:lnTo>
                <a:cubicBezTo>
                  <a:pt x="2139949" y="669847"/>
                  <a:pt x="2156862" y="706007"/>
                  <a:pt x="2171069" y="743467"/>
                </a:cubicBezTo>
                <a:lnTo>
                  <a:pt x="2223196" y="724494"/>
                </a:lnTo>
                <a:lnTo>
                  <a:pt x="2244913" y="784161"/>
                </a:lnTo>
                <a:lnTo>
                  <a:pt x="2247824" y="792160"/>
                </a:lnTo>
                <a:lnTo>
                  <a:pt x="2195819" y="811089"/>
                </a:lnTo>
                <a:cubicBezTo>
                  <a:pt x="2208767" y="848539"/>
                  <a:pt x="2219102" y="887093"/>
                  <a:pt x="2227105" y="926468"/>
                </a:cubicBezTo>
                <a:lnTo>
                  <a:pt x="2281253" y="916920"/>
                </a:lnTo>
                <a:lnTo>
                  <a:pt x="2291883" y="977205"/>
                </a:lnTo>
                <a:lnTo>
                  <a:pt x="2293757" y="987835"/>
                </a:lnTo>
                <a:lnTo>
                  <a:pt x="2238453" y="997587"/>
                </a:lnTo>
                <a:cubicBezTo>
                  <a:pt x="2245285" y="1036466"/>
                  <a:pt x="2248752" y="1076191"/>
                  <a:pt x="2248813" y="1116503"/>
                </a:cubicBezTo>
                <a:lnTo>
                  <a:pt x="2305015" y="1116503"/>
                </a:lnTo>
                <a:lnTo>
                  <a:pt x="2305015" y="1188511"/>
                </a:lnTo>
                <a:lnTo>
                  <a:pt x="2305015" y="1188512"/>
                </a:lnTo>
                <a:lnTo>
                  <a:pt x="2248813" y="1188512"/>
                </a:lnTo>
                <a:cubicBezTo>
                  <a:pt x="2248752" y="1228825"/>
                  <a:pt x="2245285" y="1268550"/>
                  <a:pt x="2238454" y="1307429"/>
                </a:cubicBezTo>
                <a:lnTo>
                  <a:pt x="2293758" y="1317181"/>
                </a:lnTo>
                <a:lnTo>
                  <a:pt x="2281254" y="1388096"/>
                </a:lnTo>
                <a:lnTo>
                  <a:pt x="2227105" y="1378548"/>
                </a:lnTo>
                <a:cubicBezTo>
                  <a:pt x="2219102" y="1417923"/>
                  <a:pt x="2208767" y="1456477"/>
                  <a:pt x="2195819" y="1493928"/>
                </a:cubicBezTo>
                <a:lnTo>
                  <a:pt x="2247824" y="1512856"/>
                </a:lnTo>
                <a:lnTo>
                  <a:pt x="2231124" y="1558739"/>
                </a:lnTo>
                <a:lnTo>
                  <a:pt x="2223196" y="1580522"/>
                </a:lnTo>
                <a:lnTo>
                  <a:pt x="2223195" y="1580522"/>
                </a:lnTo>
                <a:lnTo>
                  <a:pt x="2171069" y="1561550"/>
                </a:lnTo>
                <a:cubicBezTo>
                  <a:pt x="2156863" y="1599010"/>
                  <a:pt x="2139950" y="1635169"/>
                  <a:pt x="2120930" y="1670052"/>
                </a:cubicBezTo>
                <a:lnTo>
                  <a:pt x="2168611" y="1697581"/>
                </a:lnTo>
                <a:lnTo>
                  <a:pt x="2161744" y="1709474"/>
                </a:lnTo>
                <a:lnTo>
                  <a:pt x="2132607" y="1759942"/>
                </a:lnTo>
                <a:lnTo>
                  <a:pt x="2084082" y="1731926"/>
                </a:lnTo>
                <a:cubicBezTo>
                  <a:pt x="2063978" y="1766461"/>
                  <a:pt x="2041053" y="1799122"/>
                  <a:pt x="2015719" y="1829828"/>
                </a:cubicBezTo>
                <a:lnTo>
                  <a:pt x="2058523" y="1865745"/>
                </a:lnTo>
                <a:lnTo>
                  <a:pt x="2035310" y="1893409"/>
                </a:lnTo>
                <a:lnTo>
                  <a:pt x="2012237" y="1920907"/>
                </a:lnTo>
                <a:lnTo>
                  <a:pt x="1969186" y="1884783"/>
                </a:lnTo>
                <a:cubicBezTo>
                  <a:pt x="1943485" y="1915275"/>
                  <a:pt x="1915275" y="1943485"/>
                  <a:pt x="1884783" y="1969186"/>
                </a:cubicBezTo>
                <a:lnTo>
                  <a:pt x="1920906" y="2012236"/>
                </a:lnTo>
                <a:lnTo>
                  <a:pt x="1920906" y="2012237"/>
                </a:lnTo>
                <a:lnTo>
                  <a:pt x="1892374" y="2036178"/>
                </a:lnTo>
                <a:lnTo>
                  <a:pt x="1865743" y="2058523"/>
                </a:lnTo>
                <a:lnTo>
                  <a:pt x="1829827" y="2015720"/>
                </a:lnTo>
                <a:cubicBezTo>
                  <a:pt x="1799122" y="2041054"/>
                  <a:pt x="1766461" y="2063978"/>
                  <a:pt x="1731926" y="2084082"/>
                </a:cubicBezTo>
                <a:lnTo>
                  <a:pt x="1759942" y="2132607"/>
                </a:lnTo>
                <a:lnTo>
                  <a:pt x="1697582" y="2168611"/>
                </a:lnTo>
                <a:lnTo>
                  <a:pt x="1670053" y="2120930"/>
                </a:lnTo>
                <a:cubicBezTo>
                  <a:pt x="1635170" y="2139950"/>
                  <a:pt x="1599010" y="2156863"/>
                  <a:pt x="1561549" y="2171070"/>
                </a:cubicBezTo>
                <a:lnTo>
                  <a:pt x="1580522" y="2223197"/>
                </a:lnTo>
                <a:lnTo>
                  <a:pt x="1520855" y="2244914"/>
                </a:lnTo>
                <a:lnTo>
                  <a:pt x="1512856" y="2247825"/>
                </a:lnTo>
                <a:lnTo>
                  <a:pt x="1493928" y="2195820"/>
                </a:lnTo>
                <a:cubicBezTo>
                  <a:pt x="1456477" y="2208768"/>
                  <a:pt x="1417923" y="2219103"/>
                  <a:pt x="1378548" y="2227106"/>
                </a:cubicBezTo>
                <a:lnTo>
                  <a:pt x="1388096" y="2281254"/>
                </a:lnTo>
                <a:lnTo>
                  <a:pt x="1327811" y="2291884"/>
                </a:lnTo>
                <a:lnTo>
                  <a:pt x="1317181" y="2293758"/>
                </a:lnTo>
                <a:lnTo>
                  <a:pt x="1307430" y="2238454"/>
                </a:lnTo>
                <a:cubicBezTo>
                  <a:pt x="1268551" y="2245286"/>
                  <a:pt x="1228826" y="2248753"/>
                  <a:pt x="1188513" y="2248814"/>
                </a:cubicBezTo>
                <a:lnTo>
                  <a:pt x="1188513" y="2305016"/>
                </a:lnTo>
                <a:lnTo>
                  <a:pt x="1116505" y="2305016"/>
                </a:lnTo>
                <a:lnTo>
                  <a:pt x="1116505" y="2305015"/>
                </a:lnTo>
                <a:lnTo>
                  <a:pt x="1116503" y="2305015"/>
                </a:lnTo>
                <a:lnTo>
                  <a:pt x="1116503" y="2248814"/>
                </a:lnTo>
                <a:cubicBezTo>
                  <a:pt x="1076191" y="2248753"/>
                  <a:pt x="1036466" y="2245286"/>
                  <a:pt x="997587" y="2238454"/>
                </a:cubicBezTo>
                <a:lnTo>
                  <a:pt x="987835" y="2293759"/>
                </a:lnTo>
                <a:lnTo>
                  <a:pt x="916920" y="2281255"/>
                </a:lnTo>
                <a:lnTo>
                  <a:pt x="916920" y="2281254"/>
                </a:lnTo>
                <a:lnTo>
                  <a:pt x="916919" y="2281254"/>
                </a:lnTo>
                <a:lnTo>
                  <a:pt x="926467" y="2227106"/>
                </a:lnTo>
                <a:cubicBezTo>
                  <a:pt x="887093" y="2219103"/>
                  <a:pt x="848539" y="2208768"/>
                  <a:pt x="811089" y="2195820"/>
                </a:cubicBezTo>
                <a:lnTo>
                  <a:pt x="792160" y="2247825"/>
                </a:lnTo>
                <a:lnTo>
                  <a:pt x="792159" y="2247825"/>
                </a:lnTo>
                <a:lnTo>
                  <a:pt x="724494" y="2223196"/>
                </a:lnTo>
                <a:lnTo>
                  <a:pt x="743467" y="2171070"/>
                </a:lnTo>
                <a:cubicBezTo>
                  <a:pt x="706007" y="2156863"/>
                  <a:pt x="669847" y="2139950"/>
                  <a:pt x="634964" y="2120930"/>
                </a:cubicBezTo>
                <a:lnTo>
                  <a:pt x="607435" y="2168611"/>
                </a:lnTo>
                <a:lnTo>
                  <a:pt x="545074" y="2132608"/>
                </a:lnTo>
                <a:lnTo>
                  <a:pt x="545074" y="2132607"/>
                </a:lnTo>
                <a:lnTo>
                  <a:pt x="545073" y="2132606"/>
                </a:lnTo>
                <a:lnTo>
                  <a:pt x="573089" y="2084081"/>
                </a:lnTo>
                <a:cubicBezTo>
                  <a:pt x="538555" y="2063977"/>
                  <a:pt x="505894" y="2041053"/>
                  <a:pt x="475189" y="2015719"/>
                </a:cubicBezTo>
                <a:lnTo>
                  <a:pt x="439271" y="2058524"/>
                </a:lnTo>
                <a:lnTo>
                  <a:pt x="401922" y="2027183"/>
                </a:lnTo>
                <a:lnTo>
                  <a:pt x="384109" y="2012237"/>
                </a:lnTo>
                <a:lnTo>
                  <a:pt x="420234" y="1969186"/>
                </a:lnTo>
                <a:cubicBezTo>
                  <a:pt x="389742" y="1943485"/>
                  <a:pt x="361531" y="1915275"/>
                  <a:pt x="335831" y="1884783"/>
                </a:cubicBezTo>
                <a:lnTo>
                  <a:pt x="292780" y="1920907"/>
                </a:lnTo>
                <a:lnTo>
                  <a:pt x="292779" y="1920906"/>
                </a:lnTo>
                <a:lnTo>
                  <a:pt x="292778" y="1920906"/>
                </a:lnTo>
                <a:lnTo>
                  <a:pt x="249590" y="1869435"/>
                </a:lnTo>
                <a:lnTo>
                  <a:pt x="246493" y="1865744"/>
                </a:lnTo>
                <a:lnTo>
                  <a:pt x="289297" y="1829827"/>
                </a:lnTo>
                <a:cubicBezTo>
                  <a:pt x="263963" y="1799122"/>
                  <a:pt x="241039" y="1766461"/>
                  <a:pt x="220935" y="1731926"/>
                </a:cubicBezTo>
                <a:lnTo>
                  <a:pt x="172409" y="1759942"/>
                </a:lnTo>
                <a:lnTo>
                  <a:pt x="136405" y="1697581"/>
                </a:lnTo>
                <a:lnTo>
                  <a:pt x="184086" y="1670052"/>
                </a:lnTo>
                <a:cubicBezTo>
                  <a:pt x="165066" y="1635169"/>
                  <a:pt x="148153" y="1599009"/>
                  <a:pt x="133947" y="1561548"/>
                </a:cubicBezTo>
                <a:lnTo>
                  <a:pt x="81819" y="1580521"/>
                </a:lnTo>
                <a:lnTo>
                  <a:pt x="68990" y="1545273"/>
                </a:lnTo>
                <a:lnTo>
                  <a:pt x="57190" y="1512855"/>
                </a:lnTo>
                <a:lnTo>
                  <a:pt x="109197" y="1493926"/>
                </a:lnTo>
                <a:cubicBezTo>
                  <a:pt x="96249" y="1456476"/>
                  <a:pt x="85914" y="1417922"/>
                  <a:pt x="77911" y="1378548"/>
                </a:cubicBezTo>
                <a:lnTo>
                  <a:pt x="23761" y="1388096"/>
                </a:lnTo>
                <a:lnTo>
                  <a:pt x="21307" y="1374174"/>
                </a:lnTo>
                <a:lnTo>
                  <a:pt x="11257" y="1317181"/>
                </a:lnTo>
                <a:lnTo>
                  <a:pt x="66563" y="1307429"/>
                </a:lnTo>
                <a:cubicBezTo>
                  <a:pt x="59731" y="1268550"/>
                  <a:pt x="56264" y="1228825"/>
                  <a:pt x="56203" y="1188512"/>
                </a:cubicBezTo>
                <a:lnTo>
                  <a:pt x="0" y="1188512"/>
                </a:lnTo>
                <a:lnTo>
                  <a:pt x="0" y="1116503"/>
                </a:lnTo>
                <a:lnTo>
                  <a:pt x="56203" y="1116503"/>
                </a:lnTo>
                <a:cubicBezTo>
                  <a:pt x="56264" y="1076190"/>
                  <a:pt x="59732" y="1036465"/>
                  <a:pt x="66563" y="997586"/>
                </a:cubicBezTo>
                <a:lnTo>
                  <a:pt x="11258" y="987834"/>
                </a:lnTo>
                <a:lnTo>
                  <a:pt x="18836" y="944857"/>
                </a:lnTo>
                <a:lnTo>
                  <a:pt x="23761" y="916920"/>
                </a:lnTo>
                <a:lnTo>
                  <a:pt x="23762" y="916920"/>
                </a:lnTo>
                <a:lnTo>
                  <a:pt x="77912" y="926468"/>
                </a:lnTo>
                <a:cubicBezTo>
                  <a:pt x="85915" y="887093"/>
                  <a:pt x="96250" y="848539"/>
                  <a:pt x="109198" y="811089"/>
                </a:cubicBezTo>
                <a:lnTo>
                  <a:pt x="57191" y="792160"/>
                </a:lnTo>
                <a:lnTo>
                  <a:pt x="81820" y="724495"/>
                </a:lnTo>
                <a:lnTo>
                  <a:pt x="81820" y="724494"/>
                </a:lnTo>
                <a:lnTo>
                  <a:pt x="133948" y="743467"/>
                </a:lnTo>
                <a:cubicBezTo>
                  <a:pt x="148154" y="706007"/>
                  <a:pt x="165067" y="669847"/>
                  <a:pt x="184087" y="634964"/>
                </a:cubicBezTo>
                <a:lnTo>
                  <a:pt x="136405" y="607435"/>
                </a:lnTo>
                <a:lnTo>
                  <a:pt x="172409" y="545074"/>
                </a:lnTo>
                <a:lnTo>
                  <a:pt x="172410" y="545074"/>
                </a:lnTo>
                <a:lnTo>
                  <a:pt x="220936" y="573090"/>
                </a:lnTo>
                <a:cubicBezTo>
                  <a:pt x="241040" y="538556"/>
                  <a:pt x="263964" y="505895"/>
                  <a:pt x="289299" y="475189"/>
                </a:cubicBezTo>
                <a:lnTo>
                  <a:pt x="246494" y="439272"/>
                </a:lnTo>
                <a:lnTo>
                  <a:pt x="246493" y="439271"/>
                </a:lnTo>
                <a:lnTo>
                  <a:pt x="290455" y="386879"/>
                </a:lnTo>
                <a:lnTo>
                  <a:pt x="292779" y="384110"/>
                </a:lnTo>
                <a:lnTo>
                  <a:pt x="292779" y="384109"/>
                </a:lnTo>
                <a:lnTo>
                  <a:pt x="335832" y="420234"/>
                </a:lnTo>
                <a:cubicBezTo>
                  <a:pt x="361532" y="389742"/>
                  <a:pt x="389743" y="361532"/>
                  <a:pt x="420235" y="335832"/>
                </a:cubicBezTo>
                <a:lnTo>
                  <a:pt x="384109" y="292779"/>
                </a:lnTo>
                <a:lnTo>
                  <a:pt x="384110" y="292779"/>
                </a:lnTo>
                <a:lnTo>
                  <a:pt x="439272" y="246494"/>
                </a:lnTo>
                <a:lnTo>
                  <a:pt x="475189" y="289299"/>
                </a:lnTo>
                <a:cubicBezTo>
                  <a:pt x="505895" y="263964"/>
                  <a:pt x="538556" y="241040"/>
                  <a:pt x="573091" y="220936"/>
                </a:cubicBezTo>
                <a:lnTo>
                  <a:pt x="545074" y="172410"/>
                </a:lnTo>
                <a:lnTo>
                  <a:pt x="607435" y="136406"/>
                </a:lnTo>
                <a:lnTo>
                  <a:pt x="634964" y="184088"/>
                </a:lnTo>
                <a:cubicBezTo>
                  <a:pt x="669848" y="165067"/>
                  <a:pt x="706008" y="148154"/>
                  <a:pt x="743468" y="133948"/>
                </a:cubicBezTo>
                <a:lnTo>
                  <a:pt x="724495" y="81820"/>
                </a:lnTo>
                <a:lnTo>
                  <a:pt x="759743" y="68991"/>
                </a:lnTo>
                <a:lnTo>
                  <a:pt x="792161" y="57191"/>
                </a:lnTo>
                <a:lnTo>
                  <a:pt x="811090" y="109198"/>
                </a:lnTo>
                <a:cubicBezTo>
                  <a:pt x="848540" y="96250"/>
                  <a:pt x="887094" y="85915"/>
                  <a:pt x="926468" y="77912"/>
                </a:cubicBezTo>
                <a:lnTo>
                  <a:pt x="916920" y="23762"/>
                </a:lnTo>
                <a:lnTo>
                  <a:pt x="930842" y="21308"/>
                </a:lnTo>
                <a:lnTo>
                  <a:pt x="987835" y="11258"/>
                </a:lnTo>
                <a:lnTo>
                  <a:pt x="997587" y="66564"/>
                </a:lnTo>
                <a:cubicBezTo>
                  <a:pt x="1036466" y="59732"/>
                  <a:pt x="1076191" y="56265"/>
                  <a:pt x="1116503" y="56204"/>
                </a:cubicBezTo>
                <a:lnTo>
                  <a:pt x="1116503" y="1"/>
                </a:lnTo>
                <a:lnTo>
                  <a:pt x="1116504" y="1"/>
                </a:lnTo>
                <a:close/>
              </a:path>
            </a:pathLst>
          </a:custGeom>
          <a:solidFill>
            <a:schemeClr val="accent2"/>
          </a:solidFill>
          <a:ln w="190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7" tIns="34293" rIns="68587" bIns="34293" rtlCol="0" anchor="ctr"/>
          <a:lstStyle/>
          <a:p>
            <a:pPr algn="ctr"/>
            <a:endParaRPr lang="zh-CN" altLang="en-US" dirty="0"/>
          </a:p>
        </p:txBody>
      </p:sp>
      <p:sp>
        <p:nvSpPr>
          <p:cNvPr id="31" name="矩形 12"/>
          <p:cNvSpPr/>
          <p:nvPr/>
        </p:nvSpPr>
        <p:spPr>
          <a:xfrm>
            <a:off x="3849723" y="2033202"/>
            <a:ext cx="1123769" cy="1124240"/>
          </a:xfrm>
          <a:custGeom>
            <a:avLst/>
            <a:gdLst/>
            <a:ahLst/>
            <a:cxnLst/>
            <a:rect l="l" t="t" r="r" b="b"/>
            <a:pathLst>
              <a:path w="2305015" h="2305016">
                <a:moveTo>
                  <a:pt x="1116504" y="0"/>
                </a:moveTo>
                <a:lnTo>
                  <a:pt x="1188513" y="0"/>
                </a:lnTo>
                <a:lnTo>
                  <a:pt x="1188513" y="56204"/>
                </a:lnTo>
                <a:cubicBezTo>
                  <a:pt x="1228826" y="56265"/>
                  <a:pt x="1268550" y="59732"/>
                  <a:pt x="1307429" y="66564"/>
                </a:cubicBezTo>
                <a:lnTo>
                  <a:pt x="1317181" y="11258"/>
                </a:lnTo>
                <a:lnTo>
                  <a:pt x="1347579" y="16618"/>
                </a:lnTo>
                <a:lnTo>
                  <a:pt x="1388096" y="23762"/>
                </a:lnTo>
                <a:lnTo>
                  <a:pt x="1378548" y="77912"/>
                </a:lnTo>
                <a:cubicBezTo>
                  <a:pt x="1417923" y="85915"/>
                  <a:pt x="1456476" y="96250"/>
                  <a:pt x="1493927" y="109198"/>
                </a:cubicBezTo>
                <a:lnTo>
                  <a:pt x="1512855" y="57192"/>
                </a:lnTo>
                <a:lnTo>
                  <a:pt x="1512856" y="57192"/>
                </a:lnTo>
                <a:lnTo>
                  <a:pt x="1512857" y="57192"/>
                </a:lnTo>
                <a:lnTo>
                  <a:pt x="1564604" y="76027"/>
                </a:lnTo>
                <a:lnTo>
                  <a:pt x="1580521" y="81820"/>
                </a:lnTo>
                <a:lnTo>
                  <a:pt x="1580522" y="81821"/>
                </a:lnTo>
                <a:lnTo>
                  <a:pt x="1561549" y="133948"/>
                </a:lnTo>
                <a:cubicBezTo>
                  <a:pt x="1599009" y="148154"/>
                  <a:pt x="1635168" y="165067"/>
                  <a:pt x="1670051" y="184087"/>
                </a:cubicBezTo>
                <a:lnTo>
                  <a:pt x="1697580" y="136405"/>
                </a:lnTo>
                <a:lnTo>
                  <a:pt x="1759941" y="172409"/>
                </a:lnTo>
                <a:lnTo>
                  <a:pt x="1759942" y="172410"/>
                </a:lnTo>
                <a:lnTo>
                  <a:pt x="1731926" y="220936"/>
                </a:lnTo>
                <a:cubicBezTo>
                  <a:pt x="1766460" y="241040"/>
                  <a:pt x="1799121" y="263964"/>
                  <a:pt x="1829826" y="289298"/>
                </a:cubicBezTo>
                <a:lnTo>
                  <a:pt x="1865744" y="246493"/>
                </a:lnTo>
                <a:lnTo>
                  <a:pt x="1920906" y="292779"/>
                </a:lnTo>
                <a:lnTo>
                  <a:pt x="1920907" y="292780"/>
                </a:lnTo>
                <a:lnTo>
                  <a:pt x="1884782" y="335832"/>
                </a:lnTo>
                <a:cubicBezTo>
                  <a:pt x="1915274" y="361532"/>
                  <a:pt x="1943485" y="389743"/>
                  <a:pt x="1969185" y="420235"/>
                </a:cubicBezTo>
                <a:lnTo>
                  <a:pt x="2012237" y="384110"/>
                </a:lnTo>
                <a:lnTo>
                  <a:pt x="2054670" y="434681"/>
                </a:lnTo>
                <a:lnTo>
                  <a:pt x="2058522" y="439272"/>
                </a:lnTo>
                <a:lnTo>
                  <a:pt x="2015718" y="475189"/>
                </a:lnTo>
                <a:cubicBezTo>
                  <a:pt x="2041052" y="505895"/>
                  <a:pt x="2063977" y="538556"/>
                  <a:pt x="2084080" y="573090"/>
                </a:cubicBezTo>
                <a:lnTo>
                  <a:pt x="2132606" y="545074"/>
                </a:lnTo>
                <a:lnTo>
                  <a:pt x="2168610" y="607434"/>
                </a:lnTo>
                <a:lnTo>
                  <a:pt x="2120929" y="634963"/>
                </a:lnTo>
                <a:cubicBezTo>
                  <a:pt x="2139949" y="669847"/>
                  <a:pt x="2156862" y="706007"/>
                  <a:pt x="2171069" y="743467"/>
                </a:cubicBezTo>
                <a:lnTo>
                  <a:pt x="2223196" y="724494"/>
                </a:lnTo>
                <a:lnTo>
                  <a:pt x="2244913" y="784161"/>
                </a:lnTo>
                <a:lnTo>
                  <a:pt x="2247824" y="792160"/>
                </a:lnTo>
                <a:lnTo>
                  <a:pt x="2195819" y="811089"/>
                </a:lnTo>
                <a:cubicBezTo>
                  <a:pt x="2208767" y="848539"/>
                  <a:pt x="2219102" y="887093"/>
                  <a:pt x="2227105" y="926468"/>
                </a:cubicBezTo>
                <a:lnTo>
                  <a:pt x="2281253" y="916920"/>
                </a:lnTo>
                <a:lnTo>
                  <a:pt x="2291883" y="977205"/>
                </a:lnTo>
                <a:lnTo>
                  <a:pt x="2293757" y="987835"/>
                </a:lnTo>
                <a:lnTo>
                  <a:pt x="2238453" y="997587"/>
                </a:lnTo>
                <a:cubicBezTo>
                  <a:pt x="2245285" y="1036466"/>
                  <a:pt x="2248752" y="1076191"/>
                  <a:pt x="2248813" y="1116503"/>
                </a:cubicBezTo>
                <a:lnTo>
                  <a:pt x="2305015" y="1116503"/>
                </a:lnTo>
                <a:lnTo>
                  <a:pt x="2305015" y="1188511"/>
                </a:lnTo>
                <a:lnTo>
                  <a:pt x="2305015" y="1188512"/>
                </a:lnTo>
                <a:lnTo>
                  <a:pt x="2248813" y="1188512"/>
                </a:lnTo>
                <a:cubicBezTo>
                  <a:pt x="2248752" y="1228825"/>
                  <a:pt x="2245285" y="1268550"/>
                  <a:pt x="2238454" y="1307429"/>
                </a:cubicBezTo>
                <a:lnTo>
                  <a:pt x="2293758" y="1317181"/>
                </a:lnTo>
                <a:lnTo>
                  <a:pt x="2281254" y="1388096"/>
                </a:lnTo>
                <a:lnTo>
                  <a:pt x="2227105" y="1378548"/>
                </a:lnTo>
                <a:cubicBezTo>
                  <a:pt x="2219102" y="1417923"/>
                  <a:pt x="2208767" y="1456477"/>
                  <a:pt x="2195819" y="1493928"/>
                </a:cubicBezTo>
                <a:lnTo>
                  <a:pt x="2247824" y="1512856"/>
                </a:lnTo>
                <a:lnTo>
                  <a:pt x="2231124" y="1558739"/>
                </a:lnTo>
                <a:lnTo>
                  <a:pt x="2223196" y="1580522"/>
                </a:lnTo>
                <a:lnTo>
                  <a:pt x="2223195" y="1580522"/>
                </a:lnTo>
                <a:lnTo>
                  <a:pt x="2171069" y="1561550"/>
                </a:lnTo>
                <a:cubicBezTo>
                  <a:pt x="2156863" y="1599010"/>
                  <a:pt x="2139950" y="1635169"/>
                  <a:pt x="2120930" y="1670052"/>
                </a:cubicBezTo>
                <a:lnTo>
                  <a:pt x="2168611" y="1697581"/>
                </a:lnTo>
                <a:lnTo>
                  <a:pt x="2161744" y="1709474"/>
                </a:lnTo>
                <a:lnTo>
                  <a:pt x="2132607" y="1759942"/>
                </a:lnTo>
                <a:lnTo>
                  <a:pt x="2084082" y="1731926"/>
                </a:lnTo>
                <a:cubicBezTo>
                  <a:pt x="2063978" y="1766461"/>
                  <a:pt x="2041053" y="1799122"/>
                  <a:pt x="2015719" y="1829828"/>
                </a:cubicBezTo>
                <a:lnTo>
                  <a:pt x="2058523" y="1865745"/>
                </a:lnTo>
                <a:lnTo>
                  <a:pt x="2035310" y="1893409"/>
                </a:lnTo>
                <a:lnTo>
                  <a:pt x="2012237" y="1920907"/>
                </a:lnTo>
                <a:lnTo>
                  <a:pt x="1969186" y="1884783"/>
                </a:lnTo>
                <a:cubicBezTo>
                  <a:pt x="1943485" y="1915275"/>
                  <a:pt x="1915275" y="1943485"/>
                  <a:pt x="1884783" y="1969186"/>
                </a:cubicBezTo>
                <a:lnTo>
                  <a:pt x="1920906" y="2012236"/>
                </a:lnTo>
                <a:lnTo>
                  <a:pt x="1920906" y="2012237"/>
                </a:lnTo>
                <a:lnTo>
                  <a:pt x="1892374" y="2036178"/>
                </a:lnTo>
                <a:lnTo>
                  <a:pt x="1865743" y="2058523"/>
                </a:lnTo>
                <a:lnTo>
                  <a:pt x="1829827" y="2015720"/>
                </a:lnTo>
                <a:cubicBezTo>
                  <a:pt x="1799122" y="2041054"/>
                  <a:pt x="1766461" y="2063978"/>
                  <a:pt x="1731926" y="2084082"/>
                </a:cubicBezTo>
                <a:lnTo>
                  <a:pt x="1759942" y="2132607"/>
                </a:lnTo>
                <a:lnTo>
                  <a:pt x="1697582" y="2168611"/>
                </a:lnTo>
                <a:lnTo>
                  <a:pt x="1670053" y="2120930"/>
                </a:lnTo>
                <a:cubicBezTo>
                  <a:pt x="1635170" y="2139950"/>
                  <a:pt x="1599010" y="2156863"/>
                  <a:pt x="1561549" y="2171070"/>
                </a:cubicBezTo>
                <a:lnTo>
                  <a:pt x="1580522" y="2223197"/>
                </a:lnTo>
                <a:lnTo>
                  <a:pt x="1520855" y="2244914"/>
                </a:lnTo>
                <a:lnTo>
                  <a:pt x="1512856" y="2247825"/>
                </a:lnTo>
                <a:lnTo>
                  <a:pt x="1493928" y="2195820"/>
                </a:lnTo>
                <a:cubicBezTo>
                  <a:pt x="1456477" y="2208768"/>
                  <a:pt x="1417923" y="2219103"/>
                  <a:pt x="1378548" y="2227106"/>
                </a:cubicBezTo>
                <a:lnTo>
                  <a:pt x="1388096" y="2281254"/>
                </a:lnTo>
                <a:lnTo>
                  <a:pt x="1327811" y="2291884"/>
                </a:lnTo>
                <a:lnTo>
                  <a:pt x="1317181" y="2293758"/>
                </a:lnTo>
                <a:lnTo>
                  <a:pt x="1307430" y="2238454"/>
                </a:lnTo>
                <a:cubicBezTo>
                  <a:pt x="1268551" y="2245286"/>
                  <a:pt x="1228826" y="2248753"/>
                  <a:pt x="1188513" y="2248814"/>
                </a:cubicBezTo>
                <a:lnTo>
                  <a:pt x="1188513" y="2305016"/>
                </a:lnTo>
                <a:lnTo>
                  <a:pt x="1116505" y="2305016"/>
                </a:lnTo>
                <a:lnTo>
                  <a:pt x="1116505" y="2305015"/>
                </a:lnTo>
                <a:lnTo>
                  <a:pt x="1116503" y="2305015"/>
                </a:lnTo>
                <a:lnTo>
                  <a:pt x="1116503" y="2248814"/>
                </a:lnTo>
                <a:cubicBezTo>
                  <a:pt x="1076191" y="2248753"/>
                  <a:pt x="1036466" y="2245286"/>
                  <a:pt x="997587" y="2238454"/>
                </a:cubicBezTo>
                <a:lnTo>
                  <a:pt x="987835" y="2293759"/>
                </a:lnTo>
                <a:lnTo>
                  <a:pt x="916920" y="2281255"/>
                </a:lnTo>
                <a:lnTo>
                  <a:pt x="916920" y="2281254"/>
                </a:lnTo>
                <a:lnTo>
                  <a:pt x="916919" y="2281254"/>
                </a:lnTo>
                <a:lnTo>
                  <a:pt x="926467" y="2227106"/>
                </a:lnTo>
                <a:cubicBezTo>
                  <a:pt x="887093" y="2219103"/>
                  <a:pt x="848539" y="2208768"/>
                  <a:pt x="811089" y="2195820"/>
                </a:cubicBezTo>
                <a:lnTo>
                  <a:pt x="792160" y="2247825"/>
                </a:lnTo>
                <a:lnTo>
                  <a:pt x="792159" y="2247825"/>
                </a:lnTo>
                <a:lnTo>
                  <a:pt x="724494" y="2223196"/>
                </a:lnTo>
                <a:lnTo>
                  <a:pt x="743467" y="2171070"/>
                </a:lnTo>
                <a:cubicBezTo>
                  <a:pt x="706007" y="2156863"/>
                  <a:pt x="669847" y="2139950"/>
                  <a:pt x="634964" y="2120930"/>
                </a:cubicBezTo>
                <a:lnTo>
                  <a:pt x="607435" y="2168611"/>
                </a:lnTo>
                <a:lnTo>
                  <a:pt x="545074" y="2132608"/>
                </a:lnTo>
                <a:lnTo>
                  <a:pt x="545074" y="2132607"/>
                </a:lnTo>
                <a:lnTo>
                  <a:pt x="545073" y="2132606"/>
                </a:lnTo>
                <a:lnTo>
                  <a:pt x="573089" y="2084081"/>
                </a:lnTo>
                <a:cubicBezTo>
                  <a:pt x="538555" y="2063977"/>
                  <a:pt x="505894" y="2041053"/>
                  <a:pt x="475189" y="2015719"/>
                </a:cubicBezTo>
                <a:lnTo>
                  <a:pt x="439271" y="2058524"/>
                </a:lnTo>
                <a:lnTo>
                  <a:pt x="401922" y="2027183"/>
                </a:lnTo>
                <a:lnTo>
                  <a:pt x="384109" y="2012237"/>
                </a:lnTo>
                <a:lnTo>
                  <a:pt x="420234" y="1969186"/>
                </a:lnTo>
                <a:cubicBezTo>
                  <a:pt x="389742" y="1943485"/>
                  <a:pt x="361531" y="1915275"/>
                  <a:pt x="335831" y="1884783"/>
                </a:cubicBezTo>
                <a:lnTo>
                  <a:pt x="292780" y="1920907"/>
                </a:lnTo>
                <a:lnTo>
                  <a:pt x="292779" y="1920906"/>
                </a:lnTo>
                <a:lnTo>
                  <a:pt x="292778" y="1920906"/>
                </a:lnTo>
                <a:lnTo>
                  <a:pt x="249590" y="1869435"/>
                </a:lnTo>
                <a:lnTo>
                  <a:pt x="246493" y="1865744"/>
                </a:lnTo>
                <a:lnTo>
                  <a:pt x="289297" y="1829827"/>
                </a:lnTo>
                <a:cubicBezTo>
                  <a:pt x="263963" y="1799122"/>
                  <a:pt x="241039" y="1766461"/>
                  <a:pt x="220935" y="1731926"/>
                </a:cubicBezTo>
                <a:lnTo>
                  <a:pt x="172409" y="1759942"/>
                </a:lnTo>
                <a:lnTo>
                  <a:pt x="136405" y="1697581"/>
                </a:lnTo>
                <a:lnTo>
                  <a:pt x="184086" y="1670052"/>
                </a:lnTo>
                <a:cubicBezTo>
                  <a:pt x="165066" y="1635169"/>
                  <a:pt x="148153" y="1599009"/>
                  <a:pt x="133947" y="1561548"/>
                </a:cubicBezTo>
                <a:lnTo>
                  <a:pt x="81819" y="1580521"/>
                </a:lnTo>
                <a:lnTo>
                  <a:pt x="68990" y="1545273"/>
                </a:lnTo>
                <a:lnTo>
                  <a:pt x="57190" y="1512855"/>
                </a:lnTo>
                <a:lnTo>
                  <a:pt x="109197" y="1493926"/>
                </a:lnTo>
                <a:cubicBezTo>
                  <a:pt x="96249" y="1456476"/>
                  <a:pt x="85914" y="1417922"/>
                  <a:pt x="77911" y="1378548"/>
                </a:cubicBezTo>
                <a:lnTo>
                  <a:pt x="23761" y="1388096"/>
                </a:lnTo>
                <a:lnTo>
                  <a:pt x="21307" y="1374174"/>
                </a:lnTo>
                <a:lnTo>
                  <a:pt x="11257" y="1317181"/>
                </a:lnTo>
                <a:lnTo>
                  <a:pt x="66563" y="1307429"/>
                </a:lnTo>
                <a:cubicBezTo>
                  <a:pt x="59731" y="1268550"/>
                  <a:pt x="56264" y="1228825"/>
                  <a:pt x="56203" y="1188512"/>
                </a:cubicBezTo>
                <a:lnTo>
                  <a:pt x="0" y="1188512"/>
                </a:lnTo>
                <a:lnTo>
                  <a:pt x="0" y="1116503"/>
                </a:lnTo>
                <a:lnTo>
                  <a:pt x="56203" y="1116503"/>
                </a:lnTo>
                <a:cubicBezTo>
                  <a:pt x="56264" y="1076190"/>
                  <a:pt x="59732" y="1036465"/>
                  <a:pt x="66563" y="997586"/>
                </a:cubicBezTo>
                <a:lnTo>
                  <a:pt x="11258" y="987834"/>
                </a:lnTo>
                <a:lnTo>
                  <a:pt x="18836" y="944857"/>
                </a:lnTo>
                <a:lnTo>
                  <a:pt x="23761" y="916920"/>
                </a:lnTo>
                <a:lnTo>
                  <a:pt x="23762" y="916920"/>
                </a:lnTo>
                <a:lnTo>
                  <a:pt x="77912" y="926468"/>
                </a:lnTo>
                <a:cubicBezTo>
                  <a:pt x="85915" y="887093"/>
                  <a:pt x="96250" y="848539"/>
                  <a:pt x="109198" y="811089"/>
                </a:cubicBezTo>
                <a:lnTo>
                  <a:pt x="57191" y="792160"/>
                </a:lnTo>
                <a:lnTo>
                  <a:pt x="81820" y="724495"/>
                </a:lnTo>
                <a:lnTo>
                  <a:pt x="81820" y="724494"/>
                </a:lnTo>
                <a:lnTo>
                  <a:pt x="133948" y="743467"/>
                </a:lnTo>
                <a:cubicBezTo>
                  <a:pt x="148154" y="706007"/>
                  <a:pt x="165067" y="669847"/>
                  <a:pt x="184087" y="634964"/>
                </a:cubicBezTo>
                <a:lnTo>
                  <a:pt x="136405" y="607435"/>
                </a:lnTo>
                <a:lnTo>
                  <a:pt x="172409" y="545074"/>
                </a:lnTo>
                <a:lnTo>
                  <a:pt x="172410" y="545074"/>
                </a:lnTo>
                <a:lnTo>
                  <a:pt x="220936" y="573090"/>
                </a:lnTo>
                <a:cubicBezTo>
                  <a:pt x="241040" y="538556"/>
                  <a:pt x="263964" y="505895"/>
                  <a:pt x="289299" y="475189"/>
                </a:cubicBezTo>
                <a:lnTo>
                  <a:pt x="246494" y="439272"/>
                </a:lnTo>
                <a:lnTo>
                  <a:pt x="246493" y="439271"/>
                </a:lnTo>
                <a:lnTo>
                  <a:pt x="290455" y="386879"/>
                </a:lnTo>
                <a:lnTo>
                  <a:pt x="292779" y="384110"/>
                </a:lnTo>
                <a:lnTo>
                  <a:pt x="292779" y="384109"/>
                </a:lnTo>
                <a:lnTo>
                  <a:pt x="335832" y="420234"/>
                </a:lnTo>
                <a:cubicBezTo>
                  <a:pt x="361532" y="389742"/>
                  <a:pt x="389743" y="361532"/>
                  <a:pt x="420235" y="335832"/>
                </a:cubicBezTo>
                <a:lnTo>
                  <a:pt x="384109" y="292779"/>
                </a:lnTo>
                <a:lnTo>
                  <a:pt x="384110" y="292779"/>
                </a:lnTo>
                <a:lnTo>
                  <a:pt x="439272" y="246494"/>
                </a:lnTo>
                <a:lnTo>
                  <a:pt x="475189" y="289299"/>
                </a:lnTo>
                <a:cubicBezTo>
                  <a:pt x="505895" y="263964"/>
                  <a:pt x="538556" y="241040"/>
                  <a:pt x="573091" y="220936"/>
                </a:cubicBezTo>
                <a:lnTo>
                  <a:pt x="545074" y="172410"/>
                </a:lnTo>
                <a:lnTo>
                  <a:pt x="607435" y="136406"/>
                </a:lnTo>
                <a:lnTo>
                  <a:pt x="634964" y="184088"/>
                </a:lnTo>
                <a:cubicBezTo>
                  <a:pt x="669848" y="165067"/>
                  <a:pt x="706008" y="148154"/>
                  <a:pt x="743468" y="133948"/>
                </a:cubicBezTo>
                <a:lnTo>
                  <a:pt x="724495" y="81820"/>
                </a:lnTo>
                <a:lnTo>
                  <a:pt x="759743" y="68991"/>
                </a:lnTo>
                <a:lnTo>
                  <a:pt x="792161" y="57191"/>
                </a:lnTo>
                <a:lnTo>
                  <a:pt x="811090" y="109198"/>
                </a:lnTo>
                <a:cubicBezTo>
                  <a:pt x="848540" y="96250"/>
                  <a:pt x="887094" y="85915"/>
                  <a:pt x="926468" y="77912"/>
                </a:cubicBezTo>
                <a:lnTo>
                  <a:pt x="916920" y="23762"/>
                </a:lnTo>
                <a:lnTo>
                  <a:pt x="930842" y="21308"/>
                </a:lnTo>
                <a:lnTo>
                  <a:pt x="987835" y="11258"/>
                </a:lnTo>
                <a:lnTo>
                  <a:pt x="997587" y="66564"/>
                </a:lnTo>
                <a:cubicBezTo>
                  <a:pt x="1036466" y="59732"/>
                  <a:pt x="1076191" y="56265"/>
                  <a:pt x="1116503" y="56204"/>
                </a:cubicBezTo>
                <a:lnTo>
                  <a:pt x="1116503" y="1"/>
                </a:lnTo>
                <a:lnTo>
                  <a:pt x="1116504" y="1"/>
                </a:lnTo>
                <a:close/>
              </a:path>
            </a:pathLst>
          </a:custGeom>
          <a:solidFill>
            <a:schemeClr val="accent2"/>
          </a:solidFill>
          <a:ln w="190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7" tIns="34293" rIns="68587" bIns="34293" rtlCol="0" anchor="ctr"/>
          <a:lstStyle/>
          <a:p>
            <a:pPr algn="ctr"/>
            <a:endParaRPr lang="zh-CN" altLang="en-US" dirty="0"/>
          </a:p>
        </p:txBody>
      </p:sp>
      <p:sp>
        <p:nvSpPr>
          <p:cNvPr id="36" name="矩形 12"/>
          <p:cNvSpPr/>
          <p:nvPr/>
        </p:nvSpPr>
        <p:spPr>
          <a:xfrm>
            <a:off x="4837835" y="1438758"/>
            <a:ext cx="1188390" cy="1188889"/>
          </a:xfrm>
          <a:custGeom>
            <a:avLst/>
            <a:gdLst/>
            <a:ahLst/>
            <a:cxnLst/>
            <a:rect l="l" t="t" r="r" b="b"/>
            <a:pathLst>
              <a:path w="2305015" h="2305016">
                <a:moveTo>
                  <a:pt x="1116504" y="0"/>
                </a:moveTo>
                <a:lnTo>
                  <a:pt x="1188513" y="0"/>
                </a:lnTo>
                <a:lnTo>
                  <a:pt x="1188513" y="56204"/>
                </a:lnTo>
                <a:cubicBezTo>
                  <a:pt x="1228826" y="56265"/>
                  <a:pt x="1268550" y="59732"/>
                  <a:pt x="1307429" y="66564"/>
                </a:cubicBezTo>
                <a:lnTo>
                  <a:pt x="1317181" y="11258"/>
                </a:lnTo>
                <a:lnTo>
                  <a:pt x="1347579" y="16618"/>
                </a:lnTo>
                <a:lnTo>
                  <a:pt x="1388096" y="23762"/>
                </a:lnTo>
                <a:lnTo>
                  <a:pt x="1378548" y="77912"/>
                </a:lnTo>
                <a:cubicBezTo>
                  <a:pt x="1417923" y="85915"/>
                  <a:pt x="1456476" y="96250"/>
                  <a:pt x="1493927" y="109198"/>
                </a:cubicBezTo>
                <a:lnTo>
                  <a:pt x="1512855" y="57192"/>
                </a:lnTo>
                <a:lnTo>
                  <a:pt x="1512856" y="57192"/>
                </a:lnTo>
                <a:lnTo>
                  <a:pt x="1512857" y="57192"/>
                </a:lnTo>
                <a:lnTo>
                  <a:pt x="1564604" y="76027"/>
                </a:lnTo>
                <a:lnTo>
                  <a:pt x="1580521" y="81820"/>
                </a:lnTo>
                <a:lnTo>
                  <a:pt x="1580522" y="81821"/>
                </a:lnTo>
                <a:lnTo>
                  <a:pt x="1561549" y="133948"/>
                </a:lnTo>
                <a:cubicBezTo>
                  <a:pt x="1599009" y="148154"/>
                  <a:pt x="1635168" y="165067"/>
                  <a:pt x="1670051" y="184087"/>
                </a:cubicBezTo>
                <a:lnTo>
                  <a:pt x="1697580" y="136405"/>
                </a:lnTo>
                <a:lnTo>
                  <a:pt x="1759941" y="172409"/>
                </a:lnTo>
                <a:lnTo>
                  <a:pt x="1759942" y="172410"/>
                </a:lnTo>
                <a:lnTo>
                  <a:pt x="1731926" y="220936"/>
                </a:lnTo>
                <a:cubicBezTo>
                  <a:pt x="1766460" y="241040"/>
                  <a:pt x="1799121" y="263964"/>
                  <a:pt x="1829826" y="289298"/>
                </a:cubicBezTo>
                <a:lnTo>
                  <a:pt x="1865744" y="246493"/>
                </a:lnTo>
                <a:lnTo>
                  <a:pt x="1920906" y="292779"/>
                </a:lnTo>
                <a:lnTo>
                  <a:pt x="1920907" y="292780"/>
                </a:lnTo>
                <a:lnTo>
                  <a:pt x="1884782" y="335832"/>
                </a:lnTo>
                <a:cubicBezTo>
                  <a:pt x="1915274" y="361532"/>
                  <a:pt x="1943485" y="389743"/>
                  <a:pt x="1969185" y="420235"/>
                </a:cubicBezTo>
                <a:lnTo>
                  <a:pt x="2012237" y="384110"/>
                </a:lnTo>
                <a:lnTo>
                  <a:pt x="2054670" y="434681"/>
                </a:lnTo>
                <a:lnTo>
                  <a:pt x="2058522" y="439272"/>
                </a:lnTo>
                <a:lnTo>
                  <a:pt x="2015718" y="475189"/>
                </a:lnTo>
                <a:cubicBezTo>
                  <a:pt x="2041052" y="505895"/>
                  <a:pt x="2063977" y="538556"/>
                  <a:pt x="2084080" y="573090"/>
                </a:cubicBezTo>
                <a:lnTo>
                  <a:pt x="2132606" y="545074"/>
                </a:lnTo>
                <a:lnTo>
                  <a:pt x="2168610" y="607434"/>
                </a:lnTo>
                <a:lnTo>
                  <a:pt x="2120929" y="634963"/>
                </a:lnTo>
                <a:cubicBezTo>
                  <a:pt x="2139949" y="669847"/>
                  <a:pt x="2156862" y="706007"/>
                  <a:pt x="2171069" y="743467"/>
                </a:cubicBezTo>
                <a:lnTo>
                  <a:pt x="2223196" y="724494"/>
                </a:lnTo>
                <a:lnTo>
                  <a:pt x="2244913" y="784161"/>
                </a:lnTo>
                <a:lnTo>
                  <a:pt x="2247824" y="792160"/>
                </a:lnTo>
                <a:lnTo>
                  <a:pt x="2195819" y="811089"/>
                </a:lnTo>
                <a:cubicBezTo>
                  <a:pt x="2208767" y="848539"/>
                  <a:pt x="2219102" y="887093"/>
                  <a:pt x="2227105" y="926468"/>
                </a:cubicBezTo>
                <a:lnTo>
                  <a:pt x="2281253" y="916920"/>
                </a:lnTo>
                <a:lnTo>
                  <a:pt x="2291883" y="977205"/>
                </a:lnTo>
                <a:lnTo>
                  <a:pt x="2293757" y="987835"/>
                </a:lnTo>
                <a:lnTo>
                  <a:pt x="2238453" y="997587"/>
                </a:lnTo>
                <a:cubicBezTo>
                  <a:pt x="2245285" y="1036466"/>
                  <a:pt x="2248752" y="1076191"/>
                  <a:pt x="2248813" y="1116503"/>
                </a:cubicBezTo>
                <a:lnTo>
                  <a:pt x="2305015" y="1116503"/>
                </a:lnTo>
                <a:lnTo>
                  <a:pt x="2305015" y="1188511"/>
                </a:lnTo>
                <a:lnTo>
                  <a:pt x="2305015" y="1188512"/>
                </a:lnTo>
                <a:lnTo>
                  <a:pt x="2248813" y="1188512"/>
                </a:lnTo>
                <a:cubicBezTo>
                  <a:pt x="2248752" y="1228825"/>
                  <a:pt x="2245285" y="1268550"/>
                  <a:pt x="2238454" y="1307429"/>
                </a:cubicBezTo>
                <a:lnTo>
                  <a:pt x="2293758" y="1317181"/>
                </a:lnTo>
                <a:lnTo>
                  <a:pt x="2281254" y="1388096"/>
                </a:lnTo>
                <a:lnTo>
                  <a:pt x="2227105" y="1378548"/>
                </a:lnTo>
                <a:cubicBezTo>
                  <a:pt x="2219102" y="1417923"/>
                  <a:pt x="2208767" y="1456477"/>
                  <a:pt x="2195819" y="1493928"/>
                </a:cubicBezTo>
                <a:lnTo>
                  <a:pt x="2247824" y="1512856"/>
                </a:lnTo>
                <a:lnTo>
                  <a:pt x="2231124" y="1558739"/>
                </a:lnTo>
                <a:lnTo>
                  <a:pt x="2223196" y="1580522"/>
                </a:lnTo>
                <a:lnTo>
                  <a:pt x="2223195" y="1580522"/>
                </a:lnTo>
                <a:lnTo>
                  <a:pt x="2171069" y="1561550"/>
                </a:lnTo>
                <a:cubicBezTo>
                  <a:pt x="2156863" y="1599010"/>
                  <a:pt x="2139950" y="1635169"/>
                  <a:pt x="2120930" y="1670052"/>
                </a:cubicBezTo>
                <a:lnTo>
                  <a:pt x="2168611" y="1697581"/>
                </a:lnTo>
                <a:lnTo>
                  <a:pt x="2161744" y="1709474"/>
                </a:lnTo>
                <a:lnTo>
                  <a:pt x="2132607" y="1759942"/>
                </a:lnTo>
                <a:lnTo>
                  <a:pt x="2084082" y="1731926"/>
                </a:lnTo>
                <a:cubicBezTo>
                  <a:pt x="2063978" y="1766461"/>
                  <a:pt x="2041053" y="1799122"/>
                  <a:pt x="2015719" y="1829828"/>
                </a:cubicBezTo>
                <a:lnTo>
                  <a:pt x="2058523" y="1865745"/>
                </a:lnTo>
                <a:lnTo>
                  <a:pt x="2035310" y="1893409"/>
                </a:lnTo>
                <a:lnTo>
                  <a:pt x="2012237" y="1920907"/>
                </a:lnTo>
                <a:lnTo>
                  <a:pt x="1969186" y="1884783"/>
                </a:lnTo>
                <a:cubicBezTo>
                  <a:pt x="1943485" y="1915275"/>
                  <a:pt x="1915275" y="1943485"/>
                  <a:pt x="1884783" y="1969186"/>
                </a:cubicBezTo>
                <a:lnTo>
                  <a:pt x="1920906" y="2012236"/>
                </a:lnTo>
                <a:lnTo>
                  <a:pt x="1920906" y="2012237"/>
                </a:lnTo>
                <a:lnTo>
                  <a:pt x="1892374" y="2036178"/>
                </a:lnTo>
                <a:lnTo>
                  <a:pt x="1865743" y="2058523"/>
                </a:lnTo>
                <a:lnTo>
                  <a:pt x="1829827" y="2015720"/>
                </a:lnTo>
                <a:cubicBezTo>
                  <a:pt x="1799122" y="2041054"/>
                  <a:pt x="1766461" y="2063978"/>
                  <a:pt x="1731926" y="2084082"/>
                </a:cubicBezTo>
                <a:lnTo>
                  <a:pt x="1759942" y="2132607"/>
                </a:lnTo>
                <a:lnTo>
                  <a:pt x="1697582" y="2168611"/>
                </a:lnTo>
                <a:lnTo>
                  <a:pt x="1670053" y="2120930"/>
                </a:lnTo>
                <a:cubicBezTo>
                  <a:pt x="1635170" y="2139950"/>
                  <a:pt x="1599010" y="2156863"/>
                  <a:pt x="1561549" y="2171070"/>
                </a:cubicBezTo>
                <a:lnTo>
                  <a:pt x="1580522" y="2223197"/>
                </a:lnTo>
                <a:lnTo>
                  <a:pt x="1520855" y="2244914"/>
                </a:lnTo>
                <a:lnTo>
                  <a:pt x="1512856" y="2247825"/>
                </a:lnTo>
                <a:lnTo>
                  <a:pt x="1493928" y="2195820"/>
                </a:lnTo>
                <a:cubicBezTo>
                  <a:pt x="1456477" y="2208768"/>
                  <a:pt x="1417923" y="2219103"/>
                  <a:pt x="1378548" y="2227106"/>
                </a:cubicBezTo>
                <a:lnTo>
                  <a:pt x="1388096" y="2281254"/>
                </a:lnTo>
                <a:lnTo>
                  <a:pt x="1327811" y="2291884"/>
                </a:lnTo>
                <a:lnTo>
                  <a:pt x="1317181" y="2293758"/>
                </a:lnTo>
                <a:lnTo>
                  <a:pt x="1307430" y="2238454"/>
                </a:lnTo>
                <a:cubicBezTo>
                  <a:pt x="1268551" y="2245286"/>
                  <a:pt x="1228826" y="2248753"/>
                  <a:pt x="1188513" y="2248814"/>
                </a:cubicBezTo>
                <a:lnTo>
                  <a:pt x="1188513" y="2305016"/>
                </a:lnTo>
                <a:lnTo>
                  <a:pt x="1116505" y="2305016"/>
                </a:lnTo>
                <a:lnTo>
                  <a:pt x="1116505" y="2305015"/>
                </a:lnTo>
                <a:lnTo>
                  <a:pt x="1116503" y="2305015"/>
                </a:lnTo>
                <a:lnTo>
                  <a:pt x="1116503" y="2248814"/>
                </a:lnTo>
                <a:cubicBezTo>
                  <a:pt x="1076191" y="2248753"/>
                  <a:pt x="1036466" y="2245286"/>
                  <a:pt x="997587" y="2238454"/>
                </a:cubicBezTo>
                <a:lnTo>
                  <a:pt x="987835" y="2293759"/>
                </a:lnTo>
                <a:lnTo>
                  <a:pt x="916920" y="2281255"/>
                </a:lnTo>
                <a:lnTo>
                  <a:pt x="916920" y="2281254"/>
                </a:lnTo>
                <a:lnTo>
                  <a:pt x="916919" y="2281254"/>
                </a:lnTo>
                <a:lnTo>
                  <a:pt x="926467" y="2227106"/>
                </a:lnTo>
                <a:cubicBezTo>
                  <a:pt x="887093" y="2219103"/>
                  <a:pt x="848539" y="2208768"/>
                  <a:pt x="811089" y="2195820"/>
                </a:cubicBezTo>
                <a:lnTo>
                  <a:pt x="792160" y="2247825"/>
                </a:lnTo>
                <a:lnTo>
                  <a:pt x="792159" y="2247825"/>
                </a:lnTo>
                <a:lnTo>
                  <a:pt x="724494" y="2223196"/>
                </a:lnTo>
                <a:lnTo>
                  <a:pt x="743467" y="2171070"/>
                </a:lnTo>
                <a:cubicBezTo>
                  <a:pt x="706007" y="2156863"/>
                  <a:pt x="669847" y="2139950"/>
                  <a:pt x="634964" y="2120930"/>
                </a:cubicBezTo>
                <a:lnTo>
                  <a:pt x="607435" y="2168611"/>
                </a:lnTo>
                <a:lnTo>
                  <a:pt x="545074" y="2132608"/>
                </a:lnTo>
                <a:lnTo>
                  <a:pt x="545074" y="2132607"/>
                </a:lnTo>
                <a:lnTo>
                  <a:pt x="545073" y="2132606"/>
                </a:lnTo>
                <a:lnTo>
                  <a:pt x="573089" y="2084081"/>
                </a:lnTo>
                <a:cubicBezTo>
                  <a:pt x="538555" y="2063977"/>
                  <a:pt x="505894" y="2041053"/>
                  <a:pt x="475189" y="2015719"/>
                </a:cubicBezTo>
                <a:lnTo>
                  <a:pt x="439271" y="2058524"/>
                </a:lnTo>
                <a:lnTo>
                  <a:pt x="401922" y="2027183"/>
                </a:lnTo>
                <a:lnTo>
                  <a:pt x="384109" y="2012237"/>
                </a:lnTo>
                <a:lnTo>
                  <a:pt x="420234" y="1969186"/>
                </a:lnTo>
                <a:cubicBezTo>
                  <a:pt x="389742" y="1943485"/>
                  <a:pt x="361531" y="1915275"/>
                  <a:pt x="335831" y="1884783"/>
                </a:cubicBezTo>
                <a:lnTo>
                  <a:pt x="292780" y="1920907"/>
                </a:lnTo>
                <a:lnTo>
                  <a:pt x="292779" y="1920906"/>
                </a:lnTo>
                <a:lnTo>
                  <a:pt x="292778" y="1920906"/>
                </a:lnTo>
                <a:lnTo>
                  <a:pt x="249590" y="1869435"/>
                </a:lnTo>
                <a:lnTo>
                  <a:pt x="246493" y="1865744"/>
                </a:lnTo>
                <a:lnTo>
                  <a:pt x="289297" y="1829827"/>
                </a:lnTo>
                <a:cubicBezTo>
                  <a:pt x="263963" y="1799122"/>
                  <a:pt x="241039" y="1766461"/>
                  <a:pt x="220935" y="1731926"/>
                </a:cubicBezTo>
                <a:lnTo>
                  <a:pt x="172409" y="1759942"/>
                </a:lnTo>
                <a:lnTo>
                  <a:pt x="136405" y="1697581"/>
                </a:lnTo>
                <a:lnTo>
                  <a:pt x="184086" y="1670052"/>
                </a:lnTo>
                <a:cubicBezTo>
                  <a:pt x="165066" y="1635169"/>
                  <a:pt x="148153" y="1599009"/>
                  <a:pt x="133947" y="1561548"/>
                </a:cubicBezTo>
                <a:lnTo>
                  <a:pt x="81819" y="1580521"/>
                </a:lnTo>
                <a:lnTo>
                  <a:pt x="68990" y="1545273"/>
                </a:lnTo>
                <a:lnTo>
                  <a:pt x="57190" y="1512855"/>
                </a:lnTo>
                <a:lnTo>
                  <a:pt x="109197" y="1493926"/>
                </a:lnTo>
                <a:cubicBezTo>
                  <a:pt x="96249" y="1456476"/>
                  <a:pt x="85914" y="1417922"/>
                  <a:pt x="77911" y="1378548"/>
                </a:cubicBezTo>
                <a:lnTo>
                  <a:pt x="23761" y="1388096"/>
                </a:lnTo>
                <a:lnTo>
                  <a:pt x="21307" y="1374174"/>
                </a:lnTo>
                <a:lnTo>
                  <a:pt x="11257" y="1317181"/>
                </a:lnTo>
                <a:lnTo>
                  <a:pt x="66563" y="1307429"/>
                </a:lnTo>
                <a:cubicBezTo>
                  <a:pt x="59731" y="1268550"/>
                  <a:pt x="56264" y="1228825"/>
                  <a:pt x="56203" y="1188512"/>
                </a:cubicBezTo>
                <a:lnTo>
                  <a:pt x="0" y="1188512"/>
                </a:lnTo>
                <a:lnTo>
                  <a:pt x="0" y="1116503"/>
                </a:lnTo>
                <a:lnTo>
                  <a:pt x="56203" y="1116503"/>
                </a:lnTo>
                <a:cubicBezTo>
                  <a:pt x="56264" y="1076190"/>
                  <a:pt x="59732" y="1036465"/>
                  <a:pt x="66563" y="997586"/>
                </a:cubicBezTo>
                <a:lnTo>
                  <a:pt x="11258" y="987834"/>
                </a:lnTo>
                <a:lnTo>
                  <a:pt x="18836" y="944857"/>
                </a:lnTo>
                <a:lnTo>
                  <a:pt x="23761" y="916920"/>
                </a:lnTo>
                <a:lnTo>
                  <a:pt x="23762" y="916920"/>
                </a:lnTo>
                <a:lnTo>
                  <a:pt x="77912" y="926468"/>
                </a:lnTo>
                <a:cubicBezTo>
                  <a:pt x="85915" y="887093"/>
                  <a:pt x="96250" y="848539"/>
                  <a:pt x="109198" y="811089"/>
                </a:cubicBezTo>
                <a:lnTo>
                  <a:pt x="57191" y="792160"/>
                </a:lnTo>
                <a:lnTo>
                  <a:pt x="81820" y="724495"/>
                </a:lnTo>
                <a:lnTo>
                  <a:pt x="81820" y="724494"/>
                </a:lnTo>
                <a:lnTo>
                  <a:pt x="133948" y="743467"/>
                </a:lnTo>
                <a:cubicBezTo>
                  <a:pt x="148154" y="706007"/>
                  <a:pt x="165067" y="669847"/>
                  <a:pt x="184087" y="634964"/>
                </a:cubicBezTo>
                <a:lnTo>
                  <a:pt x="136405" y="607435"/>
                </a:lnTo>
                <a:lnTo>
                  <a:pt x="172409" y="545074"/>
                </a:lnTo>
                <a:lnTo>
                  <a:pt x="172410" y="545074"/>
                </a:lnTo>
                <a:lnTo>
                  <a:pt x="220936" y="573090"/>
                </a:lnTo>
                <a:cubicBezTo>
                  <a:pt x="241040" y="538556"/>
                  <a:pt x="263964" y="505895"/>
                  <a:pt x="289299" y="475189"/>
                </a:cubicBezTo>
                <a:lnTo>
                  <a:pt x="246494" y="439272"/>
                </a:lnTo>
                <a:lnTo>
                  <a:pt x="246493" y="439271"/>
                </a:lnTo>
                <a:lnTo>
                  <a:pt x="290455" y="386879"/>
                </a:lnTo>
                <a:lnTo>
                  <a:pt x="292779" y="384110"/>
                </a:lnTo>
                <a:lnTo>
                  <a:pt x="292779" y="384109"/>
                </a:lnTo>
                <a:lnTo>
                  <a:pt x="335832" y="420234"/>
                </a:lnTo>
                <a:cubicBezTo>
                  <a:pt x="361532" y="389742"/>
                  <a:pt x="389743" y="361532"/>
                  <a:pt x="420235" y="335832"/>
                </a:cubicBezTo>
                <a:lnTo>
                  <a:pt x="384109" y="292779"/>
                </a:lnTo>
                <a:lnTo>
                  <a:pt x="384110" y="292779"/>
                </a:lnTo>
                <a:lnTo>
                  <a:pt x="439272" y="246494"/>
                </a:lnTo>
                <a:lnTo>
                  <a:pt x="475189" y="289299"/>
                </a:lnTo>
                <a:cubicBezTo>
                  <a:pt x="505895" y="263964"/>
                  <a:pt x="538556" y="241040"/>
                  <a:pt x="573091" y="220936"/>
                </a:cubicBezTo>
                <a:lnTo>
                  <a:pt x="545074" y="172410"/>
                </a:lnTo>
                <a:lnTo>
                  <a:pt x="607435" y="136406"/>
                </a:lnTo>
                <a:lnTo>
                  <a:pt x="634964" y="184088"/>
                </a:lnTo>
                <a:cubicBezTo>
                  <a:pt x="669848" y="165067"/>
                  <a:pt x="706008" y="148154"/>
                  <a:pt x="743468" y="133948"/>
                </a:cubicBezTo>
                <a:lnTo>
                  <a:pt x="724495" y="81820"/>
                </a:lnTo>
                <a:lnTo>
                  <a:pt x="759743" y="68991"/>
                </a:lnTo>
                <a:lnTo>
                  <a:pt x="792161" y="57191"/>
                </a:lnTo>
                <a:lnTo>
                  <a:pt x="811090" y="109198"/>
                </a:lnTo>
                <a:cubicBezTo>
                  <a:pt x="848540" y="96250"/>
                  <a:pt x="887094" y="85915"/>
                  <a:pt x="926468" y="77912"/>
                </a:cubicBezTo>
                <a:lnTo>
                  <a:pt x="916920" y="23762"/>
                </a:lnTo>
                <a:lnTo>
                  <a:pt x="930842" y="21308"/>
                </a:lnTo>
                <a:lnTo>
                  <a:pt x="987835" y="11258"/>
                </a:lnTo>
                <a:lnTo>
                  <a:pt x="997587" y="66564"/>
                </a:lnTo>
                <a:cubicBezTo>
                  <a:pt x="1036466" y="59732"/>
                  <a:pt x="1076191" y="56265"/>
                  <a:pt x="1116503" y="56204"/>
                </a:cubicBezTo>
                <a:lnTo>
                  <a:pt x="1116503" y="1"/>
                </a:lnTo>
                <a:lnTo>
                  <a:pt x="1116504" y="1"/>
                </a:lnTo>
                <a:close/>
              </a:path>
            </a:pathLst>
          </a:custGeom>
          <a:solidFill>
            <a:schemeClr val="accent2"/>
          </a:solidFill>
          <a:ln w="190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7" tIns="34293" rIns="68587" bIns="34293" rtlCol="0" anchor="ctr"/>
          <a:lstStyle/>
          <a:p>
            <a:pPr algn="ctr"/>
            <a:endParaRPr lang="zh-CN" altLang="en-US"/>
          </a:p>
        </p:txBody>
      </p:sp>
      <p:sp>
        <p:nvSpPr>
          <p:cNvPr id="37" name="矩形 12"/>
          <p:cNvSpPr/>
          <p:nvPr/>
        </p:nvSpPr>
        <p:spPr>
          <a:xfrm>
            <a:off x="5987688" y="1609816"/>
            <a:ext cx="1449546" cy="1450154"/>
          </a:xfrm>
          <a:custGeom>
            <a:avLst/>
            <a:gdLst/>
            <a:ahLst/>
            <a:cxnLst/>
            <a:rect l="l" t="t" r="r" b="b"/>
            <a:pathLst>
              <a:path w="2305015" h="2305016">
                <a:moveTo>
                  <a:pt x="1116504" y="0"/>
                </a:moveTo>
                <a:lnTo>
                  <a:pt x="1188513" y="0"/>
                </a:lnTo>
                <a:lnTo>
                  <a:pt x="1188513" y="56204"/>
                </a:lnTo>
                <a:cubicBezTo>
                  <a:pt x="1228826" y="56265"/>
                  <a:pt x="1268550" y="59732"/>
                  <a:pt x="1307429" y="66564"/>
                </a:cubicBezTo>
                <a:lnTo>
                  <a:pt x="1317181" y="11258"/>
                </a:lnTo>
                <a:lnTo>
                  <a:pt x="1347579" y="16618"/>
                </a:lnTo>
                <a:lnTo>
                  <a:pt x="1388096" y="23762"/>
                </a:lnTo>
                <a:lnTo>
                  <a:pt x="1378548" y="77912"/>
                </a:lnTo>
                <a:cubicBezTo>
                  <a:pt x="1417923" y="85915"/>
                  <a:pt x="1456476" y="96250"/>
                  <a:pt x="1493927" y="109198"/>
                </a:cubicBezTo>
                <a:lnTo>
                  <a:pt x="1512855" y="57192"/>
                </a:lnTo>
                <a:lnTo>
                  <a:pt x="1512856" y="57192"/>
                </a:lnTo>
                <a:lnTo>
                  <a:pt x="1512857" y="57192"/>
                </a:lnTo>
                <a:lnTo>
                  <a:pt x="1564604" y="76027"/>
                </a:lnTo>
                <a:lnTo>
                  <a:pt x="1580521" y="81820"/>
                </a:lnTo>
                <a:lnTo>
                  <a:pt x="1580522" y="81821"/>
                </a:lnTo>
                <a:lnTo>
                  <a:pt x="1561549" y="133948"/>
                </a:lnTo>
                <a:cubicBezTo>
                  <a:pt x="1599009" y="148154"/>
                  <a:pt x="1635168" y="165067"/>
                  <a:pt x="1670051" y="184087"/>
                </a:cubicBezTo>
                <a:lnTo>
                  <a:pt x="1697580" y="136405"/>
                </a:lnTo>
                <a:lnTo>
                  <a:pt x="1759941" y="172409"/>
                </a:lnTo>
                <a:lnTo>
                  <a:pt x="1759942" y="172410"/>
                </a:lnTo>
                <a:lnTo>
                  <a:pt x="1731926" y="220936"/>
                </a:lnTo>
                <a:cubicBezTo>
                  <a:pt x="1766460" y="241040"/>
                  <a:pt x="1799121" y="263964"/>
                  <a:pt x="1829826" y="289298"/>
                </a:cubicBezTo>
                <a:lnTo>
                  <a:pt x="1865744" y="246493"/>
                </a:lnTo>
                <a:lnTo>
                  <a:pt x="1920906" y="292779"/>
                </a:lnTo>
                <a:lnTo>
                  <a:pt x="1920907" y="292780"/>
                </a:lnTo>
                <a:lnTo>
                  <a:pt x="1884782" y="335832"/>
                </a:lnTo>
                <a:cubicBezTo>
                  <a:pt x="1915274" y="361532"/>
                  <a:pt x="1943485" y="389743"/>
                  <a:pt x="1969185" y="420235"/>
                </a:cubicBezTo>
                <a:lnTo>
                  <a:pt x="2012237" y="384110"/>
                </a:lnTo>
                <a:lnTo>
                  <a:pt x="2054670" y="434681"/>
                </a:lnTo>
                <a:lnTo>
                  <a:pt x="2058522" y="439272"/>
                </a:lnTo>
                <a:lnTo>
                  <a:pt x="2015718" y="475189"/>
                </a:lnTo>
                <a:cubicBezTo>
                  <a:pt x="2041052" y="505895"/>
                  <a:pt x="2063977" y="538556"/>
                  <a:pt x="2084080" y="573090"/>
                </a:cubicBezTo>
                <a:lnTo>
                  <a:pt x="2132606" y="545074"/>
                </a:lnTo>
                <a:lnTo>
                  <a:pt x="2168610" y="607434"/>
                </a:lnTo>
                <a:lnTo>
                  <a:pt x="2120929" y="634963"/>
                </a:lnTo>
                <a:cubicBezTo>
                  <a:pt x="2139949" y="669847"/>
                  <a:pt x="2156862" y="706007"/>
                  <a:pt x="2171069" y="743467"/>
                </a:cubicBezTo>
                <a:lnTo>
                  <a:pt x="2223196" y="724494"/>
                </a:lnTo>
                <a:lnTo>
                  <a:pt x="2244913" y="784161"/>
                </a:lnTo>
                <a:lnTo>
                  <a:pt x="2247824" y="792160"/>
                </a:lnTo>
                <a:lnTo>
                  <a:pt x="2195819" y="811089"/>
                </a:lnTo>
                <a:cubicBezTo>
                  <a:pt x="2208767" y="848539"/>
                  <a:pt x="2219102" y="887093"/>
                  <a:pt x="2227105" y="926468"/>
                </a:cubicBezTo>
                <a:lnTo>
                  <a:pt x="2281253" y="916920"/>
                </a:lnTo>
                <a:lnTo>
                  <a:pt x="2291883" y="977205"/>
                </a:lnTo>
                <a:lnTo>
                  <a:pt x="2293757" y="987835"/>
                </a:lnTo>
                <a:lnTo>
                  <a:pt x="2238453" y="997587"/>
                </a:lnTo>
                <a:cubicBezTo>
                  <a:pt x="2245285" y="1036466"/>
                  <a:pt x="2248752" y="1076191"/>
                  <a:pt x="2248813" y="1116503"/>
                </a:cubicBezTo>
                <a:lnTo>
                  <a:pt x="2305015" y="1116503"/>
                </a:lnTo>
                <a:lnTo>
                  <a:pt x="2305015" y="1188511"/>
                </a:lnTo>
                <a:lnTo>
                  <a:pt x="2305015" y="1188512"/>
                </a:lnTo>
                <a:lnTo>
                  <a:pt x="2248813" y="1188512"/>
                </a:lnTo>
                <a:cubicBezTo>
                  <a:pt x="2248752" y="1228825"/>
                  <a:pt x="2245285" y="1268550"/>
                  <a:pt x="2238454" y="1307429"/>
                </a:cubicBezTo>
                <a:lnTo>
                  <a:pt x="2293758" y="1317181"/>
                </a:lnTo>
                <a:lnTo>
                  <a:pt x="2281254" y="1388096"/>
                </a:lnTo>
                <a:lnTo>
                  <a:pt x="2227105" y="1378548"/>
                </a:lnTo>
                <a:cubicBezTo>
                  <a:pt x="2219102" y="1417923"/>
                  <a:pt x="2208767" y="1456477"/>
                  <a:pt x="2195819" y="1493928"/>
                </a:cubicBezTo>
                <a:lnTo>
                  <a:pt x="2247824" y="1512856"/>
                </a:lnTo>
                <a:lnTo>
                  <a:pt x="2231124" y="1558739"/>
                </a:lnTo>
                <a:lnTo>
                  <a:pt x="2223196" y="1580522"/>
                </a:lnTo>
                <a:lnTo>
                  <a:pt x="2223195" y="1580522"/>
                </a:lnTo>
                <a:lnTo>
                  <a:pt x="2171069" y="1561550"/>
                </a:lnTo>
                <a:cubicBezTo>
                  <a:pt x="2156863" y="1599010"/>
                  <a:pt x="2139950" y="1635169"/>
                  <a:pt x="2120930" y="1670052"/>
                </a:cubicBezTo>
                <a:lnTo>
                  <a:pt x="2168611" y="1697581"/>
                </a:lnTo>
                <a:lnTo>
                  <a:pt x="2161744" y="1709474"/>
                </a:lnTo>
                <a:lnTo>
                  <a:pt x="2132607" y="1759942"/>
                </a:lnTo>
                <a:lnTo>
                  <a:pt x="2084082" y="1731926"/>
                </a:lnTo>
                <a:cubicBezTo>
                  <a:pt x="2063978" y="1766461"/>
                  <a:pt x="2041053" y="1799122"/>
                  <a:pt x="2015719" y="1829828"/>
                </a:cubicBezTo>
                <a:lnTo>
                  <a:pt x="2058523" y="1865745"/>
                </a:lnTo>
                <a:lnTo>
                  <a:pt x="2035310" y="1893409"/>
                </a:lnTo>
                <a:lnTo>
                  <a:pt x="2012237" y="1920907"/>
                </a:lnTo>
                <a:lnTo>
                  <a:pt x="1969186" y="1884783"/>
                </a:lnTo>
                <a:cubicBezTo>
                  <a:pt x="1943485" y="1915275"/>
                  <a:pt x="1915275" y="1943485"/>
                  <a:pt x="1884783" y="1969186"/>
                </a:cubicBezTo>
                <a:lnTo>
                  <a:pt x="1920906" y="2012236"/>
                </a:lnTo>
                <a:lnTo>
                  <a:pt x="1920906" y="2012237"/>
                </a:lnTo>
                <a:lnTo>
                  <a:pt x="1892374" y="2036178"/>
                </a:lnTo>
                <a:lnTo>
                  <a:pt x="1865743" y="2058523"/>
                </a:lnTo>
                <a:lnTo>
                  <a:pt x="1829827" y="2015720"/>
                </a:lnTo>
                <a:cubicBezTo>
                  <a:pt x="1799122" y="2041054"/>
                  <a:pt x="1766461" y="2063978"/>
                  <a:pt x="1731926" y="2084082"/>
                </a:cubicBezTo>
                <a:lnTo>
                  <a:pt x="1759942" y="2132607"/>
                </a:lnTo>
                <a:lnTo>
                  <a:pt x="1697582" y="2168611"/>
                </a:lnTo>
                <a:lnTo>
                  <a:pt x="1670053" y="2120930"/>
                </a:lnTo>
                <a:cubicBezTo>
                  <a:pt x="1635170" y="2139950"/>
                  <a:pt x="1599010" y="2156863"/>
                  <a:pt x="1561549" y="2171070"/>
                </a:cubicBezTo>
                <a:lnTo>
                  <a:pt x="1580522" y="2223197"/>
                </a:lnTo>
                <a:lnTo>
                  <a:pt x="1520855" y="2244914"/>
                </a:lnTo>
                <a:lnTo>
                  <a:pt x="1512856" y="2247825"/>
                </a:lnTo>
                <a:lnTo>
                  <a:pt x="1493928" y="2195820"/>
                </a:lnTo>
                <a:cubicBezTo>
                  <a:pt x="1456477" y="2208768"/>
                  <a:pt x="1417923" y="2219103"/>
                  <a:pt x="1378548" y="2227106"/>
                </a:cubicBezTo>
                <a:lnTo>
                  <a:pt x="1388096" y="2281254"/>
                </a:lnTo>
                <a:lnTo>
                  <a:pt x="1327811" y="2291884"/>
                </a:lnTo>
                <a:lnTo>
                  <a:pt x="1317181" y="2293758"/>
                </a:lnTo>
                <a:lnTo>
                  <a:pt x="1307430" y="2238454"/>
                </a:lnTo>
                <a:cubicBezTo>
                  <a:pt x="1268551" y="2245286"/>
                  <a:pt x="1228826" y="2248753"/>
                  <a:pt x="1188513" y="2248814"/>
                </a:cubicBezTo>
                <a:lnTo>
                  <a:pt x="1188513" y="2305016"/>
                </a:lnTo>
                <a:lnTo>
                  <a:pt x="1116505" y="2305016"/>
                </a:lnTo>
                <a:lnTo>
                  <a:pt x="1116505" y="2305015"/>
                </a:lnTo>
                <a:lnTo>
                  <a:pt x="1116503" y="2305015"/>
                </a:lnTo>
                <a:lnTo>
                  <a:pt x="1116503" y="2248814"/>
                </a:lnTo>
                <a:cubicBezTo>
                  <a:pt x="1076191" y="2248753"/>
                  <a:pt x="1036466" y="2245286"/>
                  <a:pt x="997587" y="2238454"/>
                </a:cubicBezTo>
                <a:lnTo>
                  <a:pt x="987835" y="2293759"/>
                </a:lnTo>
                <a:lnTo>
                  <a:pt x="916920" y="2281255"/>
                </a:lnTo>
                <a:lnTo>
                  <a:pt x="916920" y="2281254"/>
                </a:lnTo>
                <a:lnTo>
                  <a:pt x="916919" y="2281254"/>
                </a:lnTo>
                <a:lnTo>
                  <a:pt x="926467" y="2227106"/>
                </a:lnTo>
                <a:cubicBezTo>
                  <a:pt x="887093" y="2219103"/>
                  <a:pt x="848539" y="2208768"/>
                  <a:pt x="811089" y="2195820"/>
                </a:cubicBezTo>
                <a:lnTo>
                  <a:pt x="792160" y="2247825"/>
                </a:lnTo>
                <a:lnTo>
                  <a:pt x="792159" y="2247825"/>
                </a:lnTo>
                <a:lnTo>
                  <a:pt x="724494" y="2223196"/>
                </a:lnTo>
                <a:lnTo>
                  <a:pt x="743467" y="2171070"/>
                </a:lnTo>
                <a:cubicBezTo>
                  <a:pt x="706007" y="2156863"/>
                  <a:pt x="669847" y="2139950"/>
                  <a:pt x="634964" y="2120930"/>
                </a:cubicBezTo>
                <a:lnTo>
                  <a:pt x="607435" y="2168611"/>
                </a:lnTo>
                <a:lnTo>
                  <a:pt x="545074" y="2132608"/>
                </a:lnTo>
                <a:lnTo>
                  <a:pt x="545074" y="2132607"/>
                </a:lnTo>
                <a:lnTo>
                  <a:pt x="545073" y="2132606"/>
                </a:lnTo>
                <a:lnTo>
                  <a:pt x="573089" y="2084081"/>
                </a:lnTo>
                <a:cubicBezTo>
                  <a:pt x="538555" y="2063977"/>
                  <a:pt x="505894" y="2041053"/>
                  <a:pt x="475189" y="2015719"/>
                </a:cubicBezTo>
                <a:lnTo>
                  <a:pt x="439271" y="2058524"/>
                </a:lnTo>
                <a:lnTo>
                  <a:pt x="401922" y="2027183"/>
                </a:lnTo>
                <a:lnTo>
                  <a:pt x="384109" y="2012237"/>
                </a:lnTo>
                <a:lnTo>
                  <a:pt x="420234" y="1969186"/>
                </a:lnTo>
                <a:cubicBezTo>
                  <a:pt x="389742" y="1943485"/>
                  <a:pt x="361531" y="1915275"/>
                  <a:pt x="335831" y="1884783"/>
                </a:cubicBezTo>
                <a:lnTo>
                  <a:pt x="292780" y="1920907"/>
                </a:lnTo>
                <a:lnTo>
                  <a:pt x="292779" y="1920906"/>
                </a:lnTo>
                <a:lnTo>
                  <a:pt x="292778" y="1920906"/>
                </a:lnTo>
                <a:lnTo>
                  <a:pt x="249590" y="1869435"/>
                </a:lnTo>
                <a:lnTo>
                  <a:pt x="246493" y="1865744"/>
                </a:lnTo>
                <a:lnTo>
                  <a:pt x="289297" y="1829827"/>
                </a:lnTo>
                <a:cubicBezTo>
                  <a:pt x="263963" y="1799122"/>
                  <a:pt x="241039" y="1766461"/>
                  <a:pt x="220935" y="1731926"/>
                </a:cubicBezTo>
                <a:lnTo>
                  <a:pt x="172409" y="1759942"/>
                </a:lnTo>
                <a:lnTo>
                  <a:pt x="136405" y="1697581"/>
                </a:lnTo>
                <a:lnTo>
                  <a:pt x="184086" y="1670052"/>
                </a:lnTo>
                <a:cubicBezTo>
                  <a:pt x="165066" y="1635169"/>
                  <a:pt x="148153" y="1599009"/>
                  <a:pt x="133947" y="1561548"/>
                </a:cubicBezTo>
                <a:lnTo>
                  <a:pt x="81819" y="1580521"/>
                </a:lnTo>
                <a:lnTo>
                  <a:pt x="68990" y="1545273"/>
                </a:lnTo>
                <a:lnTo>
                  <a:pt x="57190" y="1512855"/>
                </a:lnTo>
                <a:lnTo>
                  <a:pt x="109197" y="1493926"/>
                </a:lnTo>
                <a:cubicBezTo>
                  <a:pt x="96249" y="1456476"/>
                  <a:pt x="85914" y="1417922"/>
                  <a:pt x="77911" y="1378548"/>
                </a:cubicBezTo>
                <a:lnTo>
                  <a:pt x="23761" y="1388096"/>
                </a:lnTo>
                <a:lnTo>
                  <a:pt x="21307" y="1374174"/>
                </a:lnTo>
                <a:lnTo>
                  <a:pt x="11257" y="1317181"/>
                </a:lnTo>
                <a:lnTo>
                  <a:pt x="66563" y="1307429"/>
                </a:lnTo>
                <a:cubicBezTo>
                  <a:pt x="59731" y="1268550"/>
                  <a:pt x="56264" y="1228825"/>
                  <a:pt x="56203" y="1188512"/>
                </a:cubicBezTo>
                <a:lnTo>
                  <a:pt x="0" y="1188512"/>
                </a:lnTo>
                <a:lnTo>
                  <a:pt x="0" y="1116503"/>
                </a:lnTo>
                <a:lnTo>
                  <a:pt x="56203" y="1116503"/>
                </a:lnTo>
                <a:cubicBezTo>
                  <a:pt x="56264" y="1076190"/>
                  <a:pt x="59732" y="1036465"/>
                  <a:pt x="66563" y="997586"/>
                </a:cubicBezTo>
                <a:lnTo>
                  <a:pt x="11258" y="987834"/>
                </a:lnTo>
                <a:lnTo>
                  <a:pt x="18836" y="944857"/>
                </a:lnTo>
                <a:lnTo>
                  <a:pt x="23761" y="916920"/>
                </a:lnTo>
                <a:lnTo>
                  <a:pt x="23762" y="916920"/>
                </a:lnTo>
                <a:lnTo>
                  <a:pt x="77912" y="926468"/>
                </a:lnTo>
                <a:cubicBezTo>
                  <a:pt x="85915" y="887093"/>
                  <a:pt x="96250" y="848539"/>
                  <a:pt x="109198" y="811089"/>
                </a:cubicBezTo>
                <a:lnTo>
                  <a:pt x="57191" y="792160"/>
                </a:lnTo>
                <a:lnTo>
                  <a:pt x="81820" y="724495"/>
                </a:lnTo>
                <a:lnTo>
                  <a:pt x="81820" y="724494"/>
                </a:lnTo>
                <a:lnTo>
                  <a:pt x="133948" y="743467"/>
                </a:lnTo>
                <a:cubicBezTo>
                  <a:pt x="148154" y="706007"/>
                  <a:pt x="165067" y="669847"/>
                  <a:pt x="184087" y="634964"/>
                </a:cubicBezTo>
                <a:lnTo>
                  <a:pt x="136405" y="607435"/>
                </a:lnTo>
                <a:lnTo>
                  <a:pt x="172409" y="545074"/>
                </a:lnTo>
                <a:lnTo>
                  <a:pt x="172410" y="545074"/>
                </a:lnTo>
                <a:lnTo>
                  <a:pt x="220936" y="573090"/>
                </a:lnTo>
                <a:cubicBezTo>
                  <a:pt x="241040" y="538556"/>
                  <a:pt x="263964" y="505895"/>
                  <a:pt x="289299" y="475189"/>
                </a:cubicBezTo>
                <a:lnTo>
                  <a:pt x="246494" y="439272"/>
                </a:lnTo>
                <a:lnTo>
                  <a:pt x="246493" y="439271"/>
                </a:lnTo>
                <a:lnTo>
                  <a:pt x="290455" y="386879"/>
                </a:lnTo>
                <a:lnTo>
                  <a:pt x="292779" y="384110"/>
                </a:lnTo>
                <a:lnTo>
                  <a:pt x="292779" y="384109"/>
                </a:lnTo>
                <a:lnTo>
                  <a:pt x="335832" y="420234"/>
                </a:lnTo>
                <a:cubicBezTo>
                  <a:pt x="361532" y="389742"/>
                  <a:pt x="389743" y="361532"/>
                  <a:pt x="420235" y="335832"/>
                </a:cubicBezTo>
                <a:lnTo>
                  <a:pt x="384109" y="292779"/>
                </a:lnTo>
                <a:lnTo>
                  <a:pt x="384110" y="292779"/>
                </a:lnTo>
                <a:lnTo>
                  <a:pt x="439272" y="246494"/>
                </a:lnTo>
                <a:lnTo>
                  <a:pt x="475189" y="289299"/>
                </a:lnTo>
                <a:cubicBezTo>
                  <a:pt x="505895" y="263964"/>
                  <a:pt x="538556" y="241040"/>
                  <a:pt x="573091" y="220936"/>
                </a:cubicBezTo>
                <a:lnTo>
                  <a:pt x="545074" y="172410"/>
                </a:lnTo>
                <a:lnTo>
                  <a:pt x="607435" y="136406"/>
                </a:lnTo>
                <a:lnTo>
                  <a:pt x="634964" y="184088"/>
                </a:lnTo>
                <a:cubicBezTo>
                  <a:pt x="669848" y="165067"/>
                  <a:pt x="706008" y="148154"/>
                  <a:pt x="743468" y="133948"/>
                </a:cubicBezTo>
                <a:lnTo>
                  <a:pt x="724495" y="81820"/>
                </a:lnTo>
                <a:lnTo>
                  <a:pt x="759743" y="68991"/>
                </a:lnTo>
                <a:lnTo>
                  <a:pt x="792161" y="57191"/>
                </a:lnTo>
                <a:lnTo>
                  <a:pt x="811090" y="109198"/>
                </a:lnTo>
                <a:cubicBezTo>
                  <a:pt x="848540" y="96250"/>
                  <a:pt x="887094" y="85915"/>
                  <a:pt x="926468" y="77912"/>
                </a:cubicBezTo>
                <a:lnTo>
                  <a:pt x="916920" y="23762"/>
                </a:lnTo>
                <a:lnTo>
                  <a:pt x="930842" y="21308"/>
                </a:lnTo>
                <a:lnTo>
                  <a:pt x="987835" y="11258"/>
                </a:lnTo>
                <a:lnTo>
                  <a:pt x="997587" y="66564"/>
                </a:lnTo>
                <a:cubicBezTo>
                  <a:pt x="1036466" y="59732"/>
                  <a:pt x="1076191" y="56265"/>
                  <a:pt x="1116503" y="56204"/>
                </a:cubicBezTo>
                <a:lnTo>
                  <a:pt x="1116503" y="1"/>
                </a:lnTo>
                <a:lnTo>
                  <a:pt x="1116504" y="1"/>
                </a:lnTo>
                <a:close/>
              </a:path>
            </a:pathLst>
          </a:custGeom>
          <a:solidFill>
            <a:schemeClr val="accent2"/>
          </a:solidFill>
          <a:ln w="190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7" tIns="34293" rIns="68587" bIns="34293" rtlCol="0" anchor="ctr"/>
          <a:lstStyle/>
          <a:p>
            <a:pPr algn="ctr"/>
            <a:endParaRPr lang="zh-CN" altLang="en-US"/>
          </a:p>
        </p:txBody>
      </p:sp>
      <p:sp>
        <p:nvSpPr>
          <p:cNvPr id="38" name="TextBox 37"/>
          <p:cNvSpPr txBox="1"/>
          <p:nvPr/>
        </p:nvSpPr>
        <p:spPr>
          <a:xfrm>
            <a:off x="1903640" y="1979619"/>
            <a:ext cx="980551" cy="854222"/>
          </a:xfrm>
          <a:prstGeom prst="rect">
            <a:avLst/>
          </a:prstGeom>
          <a:noFill/>
        </p:spPr>
        <p:txBody>
          <a:bodyPr wrap="square" lIns="68587" tIns="34293" rIns="68587" bIns="34293" rtlCol="0">
            <a:spAutoFit/>
          </a:bodyPr>
          <a:lstStyle/>
          <a:p>
            <a:pPr algn="ctr"/>
            <a:r>
              <a:rPr lang="zh-CN" altLang="en-US" sz="17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加入</a:t>
            </a:r>
            <a:endParaRPr lang="en-US" altLang="zh-CN" sz="17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7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文字描述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2869171" y="2600421"/>
            <a:ext cx="980551" cy="531001"/>
          </a:xfrm>
          <a:prstGeom prst="rect">
            <a:avLst/>
          </a:prstGeom>
          <a:noFill/>
        </p:spPr>
        <p:txBody>
          <a:bodyPr wrap="square" lIns="68587" tIns="34293" rIns="68587" bIns="34293" rtlCol="0">
            <a:spAutoFit/>
          </a:bodyPr>
          <a:lstStyle/>
          <a:p>
            <a:pPr algn="ctr"/>
            <a:r>
              <a:rPr lang="zh-CN" altLang="en-US" sz="15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加入</a:t>
            </a:r>
            <a:endParaRPr lang="en-US" altLang="zh-CN" sz="15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5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文字描述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3921333" y="2329694"/>
            <a:ext cx="980551" cy="531001"/>
          </a:xfrm>
          <a:prstGeom prst="rect">
            <a:avLst/>
          </a:prstGeom>
          <a:noFill/>
        </p:spPr>
        <p:txBody>
          <a:bodyPr wrap="square" lIns="68587" tIns="34293" rIns="68587" bIns="34293" rtlCol="0">
            <a:spAutoFit/>
          </a:bodyPr>
          <a:lstStyle/>
          <a:p>
            <a:pPr algn="ctr"/>
            <a:r>
              <a:rPr lang="zh-CN" altLang="en-US" sz="15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加入</a:t>
            </a:r>
            <a:endParaRPr lang="en-US" altLang="zh-CN" sz="15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5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文字描述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941755" y="1713992"/>
            <a:ext cx="980551" cy="531001"/>
          </a:xfrm>
          <a:prstGeom prst="rect">
            <a:avLst/>
          </a:prstGeom>
          <a:noFill/>
        </p:spPr>
        <p:txBody>
          <a:bodyPr wrap="square" lIns="68587" tIns="34293" rIns="68587" bIns="34293" rtlCol="0">
            <a:spAutoFit/>
          </a:bodyPr>
          <a:lstStyle/>
          <a:p>
            <a:pPr algn="ctr"/>
            <a:r>
              <a:rPr lang="zh-CN" altLang="en-US" sz="15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加入</a:t>
            </a:r>
            <a:endParaRPr lang="en-US" altLang="zh-CN" sz="15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5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文字描述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6210816" y="1975266"/>
            <a:ext cx="1076937" cy="623349"/>
          </a:xfrm>
          <a:prstGeom prst="rect">
            <a:avLst/>
          </a:prstGeom>
          <a:noFill/>
        </p:spPr>
        <p:txBody>
          <a:bodyPr wrap="square" lIns="68587" tIns="34293" rIns="68587" bIns="34293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加入</a:t>
            </a:r>
            <a:endParaRPr lang="en-US" altLang="zh-CN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文字描述</a:t>
            </a:r>
          </a:p>
        </p:txBody>
      </p:sp>
      <p:sp>
        <p:nvSpPr>
          <p:cNvPr id="43" name="矩形 42"/>
          <p:cNvSpPr/>
          <p:nvPr/>
        </p:nvSpPr>
        <p:spPr>
          <a:xfrm flipV="1">
            <a:off x="1604" y="3645507"/>
            <a:ext cx="9142794" cy="4573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7" tIns="34293" rIns="68587" bIns="34293" rtlCol="0" anchor="ctr"/>
          <a:lstStyle/>
          <a:p>
            <a:pPr algn="ctr"/>
            <a:endParaRPr lang="zh-CN" altLang="en-US"/>
          </a:p>
        </p:txBody>
      </p:sp>
      <p:sp>
        <p:nvSpPr>
          <p:cNvPr id="44" name="TextBox 504"/>
          <p:cNvSpPr txBox="1"/>
          <p:nvPr/>
        </p:nvSpPr>
        <p:spPr>
          <a:xfrm>
            <a:off x="1551969" y="3827682"/>
            <a:ext cx="6196288" cy="1000665"/>
          </a:xfrm>
          <a:prstGeom prst="rect">
            <a:avLst/>
          </a:prstGeom>
          <a:noFill/>
        </p:spPr>
        <p:txBody>
          <a:bodyPr wrap="square" lIns="68587" tIns="34293" rIns="68587" bIns="34293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ct val="150000"/>
              </a:lnSpc>
              <a:spcAft>
                <a:spcPts val="900"/>
              </a:spcAft>
            </a:pPr>
            <a:r>
              <a:rPr lang="zh-CN" altLang="en-US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小白，一个资深</a:t>
            </a:r>
            <a:r>
              <a:rPr lang="en-US" altLang="zh-CN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PPT</a:t>
            </a:r>
            <a:r>
              <a:rPr lang="zh-CN" altLang="en-US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设计师，专注研究</a:t>
            </a:r>
            <a:r>
              <a:rPr lang="en-US" altLang="zh-CN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PPT</a:t>
            </a:r>
            <a:r>
              <a:rPr lang="zh-CN" altLang="en-US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多年，帮你解决</a:t>
            </a:r>
            <a:r>
              <a:rPr lang="en-US" altLang="zh-CN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PPT</a:t>
            </a:r>
            <a:r>
              <a:rPr lang="zh-CN" altLang="en-US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烦恼，喜欢大家多多支持，谢谢！小白，一个资深</a:t>
            </a:r>
            <a:r>
              <a:rPr lang="en-US" altLang="zh-CN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PPT</a:t>
            </a:r>
            <a:r>
              <a:rPr lang="zh-CN" altLang="en-US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设计师，专注研究</a:t>
            </a:r>
            <a:r>
              <a:rPr lang="en-US" altLang="zh-CN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PPT</a:t>
            </a:r>
            <a:r>
              <a:rPr lang="zh-CN" altLang="en-US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多年，帮你解决</a:t>
            </a:r>
            <a:r>
              <a:rPr lang="en-US" altLang="zh-CN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PPT</a:t>
            </a:r>
            <a:r>
              <a:rPr lang="zh-CN" altLang="en-US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烦恼，喜欢大家多多支持，谢谢！</a:t>
            </a:r>
          </a:p>
        </p:txBody>
      </p:sp>
    </p:spTree>
    <p:extLst>
      <p:ext uri="{BB962C8B-B14F-4D97-AF65-F5344CB8AC3E}">
        <p14:creationId xmlns:p14="http://schemas.microsoft.com/office/powerpoint/2010/main" val="3560035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5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50"/>
                            </p:stCondLst>
                            <p:childTnLst>
                              <p:par>
                                <p:cTn id="16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75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250"/>
                            </p:stCondLst>
                            <p:childTnLst>
                              <p:par>
                                <p:cTn id="38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000"/>
                            </p:stCondLst>
                            <p:childTnLst>
                              <p:par>
                                <p:cTn id="49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825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875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925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7" grpId="0" animBg="1"/>
      <p:bldP spid="16" grpId="0" animBg="1"/>
      <p:bldP spid="15" grpId="0" animBg="1"/>
      <p:bldP spid="14" grpId="0" animBg="1"/>
      <p:bldP spid="29" grpId="0" animBg="1"/>
      <p:bldP spid="30" grpId="0" animBg="1"/>
      <p:bldP spid="31" grpId="0" animBg="1"/>
      <p:bldP spid="36" grpId="0" animBg="1"/>
      <p:bldP spid="37" grpId="0" animBg="1"/>
      <p:bldP spid="38" grpId="0"/>
      <p:bldP spid="39" grpId="0"/>
      <p:bldP spid="40" grpId="0"/>
      <p:bldP spid="41" grpId="0"/>
      <p:bldP spid="42" grpId="0"/>
      <p:bldP spid="43" grpId="0" animBg="1"/>
      <p:bldP spid="4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60661C93-4D8A-480B-9B43-DCB639CA4488}"/>
              </a:ext>
            </a:extLst>
          </p:cNvPr>
          <p:cNvSpPr/>
          <p:nvPr/>
        </p:nvSpPr>
        <p:spPr>
          <a:xfrm rot="1151270">
            <a:off x="8134598" y="1160260"/>
            <a:ext cx="2881760" cy="686926"/>
          </a:xfrm>
          <a:prstGeom prst="rect">
            <a:avLst/>
          </a:prstGeom>
          <a:gradFill flip="none" rotWithShape="1">
            <a:gsLst>
              <a:gs pos="54000">
                <a:schemeClr val="bg1">
                  <a:lumMod val="65000"/>
                  <a:lumOff val="35000"/>
                  <a:alpha val="0"/>
                </a:schemeClr>
              </a:gs>
              <a:gs pos="0">
                <a:schemeClr val="accent1">
                  <a:alpha val="54000"/>
                  <a:lumMod val="65000"/>
                  <a:lumOff val="35000"/>
                </a:schemeClr>
              </a:gs>
              <a:gs pos="0">
                <a:schemeClr val="bg1">
                  <a:lumMod val="75000"/>
                </a:schemeClr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FED1A1E0-CD6C-4018-AA82-703766CD1A7C}"/>
              </a:ext>
            </a:extLst>
          </p:cNvPr>
          <p:cNvSpPr/>
          <p:nvPr/>
        </p:nvSpPr>
        <p:spPr>
          <a:xfrm rot="1151270">
            <a:off x="6302998" y="1141915"/>
            <a:ext cx="2881760" cy="686926"/>
          </a:xfrm>
          <a:prstGeom prst="rect">
            <a:avLst/>
          </a:prstGeom>
          <a:gradFill flip="none" rotWithShape="1">
            <a:gsLst>
              <a:gs pos="54000">
                <a:schemeClr val="bg1">
                  <a:lumMod val="65000"/>
                  <a:lumOff val="35000"/>
                  <a:alpha val="0"/>
                </a:schemeClr>
              </a:gs>
              <a:gs pos="0">
                <a:schemeClr val="accent1">
                  <a:alpha val="54000"/>
                  <a:lumMod val="65000"/>
                  <a:lumOff val="35000"/>
                </a:schemeClr>
              </a:gs>
              <a:gs pos="0">
                <a:schemeClr val="bg1">
                  <a:lumMod val="75000"/>
                </a:schemeClr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A94CC153-11A0-4E31-8ECB-1FCC9CB321D7}"/>
              </a:ext>
            </a:extLst>
          </p:cNvPr>
          <p:cNvSpPr/>
          <p:nvPr/>
        </p:nvSpPr>
        <p:spPr>
          <a:xfrm rot="1151270">
            <a:off x="4497908" y="1131753"/>
            <a:ext cx="2881760" cy="686926"/>
          </a:xfrm>
          <a:prstGeom prst="rect">
            <a:avLst/>
          </a:prstGeom>
          <a:gradFill flip="none" rotWithShape="1">
            <a:gsLst>
              <a:gs pos="54000">
                <a:schemeClr val="bg1">
                  <a:lumMod val="65000"/>
                  <a:lumOff val="35000"/>
                  <a:alpha val="0"/>
                </a:schemeClr>
              </a:gs>
              <a:gs pos="0">
                <a:schemeClr val="accent1">
                  <a:alpha val="54000"/>
                  <a:lumMod val="65000"/>
                  <a:lumOff val="35000"/>
                </a:schemeClr>
              </a:gs>
              <a:gs pos="0">
                <a:schemeClr val="bg1">
                  <a:lumMod val="75000"/>
                </a:schemeClr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47F73B97-62DB-4A3E-B66F-A7070E96354F}"/>
              </a:ext>
            </a:extLst>
          </p:cNvPr>
          <p:cNvSpPr/>
          <p:nvPr/>
        </p:nvSpPr>
        <p:spPr>
          <a:xfrm rot="1151270">
            <a:off x="2666307" y="1113447"/>
            <a:ext cx="2881760" cy="686926"/>
          </a:xfrm>
          <a:prstGeom prst="rect">
            <a:avLst/>
          </a:prstGeom>
          <a:gradFill flip="none" rotWithShape="1">
            <a:gsLst>
              <a:gs pos="54000">
                <a:schemeClr val="bg1">
                  <a:lumMod val="65000"/>
                  <a:lumOff val="35000"/>
                  <a:alpha val="0"/>
                </a:schemeClr>
              </a:gs>
              <a:gs pos="0">
                <a:schemeClr val="accent1">
                  <a:alpha val="54000"/>
                  <a:lumMod val="65000"/>
                  <a:lumOff val="35000"/>
                </a:schemeClr>
              </a:gs>
              <a:gs pos="0">
                <a:schemeClr val="bg1">
                  <a:lumMod val="75000"/>
                </a:schemeClr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2855F8C5-53A6-4959-928C-470CB841EBB5}"/>
              </a:ext>
            </a:extLst>
          </p:cNvPr>
          <p:cNvSpPr/>
          <p:nvPr/>
        </p:nvSpPr>
        <p:spPr>
          <a:xfrm rot="1151270">
            <a:off x="861216" y="1095140"/>
            <a:ext cx="2881760" cy="686926"/>
          </a:xfrm>
          <a:prstGeom prst="rect">
            <a:avLst/>
          </a:prstGeom>
          <a:gradFill flip="none" rotWithShape="1">
            <a:gsLst>
              <a:gs pos="54000">
                <a:schemeClr val="bg1">
                  <a:lumMod val="65000"/>
                  <a:lumOff val="35000"/>
                  <a:alpha val="0"/>
                </a:schemeClr>
              </a:gs>
              <a:gs pos="0">
                <a:schemeClr val="accent1">
                  <a:alpha val="54000"/>
                  <a:lumMod val="65000"/>
                  <a:lumOff val="35000"/>
                </a:schemeClr>
              </a:gs>
              <a:gs pos="0">
                <a:schemeClr val="bg1">
                  <a:lumMod val="75000"/>
                </a:schemeClr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C77407C-C966-4C82-97A1-186273A0F18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" y="0"/>
            <a:ext cx="9138700" cy="5145088"/>
          </a:xfrm>
          <a:prstGeom prst="rect">
            <a:avLst/>
          </a:prstGeom>
        </p:spPr>
      </p:pic>
      <p:sp>
        <p:nvSpPr>
          <p:cNvPr id="18" name="矩形 259"/>
          <p:cNvSpPr>
            <a:spLocks noChangeArrowheads="1"/>
          </p:cNvSpPr>
          <p:nvPr/>
        </p:nvSpPr>
        <p:spPr bwMode="auto">
          <a:xfrm>
            <a:off x="1784252" y="2758746"/>
            <a:ext cx="5577084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dist">
              <a:buNone/>
            </a:pPr>
            <a:r>
              <a:rPr lang="zh-CN" altLang="en-US" cap="all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感谢大家的下载与支持</a:t>
            </a:r>
            <a:endParaRPr lang="zh-CN" altLang="en-US" cap="all" dirty="0">
              <a:solidFill>
                <a:schemeClr val="tx1">
                  <a:lumMod val="65000"/>
                  <a:lumOff val="35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19" name="矩形 259"/>
          <p:cNvSpPr>
            <a:spLocks noChangeArrowheads="1"/>
          </p:cNvSpPr>
          <p:nvPr/>
        </p:nvSpPr>
        <p:spPr bwMode="auto">
          <a:xfrm>
            <a:off x="1883547" y="3332818"/>
            <a:ext cx="5378494" cy="2276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dist">
              <a:lnSpc>
                <a:spcPct val="150000"/>
              </a:lnSpc>
              <a:buNone/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Arial" panose="020B0604020202020204" pitchFamily="34" charset="0"/>
              </a:rPr>
              <a:t>YEAR-END SUMMARY PLAN BUSINESS REPORT PPT IN THE NEW YEAR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xmlns="" id="{B9433651-A16C-4A73-AF6A-578892652D96}"/>
              </a:ext>
            </a:extLst>
          </p:cNvPr>
          <p:cNvSpPr/>
          <p:nvPr/>
        </p:nvSpPr>
        <p:spPr>
          <a:xfrm>
            <a:off x="3852714" y="3652664"/>
            <a:ext cx="1440160" cy="36004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259"/>
          <p:cNvSpPr>
            <a:spLocks noChangeArrowheads="1"/>
          </p:cNvSpPr>
          <p:nvPr/>
        </p:nvSpPr>
        <p:spPr bwMode="auto">
          <a:xfrm>
            <a:off x="3119380" y="1708448"/>
            <a:ext cx="2906829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dist">
              <a:buNone/>
            </a:pPr>
            <a:r>
              <a:rPr lang="en-US" altLang="zh-CN" sz="7200" b="1" cap="all" dirty="0">
                <a:solidFill>
                  <a:schemeClr val="accent1"/>
                </a:solidFill>
                <a:latin typeface="+mj-lt"/>
                <a:cs typeface="Arial" panose="020B0604020202020204" pitchFamily="34" charset="0"/>
              </a:rPr>
              <a:t>2018</a:t>
            </a:r>
            <a:endParaRPr lang="zh-CN" altLang="en-US" sz="7200" b="1" cap="all" dirty="0">
              <a:solidFill>
                <a:schemeClr val="accent1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21" name="矩形 259"/>
          <p:cNvSpPr>
            <a:spLocks noChangeArrowheads="1"/>
          </p:cNvSpPr>
          <p:nvPr/>
        </p:nvSpPr>
        <p:spPr bwMode="auto">
          <a:xfrm>
            <a:off x="1784252" y="3750898"/>
            <a:ext cx="557708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1200" dirty="0">
                <a:solidFill>
                  <a:schemeClr val="bg1"/>
                </a:solidFill>
                <a:cs typeface="Arial" panose="020B0604020202020204" pitchFamily="34" charset="0"/>
              </a:rPr>
              <a:t>汇报</a:t>
            </a:r>
            <a:r>
              <a:rPr lang="zh-CN" altLang="en-US" sz="1200">
                <a:solidFill>
                  <a:schemeClr val="bg1"/>
                </a:solidFill>
                <a:cs typeface="Arial" panose="020B0604020202020204" pitchFamily="34" charset="0"/>
              </a:rPr>
              <a:t>人：小白</a:t>
            </a:r>
            <a:endParaRPr lang="zh-CN" altLang="en-US" sz="12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pic>
        <p:nvPicPr>
          <p:cNvPr id="4" name="Rob Simonsen - Red">
            <a:hlinkClick r:id="" action="ppaction://media"/>
            <a:extLst>
              <a:ext uri="{FF2B5EF4-FFF2-40B4-BE49-F238E27FC236}">
                <a16:creationId xmlns:a16="http://schemas.microsoft.com/office/drawing/2014/main" xmlns="" id="{159B868E-C071-430E-B080-0D20952F83D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5000" out="5000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897999" y="37246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901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7000">
        <p:random/>
      </p:transition>
    </mc:Choice>
    <mc:Fallback xmlns="">
      <p:transition spd="slow" advClick="0" advTm="7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650"/>
                            </p:stCondLst>
                            <p:childTnLst>
                              <p:par>
                                <p:cTn id="2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15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100"/>
                            </p:stCondLst>
                            <p:childTnLst>
                              <p:par>
                                <p:cTn id="3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600"/>
                            </p:stCondLst>
                            <p:childTnLst>
                              <p:par>
                                <p:cTn id="3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450"/>
                            </p:stCondLst>
                            <p:childTnLst>
                              <p:par>
                                <p:cTn id="4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950"/>
                            </p:stCondLst>
                            <p:childTnLst>
                              <p:par>
                                <p:cTn id="5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700"/>
                            </p:stCondLst>
                            <p:childTnLst>
                              <p:par>
                                <p:cTn id="5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8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4" grpId="0" animBg="1"/>
      <p:bldP spid="13" grpId="0" animBg="1"/>
      <p:bldP spid="12" grpId="0" animBg="1"/>
      <p:bldP spid="11" grpId="0" animBg="1"/>
      <p:bldP spid="10" grpId="0" animBg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9E1812A1-49C8-4CCB-A4B4-A6E209C435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008"/>
            <a:ext cx="9145588" cy="5127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51022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C83BDFE3-C4AF-4FD2-8552-18AF7C69AAE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15" y="490"/>
            <a:ext cx="4572542" cy="2572055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7BF02D8-0F02-42C1-9617-714D22BFC00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795" y="490"/>
            <a:ext cx="4572542" cy="2572055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E28A7225-CD8C-420B-9EF9-9D54DAD8FC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714" y="2572543"/>
            <a:ext cx="4606745" cy="2572055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2403661B-C589-4474-A095-3A89C402875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793" y="2572544"/>
            <a:ext cx="4572543" cy="2572056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4E8B0E9B-279B-4FB8-9F62-621AD506A79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339" y="2248531"/>
            <a:ext cx="1193663" cy="1174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0754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E82310F3-3252-445A-8B48-602382BF11E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" y="490"/>
            <a:ext cx="4572542" cy="2572055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AB22B55F-F3DB-4490-B0BA-971F8AA342A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" y="2572544"/>
            <a:ext cx="4572542" cy="2572055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7C99C7A6-24A5-4961-9FC1-C8DAAA4DA75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795" y="490"/>
            <a:ext cx="4572542" cy="2572055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A3633FE2-C31B-4479-B548-A79484B16D9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793" y="2572544"/>
            <a:ext cx="4572544" cy="2572056"/>
          </a:xfrm>
          <a:prstGeom prst="rect">
            <a:avLst/>
          </a:prstGeom>
        </p:spPr>
      </p:pic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xmlns="" id="{0FD7A92A-961C-491E-9D2B-2D7967AB3B30}"/>
              </a:ext>
            </a:extLst>
          </p:cNvPr>
          <p:cNvSpPr/>
          <p:nvPr/>
        </p:nvSpPr>
        <p:spPr>
          <a:xfrm>
            <a:off x="4547187" y="489"/>
            <a:ext cx="51214" cy="5144111"/>
          </a:xfrm>
          <a:custGeom>
            <a:avLst/>
            <a:gdLst>
              <a:gd name="connsiteX0" fmla="*/ 0 w 72008"/>
              <a:gd name="connsiteY0" fmla="*/ 0 h 7232650"/>
              <a:gd name="connsiteX1" fmla="*/ 72008 w 72008"/>
              <a:gd name="connsiteY1" fmla="*/ 0 h 7232650"/>
              <a:gd name="connsiteX2" fmla="*/ 72008 w 72008"/>
              <a:gd name="connsiteY2" fmla="*/ 7232650 h 7232650"/>
              <a:gd name="connsiteX3" fmla="*/ 0 w 72008"/>
              <a:gd name="connsiteY3" fmla="*/ 7232650 h 723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008" h="7232650">
                <a:moveTo>
                  <a:pt x="0" y="0"/>
                </a:moveTo>
                <a:lnTo>
                  <a:pt x="72008" y="0"/>
                </a:lnTo>
                <a:lnTo>
                  <a:pt x="72008" y="7232650"/>
                </a:lnTo>
                <a:lnTo>
                  <a:pt x="0" y="723265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5036" tIns="32517" rIns="65036" bIns="3251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50294">
              <a:defRPr/>
            </a:pPr>
            <a:endParaRPr lang="zh-CN" altLang="en-US" sz="128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xmlns="" id="{9371B72B-3072-4F4D-A14C-664171607EF2}"/>
              </a:ext>
            </a:extLst>
          </p:cNvPr>
          <p:cNvSpPr/>
          <p:nvPr/>
        </p:nvSpPr>
        <p:spPr>
          <a:xfrm>
            <a:off x="0" y="489"/>
            <a:ext cx="51214" cy="5144111"/>
          </a:xfrm>
          <a:custGeom>
            <a:avLst/>
            <a:gdLst>
              <a:gd name="connsiteX0" fmla="*/ 0 w 72008"/>
              <a:gd name="connsiteY0" fmla="*/ 0 h 7232650"/>
              <a:gd name="connsiteX1" fmla="*/ 72008 w 72008"/>
              <a:gd name="connsiteY1" fmla="*/ 0 h 7232650"/>
              <a:gd name="connsiteX2" fmla="*/ 72008 w 72008"/>
              <a:gd name="connsiteY2" fmla="*/ 7232650 h 7232650"/>
              <a:gd name="connsiteX3" fmla="*/ 0 w 72008"/>
              <a:gd name="connsiteY3" fmla="*/ 7232650 h 723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008" h="7232650">
                <a:moveTo>
                  <a:pt x="0" y="0"/>
                </a:moveTo>
                <a:lnTo>
                  <a:pt x="72008" y="0"/>
                </a:lnTo>
                <a:lnTo>
                  <a:pt x="72008" y="7232650"/>
                </a:lnTo>
                <a:lnTo>
                  <a:pt x="0" y="723265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5036" tIns="32517" rIns="65036" bIns="3251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50294">
              <a:defRPr/>
            </a:pPr>
            <a:endParaRPr lang="zh-CN" altLang="en-US" sz="128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xmlns="" id="{92DD92B2-A426-4983-9EB6-3240BB42A6F0}"/>
              </a:ext>
            </a:extLst>
          </p:cNvPr>
          <p:cNvSpPr/>
          <p:nvPr/>
        </p:nvSpPr>
        <p:spPr>
          <a:xfrm>
            <a:off x="9079677" y="489"/>
            <a:ext cx="65911" cy="5144111"/>
          </a:xfrm>
          <a:custGeom>
            <a:avLst/>
            <a:gdLst>
              <a:gd name="connsiteX0" fmla="*/ 0 w 72008"/>
              <a:gd name="connsiteY0" fmla="*/ 0 h 7232650"/>
              <a:gd name="connsiteX1" fmla="*/ 72008 w 72008"/>
              <a:gd name="connsiteY1" fmla="*/ 0 h 7232650"/>
              <a:gd name="connsiteX2" fmla="*/ 72008 w 72008"/>
              <a:gd name="connsiteY2" fmla="*/ 7232650 h 7232650"/>
              <a:gd name="connsiteX3" fmla="*/ 0 w 72008"/>
              <a:gd name="connsiteY3" fmla="*/ 7232650 h 723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008" h="7232650">
                <a:moveTo>
                  <a:pt x="0" y="0"/>
                </a:moveTo>
                <a:lnTo>
                  <a:pt x="72008" y="0"/>
                </a:lnTo>
                <a:lnTo>
                  <a:pt x="72008" y="7232650"/>
                </a:lnTo>
                <a:lnTo>
                  <a:pt x="0" y="723265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5036" tIns="32517" rIns="65036" bIns="3251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50294">
              <a:defRPr/>
            </a:pPr>
            <a:endParaRPr lang="zh-CN" altLang="en-US" sz="128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01513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EB67311E-0727-4322-BC6A-8C7180B4AF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8"/>
            <a:ext cx="9146417" cy="5144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0510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0768C1C5-CC40-44B5-B9D9-817277DE3A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" y="489"/>
            <a:ext cx="9145086" cy="5144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598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40C83721-CA9B-4E5A-8443-567BCAEB19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" y="489"/>
            <a:ext cx="9145086" cy="5144111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E5AF60C-E846-476F-A830-8FE9D07548FD}"/>
              </a:ext>
            </a:extLst>
          </p:cNvPr>
          <p:cNvSpPr txBox="1"/>
          <p:nvPr/>
        </p:nvSpPr>
        <p:spPr>
          <a:xfrm>
            <a:off x="-1737223" y="348"/>
            <a:ext cx="5673743" cy="3278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68589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351" b="1">
                <a:solidFill>
                  <a:srgbClr val="ED77C3">
                    <a:alpha val="30000"/>
                  </a:srgbClr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推</a:t>
            </a:r>
            <a:endParaRPr lang="en-US" altLang="zh-CN" sz="10351" b="1">
              <a:solidFill>
                <a:srgbClr val="ED77C3">
                  <a:alpha val="30000"/>
                </a:srgbClr>
              </a:solidFill>
              <a:latin typeface="造字工房尚雅体演示版常规体" pitchFamily="50" charset="-122"/>
              <a:ea typeface="造字工房尚雅体演示版常规体" pitchFamily="50" charset="-122"/>
            </a:endParaRPr>
          </a:p>
          <a:p>
            <a:pPr algn="dist" defTabSz="68589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351" b="1">
                <a:solidFill>
                  <a:srgbClr val="ED77C3">
                    <a:alpha val="30000"/>
                  </a:srgbClr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荐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12B6238F-2AF1-498F-A977-514AAB5C1183}"/>
              </a:ext>
            </a:extLst>
          </p:cNvPr>
          <p:cNvSpPr txBox="1"/>
          <p:nvPr/>
        </p:nvSpPr>
        <p:spPr>
          <a:xfrm>
            <a:off x="5209069" y="348"/>
            <a:ext cx="5673743" cy="3278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68589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351" b="1">
                <a:solidFill>
                  <a:srgbClr val="ED77C3">
                    <a:alpha val="30000"/>
                  </a:srgbClr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有</a:t>
            </a:r>
            <a:endParaRPr lang="en-US" altLang="zh-CN" sz="10351" b="1">
              <a:solidFill>
                <a:srgbClr val="ED77C3">
                  <a:alpha val="30000"/>
                </a:srgbClr>
              </a:solidFill>
              <a:latin typeface="造字工房尚雅体演示版常规体" pitchFamily="50" charset="-122"/>
              <a:ea typeface="造字工房尚雅体演示版常规体" pitchFamily="50" charset="-122"/>
            </a:endParaRPr>
          </a:p>
          <a:p>
            <a:pPr algn="dist" defTabSz="68589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351" b="1">
                <a:solidFill>
                  <a:srgbClr val="ED77C3">
                    <a:alpha val="30000"/>
                  </a:srgbClr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奖</a:t>
            </a:r>
          </a:p>
        </p:txBody>
      </p:sp>
    </p:spTree>
    <p:extLst>
      <p:ext uri="{BB962C8B-B14F-4D97-AF65-F5344CB8AC3E}">
        <p14:creationId xmlns:p14="http://schemas.microsoft.com/office/powerpoint/2010/main" val="3004185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BB09E2A7-4C14-45D4-869F-BC85EA187B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" y="489"/>
            <a:ext cx="9145086" cy="5144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9317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94C44C24-B90D-4F9A-8F24-81B7F01643B1}"/>
              </a:ext>
            </a:extLst>
          </p:cNvPr>
          <p:cNvSpPr/>
          <p:nvPr/>
        </p:nvSpPr>
        <p:spPr>
          <a:xfrm rot="1151270">
            <a:off x="1745089" y="3000459"/>
            <a:ext cx="4645863" cy="1384926"/>
          </a:xfrm>
          <a:prstGeom prst="rect">
            <a:avLst/>
          </a:prstGeom>
          <a:gradFill flip="none" rotWithShape="1">
            <a:gsLst>
              <a:gs pos="54000">
                <a:schemeClr val="bg1">
                  <a:lumMod val="65000"/>
                  <a:lumOff val="35000"/>
                  <a:alpha val="0"/>
                </a:schemeClr>
              </a:gs>
              <a:gs pos="0">
                <a:schemeClr val="accent1">
                  <a:alpha val="54000"/>
                  <a:lumMod val="65000"/>
                  <a:lumOff val="35000"/>
                </a:schemeClr>
              </a:gs>
              <a:gs pos="0">
                <a:schemeClr val="bg1">
                  <a:lumMod val="75000"/>
                </a:schemeClr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FB29D3F5-D038-4314-9D83-34244827D07E}"/>
              </a:ext>
            </a:extLst>
          </p:cNvPr>
          <p:cNvSpPr/>
          <p:nvPr/>
        </p:nvSpPr>
        <p:spPr>
          <a:xfrm rot="1151270">
            <a:off x="2750335" y="1430916"/>
            <a:ext cx="1841467" cy="548939"/>
          </a:xfrm>
          <a:prstGeom prst="rect">
            <a:avLst/>
          </a:prstGeom>
          <a:gradFill flip="none" rotWithShape="1">
            <a:gsLst>
              <a:gs pos="54000">
                <a:schemeClr val="bg1">
                  <a:lumMod val="65000"/>
                  <a:lumOff val="35000"/>
                  <a:alpha val="0"/>
                </a:schemeClr>
              </a:gs>
              <a:gs pos="0">
                <a:schemeClr val="accent1">
                  <a:alpha val="54000"/>
                  <a:lumMod val="65000"/>
                  <a:lumOff val="35000"/>
                </a:schemeClr>
              </a:gs>
              <a:gs pos="0">
                <a:schemeClr val="bg1">
                  <a:lumMod val="75000"/>
                </a:schemeClr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D6A2CC0B-F1F0-40FD-BF89-4916460C8745}"/>
              </a:ext>
            </a:extLst>
          </p:cNvPr>
          <p:cNvSpPr/>
          <p:nvPr/>
        </p:nvSpPr>
        <p:spPr>
          <a:xfrm rot="1151270">
            <a:off x="3577600" y="2257059"/>
            <a:ext cx="1841467" cy="548939"/>
          </a:xfrm>
          <a:prstGeom prst="rect">
            <a:avLst/>
          </a:prstGeom>
          <a:gradFill flip="none" rotWithShape="1">
            <a:gsLst>
              <a:gs pos="54000">
                <a:schemeClr val="bg1">
                  <a:lumMod val="65000"/>
                  <a:lumOff val="35000"/>
                  <a:alpha val="0"/>
                </a:schemeClr>
              </a:gs>
              <a:gs pos="0">
                <a:schemeClr val="accent1">
                  <a:alpha val="54000"/>
                  <a:lumMod val="65000"/>
                  <a:lumOff val="35000"/>
                </a:schemeClr>
              </a:gs>
              <a:gs pos="0">
                <a:schemeClr val="bg1">
                  <a:lumMod val="75000"/>
                </a:schemeClr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493BEC09-6340-40BF-839F-0224031CE1B7}"/>
              </a:ext>
            </a:extLst>
          </p:cNvPr>
          <p:cNvSpPr/>
          <p:nvPr/>
        </p:nvSpPr>
        <p:spPr>
          <a:xfrm rot="1151270">
            <a:off x="3548302" y="3387613"/>
            <a:ext cx="1841467" cy="548939"/>
          </a:xfrm>
          <a:prstGeom prst="rect">
            <a:avLst/>
          </a:prstGeom>
          <a:gradFill flip="none" rotWithShape="1">
            <a:gsLst>
              <a:gs pos="54000">
                <a:schemeClr val="bg1">
                  <a:lumMod val="65000"/>
                  <a:lumOff val="35000"/>
                  <a:alpha val="0"/>
                </a:schemeClr>
              </a:gs>
              <a:gs pos="0">
                <a:schemeClr val="accent1">
                  <a:alpha val="54000"/>
                  <a:lumMod val="65000"/>
                  <a:lumOff val="35000"/>
                </a:schemeClr>
              </a:gs>
              <a:gs pos="0">
                <a:schemeClr val="bg1">
                  <a:lumMod val="75000"/>
                </a:schemeClr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1E189B1E-F90F-4C87-91C8-5D634C96702D}"/>
              </a:ext>
            </a:extLst>
          </p:cNvPr>
          <p:cNvSpPr/>
          <p:nvPr/>
        </p:nvSpPr>
        <p:spPr>
          <a:xfrm rot="1151270">
            <a:off x="2692268" y="4260133"/>
            <a:ext cx="1841467" cy="548939"/>
          </a:xfrm>
          <a:prstGeom prst="rect">
            <a:avLst/>
          </a:prstGeom>
          <a:gradFill flip="none" rotWithShape="1">
            <a:gsLst>
              <a:gs pos="54000">
                <a:schemeClr val="bg1">
                  <a:lumMod val="65000"/>
                  <a:lumOff val="35000"/>
                  <a:alpha val="0"/>
                </a:schemeClr>
              </a:gs>
              <a:gs pos="0">
                <a:schemeClr val="accent1">
                  <a:alpha val="54000"/>
                  <a:lumMod val="65000"/>
                  <a:lumOff val="35000"/>
                </a:schemeClr>
              </a:gs>
              <a:gs pos="0">
                <a:schemeClr val="bg1">
                  <a:lumMod val="75000"/>
                </a:schemeClr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5" name="Group 2"/>
          <p:cNvGrpSpPr/>
          <p:nvPr/>
        </p:nvGrpSpPr>
        <p:grpSpPr>
          <a:xfrm>
            <a:off x="764710" y="1825509"/>
            <a:ext cx="1779051" cy="1779051"/>
            <a:chOff x="990600" y="2044717"/>
            <a:chExt cx="2768566" cy="2768566"/>
          </a:xfrm>
        </p:grpSpPr>
        <p:sp>
          <p:nvSpPr>
            <p:cNvPr id="22" name="Diamond 5"/>
            <p:cNvSpPr/>
            <p:nvPr/>
          </p:nvSpPr>
          <p:spPr bwMode="auto">
            <a:xfrm>
              <a:off x="990600" y="2044717"/>
              <a:ext cx="2768566" cy="2768566"/>
            </a:xfrm>
            <a:prstGeom prst="diamond">
              <a:avLst/>
            </a:prstGeom>
            <a:solidFill>
              <a:schemeClr val="accent1"/>
            </a:solidFill>
            <a:ln w="5080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3" name="Group 9"/>
            <p:cNvGrpSpPr/>
            <p:nvPr/>
          </p:nvGrpSpPr>
          <p:grpSpPr>
            <a:xfrm>
              <a:off x="1429100" y="2979365"/>
              <a:ext cx="1800200" cy="1019264"/>
              <a:chOff x="2345143" y="2573163"/>
              <a:chExt cx="1800200" cy="1019264"/>
            </a:xfrm>
          </p:grpSpPr>
          <p:sp>
            <p:nvSpPr>
              <p:cNvPr id="24" name="TextBox 7"/>
              <p:cNvSpPr txBox="1"/>
              <p:nvPr/>
            </p:nvSpPr>
            <p:spPr>
              <a:xfrm>
                <a:off x="2345143" y="2573163"/>
                <a:ext cx="1800200" cy="677107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 fontScale="77500" lnSpcReduction="20000"/>
              </a:bodyPr>
              <a:lstStyle/>
              <a:p>
                <a:pPr algn="ctr"/>
                <a:r>
                  <a:rPr lang="zh-CN" altLang="en-US" sz="4401" b="1">
                    <a:solidFill>
                      <a:schemeClr val="bg1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目录</a:t>
                </a:r>
              </a:p>
            </p:txBody>
          </p:sp>
          <p:sp>
            <p:nvSpPr>
              <p:cNvPr id="25" name="TextBox 8"/>
              <p:cNvSpPr txBox="1"/>
              <p:nvPr/>
            </p:nvSpPr>
            <p:spPr>
              <a:xfrm>
                <a:off x="2345143" y="3376983"/>
                <a:ext cx="1800200" cy="215444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 fontScale="77500" lnSpcReduction="20000"/>
              </a:bodyPr>
              <a:lstStyle/>
              <a:p>
                <a:pPr algn="ctr"/>
                <a:r>
                  <a:rPr lang="en-US" altLang="zh-CN" sz="1400">
                    <a:solidFill>
                      <a:schemeClr val="bg1"/>
                    </a:solidFill>
                  </a:rPr>
                  <a:t>CONTENTS</a:t>
                </a:r>
              </a:p>
            </p:txBody>
          </p:sp>
        </p:grpSp>
      </p:grpSp>
      <p:sp>
        <p:nvSpPr>
          <p:cNvPr id="6" name="Diamond 11"/>
          <p:cNvSpPr/>
          <p:nvPr/>
        </p:nvSpPr>
        <p:spPr bwMode="auto">
          <a:xfrm>
            <a:off x="2340546" y="952083"/>
            <a:ext cx="739926" cy="739925"/>
          </a:xfrm>
          <a:prstGeom prst="diamond">
            <a:avLst/>
          </a:prstGeom>
          <a:solidFill>
            <a:schemeClr val="accent2"/>
          </a:solidFill>
          <a:ln w="19050">
            <a:noFill/>
            <a:round/>
            <a:headEnd/>
            <a:tailEnd/>
          </a:ln>
        </p:spPr>
        <p:txBody>
          <a:bodyPr vert="horz" wrap="none" lIns="91456" tIns="45728" rIns="91456" bIns="45728" anchor="ctr" anchorCtr="1" compatLnSpc="1">
            <a:prstTxWarp prst="textNoShape">
              <a:avLst/>
            </a:prstTxWarp>
            <a:normAutofit fontScale="92500" lnSpcReduction="20000"/>
          </a:bodyPr>
          <a:lstStyle/>
          <a:p>
            <a:pPr algn="ctr"/>
            <a:r>
              <a:rPr lang="en-US" altLang="zh-CN" sz="2400" b="1">
                <a:solidFill>
                  <a:schemeClr val="bg1"/>
                </a:solidFill>
                <a:latin typeface="+mj-lt"/>
              </a:rPr>
              <a:t>01</a:t>
            </a:r>
          </a:p>
        </p:txBody>
      </p:sp>
      <p:sp>
        <p:nvSpPr>
          <p:cNvPr id="7" name="Diamond 12"/>
          <p:cNvSpPr/>
          <p:nvPr/>
        </p:nvSpPr>
        <p:spPr bwMode="auto">
          <a:xfrm>
            <a:off x="3168577" y="1763182"/>
            <a:ext cx="739926" cy="739925"/>
          </a:xfrm>
          <a:prstGeom prst="diamond">
            <a:avLst/>
          </a:prstGeom>
          <a:solidFill>
            <a:schemeClr val="accent3"/>
          </a:solidFill>
          <a:ln w="19050">
            <a:noFill/>
            <a:round/>
            <a:headEnd/>
            <a:tailEnd/>
          </a:ln>
        </p:spPr>
        <p:txBody>
          <a:bodyPr vert="horz" wrap="none" lIns="91456" tIns="45728" rIns="91456" bIns="45728" anchor="ctr" anchorCtr="1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200" b="1">
                <a:solidFill>
                  <a:schemeClr val="bg1"/>
                </a:solidFill>
                <a:latin typeface="+mj-lt"/>
              </a:rPr>
              <a:t>02</a:t>
            </a:r>
          </a:p>
        </p:txBody>
      </p:sp>
      <p:sp>
        <p:nvSpPr>
          <p:cNvPr id="8" name="Diamond 13"/>
          <p:cNvSpPr/>
          <p:nvPr/>
        </p:nvSpPr>
        <p:spPr bwMode="auto">
          <a:xfrm>
            <a:off x="3139280" y="2908393"/>
            <a:ext cx="739926" cy="739925"/>
          </a:xfrm>
          <a:prstGeom prst="diamond">
            <a:avLst/>
          </a:prstGeom>
          <a:solidFill>
            <a:schemeClr val="accent4"/>
          </a:solidFill>
          <a:ln w="19050">
            <a:noFill/>
            <a:round/>
            <a:headEnd/>
            <a:tailEnd/>
          </a:ln>
        </p:spPr>
        <p:txBody>
          <a:bodyPr vert="horz" wrap="none" lIns="91456" tIns="45728" rIns="91456" bIns="45728" anchor="ctr" anchorCtr="1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200" b="1">
                <a:solidFill>
                  <a:schemeClr val="bg1"/>
                </a:solidFill>
                <a:latin typeface="+mj-lt"/>
              </a:rPr>
              <a:t>03</a:t>
            </a:r>
          </a:p>
        </p:txBody>
      </p:sp>
      <p:sp>
        <p:nvSpPr>
          <p:cNvPr id="9" name="Diamond 14"/>
          <p:cNvSpPr/>
          <p:nvPr/>
        </p:nvSpPr>
        <p:spPr bwMode="auto">
          <a:xfrm>
            <a:off x="2311249" y="3769329"/>
            <a:ext cx="739926" cy="739925"/>
          </a:xfrm>
          <a:prstGeom prst="diamond">
            <a:avLst/>
          </a:prstGeom>
          <a:solidFill>
            <a:schemeClr val="accent5"/>
          </a:solidFill>
          <a:ln w="19050">
            <a:noFill/>
            <a:round/>
            <a:headEnd/>
            <a:tailEnd/>
          </a:ln>
        </p:spPr>
        <p:txBody>
          <a:bodyPr vert="horz" wrap="none" lIns="91456" tIns="45728" rIns="91456" bIns="45728" anchor="ctr" anchorCtr="1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200" b="1">
                <a:solidFill>
                  <a:schemeClr val="bg1"/>
                </a:solidFill>
                <a:latin typeface="+mj-lt"/>
              </a:rPr>
              <a:t>04</a:t>
            </a:r>
          </a:p>
        </p:txBody>
      </p:sp>
      <p:grpSp>
        <p:nvGrpSpPr>
          <p:cNvPr id="10" name="Group 21"/>
          <p:cNvGrpSpPr/>
          <p:nvPr/>
        </p:nvGrpSpPr>
        <p:grpSpPr>
          <a:xfrm>
            <a:off x="3080472" y="920815"/>
            <a:ext cx="2673572" cy="576860"/>
            <a:chOff x="3943834" y="369929"/>
            <a:chExt cx="4160624" cy="897712"/>
          </a:xfrm>
        </p:grpSpPr>
        <p:sp>
          <p:nvSpPr>
            <p:cNvPr id="20" name="TextBox 19"/>
            <p:cNvSpPr txBox="1"/>
            <p:nvPr/>
          </p:nvSpPr>
          <p:spPr>
            <a:xfrm>
              <a:off x="3943834" y="369929"/>
              <a:ext cx="4160624" cy="577345"/>
            </a:xfrm>
            <a:prstGeom prst="rect">
              <a:avLst/>
            </a:prstGeom>
            <a:noFill/>
          </p:spPr>
          <p:txBody>
            <a:bodyPr wrap="none" lIns="360062" tIns="0" rIns="0" bIns="0" anchor="b" anchorCtr="0">
              <a:normAutofit fontScale="85000" lnSpcReduction="20000"/>
            </a:bodyPr>
            <a:lstStyle/>
            <a:p>
              <a:endParaRPr lang="zh-CN" altLang="en-US" sz="1600" b="1" dirty="0">
                <a:solidFill>
                  <a:schemeClr val="accent1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600" b="1" dirty="0">
                  <a:solidFill>
                    <a:schemeClr val="accent1">
                      <a:lumMod val="10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年度工作概述</a:t>
              </a:r>
            </a:p>
          </p:txBody>
        </p:sp>
        <p:sp>
          <p:nvSpPr>
            <p:cNvPr id="21" name="TextBox 20"/>
            <p:cNvSpPr txBox="1">
              <a:spLocks/>
            </p:cNvSpPr>
            <p:nvPr/>
          </p:nvSpPr>
          <p:spPr>
            <a:xfrm>
              <a:off x="3943834" y="947273"/>
              <a:ext cx="3962574" cy="320368"/>
            </a:xfrm>
            <a:prstGeom prst="rect">
              <a:avLst/>
            </a:prstGeom>
          </p:spPr>
          <p:txBody>
            <a:bodyPr vert="horz" wrap="square" lIns="360062" tIns="0" rIns="0" bIns="0" anchor="ctr" anchorCtr="0">
              <a:normAutofit fontScale="700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11" name="Group 22"/>
          <p:cNvGrpSpPr/>
          <p:nvPr/>
        </p:nvGrpSpPr>
        <p:grpSpPr>
          <a:xfrm>
            <a:off x="3908504" y="1930829"/>
            <a:ext cx="2546307" cy="361927"/>
            <a:chOff x="3943834" y="704409"/>
            <a:chExt cx="3962574" cy="563232"/>
          </a:xfrm>
        </p:grpSpPr>
        <p:sp>
          <p:nvSpPr>
            <p:cNvPr id="18" name="TextBox 23"/>
            <p:cNvSpPr txBox="1"/>
            <p:nvPr/>
          </p:nvSpPr>
          <p:spPr>
            <a:xfrm>
              <a:off x="3943834" y="704409"/>
              <a:ext cx="3962574" cy="242864"/>
            </a:xfrm>
            <a:prstGeom prst="rect">
              <a:avLst/>
            </a:prstGeom>
            <a:noFill/>
          </p:spPr>
          <p:txBody>
            <a:bodyPr wrap="none" lIns="360062" tIns="0" rIns="0" bIns="0" anchor="b" anchorCtr="0">
              <a:normAutofit fontScale="77500" lnSpcReduction="20000"/>
            </a:bodyPr>
            <a:lstStyle/>
            <a:p>
              <a:r>
                <a:rPr lang="zh-CN" altLang="en-US" sz="1600" b="1" dirty="0">
                  <a:solidFill>
                    <a:schemeClr val="accent2">
                      <a:lumMod val="10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工作完成情况</a:t>
              </a:r>
            </a:p>
          </p:txBody>
        </p:sp>
        <p:sp>
          <p:nvSpPr>
            <p:cNvPr id="19" name="TextBox 24"/>
            <p:cNvSpPr txBox="1">
              <a:spLocks/>
            </p:cNvSpPr>
            <p:nvPr/>
          </p:nvSpPr>
          <p:spPr>
            <a:xfrm>
              <a:off x="3943834" y="947273"/>
              <a:ext cx="3962574" cy="320368"/>
            </a:xfrm>
            <a:prstGeom prst="rect">
              <a:avLst/>
            </a:prstGeom>
          </p:spPr>
          <p:txBody>
            <a:bodyPr vert="horz" wrap="square" lIns="360062" tIns="0" rIns="0" bIns="0" anchor="ctr" anchorCtr="0">
              <a:normAutofit fontScale="700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12" name="Group 25"/>
          <p:cNvGrpSpPr/>
          <p:nvPr/>
        </p:nvGrpSpPr>
        <p:grpSpPr>
          <a:xfrm>
            <a:off x="3879207" y="2930579"/>
            <a:ext cx="2853827" cy="581167"/>
            <a:chOff x="3943834" y="363227"/>
            <a:chExt cx="4441139" cy="904414"/>
          </a:xfrm>
        </p:grpSpPr>
        <p:sp>
          <p:nvSpPr>
            <p:cNvPr id="16" name="TextBox 26"/>
            <p:cNvSpPr txBox="1"/>
            <p:nvPr/>
          </p:nvSpPr>
          <p:spPr>
            <a:xfrm>
              <a:off x="3943834" y="363227"/>
              <a:ext cx="4441139" cy="584047"/>
            </a:xfrm>
            <a:prstGeom prst="rect">
              <a:avLst/>
            </a:prstGeom>
            <a:noFill/>
          </p:spPr>
          <p:txBody>
            <a:bodyPr wrap="none" lIns="360062" tIns="0" rIns="0" bIns="0" anchor="b" anchorCtr="0">
              <a:normAutofit fontScale="85000" lnSpcReduction="20000"/>
            </a:bodyPr>
            <a:lstStyle/>
            <a:p>
              <a:endParaRPr lang="zh-CN" altLang="en-US" sz="1600" b="1" dirty="0">
                <a:solidFill>
                  <a:schemeClr val="accent3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600" b="1" dirty="0">
                  <a:solidFill>
                    <a:schemeClr val="accent3">
                      <a:lumMod val="10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成功项目展示</a:t>
              </a:r>
            </a:p>
          </p:txBody>
        </p:sp>
        <p:sp>
          <p:nvSpPr>
            <p:cNvPr id="17" name="TextBox 27"/>
            <p:cNvSpPr txBox="1">
              <a:spLocks/>
            </p:cNvSpPr>
            <p:nvPr/>
          </p:nvSpPr>
          <p:spPr>
            <a:xfrm>
              <a:off x="3943834" y="947273"/>
              <a:ext cx="3962574" cy="320368"/>
            </a:xfrm>
            <a:prstGeom prst="rect">
              <a:avLst/>
            </a:prstGeom>
          </p:spPr>
          <p:txBody>
            <a:bodyPr vert="horz" wrap="square" lIns="360062" tIns="0" rIns="0" bIns="0" anchor="ctr" anchorCtr="0">
              <a:normAutofit fontScale="700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13" name="Group 28"/>
          <p:cNvGrpSpPr/>
          <p:nvPr/>
        </p:nvGrpSpPr>
        <p:grpSpPr>
          <a:xfrm>
            <a:off x="3051175" y="4025495"/>
            <a:ext cx="2546307" cy="361927"/>
            <a:chOff x="3943834" y="704409"/>
            <a:chExt cx="3962574" cy="563232"/>
          </a:xfrm>
        </p:grpSpPr>
        <p:sp>
          <p:nvSpPr>
            <p:cNvPr id="14" name="TextBox 29"/>
            <p:cNvSpPr txBox="1"/>
            <p:nvPr/>
          </p:nvSpPr>
          <p:spPr>
            <a:xfrm>
              <a:off x="3943834" y="704409"/>
              <a:ext cx="3962574" cy="242864"/>
            </a:xfrm>
            <a:prstGeom prst="rect">
              <a:avLst/>
            </a:prstGeom>
            <a:noFill/>
          </p:spPr>
          <p:txBody>
            <a:bodyPr wrap="none" lIns="360062" tIns="0" rIns="0" bIns="0" anchor="b" anchorCtr="0">
              <a:normAutofit fontScale="77500" lnSpcReduction="20000"/>
            </a:bodyPr>
            <a:lstStyle/>
            <a:p>
              <a:r>
                <a:rPr lang="zh-CN" altLang="en-US" sz="1600" b="1" dirty="0">
                  <a:solidFill>
                    <a:schemeClr val="accent4">
                      <a:lumMod val="10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明年工作计划</a:t>
              </a:r>
            </a:p>
          </p:txBody>
        </p:sp>
        <p:sp>
          <p:nvSpPr>
            <p:cNvPr id="15" name="TextBox 30"/>
            <p:cNvSpPr txBox="1">
              <a:spLocks/>
            </p:cNvSpPr>
            <p:nvPr/>
          </p:nvSpPr>
          <p:spPr>
            <a:xfrm>
              <a:off x="3943834" y="947273"/>
              <a:ext cx="3962574" cy="320368"/>
            </a:xfrm>
            <a:prstGeom prst="rect">
              <a:avLst/>
            </a:prstGeom>
          </p:spPr>
          <p:txBody>
            <a:bodyPr vert="horz" wrap="square" lIns="360062" tIns="0" rIns="0" bIns="0" anchor="ctr" anchorCtr="0">
              <a:normAutofit fontScale="700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此部分内容作为文字排版占位显示 （建议使用主题字体）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23910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1" grpId="0" animBg="1"/>
      <p:bldP spid="30" grpId="0" animBg="1"/>
      <p:bldP spid="29" grpId="0" animBg="1"/>
      <p:bldP spid="28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92474" y="2500536"/>
            <a:ext cx="496712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小白 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063717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60661C93-4D8A-480B-9B43-DCB639CA4488}"/>
              </a:ext>
            </a:extLst>
          </p:cNvPr>
          <p:cNvSpPr/>
          <p:nvPr/>
        </p:nvSpPr>
        <p:spPr>
          <a:xfrm rot="1151270">
            <a:off x="8134598" y="1160260"/>
            <a:ext cx="2881760" cy="686926"/>
          </a:xfrm>
          <a:prstGeom prst="rect">
            <a:avLst/>
          </a:prstGeom>
          <a:gradFill flip="none" rotWithShape="1">
            <a:gsLst>
              <a:gs pos="54000">
                <a:schemeClr val="bg1">
                  <a:lumMod val="65000"/>
                  <a:lumOff val="35000"/>
                  <a:alpha val="0"/>
                </a:schemeClr>
              </a:gs>
              <a:gs pos="0">
                <a:schemeClr val="accent1">
                  <a:alpha val="54000"/>
                  <a:lumMod val="65000"/>
                  <a:lumOff val="35000"/>
                </a:schemeClr>
              </a:gs>
              <a:gs pos="0">
                <a:schemeClr val="bg1">
                  <a:lumMod val="75000"/>
                </a:schemeClr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FED1A1E0-CD6C-4018-AA82-703766CD1A7C}"/>
              </a:ext>
            </a:extLst>
          </p:cNvPr>
          <p:cNvSpPr/>
          <p:nvPr/>
        </p:nvSpPr>
        <p:spPr>
          <a:xfrm rot="1151270">
            <a:off x="6302998" y="1141915"/>
            <a:ext cx="2881760" cy="686926"/>
          </a:xfrm>
          <a:prstGeom prst="rect">
            <a:avLst/>
          </a:prstGeom>
          <a:gradFill flip="none" rotWithShape="1">
            <a:gsLst>
              <a:gs pos="54000">
                <a:schemeClr val="bg1">
                  <a:lumMod val="65000"/>
                  <a:lumOff val="35000"/>
                  <a:alpha val="0"/>
                </a:schemeClr>
              </a:gs>
              <a:gs pos="0">
                <a:schemeClr val="accent1">
                  <a:alpha val="54000"/>
                  <a:lumMod val="65000"/>
                  <a:lumOff val="35000"/>
                </a:schemeClr>
              </a:gs>
              <a:gs pos="0">
                <a:schemeClr val="bg1">
                  <a:lumMod val="75000"/>
                </a:schemeClr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A94CC153-11A0-4E31-8ECB-1FCC9CB321D7}"/>
              </a:ext>
            </a:extLst>
          </p:cNvPr>
          <p:cNvSpPr/>
          <p:nvPr/>
        </p:nvSpPr>
        <p:spPr>
          <a:xfrm rot="1151270">
            <a:off x="4497908" y="1131753"/>
            <a:ext cx="2881760" cy="686926"/>
          </a:xfrm>
          <a:prstGeom prst="rect">
            <a:avLst/>
          </a:prstGeom>
          <a:gradFill flip="none" rotWithShape="1">
            <a:gsLst>
              <a:gs pos="54000">
                <a:schemeClr val="bg1">
                  <a:lumMod val="65000"/>
                  <a:lumOff val="35000"/>
                  <a:alpha val="0"/>
                </a:schemeClr>
              </a:gs>
              <a:gs pos="0">
                <a:schemeClr val="accent1">
                  <a:alpha val="54000"/>
                  <a:lumMod val="65000"/>
                  <a:lumOff val="35000"/>
                </a:schemeClr>
              </a:gs>
              <a:gs pos="0">
                <a:schemeClr val="bg1">
                  <a:lumMod val="75000"/>
                </a:schemeClr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47F73B97-62DB-4A3E-B66F-A7070E96354F}"/>
              </a:ext>
            </a:extLst>
          </p:cNvPr>
          <p:cNvSpPr/>
          <p:nvPr/>
        </p:nvSpPr>
        <p:spPr>
          <a:xfrm rot="1151270">
            <a:off x="2666307" y="1113447"/>
            <a:ext cx="2881760" cy="686926"/>
          </a:xfrm>
          <a:prstGeom prst="rect">
            <a:avLst/>
          </a:prstGeom>
          <a:gradFill flip="none" rotWithShape="1">
            <a:gsLst>
              <a:gs pos="54000">
                <a:schemeClr val="bg1">
                  <a:lumMod val="65000"/>
                  <a:lumOff val="35000"/>
                  <a:alpha val="0"/>
                </a:schemeClr>
              </a:gs>
              <a:gs pos="0">
                <a:schemeClr val="accent1">
                  <a:alpha val="54000"/>
                  <a:lumMod val="65000"/>
                  <a:lumOff val="35000"/>
                </a:schemeClr>
              </a:gs>
              <a:gs pos="0">
                <a:schemeClr val="bg1">
                  <a:lumMod val="75000"/>
                </a:schemeClr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2855F8C5-53A6-4959-928C-470CB841EBB5}"/>
              </a:ext>
            </a:extLst>
          </p:cNvPr>
          <p:cNvSpPr/>
          <p:nvPr/>
        </p:nvSpPr>
        <p:spPr>
          <a:xfrm rot="1151270">
            <a:off x="861216" y="1095140"/>
            <a:ext cx="2881760" cy="686926"/>
          </a:xfrm>
          <a:prstGeom prst="rect">
            <a:avLst/>
          </a:prstGeom>
          <a:gradFill flip="none" rotWithShape="1">
            <a:gsLst>
              <a:gs pos="54000">
                <a:schemeClr val="bg1">
                  <a:lumMod val="65000"/>
                  <a:lumOff val="35000"/>
                  <a:alpha val="0"/>
                </a:schemeClr>
              </a:gs>
              <a:gs pos="0">
                <a:schemeClr val="accent1">
                  <a:alpha val="54000"/>
                  <a:lumMod val="65000"/>
                  <a:lumOff val="35000"/>
                </a:schemeClr>
              </a:gs>
              <a:gs pos="0">
                <a:schemeClr val="bg1">
                  <a:lumMod val="75000"/>
                </a:schemeClr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C77407C-C966-4C82-97A1-186273A0F1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" y="0"/>
            <a:ext cx="9138700" cy="5145088"/>
          </a:xfrm>
          <a:prstGeom prst="rect">
            <a:avLst/>
          </a:prstGeom>
        </p:spPr>
      </p:pic>
      <p:sp>
        <p:nvSpPr>
          <p:cNvPr id="15" name="TextBox 48">
            <a:extLst>
              <a:ext uri="{FF2B5EF4-FFF2-40B4-BE49-F238E27FC236}">
                <a16:creationId xmlns:a16="http://schemas.microsoft.com/office/drawing/2014/main" xmlns="" id="{0D377612-D3DD-45B3-9471-6B9895B42285}"/>
              </a:ext>
            </a:extLst>
          </p:cNvPr>
          <p:cNvSpPr txBox="1"/>
          <p:nvPr/>
        </p:nvSpPr>
        <p:spPr>
          <a:xfrm>
            <a:off x="3800969" y="2529166"/>
            <a:ext cx="2816801" cy="4770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请关注公众号</a:t>
            </a:r>
            <a:endParaRPr lang="en-GB" altLang="zh-CN" sz="31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6" name="TextBox 49">
            <a:extLst>
              <a:ext uri="{FF2B5EF4-FFF2-40B4-BE49-F238E27FC236}">
                <a16:creationId xmlns:a16="http://schemas.microsoft.com/office/drawing/2014/main" xmlns="" id="{EA1B9B95-3BCC-411D-9764-8249A470B9C1}"/>
              </a:ext>
            </a:extLst>
          </p:cNvPr>
          <p:cNvSpPr txBox="1"/>
          <p:nvPr/>
        </p:nvSpPr>
        <p:spPr>
          <a:xfrm>
            <a:off x="3800970" y="3108944"/>
            <a:ext cx="3686695" cy="2770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</a:p>
        </p:txBody>
      </p:sp>
      <p:sp>
        <p:nvSpPr>
          <p:cNvPr id="17" name="矩形 259">
            <a:extLst>
              <a:ext uri="{FF2B5EF4-FFF2-40B4-BE49-F238E27FC236}">
                <a16:creationId xmlns:a16="http://schemas.microsoft.com/office/drawing/2014/main" xmlns="" id="{78BF2DAC-8CED-4D07-8C24-94F69FA499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15746" y="2076275"/>
            <a:ext cx="1562185" cy="15763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36" tIns="32518" rIns="65036" bIns="3251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9800" cap="all" spc="213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01</a:t>
            </a:r>
            <a:endParaRPr lang="zh-CN" altLang="en-US" sz="9800" cap="all" spc="213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0244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7000">
        <p:random/>
      </p:transition>
    </mc:Choice>
    <mc:Fallback xmlns="">
      <p:transition spd="slow" advClick="0" advTm="7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50"/>
                            </p:stCondLst>
                            <p:childTnLst>
                              <p:par>
                                <p:cTn id="4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5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5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5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5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5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5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6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6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6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6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3" grpId="0" animBg="1"/>
      <p:bldP spid="12" grpId="0" animBg="1"/>
      <p:bldP spid="11" grpId="0" animBg="1"/>
      <p:bldP spid="10" grpId="0" animBg="1"/>
      <p:bldP spid="15" grpId="0"/>
      <p:bldP spid="15" grpId="1"/>
      <p:bldP spid="16" grpId="0"/>
      <p:bldP spid="16" grpId="1"/>
      <p:bldP spid="17" grpId="0"/>
      <p:bldP spid="17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矩形 38">
            <a:extLst>
              <a:ext uri="{FF2B5EF4-FFF2-40B4-BE49-F238E27FC236}">
                <a16:creationId xmlns:a16="http://schemas.microsoft.com/office/drawing/2014/main" xmlns="" id="{25A6CB75-23D8-494A-A447-FC111B5CD916}"/>
              </a:ext>
            </a:extLst>
          </p:cNvPr>
          <p:cNvSpPr/>
          <p:nvPr/>
        </p:nvSpPr>
        <p:spPr>
          <a:xfrm rot="1151270">
            <a:off x="7023977" y="2509503"/>
            <a:ext cx="1632418" cy="566586"/>
          </a:xfrm>
          <a:prstGeom prst="rect">
            <a:avLst/>
          </a:prstGeom>
          <a:gradFill flip="none" rotWithShape="1">
            <a:gsLst>
              <a:gs pos="54000">
                <a:schemeClr val="bg1">
                  <a:lumMod val="65000"/>
                  <a:lumOff val="35000"/>
                  <a:alpha val="0"/>
                </a:schemeClr>
              </a:gs>
              <a:gs pos="0">
                <a:schemeClr val="accent1">
                  <a:alpha val="54000"/>
                  <a:lumMod val="65000"/>
                  <a:lumOff val="35000"/>
                </a:schemeClr>
              </a:gs>
              <a:gs pos="0">
                <a:schemeClr val="bg1">
                  <a:lumMod val="75000"/>
                </a:schemeClr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xmlns="" id="{803C8700-2383-49A1-B843-5489118F1075}"/>
              </a:ext>
            </a:extLst>
          </p:cNvPr>
          <p:cNvSpPr/>
          <p:nvPr/>
        </p:nvSpPr>
        <p:spPr>
          <a:xfrm rot="1151270">
            <a:off x="5520360" y="3035943"/>
            <a:ext cx="1053550" cy="365671"/>
          </a:xfrm>
          <a:prstGeom prst="rect">
            <a:avLst/>
          </a:prstGeom>
          <a:gradFill flip="none" rotWithShape="1">
            <a:gsLst>
              <a:gs pos="54000">
                <a:schemeClr val="bg1">
                  <a:lumMod val="65000"/>
                  <a:lumOff val="35000"/>
                  <a:alpha val="0"/>
                </a:schemeClr>
              </a:gs>
              <a:gs pos="0">
                <a:schemeClr val="accent1">
                  <a:alpha val="54000"/>
                  <a:lumMod val="65000"/>
                  <a:lumOff val="35000"/>
                </a:schemeClr>
              </a:gs>
              <a:gs pos="0">
                <a:schemeClr val="bg1">
                  <a:lumMod val="75000"/>
                </a:schemeClr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005BBD30-EF6D-4353-8E6C-9E23CD35DAA1}"/>
              </a:ext>
            </a:extLst>
          </p:cNvPr>
          <p:cNvSpPr/>
          <p:nvPr/>
        </p:nvSpPr>
        <p:spPr>
          <a:xfrm rot="1151270">
            <a:off x="4232259" y="2343066"/>
            <a:ext cx="2900346" cy="1006664"/>
          </a:xfrm>
          <a:prstGeom prst="rect">
            <a:avLst/>
          </a:prstGeom>
          <a:gradFill flip="none" rotWithShape="1">
            <a:gsLst>
              <a:gs pos="54000">
                <a:schemeClr val="bg1">
                  <a:lumMod val="65000"/>
                  <a:lumOff val="35000"/>
                  <a:alpha val="0"/>
                </a:schemeClr>
              </a:gs>
              <a:gs pos="0">
                <a:schemeClr val="accent1">
                  <a:alpha val="54000"/>
                  <a:lumMod val="65000"/>
                  <a:lumOff val="35000"/>
                </a:schemeClr>
              </a:gs>
              <a:gs pos="0">
                <a:schemeClr val="bg1">
                  <a:lumMod val="75000"/>
                </a:schemeClr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5414D3B8-20DC-40E9-B3FC-4F8BA04650F2}"/>
              </a:ext>
            </a:extLst>
          </p:cNvPr>
          <p:cNvSpPr/>
          <p:nvPr/>
        </p:nvSpPr>
        <p:spPr>
          <a:xfrm rot="1151270">
            <a:off x="2354636" y="3381798"/>
            <a:ext cx="2158465" cy="749169"/>
          </a:xfrm>
          <a:prstGeom prst="rect">
            <a:avLst/>
          </a:prstGeom>
          <a:gradFill flip="none" rotWithShape="1">
            <a:gsLst>
              <a:gs pos="54000">
                <a:schemeClr val="bg1">
                  <a:lumMod val="65000"/>
                  <a:lumOff val="35000"/>
                  <a:alpha val="0"/>
                </a:schemeClr>
              </a:gs>
              <a:gs pos="0">
                <a:schemeClr val="accent1">
                  <a:alpha val="54000"/>
                  <a:lumMod val="65000"/>
                  <a:lumOff val="35000"/>
                </a:schemeClr>
              </a:gs>
              <a:gs pos="0">
                <a:schemeClr val="bg1">
                  <a:lumMod val="75000"/>
                </a:schemeClr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FF26A531-1EEF-43CA-8CBD-6F208522AA45}"/>
              </a:ext>
            </a:extLst>
          </p:cNvPr>
          <p:cNvSpPr/>
          <p:nvPr/>
        </p:nvSpPr>
        <p:spPr>
          <a:xfrm rot="1151270">
            <a:off x="1107956" y="2551970"/>
            <a:ext cx="1570772" cy="545190"/>
          </a:xfrm>
          <a:prstGeom prst="rect">
            <a:avLst/>
          </a:prstGeom>
          <a:gradFill flip="none" rotWithShape="1">
            <a:gsLst>
              <a:gs pos="54000">
                <a:schemeClr val="bg1">
                  <a:lumMod val="65000"/>
                  <a:lumOff val="35000"/>
                  <a:alpha val="0"/>
                </a:schemeClr>
              </a:gs>
              <a:gs pos="0">
                <a:schemeClr val="accent1">
                  <a:alpha val="54000"/>
                  <a:lumMod val="65000"/>
                  <a:lumOff val="35000"/>
                </a:schemeClr>
              </a:gs>
              <a:gs pos="0">
                <a:schemeClr val="bg1">
                  <a:lumMod val="75000"/>
                </a:schemeClr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圆角矩形 16"/>
          <p:cNvSpPr/>
          <p:nvPr/>
        </p:nvSpPr>
        <p:spPr>
          <a:xfrm>
            <a:off x="501363" y="2730333"/>
            <a:ext cx="8232577" cy="179272"/>
          </a:xfrm>
          <a:prstGeom prst="roundRect">
            <a:avLst>
              <a:gd name="adj" fmla="val 49359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51437" tIns="25718" rIns="51437" bIns="25718" rtlCol="0" anchor="ctr"/>
          <a:lstStyle/>
          <a:p>
            <a:pPr algn="ctr"/>
            <a:endParaRPr lang="zh-CN" altLang="en-US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17"/>
          <p:cNvGrpSpPr/>
          <p:nvPr/>
        </p:nvGrpSpPr>
        <p:grpSpPr>
          <a:xfrm>
            <a:off x="816756" y="2239750"/>
            <a:ext cx="524709" cy="524519"/>
            <a:chOff x="2250831" y="2560320"/>
            <a:chExt cx="745587" cy="745587"/>
          </a:xfrm>
        </p:grpSpPr>
        <p:sp>
          <p:nvSpPr>
            <p:cNvPr id="19" name="泪滴形 18"/>
            <p:cNvSpPr/>
            <p:nvPr/>
          </p:nvSpPr>
          <p:spPr>
            <a:xfrm rot="8100000">
              <a:off x="2250831" y="2560320"/>
              <a:ext cx="745587" cy="745587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同心圆 19"/>
            <p:cNvSpPr/>
            <p:nvPr/>
          </p:nvSpPr>
          <p:spPr>
            <a:xfrm>
              <a:off x="2391507" y="2686929"/>
              <a:ext cx="450166" cy="450166"/>
            </a:xfrm>
            <a:prstGeom prst="donut">
              <a:avLst>
                <a:gd name="adj" fmla="val 1562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9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1" name="文本框 9"/>
          <p:cNvSpPr txBox="1"/>
          <p:nvPr/>
        </p:nvSpPr>
        <p:spPr>
          <a:xfrm>
            <a:off x="1514943" y="1884583"/>
            <a:ext cx="1419057" cy="775213"/>
          </a:xfrm>
          <a:prstGeom prst="rect">
            <a:avLst/>
          </a:prstGeom>
          <a:noFill/>
        </p:spPr>
        <p:txBody>
          <a:bodyPr wrap="square" lIns="51437" tIns="25718" rIns="51437" bIns="25718" rtlCol="0">
            <a:spAutoFit/>
          </a:bodyPr>
          <a:lstStyle/>
          <a:p>
            <a:pPr lvl="0"/>
            <a:r>
              <a:rPr lang="zh-CN" altLang="en-US" sz="1100" b="1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关注公众号</a:t>
            </a:r>
            <a:endParaRPr lang="en-US" altLang="zh-CN" sz="1100" b="1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  <a:p>
            <a:r>
              <a:rPr lang="zh-CN" altLang="en-US" sz="90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</a:rPr>
              <a:t>小白，一个资深</a:t>
            </a:r>
            <a:r>
              <a:rPr lang="en-US" altLang="zh-CN" sz="90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</a:rPr>
              <a:t>PPT</a:t>
            </a:r>
            <a:r>
              <a:rPr lang="zh-CN" altLang="en-US" sz="90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</a:rPr>
              <a:t>设计师，专注研究</a:t>
            </a:r>
            <a:r>
              <a:rPr lang="en-US" altLang="zh-CN" sz="90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</a:rPr>
              <a:t>PPT</a:t>
            </a:r>
            <a:r>
              <a:rPr lang="zh-CN" altLang="en-US" sz="90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</a:rPr>
              <a:t>多年，帮你解决</a:t>
            </a:r>
            <a:r>
              <a:rPr lang="en-US" altLang="zh-CN" sz="90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</a:rPr>
              <a:t>PPT</a:t>
            </a:r>
            <a:r>
              <a:rPr lang="zh-CN" altLang="en-US" sz="90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</a:rPr>
              <a:t>烦恼，喜欢大家多多支持，谢谢！</a:t>
            </a:r>
            <a:endParaRPr lang="en-GB" altLang="zh-CN" sz="900" dirty="0">
              <a:solidFill>
                <a:schemeClr val="bg1">
                  <a:lumMod val="50000"/>
                </a:schemeClr>
              </a:solidFill>
              <a:latin typeface="微软雅黑"/>
              <a:ea typeface="微软雅黑"/>
            </a:endParaRPr>
          </a:p>
        </p:txBody>
      </p:sp>
      <p:grpSp>
        <p:nvGrpSpPr>
          <p:cNvPr id="9" name="组合 21"/>
          <p:cNvGrpSpPr/>
          <p:nvPr/>
        </p:nvGrpSpPr>
        <p:grpSpPr>
          <a:xfrm>
            <a:off x="3633026" y="1692796"/>
            <a:ext cx="977392" cy="977039"/>
            <a:chOff x="2250831" y="2560320"/>
            <a:chExt cx="745587" cy="745587"/>
          </a:xfrm>
        </p:grpSpPr>
        <p:sp>
          <p:nvSpPr>
            <p:cNvPr id="23" name="泪滴形 22"/>
            <p:cNvSpPr/>
            <p:nvPr/>
          </p:nvSpPr>
          <p:spPr>
            <a:xfrm rot="8100000">
              <a:off x="2250831" y="2560320"/>
              <a:ext cx="745587" cy="745587"/>
            </a:xfrm>
            <a:prstGeom prst="teardrop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同心圆 23"/>
            <p:cNvSpPr/>
            <p:nvPr/>
          </p:nvSpPr>
          <p:spPr>
            <a:xfrm>
              <a:off x="2391507" y="2686929"/>
              <a:ext cx="450166" cy="450166"/>
            </a:xfrm>
            <a:prstGeom prst="donut">
              <a:avLst>
                <a:gd name="adj" fmla="val 1562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9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5" name="文本框 13"/>
          <p:cNvSpPr txBox="1"/>
          <p:nvPr/>
        </p:nvSpPr>
        <p:spPr>
          <a:xfrm>
            <a:off x="4723132" y="1884583"/>
            <a:ext cx="1419057" cy="775213"/>
          </a:xfrm>
          <a:prstGeom prst="rect">
            <a:avLst/>
          </a:prstGeom>
          <a:noFill/>
        </p:spPr>
        <p:txBody>
          <a:bodyPr wrap="square" lIns="51437" tIns="25718" rIns="51437" bIns="25718" rtlCol="0">
            <a:spAutoFit/>
          </a:bodyPr>
          <a:lstStyle/>
          <a:p>
            <a:r>
              <a:rPr lang="zh-CN" altLang="en-US" sz="1100" b="1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</a:rPr>
              <a:t>关注公众号</a:t>
            </a:r>
            <a:endParaRPr lang="en-US" altLang="zh-CN" sz="1100" b="1">
              <a:solidFill>
                <a:schemeClr val="bg1">
                  <a:lumMod val="50000"/>
                </a:schemeClr>
              </a:solidFill>
              <a:latin typeface="微软雅黑"/>
              <a:ea typeface="微软雅黑"/>
            </a:endParaRPr>
          </a:p>
          <a:p>
            <a:r>
              <a:rPr lang="zh-CN" altLang="en-US" sz="90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</a:rPr>
              <a:t>小白，一个资深</a:t>
            </a:r>
            <a:r>
              <a:rPr lang="en-US" altLang="zh-CN" sz="90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</a:rPr>
              <a:t>PPT</a:t>
            </a:r>
            <a:r>
              <a:rPr lang="zh-CN" altLang="en-US" sz="90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</a:rPr>
              <a:t>设计师，专注研究</a:t>
            </a:r>
            <a:r>
              <a:rPr lang="en-US" altLang="zh-CN" sz="90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</a:rPr>
              <a:t>PPT</a:t>
            </a:r>
            <a:r>
              <a:rPr lang="zh-CN" altLang="en-US" sz="90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</a:rPr>
              <a:t>多年，帮你解决</a:t>
            </a:r>
            <a:r>
              <a:rPr lang="en-US" altLang="zh-CN" sz="90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</a:rPr>
              <a:t>PPT</a:t>
            </a:r>
            <a:r>
              <a:rPr lang="zh-CN" altLang="en-US" sz="90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</a:rPr>
              <a:t>烦恼，喜欢大家多多支持，谢谢！</a:t>
            </a:r>
            <a:endParaRPr lang="en-GB" altLang="zh-CN" sz="900" dirty="0">
              <a:solidFill>
                <a:schemeClr val="bg1">
                  <a:lumMod val="50000"/>
                </a:schemeClr>
              </a:solidFill>
              <a:latin typeface="微软雅黑"/>
              <a:ea typeface="微软雅黑"/>
            </a:endParaRPr>
          </a:p>
        </p:txBody>
      </p:sp>
      <p:grpSp>
        <p:nvGrpSpPr>
          <p:cNvPr id="10" name="组合 25"/>
          <p:cNvGrpSpPr/>
          <p:nvPr/>
        </p:nvGrpSpPr>
        <p:grpSpPr>
          <a:xfrm rot="10800000">
            <a:off x="1970043" y="3017415"/>
            <a:ext cx="768206" cy="767928"/>
            <a:chOff x="2250831" y="2560320"/>
            <a:chExt cx="745587" cy="745587"/>
          </a:xfrm>
        </p:grpSpPr>
        <p:sp>
          <p:nvSpPr>
            <p:cNvPr id="27" name="泪滴形 26"/>
            <p:cNvSpPr/>
            <p:nvPr/>
          </p:nvSpPr>
          <p:spPr>
            <a:xfrm rot="8100000">
              <a:off x="2250831" y="2560320"/>
              <a:ext cx="745587" cy="745587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同心圆 27"/>
            <p:cNvSpPr/>
            <p:nvPr/>
          </p:nvSpPr>
          <p:spPr>
            <a:xfrm>
              <a:off x="2391507" y="2686929"/>
              <a:ext cx="450166" cy="450166"/>
            </a:xfrm>
            <a:prstGeom prst="donut">
              <a:avLst>
                <a:gd name="adj" fmla="val 1562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9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9" name="文本框 17"/>
          <p:cNvSpPr txBox="1"/>
          <p:nvPr/>
        </p:nvSpPr>
        <p:spPr>
          <a:xfrm>
            <a:off x="2870823" y="3017642"/>
            <a:ext cx="1419057" cy="775340"/>
          </a:xfrm>
          <a:prstGeom prst="rect">
            <a:avLst/>
          </a:prstGeom>
          <a:noFill/>
        </p:spPr>
        <p:txBody>
          <a:bodyPr wrap="square" lIns="51437" tIns="25718" rIns="51437" bIns="25718" rtlCol="0">
            <a:spAutoFit/>
          </a:bodyPr>
          <a:lstStyle/>
          <a:p>
            <a:r>
              <a:rPr lang="zh-CN" altLang="en-US" sz="1100" b="1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</a:rPr>
              <a:t>关注公众号</a:t>
            </a:r>
            <a:endParaRPr lang="en-US" altLang="zh-CN" sz="1100" b="1">
              <a:solidFill>
                <a:schemeClr val="bg1">
                  <a:lumMod val="50000"/>
                </a:schemeClr>
              </a:solidFill>
              <a:latin typeface="微软雅黑"/>
              <a:ea typeface="微软雅黑"/>
            </a:endParaRPr>
          </a:p>
          <a:p>
            <a:r>
              <a:rPr lang="zh-CN" altLang="en-US" sz="90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</a:rPr>
              <a:t>小白，一个资深</a:t>
            </a:r>
            <a:r>
              <a:rPr lang="en-US" altLang="zh-CN" sz="90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</a:rPr>
              <a:t>PPT</a:t>
            </a:r>
            <a:r>
              <a:rPr lang="zh-CN" altLang="en-US" sz="90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</a:rPr>
              <a:t>设计师，专注研究</a:t>
            </a:r>
            <a:r>
              <a:rPr lang="en-US" altLang="zh-CN" sz="90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</a:rPr>
              <a:t>PPT</a:t>
            </a:r>
            <a:r>
              <a:rPr lang="zh-CN" altLang="en-US" sz="90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</a:rPr>
              <a:t>多年，帮你解决</a:t>
            </a:r>
            <a:r>
              <a:rPr lang="en-US" altLang="zh-CN" sz="90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</a:rPr>
              <a:t>PPT</a:t>
            </a:r>
            <a:r>
              <a:rPr lang="zh-CN" altLang="en-US" sz="90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</a:rPr>
              <a:t>烦恼，喜欢大家多多支持，谢谢！</a:t>
            </a:r>
            <a:endParaRPr lang="en-GB" altLang="zh-CN" sz="900" dirty="0">
              <a:solidFill>
                <a:schemeClr val="bg1">
                  <a:lumMod val="50000"/>
                </a:schemeClr>
              </a:solidFill>
              <a:latin typeface="微软雅黑"/>
              <a:ea typeface="微软雅黑"/>
            </a:endParaRPr>
          </a:p>
        </p:txBody>
      </p:sp>
      <p:grpSp>
        <p:nvGrpSpPr>
          <p:cNvPr id="11" name="组合 29"/>
          <p:cNvGrpSpPr/>
          <p:nvPr/>
        </p:nvGrpSpPr>
        <p:grpSpPr>
          <a:xfrm rot="10800000">
            <a:off x="5409485" y="2933394"/>
            <a:ext cx="324599" cy="324482"/>
            <a:chOff x="2250831" y="2560320"/>
            <a:chExt cx="745587" cy="745587"/>
          </a:xfrm>
        </p:grpSpPr>
        <p:sp>
          <p:nvSpPr>
            <p:cNvPr id="31" name="泪滴形 30"/>
            <p:cNvSpPr/>
            <p:nvPr/>
          </p:nvSpPr>
          <p:spPr>
            <a:xfrm rot="8100000">
              <a:off x="2250831" y="2560320"/>
              <a:ext cx="745587" cy="745587"/>
            </a:xfrm>
            <a:prstGeom prst="teardrop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同心圆 31"/>
            <p:cNvSpPr/>
            <p:nvPr/>
          </p:nvSpPr>
          <p:spPr>
            <a:xfrm>
              <a:off x="2391507" y="2686929"/>
              <a:ext cx="450166" cy="450166"/>
            </a:xfrm>
            <a:prstGeom prst="donut">
              <a:avLst>
                <a:gd name="adj" fmla="val 1562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9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3" name="文本框 21"/>
          <p:cNvSpPr txBox="1"/>
          <p:nvPr/>
        </p:nvSpPr>
        <p:spPr>
          <a:xfrm>
            <a:off x="5968811" y="3017255"/>
            <a:ext cx="1419057" cy="775340"/>
          </a:xfrm>
          <a:prstGeom prst="rect">
            <a:avLst/>
          </a:prstGeom>
          <a:noFill/>
        </p:spPr>
        <p:txBody>
          <a:bodyPr wrap="square" lIns="51437" tIns="25718" rIns="51437" bIns="25718" rtlCol="0">
            <a:spAutoFit/>
          </a:bodyPr>
          <a:lstStyle/>
          <a:p>
            <a:r>
              <a:rPr lang="zh-CN" altLang="en-US" sz="1100" b="1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</a:rPr>
              <a:t>关注公众号</a:t>
            </a:r>
            <a:endParaRPr lang="en-US" altLang="zh-CN" sz="1100" b="1">
              <a:solidFill>
                <a:schemeClr val="bg1">
                  <a:lumMod val="50000"/>
                </a:schemeClr>
              </a:solidFill>
              <a:latin typeface="微软雅黑"/>
              <a:ea typeface="微软雅黑"/>
            </a:endParaRPr>
          </a:p>
          <a:p>
            <a:r>
              <a:rPr lang="zh-CN" altLang="en-US" sz="90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</a:rPr>
              <a:t>小白，一个资深</a:t>
            </a:r>
            <a:r>
              <a:rPr lang="en-US" altLang="zh-CN" sz="90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</a:rPr>
              <a:t>PPT</a:t>
            </a:r>
            <a:r>
              <a:rPr lang="zh-CN" altLang="en-US" sz="90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</a:rPr>
              <a:t>设计师，专注研究</a:t>
            </a:r>
            <a:r>
              <a:rPr lang="en-US" altLang="zh-CN" sz="90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</a:rPr>
              <a:t>PPT</a:t>
            </a:r>
            <a:r>
              <a:rPr lang="zh-CN" altLang="en-US" sz="90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</a:rPr>
              <a:t>多年，帮你解决</a:t>
            </a:r>
            <a:r>
              <a:rPr lang="en-US" altLang="zh-CN" sz="90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</a:rPr>
              <a:t>PPT</a:t>
            </a:r>
            <a:r>
              <a:rPr lang="zh-CN" altLang="en-US" sz="90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</a:rPr>
              <a:t>烦恼，喜欢大家多多支持，谢谢！</a:t>
            </a:r>
            <a:endParaRPr lang="en-GB" altLang="zh-CN" sz="900" dirty="0">
              <a:solidFill>
                <a:schemeClr val="bg1">
                  <a:lumMod val="50000"/>
                </a:schemeClr>
              </a:solidFill>
              <a:latin typeface="微软雅黑"/>
              <a:ea typeface="微软雅黑"/>
            </a:endParaRPr>
          </a:p>
        </p:txBody>
      </p:sp>
      <p:grpSp>
        <p:nvGrpSpPr>
          <p:cNvPr id="13" name="组合 33"/>
          <p:cNvGrpSpPr/>
          <p:nvPr/>
        </p:nvGrpSpPr>
        <p:grpSpPr>
          <a:xfrm>
            <a:off x="6801506" y="2239750"/>
            <a:ext cx="524709" cy="524519"/>
            <a:chOff x="2250831" y="2560320"/>
            <a:chExt cx="745587" cy="745587"/>
          </a:xfrm>
        </p:grpSpPr>
        <p:sp>
          <p:nvSpPr>
            <p:cNvPr id="35" name="泪滴形 34"/>
            <p:cNvSpPr/>
            <p:nvPr/>
          </p:nvSpPr>
          <p:spPr>
            <a:xfrm rot="8100000">
              <a:off x="2250831" y="2560320"/>
              <a:ext cx="745587" cy="745587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同心圆 35"/>
            <p:cNvSpPr/>
            <p:nvPr/>
          </p:nvSpPr>
          <p:spPr>
            <a:xfrm>
              <a:off x="2391507" y="2686929"/>
              <a:ext cx="450166" cy="450166"/>
            </a:xfrm>
            <a:prstGeom prst="donut">
              <a:avLst>
                <a:gd name="adj" fmla="val 1562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9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7" name="文本框 25"/>
          <p:cNvSpPr txBox="1"/>
          <p:nvPr/>
        </p:nvSpPr>
        <p:spPr>
          <a:xfrm>
            <a:off x="7388160" y="1884583"/>
            <a:ext cx="1419057" cy="775340"/>
          </a:xfrm>
          <a:prstGeom prst="rect">
            <a:avLst/>
          </a:prstGeom>
          <a:noFill/>
        </p:spPr>
        <p:txBody>
          <a:bodyPr wrap="square" lIns="51437" tIns="25718" rIns="51437" bIns="25718" rtlCol="0">
            <a:spAutoFit/>
          </a:bodyPr>
          <a:lstStyle/>
          <a:p>
            <a:r>
              <a:rPr lang="zh-CN" altLang="en-US" sz="1100" b="1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</a:rPr>
              <a:t>关注公众号</a:t>
            </a:r>
            <a:endParaRPr lang="en-US" altLang="zh-CN" sz="1100" b="1">
              <a:solidFill>
                <a:schemeClr val="bg1">
                  <a:lumMod val="50000"/>
                </a:schemeClr>
              </a:solidFill>
              <a:latin typeface="微软雅黑"/>
              <a:ea typeface="微软雅黑"/>
            </a:endParaRPr>
          </a:p>
          <a:p>
            <a:r>
              <a:rPr lang="zh-CN" altLang="en-US" sz="90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</a:rPr>
              <a:t>小白，一个资深</a:t>
            </a:r>
            <a:r>
              <a:rPr lang="en-US" altLang="zh-CN" sz="90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</a:rPr>
              <a:t>PPT</a:t>
            </a:r>
            <a:r>
              <a:rPr lang="zh-CN" altLang="en-US" sz="90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</a:rPr>
              <a:t>设计师，专注研究</a:t>
            </a:r>
            <a:r>
              <a:rPr lang="en-US" altLang="zh-CN" sz="90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</a:rPr>
              <a:t>PPT</a:t>
            </a:r>
            <a:r>
              <a:rPr lang="zh-CN" altLang="en-US" sz="90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</a:rPr>
              <a:t>多年，帮你解决</a:t>
            </a:r>
            <a:r>
              <a:rPr lang="en-US" altLang="zh-CN" sz="90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</a:rPr>
              <a:t>PPT</a:t>
            </a:r>
            <a:r>
              <a:rPr lang="zh-CN" altLang="en-US" sz="90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</a:rPr>
              <a:t>烦恼，喜欢大家多多支持，谢谢！</a:t>
            </a:r>
            <a:endParaRPr lang="en-GB" altLang="zh-CN" sz="900" dirty="0">
              <a:solidFill>
                <a:schemeClr val="bg1">
                  <a:lumMod val="50000"/>
                </a:schemeClr>
              </a:solidFill>
              <a:latin typeface="微软雅黑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3024880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000">
        <p:random/>
      </p:transition>
    </mc:Choice>
    <mc:Fallback xmlns="">
      <p:transition spd="slow" advClick="0" advTm="1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0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9000"/>
                            </p:stCondLst>
                            <p:childTnLst>
                              <p:par>
                                <p:cTn id="4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38" grpId="0" animBg="1"/>
      <p:bldP spid="34" grpId="0" animBg="1"/>
      <p:bldP spid="30" grpId="0" animBg="1"/>
      <p:bldP spid="26" grpId="0" animBg="1"/>
      <p:bldP spid="17" grpId="0" animBg="1"/>
      <p:bldP spid="21" grpId="0"/>
      <p:bldP spid="25" grpId="0"/>
      <p:bldP spid="29" grpId="0"/>
      <p:bldP spid="33" grpId="0"/>
      <p:bldP spid="3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83BE3D6E-D725-4935-B09E-BECD819018F6}"/>
              </a:ext>
            </a:extLst>
          </p:cNvPr>
          <p:cNvSpPr/>
          <p:nvPr/>
        </p:nvSpPr>
        <p:spPr>
          <a:xfrm rot="1151270">
            <a:off x="5136452" y="4343481"/>
            <a:ext cx="1608628" cy="454837"/>
          </a:xfrm>
          <a:prstGeom prst="rect">
            <a:avLst/>
          </a:prstGeom>
          <a:gradFill flip="none" rotWithShape="1">
            <a:gsLst>
              <a:gs pos="54000">
                <a:schemeClr val="bg1">
                  <a:lumMod val="65000"/>
                  <a:lumOff val="35000"/>
                  <a:alpha val="0"/>
                </a:schemeClr>
              </a:gs>
              <a:gs pos="0">
                <a:schemeClr val="accent1">
                  <a:alpha val="54000"/>
                  <a:lumMod val="65000"/>
                  <a:lumOff val="35000"/>
                </a:schemeClr>
              </a:gs>
              <a:gs pos="0">
                <a:schemeClr val="bg1">
                  <a:lumMod val="75000"/>
                </a:schemeClr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740C738B-FDA9-4139-AC26-7462593AB456}"/>
              </a:ext>
            </a:extLst>
          </p:cNvPr>
          <p:cNvSpPr/>
          <p:nvPr/>
        </p:nvSpPr>
        <p:spPr>
          <a:xfrm rot="1151270">
            <a:off x="5132886" y="3399810"/>
            <a:ext cx="1608628" cy="571011"/>
          </a:xfrm>
          <a:prstGeom prst="rect">
            <a:avLst/>
          </a:prstGeom>
          <a:gradFill flip="none" rotWithShape="1">
            <a:gsLst>
              <a:gs pos="54000">
                <a:schemeClr val="bg1">
                  <a:lumMod val="65000"/>
                  <a:lumOff val="35000"/>
                  <a:alpha val="0"/>
                </a:schemeClr>
              </a:gs>
              <a:gs pos="0">
                <a:schemeClr val="accent1">
                  <a:alpha val="54000"/>
                  <a:lumMod val="65000"/>
                  <a:lumOff val="35000"/>
                </a:schemeClr>
              </a:gs>
              <a:gs pos="0">
                <a:schemeClr val="bg1">
                  <a:lumMod val="75000"/>
                </a:schemeClr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A0D04077-F861-4ED8-857F-F66E39CDD244}"/>
              </a:ext>
            </a:extLst>
          </p:cNvPr>
          <p:cNvSpPr/>
          <p:nvPr/>
        </p:nvSpPr>
        <p:spPr>
          <a:xfrm rot="1151270">
            <a:off x="5152120" y="2490781"/>
            <a:ext cx="1608628" cy="589563"/>
          </a:xfrm>
          <a:prstGeom prst="rect">
            <a:avLst/>
          </a:prstGeom>
          <a:gradFill flip="none" rotWithShape="1">
            <a:gsLst>
              <a:gs pos="54000">
                <a:schemeClr val="bg1">
                  <a:lumMod val="65000"/>
                  <a:lumOff val="35000"/>
                  <a:alpha val="0"/>
                </a:schemeClr>
              </a:gs>
              <a:gs pos="0">
                <a:schemeClr val="accent1">
                  <a:alpha val="54000"/>
                  <a:lumMod val="65000"/>
                  <a:lumOff val="35000"/>
                </a:schemeClr>
              </a:gs>
              <a:gs pos="0">
                <a:schemeClr val="bg1">
                  <a:lumMod val="75000"/>
                </a:schemeClr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5F905318-307E-4493-A821-BBE3F283718A}"/>
              </a:ext>
            </a:extLst>
          </p:cNvPr>
          <p:cNvSpPr/>
          <p:nvPr/>
        </p:nvSpPr>
        <p:spPr>
          <a:xfrm rot="1151270">
            <a:off x="5114312" y="1546182"/>
            <a:ext cx="1608628" cy="589563"/>
          </a:xfrm>
          <a:prstGeom prst="rect">
            <a:avLst/>
          </a:prstGeom>
          <a:gradFill flip="none" rotWithShape="1">
            <a:gsLst>
              <a:gs pos="54000">
                <a:schemeClr val="bg1">
                  <a:lumMod val="65000"/>
                  <a:lumOff val="35000"/>
                  <a:alpha val="0"/>
                </a:schemeClr>
              </a:gs>
              <a:gs pos="0">
                <a:schemeClr val="accent1">
                  <a:alpha val="54000"/>
                  <a:lumMod val="65000"/>
                  <a:lumOff val="35000"/>
                </a:schemeClr>
              </a:gs>
              <a:gs pos="0">
                <a:schemeClr val="bg1">
                  <a:lumMod val="75000"/>
                </a:schemeClr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10CE04FD-9464-42E4-9975-BA39D6BB0F04}"/>
              </a:ext>
            </a:extLst>
          </p:cNvPr>
          <p:cNvSpPr/>
          <p:nvPr/>
        </p:nvSpPr>
        <p:spPr>
          <a:xfrm rot="1151270">
            <a:off x="3886723" y="2117954"/>
            <a:ext cx="4475506" cy="2954720"/>
          </a:xfrm>
          <a:prstGeom prst="rect">
            <a:avLst/>
          </a:prstGeom>
          <a:gradFill flip="none" rotWithShape="1">
            <a:gsLst>
              <a:gs pos="54000">
                <a:schemeClr val="bg1">
                  <a:lumMod val="65000"/>
                  <a:lumOff val="35000"/>
                  <a:alpha val="0"/>
                </a:schemeClr>
              </a:gs>
              <a:gs pos="0">
                <a:schemeClr val="accent1">
                  <a:alpha val="54000"/>
                  <a:lumMod val="65000"/>
                  <a:lumOff val="35000"/>
                </a:schemeClr>
              </a:gs>
              <a:gs pos="0">
                <a:schemeClr val="bg1">
                  <a:lumMod val="75000"/>
                </a:schemeClr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Rectangle 24"/>
          <p:cNvSpPr>
            <a:spLocks noChangeArrowheads="1"/>
          </p:cNvSpPr>
          <p:nvPr/>
        </p:nvSpPr>
        <p:spPr bwMode="auto">
          <a:xfrm>
            <a:off x="5823795" y="1348408"/>
            <a:ext cx="287739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225"/>
              </a:spcBef>
            </a:pP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请关注公众号</a:t>
            </a:r>
          </a:p>
          <a:p>
            <a:r>
              <a:rPr lang="zh-CN" altLang="en-US" sz="80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</a:rPr>
              <a:t>小白，一个资深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</a:rPr>
              <a:t>PPT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</a:rPr>
              <a:t>设计师，专注研究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</a:rPr>
              <a:t>PPT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</a:rPr>
              <a:t>多年，帮你解决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</a:rPr>
              <a:t>PPT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</a:rPr>
              <a:t>烦恼，喜欢大家多多支持，谢谢！</a:t>
            </a:r>
            <a:endParaRPr lang="en-GB" altLang="zh-CN" sz="800" dirty="0">
              <a:solidFill>
                <a:schemeClr val="bg1">
                  <a:lumMod val="50000"/>
                </a:schemeClr>
              </a:solidFill>
              <a:latin typeface="微软雅黑"/>
              <a:ea typeface="微软雅黑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4929469" y="1304398"/>
            <a:ext cx="544372" cy="54434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9" name="Rectangle 24"/>
          <p:cNvSpPr>
            <a:spLocks noChangeArrowheads="1"/>
          </p:cNvSpPr>
          <p:nvPr/>
        </p:nvSpPr>
        <p:spPr bwMode="auto">
          <a:xfrm>
            <a:off x="5823795" y="2271491"/>
            <a:ext cx="287739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>
              <a:lnSpc>
                <a:spcPct val="120000"/>
              </a:lnSpc>
              <a:spcBef>
                <a:spcPts val="225"/>
              </a:spcBef>
            </a:pPr>
            <a:r>
              <a:rPr lang="zh-CN" altLang="en-US" sz="1000">
                <a:solidFill>
                  <a:prstClr val="black">
                    <a:lumMod val="75000"/>
                    <a:lumOff val="25000"/>
                  </a:prst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请关注公众号</a:t>
            </a:r>
          </a:p>
          <a:p>
            <a:r>
              <a:rPr lang="zh-CN" altLang="en-US" sz="80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</a:rPr>
              <a:t>小白，一个资深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</a:rPr>
              <a:t>PPT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</a:rPr>
              <a:t>设计师，专注研究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</a:rPr>
              <a:t>PPT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</a:rPr>
              <a:t>多年，帮你解决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</a:rPr>
              <a:t>PPT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</a:rPr>
              <a:t>烦恼，喜欢大家多多支持，谢谢！</a:t>
            </a:r>
            <a:endParaRPr lang="en-GB" altLang="zh-CN" sz="800" dirty="0">
              <a:solidFill>
                <a:schemeClr val="bg1">
                  <a:lumMod val="50000"/>
                </a:schemeClr>
              </a:solidFill>
              <a:latin typeface="微软雅黑"/>
              <a:ea typeface="微软雅黑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929469" y="2227481"/>
            <a:ext cx="544372" cy="54434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11" name="Rectangle 24"/>
          <p:cNvSpPr>
            <a:spLocks noChangeArrowheads="1"/>
          </p:cNvSpPr>
          <p:nvPr/>
        </p:nvSpPr>
        <p:spPr bwMode="auto">
          <a:xfrm>
            <a:off x="5823795" y="3187419"/>
            <a:ext cx="287739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>
              <a:lnSpc>
                <a:spcPct val="120000"/>
              </a:lnSpc>
              <a:spcBef>
                <a:spcPts val="225"/>
              </a:spcBef>
            </a:pPr>
            <a:r>
              <a:rPr lang="zh-CN" altLang="en-US" sz="1000">
                <a:solidFill>
                  <a:prstClr val="black">
                    <a:lumMod val="75000"/>
                    <a:lumOff val="25000"/>
                  </a:prst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请关注公众号</a:t>
            </a:r>
          </a:p>
          <a:p>
            <a:r>
              <a:rPr lang="zh-CN" altLang="en-US" sz="80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</a:rPr>
              <a:t>小白，一个资深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</a:rPr>
              <a:t>PPT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</a:rPr>
              <a:t>设计师，专注研究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</a:rPr>
              <a:t>PPT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</a:rPr>
              <a:t>多年，帮你解决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</a:rPr>
              <a:t>PPT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</a:rPr>
              <a:t>烦恼，喜欢大家多多支持，谢谢！</a:t>
            </a:r>
            <a:endParaRPr lang="en-GB" altLang="zh-CN" sz="800" dirty="0">
              <a:solidFill>
                <a:schemeClr val="bg1">
                  <a:lumMod val="50000"/>
                </a:schemeClr>
              </a:solidFill>
              <a:latin typeface="微软雅黑"/>
              <a:ea typeface="微软雅黑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4929469" y="3143409"/>
            <a:ext cx="544372" cy="54434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13" name="Rectangle 24"/>
          <p:cNvSpPr>
            <a:spLocks noChangeArrowheads="1"/>
          </p:cNvSpPr>
          <p:nvPr/>
        </p:nvSpPr>
        <p:spPr bwMode="auto">
          <a:xfrm>
            <a:off x="5823795" y="4110502"/>
            <a:ext cx="287739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>
              <a:lnSpc>
                <a:spcPct val="120000"/>
              </a:lnSpc>
              <a:spcBef>
                <a:spcPts val="225"/>
              </a:spcBef>
            </a:pPr>
            <a:r>
              <a:rPr lang="zh-CN" altLang="en-US" sz="1000">
                <a:solidFill>
                  <a:prstClr val="black">
                    <a:lumMod val="75000"/>
                    <a:lumOff val="25000"/>
                  </a:prst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请关注公众号</a:t>
            </a:r>
          </a:p>
          <a:p>
            <a:r>
              <a:rPr lang="zh-CN" altLang="en-US" sz="80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</a:rPr>
              <a:t>小白，一个资深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</a:rPr>
              <a:t>PPT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</a:rPr>
              <a:t>设计师，专注研究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</a:rPr>
              <a:t>PPT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</a:rPr>
              <a:t>多年，帮你解决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</a:rPr>
              <a:t>PPT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</a:rPr>
              <a:t>烦恼，喜欢大家多多支持，谢谢！</a:t>
            </a:r>
            <a:endParaRPr lang="en-GB" altLang="zh-CN" sz="800" dirty="0">
              <a:solidFill>
                <a:schemeClr val="bg1">
                  <a:lumMod val="50000"/>
                </a:schemeClr>
              </a:solidFill>
              <a:latin typeface="微软雅黑"/>
              <a:ea typeface="微软雅黑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4929469" y="4066491"/>
            <a:ext cx="544372" cy="54434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dirty="0"/>
              <a:t>04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595646" y="1464552"/>
            <a:ext cx="3983871" cy="2836184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1" tIns="34291" rIns="68581" bIns="34291"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824263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000">
        <p:random/>
      </p:transition>
    </mc:Choice>
    <mc:Fallback xmlns="">
      <p:transition spd="slow" advClick="0" advTm="1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19" grpId="0" animBg="1"/>
      <p:bldP spid="18" grpId="0" animBg="1"/>
      <p:bldP spid="17" grpId="0" animBg="1"/>
      <p:bldP spid="16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C208350B-360E-488C-9A60-762AD221C579}"/>
              </a:ext>
            </a:extLst>
          </p:cNvPr>
          <p:cNvSpPr/>
          <p:nvPr/>
        </p:nvSpPr>
        <p:spPr>
          <a:xfrm rot="1151270">
            <a:off x="4502944" y="3051529"/>
            <a:ext cx="7037005" cy="2442433"/>
          </a:xfrm>
          <a:prstGeom prst="rect">
            <a:avLst/>
          </a:prstGeom>
          <a:gradFill flip="none" rotWithShape="1">
            <a:gsLst>
              <a:gs pos="54000">
                <a:schemeClr val="bg1">
                  <a:lumMod val="65000"/>
                  <a:lumOff val="35000"/>
                  <a:alpha val="0"/>
                </a:schemeClr>
              </a:gs>
              <a:gs pos="0">
                <a:schemeClr val="accent1">
                  <a:alpha val="54000"/>
                  <a:lumMod val="65000"/>
                  <a:lumOff val="35000"/>
                </a:schemeClr>
              </a:gs>
              <a:gs pos="0">
                <a:schemeClr val="bg1">
                  <a:lumMod val="75000"/>
                </a:schemeClr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Shape 1875"/>
          <p:cNvSpPr/>
          <p:nvPr/>
        </p:nvSpPr>
        <p:spPr>
          <a:xfrm>
            <a:off x="5477113" y="1520312"/>
            <a:ext cx="1330092" cy="4657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t" anchorCtr="0">
            <a:spAutoFit/>
          </a:bodyPr>
          <a:lstStyle>
            <a:lvl1pPr algn="l">
              <a:lnSpc>
                <a:spcPct val="120000"/>
              </a:lnSpc>
              <a:spcBef>
                <a:spcPts val="1500"/>
              </a:spcBef>
              <a:defRPr sz="2000">
                <a:solidFill>
                  <a:srgbClr val="53585F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70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</a:rPr>
              <a:t>小白，一个资深</a:t>
            </a:r>
            <a:r>
              <a:rPr lang="en-US" altLang="zh-CN" sz="70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</a:rPr>
              <a:t>PPT</a:t>
            </a:r>
            <a:r>
              <a:rPr lang="zh-CN" altLang="en-US" sz="70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</a:rPr>
              <a:t>设计师，专注研究</a:t>
            </a:r>
            <a:r>
              <a:rPr lang="en-US" altLang="zh-CN" sz="70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</a:rPr>
              <a:t>PPT</a:t>
            </a:r>
            <a:r>
              <a:rPr lang="zh-CN" altLang="en-US" sz="70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</a:rPr>
              <a:t>多年，帮你解决</a:t>
            </a:r>
            <a:r>
              <a:rPr lang="en-US" altLang="zh-CN" sz="70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</a:rPr>
              <a:t>PPT</a:t>
            </a:r>
            <a:r>
              <a:rPr lang="zh-CN" altLang="en-US" sz="70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</a:rPr>
              <a:t>烦恼，喜欢大家多多支持，谢谢！</a:t>
            </a:r>
            <a:endParaRPr lang="en-GB" altLang="zh-CN" sz="700" dirty="0">
              <a:solidFill>
                <a:schemeClr val="bg1">
                  <a:lumMod val="50000"/>
                </a:schemeClr>
              </a:solidFill>
              <a:latin typeface="微软雅黑"/>
              <a:ea typeface="微软雅黑"/>
            </a:endParaRPr>
          </a:p>
        </p:txBody>
      </p:sp>
      <p:sp>
        <p:nvSpPr>
          <p:cNvPr id="12" name="Shape 1877"/>
          <p:cNvSpPr/>
          <p:nvPr/>
        </p:nvSpPr>
        <p:spPr>
          <a:xfrm>
            <a:off x="3894236" y="1520313"/>
            <a:ext cx="1300983" cy="13010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1"/>
          </a:solidFill>
          <a:ln w="12700" cap="flat">
            <a:solidFill>
              <a:schemeClr val="bg1"/>
            </a:solidFill>
            <a:miter lim="400000"/>
          </a:ln>
          <a:effectLst/>
        </p:spPr>
        <p:txBody>
          <a:bodyPr wrap="square" lIns="19052" tIns="19052" rIns="19052" bIns="19052" numCol="1" anchor="ctr">
            <a:noAutofit/>
          </a:bodyPr>
          <a:lstStyle/>
          <a:p>
            <a:pPr>
              <a:lnSpc>
                <a:spcPct val="120000"/>
              </a:lnSpc>
            </a:pPr>
            <a:endParaRPr sz="1300" dirty="0">
              <a:solidFill>
                <a:srgbClr val="53585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Shape 1879"/>
          <p:cNvSpPr/>
          <p:nvPr/>
        </p:nvSpPr>
        <p:spPr>
          <a:xfrm>
            <a:off x="4636406" y="2262524"/>
            <a:ext cx="1300983" cy="13010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2"/>
          </a:solidFill>
          <a:ln w="12700" cap="flat">
            <a:solidFill>
              <a:schemeClr val="bg1"/>
            </a:solidFill>
            <a:miter lim="400000"/>
          </a:ln>
          <a:effectLst/>
        </p:spPr>
        <p:txBody>
          <a:bodyPr wrap="square" lIns="19052" tIns="19052" rIns="19052" bIns="19052" numCol="1" anchor="ctr">
            <a:noAutofit/>
          </a:bodyPr>
          <a:lstStyle/>
          <a:p>
            <a:pPr>
              <a:lnSpc>
                <a:spcPct val="120000"/>
              </a:lnSpc>
            </a:pPr>
            <a:endParaRPr sz="1300" dirty="0">
              <a:solidFill>
                <a:srgbClr val="53585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Shape 1883"/>
          <p:cNvSpPr/>
          <p:nvPr/>
        </p:nvSpPr>
        <p:spPr>
          <a:xfrm>
            <a:off x="3152065" y="2262524"/>
            <a:ext cx="1300983" cy="13010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19052" tIns="19052" rIns="19052" bIns="19052" numCol="1" anchor="ctr">
            <a:noAutofit/>
          </a:bodyPr>
          <a:lstStyle/>
          <a:p>
            <a:pPr>
              <a:lnSpc>
                <a:spcPct val="120000"/>
              </a:lnSpc>
            </a:pPr>
            <a:endParaRPr sz="1300" dirty="0">
              <a:solidFill>
                <a:srgbClr val="53585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Shape 1886"/>
          <p:cNvSpPr/>
          <p:nvPr/>
        </p:nvSpPr>
        <p:spPr>
          <a:xfrm>
            <a:off x="6213147" y="3065865"/>
            <a:ext cx="1330093" cy="4657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t" anchorCtr="0">
            <a:spAutoFit/>
          </a:bodyPr>
          <a:lstStyle>
            <a:lvl1pPr algn="l">
              <a:lnSpc>
                <a:spcPct val="120000"/>
              </a:lnSpc>
              <a:spcBef>
                <a:spcPts val="1500"/>
              </a:spcBef>
              <a:defRPr sz="2000">
                <a:solidFill>
                  <a:srgbClr val="53585F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70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</a:rPr>
              <a:t>小白，一个资深</a:t>
            </a:r>
            <a:r>
              <a:rPr lang="en-US" altLang="zh-CN" sz="70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</a:rPr>
              <a:t>PPT</a:t>
            </a:r>
            <a:r>
              <a:rPr lang="zh-CN" altLang="en-US" sz="70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</a:rPr>
              <a:t>设计师，专注研究</a:t>
            </a:r>
            <a:r>
              <a:rPr lang="en-US" altLang="zh-CN" sz="70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</a:rPr>
              <a:t>PPT</a:t>
            </a:r>
            <a:r>
              <a:rPr lang="zh-CN" altLang="en-US" sz="70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</a:rPr>
              <a:t>多年，帮你解决</a:t>
            </a:r>
            <a:r>
              <a:rPr lang="en-US" altLang="zh-CN" sz="70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</a:rPr>
              <a:t>PPT</a:t>
            </a:r>
            <a:r>
              <a:rPr lang="zh-CN" altLang="en-US" sz="70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</a:rPr>
              <a:t>烦恼，喜欢大家多多支持，谢谢！</a:t>
            </a:r>
            <a:endParaRPr lang="en-GB" altLang="zh-CN" sz="700" dirty="0">
              <a:solidFill>
                <a:schemeClr val="bg1">
                  <a:lumMod val="50000"/>
                </a:schemeClr>
              </a:solidFill>
              <a:latin typeface="微软雅黑"/>
              <a:ea typeface="微软雅黑"/>
            </a:endParaRPr>
          </a:p>
        </p:txBody>
      </p:sp>
      <p:sp>
        <p:nvSpPr>
          <p:cNvPr id="21" name="Shape 1887"/>
          <p:cNvSpPr/>
          <p:nvPr/>
        </p:nvSpPr>
        <p:spPr>
          <a:xfrm>
            <a:off x="6220292" y="2884183"/>
            <a:ext cx="1155422" cy="1690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t" anchorCtr="0">
            <a:spAutoFit/>
          </a:bodyPr>
          <a:lstStyle>
            <a:lvl1pPr algn="l">
              <a:lnSpc>
                <a:spcPct val="120000"/>
              </a:lnSpc>
              <a:defRPr sz="3500">
                <a:solidFill>
                  <a:srgbClr val="53585F"/>
                </a:solidFill>
              </a:defRPr>
            </a:lvl1pPr>
          </a:lstStyle>
          <a:p>
            <a:pPr>
              <a:defRPr sz="1800">
                <a:solidFill>
                  <a:srgbClr val="000000"/>
                </a:solidFill>
              </a:defRPr>
            </a:pPr>
            <a:r>
              <a:rPr lang="zh-CN" altLang="en-US" sz="1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请关注公众号</a:t>
            </a:r>
            <a:endParaRPr lang="zh-CN" altLang="en-US" sz="10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2" name="Shape 1888"/>
          <p:cNvSpPr/>
          <p:nvPr/>
        </p:nvSpPr>
        <p:spPr>
          <a:xfrm>
            <a:off x="1543436" y="2455568"/>
            <a:ext cx="1339162" cy="4657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t" anchorCtr="0">
            <a:spAutoFit/>
          </a:bodyPr>
          <a:lstStyle>
            <a:lvl1pPr algn="r">
              <a:lnSpc>
                <a:spcPct val="120000"/>
              </a:lnSpc>
              <a:spcBef>
                <a:spcPts val="4500"/>
              </a:spcBef>
              <a:defRPr sz="2000">
                <a:solidFill>
                  <a:srgbClr val="53585F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70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</a:rPr>
              <a:t>小白，一个资深</a:t>
            </a:r>
            <a:r>
              <a:rPr lang="en-US" altLang="zh-CN" sz="70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</a:rPr>
              <a:t>PPT</a:t>
            </a:r>
            <a:r>
              <a:rPr lang="zh-CN" altLang="en-US" sz="70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</a:rPr>
              <a:t>设计师，专注研究</a:t>
            </a:r>
            <a:r>
              <a:rPr lang="en-US" altLang="zh-CN" sz="70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</a:rPr>
              <a:t>PPT</a:t>
            </a:r>
            <a:r>
              <a:rPr lang="zh-CN" altLang="en-US" sz="70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</a:rPr>
              <a:t>多年，帮你解决</a:t>
            </a:r>
            <a:r>
              <a:rPr lang="en-US" altLang="zh-CN" sz="70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</a:rPr>
              <a:t>PPT</a:t>
            </a:r>
            <a:r>
              <a:rPr lang="zh-CN" altLang="en-US" sz="70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</a:rPr>
              <a:t>烦恼，喜欢大家多多支持，谢谢！</a:t>
            </a:r>
            <a:endParaRPr lang="en-GB" altLang="zh-CN" sz="700" dirty="0">
              <a:solidFill>
                <a:schemeClr val="bg1">
                  <a:lumMod val="50000"/>
                </a:schemeClr>
              </a:solidFill>
              <a:latin typeface="微软雅黑"/>
              <a:ea typeface="微软雅黑"/>
            </a:endParaRPr>
          </a:p>
        </p:txBody>
      </p:sp>
      <p:sp>
        <p:nvSpPr>
          <p:cNvPr id="23" name="Shape 1889"/>
          <p:cNvSpPr/>
          <p:nvPr/>
        </p:nvSpPr>
        <p:spPr>
          <a:xfrm>
            <a:off x="1728497" y="2257314"/>
            <a:ext cx="1155422" cy="1690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t" anchorCtr="0">
            <a:spAutoFit/>
          </a:bodyPr>
          <a:lstStyle>
            <a:lvl1pPr algn="r">
              <a:defRPr sz="3500">
                <a:solidFill>
                  <a:srgbClr val="53585F"/>
                </a:solidFill>
              </a:defRPr>
            </a:lvl1pPr>
          </a:lstStyle>
          <a:p>
            <a:pPr>
              <a:lnSpc>
                <a:spcPct val="120000"/>
              </a:lnSpc>
              <a:defRPr sz="1800">
                <a:solidFill>
                  <a:srgbClr val="000000"/>
                </a:solidFill>
              </a:defRPr>
            </a:pPr>
            <a:r>
              <a:rPr lang="zh-CN" altLang="en-US" sz="1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请关注公众号</a:t>
            </a:r>
            <a:endParaRPr sz="10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5" name="Shape 1891"/>
          <p:cNvSpPr/>
          <p:nvPr/>
        </p:nvSpPr>
        <p:spPr>
          <a:xfrm>
            <a:off x="2399444" y="3687716"/>
            <a:ext cx="1155422" cy="1690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t" anchorCtr="0">
            <a:spAutoFit/>
          </a:bodyPr>
          <a:lstStyle>
            <a:lvl1pPr algn="r">
              <a:defRPr sz="3500">
                <a:solidFill>
                  <a:srgbClr val="53585F"/>
                </a:solidFill>
              </a:defRPr>
            </a:lvl1pPr>
          </a:lstStyle>
          <a:p>
            <a:pPr>
              <a:lnSpc>
                <a:spcPct val="120000"/>
              </a:lnSpc>
              <a:defRPr sz="1800">
                <a:solidFill>
                  <a:srgbClr val="000000"/>
                </a:solidFill>
              </a:defRPr>
            </a:pPr>
            <a:r>
              <a:rPr lang="zh-CN" altLang="en-US" sz="1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请关注公众号</a:t>
            </a:r>
            <a:endParaRPr lang="zh-CN" altLang="en-US" sz="10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4294967295"/>
          </p:nvPr>
        </p:nvSpPr>
        <p:spPr>
          <a:xfrm>
            <a:off x="5508898" y="1303338"/>
            <a:ext cx="1630363" cy="169021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/>
          <a:p>
            <a:pPr marL="0" indent="0">
              <a:lnSpc>
                <a:spcPct val="120000"/>
              </a:lnSpc>
              <a:buNone/>
              <a:defRPr sz="1800">
                <a:solidFill>
                  <a:srgbClr val="000000"/>
                </a:solidFill>
              </a:defRPr>
            </a:pPr>
            <a:r>
              <a:rPr lang="zh-CN" altLang="en-US" sz="1000" b="1"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请关注公众号</a:t>
            </a:r>
            <a:endParaRPr lang="zh-CN" altLang="en-US" sz="1000" b="1" dirty="0"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2225520" y="3883025"/>
            <a:ext cx="1339162" cy="46570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pPr marL="0" indent="0" algn="r">
              <a:lnSpc>
                <a:spcPct val="150000"/>
              </a:lnSpc>
              <a:buNone/>
            </a:pPr>
            <a:r>
              <a:rPr lang="zh-CN" altLang="en-US" sz="70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</a:rPr>
              <a:t>小白，一个资深</a:t>
            </a:r>
            <a:r>
              <a:rPr lang="en-US" altLang="zh-CN" sz="70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</a:rPr>
              <a:t>PPT</a:t>
            </a:r>
            <a:r>
              <a:rPr lang="zh-CN" altLang="en-US" sz="70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</a:rPr>
              <a:t>设计师，专注研究</a:t>
            </a:r>
            <a:r>
              <a:rPr lang="en-US" altLang="zh-CN" sz="70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</a:rPr>
              <a:t>PPT</a:t>
            </a:r>
            <a:r>
              <a:rPr lang="zh-CN" altLang="en-US" sz="70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</a:rPr>
              <a:t>多年，帮你解决</a:t>
            </a:r>
            <a:r>
              <a:rPr lang="en-US" altLang="zh-CN" sz="70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</a:rPr>
              <a:t>PPT</a:t>
            </a:r>
            <a:r>
              <a:rPr lang="zh-CN" altLang="en-US" sz="70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</a:rPr>
              <a:t>烦恼，喜欢大家多多支持，谢谢！</a:t>
            </a:r>
            <a:endParaRPr lang="en-GB" altLang="zh-CN" sz="700" dirty="0">
              <a:solidFill>
                <a:schemeClr val="bg1">
                  <a:lumMod val="50000"/>
                </a:schemeClr>
              </a:solidFill>
              <a:latin typeface="微软雅黑"/>
              <a:ea typeface="微软雅黑"/>
            </a:endParaRPr>
          </a:p>
        </p:txBody>
      </p:sp>
      <p:sp>
        <p:nvSpPr>
          <p:cNvPr id="27" name="Text Placeholder 3"/>
          <p:cNvSpPr txBox="1">
            <a:spLocks/>
          </p:cNvSpPr>
          <p:nvPr/>
        </p:nvSpPr>
        <p:spPr>
          <a:xfrm>
            <a:off x="4236524" y="1962960"/>
            <a:ext cx="616406" cy="457053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rgbClr val="FCFCF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Arial" panose="020B0604020202020204" pitchFamily="34" charset="0"/>
              </a:rPr>
              <a:t>请替换文字内容</a:t>
            </a:r>
            <a:endParaRPr lang="id-ID" sz="1000" dirty="0">
              <a:solidFill>
                <a:srgbClr val="FCFCF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6" name="Shape 1881"/>
          <p:cNvSpPr/>
          <p:nvPr/>
        </p:nvSpPr>
        <p:spPr>
          <a:xfrm>
            <a:off x="3894236" y="3004736"/>
            <a:ext cx="1300983" cy="13010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3"/>
          </a:solidFill>
          <a:ln w="12700" cap="flat">
            <a:solidFill>
              <a:schemeClr val="bg1"/>
            </a:solidFill>
            <a:miter lim="400000"/>
          </a:ln>
          <a:effectLst/>
        </p:spPr>
        <p:txBody>
          <a:bodyPr wrap="square" lIns="19052" tIns="19052" rIns="19052" bIns="19052" numCol="1" anchor="ctr">
            <a:noAutofit/>
          </a:bodyPr>
          <a:lstStyle/>
          <a:p>
            <a:pPr>
              <a:lnSpc>
                <a:spcPct val="120000"/>
              </a:lnSpc>
            </a:pPr>
            <a:endParaRPr sz="1300" dirty="0">
              <a:solidFill>
                <a:srgbClr val="53585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 Placeholder 3"/>
          <p:cNvSpPr txBox="1">
            <a:spLocks/>
          </p:cNvSpPr>
          <p:nvPr/>
        </p:nvSpPr>
        <p:spPr>
          <a:xfrm>
            <a:off x="4978695" y="2705171"/>
            <a:ext cx="616406" cy="457053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rgbClr val="FCFCF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Arial" panose="020B0604020202020204" pitchFamily="34" charset="0"/>
              </a:rPr>
              <a:t>请替换文字内容</a:t>
            </a:r>
            <a:endParaRPr lang="id-ID" sz="1000" dirty="0">
              <a:solidFill>
                <a:srgbClr val="FCFCF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9" name="Text Placeholder 3"/>
          <p:cNvSpPr txBox="1">
            <a:spLocks/>
          </p:cNvSpPr>
          <p:nvPr/>
        </p:nvSpPr>
        <p:spPr>
          <a:xfrm>
            <a:off x="4236524" y="3447383"/>
            <a:ext cx="616406" cy="457053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rgbClr val="FCFCF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Arial" panose="020B0604020202020204" pitchFamily="34" charset="0"/>
              </a:rPr>
              <a:t>请替换文字内容</a:t>
            </a:r>
            <a:endParaRPr lang="id-ID" sz="1000" dirty="0">
              <a:solidFill>
                <a:srgbClr val="FCFCF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30" name="Shape 1883"/>
          <p:cNvSpPr/>
          <p:nvPr/>
        </p:nvSpPr>
        <p:spPr>
          <a:xfrm>
            <a:off x="3150793" y="2262524"/>
            <a:ext cx="1300983" cy="13010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4"/>
          </a:solidFill>
          <a:ln w="12700" cap="flat">
            <a:solidFill>
              <a:schemeClr val="bg1"/>
            </a:solidFill>
            <a:miter lim="400000"/>
          </a:ln>
          <a:effectLst/>
        </p:spPr>
        <p:txBody>
          <a:bodyPr wrap="square" lIns="19052" tIns="19052" rIns="19052" bIns="19052" numCol="1" anchor="ctr">
            <a:noAutofit/>
          </a:bodyPr>
          <a:lstStyle/>
          <a:p>
            <a:pPr>
              <a:lnSpc>
                <a:spcPct val="120000"/>
              </a:lnSpc>
            </a:pPr>
            <a:endParaRPr sz="1300" dirty="0">
              <a:solidFill>
                <a:srgbClr val="53585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 Placeholder 3"/>
          <p:cNvSpPr txBox="1">
            <a:spLocks/>
          </p:cNvSpPr>
          <p:nvPr/>
        </p:nvSpPr>
        <p:spPr>
          <a:xfrm>
            <a:off x="3494353" y="2705171"/>
            <a:ext cx="616406" cy="457053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rgbClr val="FCFCF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Arial" panose="020B0604020202020204" pitchFamily="34" charset="0"/>
              </a:rPr>
              <a:t>请替换文字内容</a:t>
            </a:r>
            <a:endParaRPr lang="id-ID" sz="1000" dirty="0">
              <a:solidFill>
                <a:srgbClr val="FCFCF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7517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1" dur="250" autoRev="1" fill="remove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2" dur="250" autoRev="1" fill="remove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3" dur="250" autoRev="1" fill="remove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250" autoRev="1" fill="remove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9" grpId="0" animBg="1"/>
      <p:bldP spid="12" grpId="0" animBg="1"/>
      <p:bldP spid="14" grpId="0" animBg="1"/>
      <p:bldP spid="18" grpId="0" animBg="1"/>
      <p:bldP spid="20" grpId="0" animBg="1"/>
      <p:bldP spid="21" grpId="0" animBg="1"/>
      <p:bldP spid="22" grpId="0" animBg="1"/>
      <p:bldP spid="23" grpId="0" animBg="1"/>
      <p:bldP spid="25" grpId="0" animBg="1"/>
      <p:bldP spid="4" grpId="0" build="p"/>
      <p:bldP spid="5" grpId="0" build="p"/>
      <p:bldP spid="27" grpId="0"/>
      <p:bldP spid="16" grpId="0" animBg="1"/>
      <p:bldP spid="26" grpId="0"/>
      <p:bldP spid="29" grpId="0"/>
      <p:bldP spid="30" grpId="0" animBg="1"/>
      <p:bldP spid="30" grpId="1" animBg="1"/>
      <p:bldP spid="2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4710B829-60B6-4EB7-AD00-AA3115FE44BF}"/>
              </a:ext>
            </a:extLst>
          </p:cNvPr>
          <p:cNvSpPr/>
          <p:nvPr/>
        </p:nvSpPr>
        <p:spPr>
          <a:xfrm rot="1151270">
            <a:off x="7813826" y="1870236"/>
            <a:ext cx="3011357" cy="1227596"/>
          </a:xfrm>
          <a:prstGeom prst="rect">
            <a:avLst/>
          </a:prstGeom>
          <a:gradFill flip="none" rotWithShape="1">
            <a:gsLst>
              <a:gs pos="54000">
                <a:schemeClr val="bg1">
                  <a:lumMod val="65000"/>
                  <a:lumOff val="35000"/>
                  <a:alpha val="0"/>
                </a:schemeClr>
              </a:gs>
              <a:gs pos="0">
                <a:schemeClr val="accent1">
                  <a:alpha val="54000"/>
                  <a:lumMod val="65000"/>
                  <a:lumOff val="35000"/>
                </a:schemeClr>
              </a:gs>
              <a:gs pos="0">
                <a:schemeClr val="bg1">
                  <a:lumMod val="75000"/>
                </a:schemeClr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09BBC00D-0542-419A-96D5-F24B424FEDDD}"/>
              </a:ext>
            </a:extLst>
          </p:cNvPr>
          <p:cNvSpPr/>
          <p:nvPr/>
        </p:nvSpPr>
        <p:spPr>
          <a:xfrm rot="1151270">
            <a:off x="4525450" y="2690743"/>
            <a:ext cx="6891615" cy="2809404"/>
          </a:xfrm>
          <a:prstGeom prst="rect">
            <a:avLst/>
          </a:prstGeom>
          <a:gradFill flip="none" rotWithShape="1">
            <a:gsLst>
              <a:gs pos="54000">
                <a:schemeClr val="bg1">
                  <a:lumMod val="65000"/>
                  <a:lumOff val="35000"/>
                  <a:alpha val="0"/>
                </a:schemeClr>
              </a:gs>
              <a:gs pos="0">
                <a:schemeClr val="accent1">
                  <a:alpha val="54000"/>
                  <a:lumMod val="65000"/>
                  <a:lumOff val="35000"/>
                </a:schemeClr>
              </a:gs>
              <a:gs pos="0">
                <a:schemeClr val="bg1">
                  <a:lumMod val="75000"/>
                </a:schemeClr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7" name="Rectangle 57"/>
          <p:cNvSpPr/>
          <p:nvPr/>
        </p:nvSpPr>
        <p:spPr>
          <a:xfrm>
            <a:off x="1061034" y="1396658"/>
            <a:ext cx="7031323" cy="119295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2" tIns="34292" rIns="68582" bIns="34292" rtlCol="0" anchor="ctr"/>
          <a:lstStyle/>
          <a:p>
            <a:pPr algn="ctr"/>
            <a:endParaRPr lang="en-US"/>
          </a:p>
        </p:txBody>
      </p:sp>
      <p:grpSp>
        <p:nvGrpSpPr>
          <p:cNvPr id="4" name="Group 5"/>
          <p:cNvGrpSpPr/>
          <p:nvPr/>
        </p:nvGrpSpPr>
        <p:grpSpPr>
          <a:xfrm>
            <a:off x="2912962" y="2922497"/>
            <a:ext cx="213635" cy="213635"/>
            <a:chOff x="3095948" y="2884213"/>
            <a:chExt cx="262890" cy="262890"/>
          </a:xfrm>
        </p:grpSpPr>
        <p:sp>
          <p:nvSpPr>
            <p:cNvPr id="45" name="Oval 26"/>
            <p:cNvSpPr/>
            <p:nvPr/>
          </p:nvSpPr>
          <p:spPr>
            <a:xfrm>
              <a:off x="3095948" y="2884213"/>
              <a:ext cx="262890" cy="26289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46" name="Freeform 46"/>
            <p:cNvSpPr>
              <a:spLocks noEditPoints="1"/>
            </p:cNvSpPr>
            <p:nvPr/>
          </p:nvSpPr>
          <p:spPr bwMode="auto">
            <a:xfrm>
              <a:off x="3165325" y="2946297"/>
              <a:ext cx="136200" cy="137134"/>
            </a:xfrm>
            <a:custGeom>
              <a:avLst/>
              <a:gdLst>
                <a:gd name="T0" fmla="*/ 0 w 221"/>
                <a:gd name="T1" fmla="*/ 83 h 222"/>
                <a:gd name="T2" fmla="*/ 11 w 221"/>
                <a:gd name="T3" fmla="*/ 54 h 222"/>
                <a:gd name="T4" fmla="*/ 43 w 221"/>
                <a:gd name="T5" fmla="*/ 62 h 222"/>
                <a:gd name="T6" fmla="*/ 51 w 221"/>
                <a:gd name="T7" fmla="*/ 52 h 222"/>
                <a:gd name="T8" fmla="*/ 60 w 221"/>
                <a:gd name="T9" fmla="*/ 44 h 222"/>
                <a:gd name="T10" fmla="*/ 52 w 221"/>
                <a:gd name="T11" fmla="*/ 13 h 222"/>
                <a:gd name="T12" fmla="*/ 80 w 221"/>
                <a:gd name="T13" fmla="*/ 1 h 222"/>
                <a:gd name="T14" fmla="*/ 97 w 221"/>
                <a:gd name="T15" fmla="*/ 29 h 222"/>
                <a:gd name="T16" fmla="*/ 103 w 221"/>
                <a:gd name="T17" fmla="*/ 28 h 222"/>
                <a:gd name="T18" fmla="*/ 110 w 221"/>
                <a:gd name="T19" fmla="*/ 28 h 222"/>
                <a:gd name="T20" fmla="*/ 122 w 221"/>
                <a:gd name="T21" fmla="*/ 29 h 222"/>
                <a:gd name="T22" fmla="*/ 138 w 221"/>
                <a:gd name="T23" fmla="*/ 0 h 222"/>
                <a:gd name="T24" fmla="*/ 167 w 221"/>
                <a:gd name="T25" fmla="*/ 12 h 222"/>
                <a:gd name="T26" fmla="*/ 159 w 221"/>
                <a:gd name="T27" fmla="*/ 44 h 222"/>
                <a:gd name="T28" fmla="*/ 169 w 221"/>
                <a:gd name="T29" fmla="*/ 52 h 222"/>
                <a:gd name="T30" fmla="*/ 177 w 221"/>
                <a:gd name="T31" fmla="*/ 61 h 222"/>
                <a:gd name="T32" fmla="*/ 209 w 221"/>
                <a:gd name="T33" fmla="*/ 53 h 222"/>
                <a:gd name="T34" fmla="*/ 221 w 221"/>
                <a:gd name="T35" fmla="*/ 81 h 222"/>
                <a:gd name="T36" fmla="*/ 192 w 221"/>
                <a:gd name="T37" fmla="*/ 98 h 222"/>
                <a:gd name="T38" fmla="*/ 193 w 221"/>
                <a:gd name="T39" fmla="*/ 104 h 222"/>
                <a:gd name="T40" fmla="*/ 193 w 221"/>
                <a:gd name="T41" fmla="*/ 111 h 222"/>
                <a:gd name="T42" fmla="*/ 193 w 221"/>
                <a:gd name="T43" fmla="*/ 123 h 222"/>
                <a:gd name="T44" fmla="*/ 221 w 221"/>
                <a:gd name="T45" fmla="*/ 139 h 222"/>
                <a:gd name="T46" fmla="*/ 210 w 221"/>
                <a:gd name="T47" fmla="*/ 168 h 222"/>
                <a:gd name="T48" fmla="*/ 178 w 221"/>
                <a:gd name="T49" fmla="*/ 160 h 222"/>
                <a:gd name="T50" fmla="*/ 169 w 221"/>
                <a:gd name="T51" fmla="*/ 170 h 222"/>
                <a:gd name="T52" fmla="*/ 160 w 221"/>
                <a:gd name="T53" fmla="*/ 178 h 222"/>
                <a:gd name="T54" fmla="*/ 169 w 221"/>
                <a:gd name="T55" fmla="*/ 209 h 222"/>
                <a:gd name="T56" fmla="*/ 141 w 221"/>
                <a:gd name="T57" fmla="*/ 221 h 222"/>
                <a:gd name="T58" fmla="*/ 124 w 221"/>
                <a:gd name="T59" fmla="*/ 193 h 222"/>
                <a:gd name="T60" fmla="*/ 117 w 221"/>
                <a:gd name="T61" fmla="*/ 194 h 222"/>
                <a:gd name="T62" fmla="*/ 110 w 221"/>
                <a:gd name="T63" fmla="*/ 194 h 222"/>
                <a:gd name="T64" fmla="*/ 99 w 221"/>
                <a:gd name="T65" fmla="*/ 193 h 222"/>
                <a:gd name="T66" fmla="*/ 82 w 221"/>
                <a:gd name="T67" fmla="*/ 222 h 222"/>
                <a:gd name="T68" fmla="*/ 54 w 221"/>
                <a:gd name="T69" fmla="*/ 210 h 222"/>
                <a:gd name="T70" fmla="*/ 62 w 221"/>
                <a:gd name="T71" fmla="*/ 178 h 222"/>
                <a:gd name="T72" fmla="*/ 52 w 221"/>
                <a:gd name="T73" fmla="*/ 170 h 222"/>
                <a:gd name="T74" fmla="*/ 44 w 221"/>
                <a:gd name="T75" fmla="*/ 161 h 222"/>
                <a:gd name="T76" fmla="*/ 12 w 221"/>
                <a:gd name="T77" fmla="*/ 169 h 222"/>
                <a:gd name="T78" fmla="*/ 0 w 221"/>
                <a:gd name="T79" fmla="*/ 141 h 222"/>
                <a:gd name="T80" fmla="*/ 28 w 221"/>
                <a:gd name="T81" fmla="*/ 124 h 222"/>
                <a:gd name="T82" fmla="*/ 27 w 221"/>
                <a:gd name="T83" fmla="*/ 118 h 222"/>
                <a:gd name="T84" fmla="*/ 27 w 221"/>
                <a:gd name="T85" fmla="*/ 111 h 222"/>
                <a:gd name="T86" fmla="*/ 28 w 221"/>
                <a:gd name="T87" fmla="*/ 99 h 222"/>
                <a:gd name="T88" fmla="*/ 0 w 221"/>
                <a:gd name="T89" fmla="*/ 83 h 222"/>
                <a:gd name="T90" fmla="*/ 69 w 221"/>
                <a:gd name="T91" fmla="*/ 111 h 222"/>
                <a:gd name="T92" fmla="*/ 72 w 221"/>
                <a:gd name="T93" fmla="*/ 126 h 222"/>
                <a:gd name="T94" fmla="*/ 80 w 221"/>
                <a:gd name="T95" fmla="*/ 140 h 222"/>
                <a:gd name="T96" fmla="*/ 93 w 221"/>
                <a:gd name="T97" fmla="*/ 149 h 222"/>
                <a:gd name="T98" fmla="*/ 110 w 221"/>
                <a:gd name="T99" fmla="*/ 153 h 222"/>
                <a:gd name="T100" fmla="*/ 125 w 221"/>
                <a:gd name="T101" fmla="*/ 150 h 222"/>
                <a:gd name="T102" fmla="*/ 139 w 221"/>
                <a:gd name="T103" fmla="*/ 141 h 222"/>
                <a:gd name="T104" fmla="*/ 148 w 221"/>
                <a:gd name="T105" fmla="*/ 128 h 222"/>
                <a:gd name="T106" fmla="*/ 152 w 221"/>
                <a:gd name="T107" fmla="*/ 111 h 222"/>
                <a:gd name="T108" fmla="*/ 149 w 221"/>
                <a:gd name="T109" fmla="*/ 96 h 222"/>
                <a:gd name="T110" fmla="*/ 141 w 221"/>
                <a:gd name="T111" fmla="*/ 82 h 222"/>
                <a:gd name="T112" fmla="*/ 127 w 221"/>
                <a:gd name="T113" fmla="*/ 73 h 222"/>
                <a:gd name="T114" fmla="*/ 110 w 221"/>
                <a:gd name="T115" fmla="*/ 69 h 222"/>
                <a:gd name="T116" fmla="*/ 95 w 221"/>
                <a:gd name="T117" fmla="*/ 72 h 222"/>
                <a:gd name="T118" fmla="*/ 82 w 221"/>
                <a:gd name="T119" fmla="*/ 81 h 222"/>
                <a:gd name="T120" fmla="*/ 72 w 221"/>
                <a:gd name="T121" fmla="*/ 94 h 222"/>
                <a:gd name="T122" fmla="*/ 69 w 221"/>
                <a:gd name="T123" fmla="*/ 111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1" h="222">
                  <a:moveTo>
                    <a:pt x="0" y="83"/>
                  </a:moveTo>
                  <a:cubicBezTo>
                    <a:pt x="2" y="74"/>
                    <a:pt x="6" y="64"/>
                    <a:pt x="11" y="54"/>
                  </a:cubicBezTo>
                  <a:cubicBezTo>
                    <a:pt x="43" y="62"/>
                    <a:pt x="43" y="62"/>
                    <a:pt x="43" y="62"/>
                  </a:cubicBezTo>
                  <a:cubicBezTo>
                    <a:pt x="45" y="59"/>
                    <a:pt x="48" y="55"/>
                    <a:pt x="51" y="52"/>
                  </a:cubicBezTo>
                  <a:cubicBezTo>
                    <a:pt x="54" y="49"/>
                    <a:pt x="57" y="47"/>
                    <a:pt x="60" y="44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61" y="7"/>
                    <a:pt x="70" y="3"/>
                    <a:pt x="80" y="1"/>
                  </a:cubicBezTo>
                  <a:cubicBezTo>
                    <a:pt x="97" y="29"/>
                    <a:pt x="97" y="29"/>
                    <a:pt x="97" y="29"/>
                  </a:cubicBezTo>
                  <a:cubicBezTo>
                    <a:pt x="99" y="29"/>
                    <a:pt x="101" y="28"/>
                    <a:pt x="103" y="28"/>
                  </a:cubicBezTo>
                  <a:cubicBezTo>
                    <a:pt x="105" y="28"/>
                    <a:pt x="108" y="28"/>
                    <a:pt x="110" y="28"/>
                  </a:cubicBezTo>
                  <a:cubicBezTo>
                    <a:pt x="114" y="28"/>
                    <a:pt x="118" y="28"/>
                    <a:pt x="122" y="29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47" y="2"/>
                    <a:pt x="157" y="6"/>
                    <a:pt x="167" y="12"/>
                  </a:cubicBezTo>
                  <a:cubicBezTo>
                    <a:pt x="159" y="44"/>
                    <a:pt x="159" y="44"/>
                    <a:pt x="159" y="44"/>
                  </a:cubicBezTo>
                  <a:cubicBezTo>
                    <a:pt x="163" y="46"/>
                    <a:pt x="166" y="49"/>
                    <a:pt x="169" y="52"/>
                  </a:cubicBezTo>
                  <a:cubicBezTo>
                    <a:pt x="172" y="55"/>
                    <a:pt x="175" y="58"/>
                    <a:pt x="177" y="61"/>
                  </a:cubicBezTo>
                  <a:cubicBezTo>
                    <a:pt x="209" y="53"/>
                    <a:pt x="209" y="53"/>
                    <a:pt x="209" y="53"/>
                  </a:cubicBezTo>
                  <a:cubicBezTo>
                    <a:pt x="214" y="61"/>
                    <a:pt x="218" y="71"/>
                    <a:pt x="221" y="81"/>
                  </a:cubicBezTo>
                  <a:cubicBezTo>
                    <a:pt x="192" y="98"/>
                    <a:pt x="192" y="98"/>
                    <a:pt x="192" y="98"/>
                  </a:cubicBezTo>
                  <a:cubicBezTo>
                    <a:pt x="193" y="100"/>
                    <a:pt x="193" y="102"/>
                    <a:pt x="193" y="104"/>
                  </a:cubicBezTo>
                  <a:cubicBezTo>
                    <a:pt x="193" y="106"/>
                    <a:pt x="193" y="108"/>
                    <a:pt x="193" y="111"/>
                  </a:cubicBezTo>
                  <a:cubicBezTo>
                    <a:pt x="193" y="115"/>
                    <a:pt x="193" y="119"/>
                    <a:pt x="193" y="123"/>
                  </a:cubicBezTo>
                  <a:cubicBezTo>
                    <a:pt x="221" y="139"/>
                    <a:pt x="221" y="139"/>
                    <a:pt x="221" y="139"/>
                  </a:cubicBezTo>
                  <a:cubicBezTo>
                    <a:pt x="219" y="148"/>
                    <a:pt x="215" y="158"/>
                    <a:pt x="210" y="168"/>
                  </a:cubicBezTo>
                  <a:cubicBezTo>
                    <a:pt x="178" y="160"/>
                    <a:pt x="178" y="160"/>
                    <a:pt x="178" y="160"/>
                  </a:cubicBezTo>
                  <a:cubicBezTo>
                    <a:pt x="175" y="163"/>
                    <a:pt x="172" y="167"/>
                    <a:pt x="169" y="170"/>
                  </a:cubicBezTo>
                  <a:cubicBezTo>
                    <a:pt x="167" y="173"/>
                    <a:pt x="164" y="175"/>
                    <a:pt x="160" y="178"/>
                  </a:cubicBezTo>
                  <a:cubicBezTo>
                    <a:pt x="169" y="209"/>
                    <a:pt x="169" y="209"/>
                    <a:pt x="169" y="209"/>
                  </a:cubicBezTo>
                  <a:cubicBezTo>
                    <a:pt x="160" y="215"/>
                    <a:pt x="151" y="219"/>
                    <a:pt x="141" y="221"/>
                  </a:cubicBezTo>
                  <a:cubicBezTo>
                    <a:pt x="124" y="193"/>
                    <a:pt x="124" y="193"/>
                    <a:pt x="124" y="193"/>
                  </a:cubicBezTo>
                  <a:cubicBezTo>
                    <a:pt x="122" y="193"/>
                    <a:pt x="120" y="194"/>
                    <a:pt x="117" y="194"/>
                  </a:cubicBezTo>
                  <a:cubicBezTo>
                    <a:pt x="115" y="194"/>
                    <a:pt x="113" y="194"/>
                    <a:pt x="110" y="194"/>
                  </a:cubicBezTo>
                  <a:cubicBezTo>
                    <a:pt x="106" y="194"/>
                    <a:pt x="103" y="194"/>
                    <a:pt x="99" y="193"/>
                  </a:cubicBezTo>
                  <a:cubicBezTo>
                    <a:pt x="82" y="222"/>
                    <a:pt x="82" y="222"/>
                    <a:pt x="82" y="222"/>
                  </a:cubicBezTo>
                  <a:cubicBezTo>
                    <a:pt x="73" y="220"/>
                    <a:pt x="64" y="216"/>
                    <a:pt x="54" y="210"/>
                  </a:cubicBezTo>
                  <a:cubicBezTo>
                    <a:pt x="62" y="178"/>
                    <a:pt x="62" y="178"/>
                    <a:pt x="62" y="178"/>
                  </a:cubicBezTo>
                  <a:cubicBezTo>
                    <a:pt x="58" y="176"/>
                    <a:pt x="55" y="173"/>
                    <a:pt x="52" y="170"/>
                  </a:cubicBezTo>
                  <a:cubicBezTo>
                    <a:pt x="49" y="167"/>
                    <a:pt x="46" y="164"/>
                    <a:pt x="44" y="161"/>
                  </a:cubicBezTo>
                  <a:cubicBezTo>
                    <a:pt x="12" y="169"/>
                    <a:pt x="12" y="169"/>
                    <a:pt x="12" y="169"/>
                  </a:cubicBezTo>
                  <a:cubicBezTo>
                    <a:pt x="7" y="161"/>
                    <a:pt x="3" y="151"/>
                    <a:pt x="0" y="141"/>
                  </a:cubicBezTo>
                  <a:cubicBezTo>
                    <a:pt x="28" y="124"/>
                    <a:pt x="28" y="124"/>
                    <a:pt x="28" y="124"/>
                  </a:cubicBezTo>
                  <a:cubicBezTo>
                    <a:pt x="28" y="122"/>
                    <a:pt x="28" y="120"/>
                    <a:pt x="27" y="118"/>
                  </a:cubicBezTo>
                  <a:cubicBezTo>
                    <a:pt x="27" y="116"/>
                    <a:pt x="27" y="114"/>
                    <a:pt x="27" y="111"/>
                  </a:cubicBezTo>
                  <a:cubicBezTo>
                    <a:pt x="27" y="107"/>
                    <a:pt x="27" y="103"/>
                    <a:pt x="28" y="99"/>
                  </a:cubicBezTo>
                  <a:lnTo>
                    <a:pt x="0" y="83"/>
                  </a:lnTo>
                  <a:close/>
                  <a:moveTo>
                    <a:pt x="69" y="111"/>
                  </a:moveTo>
                  <a:cubicBezTo>
                    <a:pt x="69" y="116"/>
                    <a:pt x="70" y="121"/>
                    <a:pt x="72" y="126"/>
                  </a:cubicBezTo>
                  <a:cubicBezTo>
                    <a:pt x="74" y="131"/>
                    <a:pt x="76" y="136"/>
                    <a:pt x="80" y="140"/>
                  </a:cubicBezTo>
                  <a:cubicBezTo>
                    <a:pt x="84" y="144"/>
                    <a:pt x="88" y="147"/>
                    <a:pt x="93" y="149"/>
                  </a:cubicBezTo>
                  <a:cubicBezTo>
                    <a:pt x="98" y="151"/>
                    <a:pt x="104" y="153"/>
                    <a:pt x="110" y="153"/>
                  </a:cubicBezTo>
                  <a:cubicBezTo>
                    <a:pt x="115" y="153"/>
                    <a:pt x="120" y="152"/>
                    <a:pt x="125" y="150"/>
                  </a:cubicBezTo>
                  <a:cubicBezTo>
                    <a:pt x="130" y="148"/>
                    <a:pt x="135" y="145"/>
                    <a:pt x="139" y="141"/>
                  </a:cubicBezTo>
                  <a:cubicBezTo>
                    <a:pt x="143" y="138"/>
                    <a:pt x="146" y="133"/>
                    <a:pt x="148" y="128"/>
                  </a:cubicBezTo>
                  <a:cubicBezTo>
                    <a:pt x="151" y="123"/>
                    <a:pt x="152" y="117"/>
                    <a:pt x="152" y="111"/>
                  </a:cubicBezTo>
                  <a:cubicBezTo>
                    <a:pt x="152" y="106"/>
                    <a:pt x="151" y="101"/>
                    <a:pt x="149" y="96"/>
                  </a:cubicBezTo>
                  <a:cubicBezTo>
                    <a:pt x="147" y="91"/>
                    <a:pt x="144" y="86"/>
                    <a:pt x="141" y="82"/>
                  </a:cubicBezTo>
                  <a:cubicBezTo>
                    <a:pt x="137" y="78"/>
                    <a:pt x="132" y="75"/>
                    <a:pt x="127" y="73"/>
                  </a:cubicBezTo>
                  <a:cubicBezTo>
                    <a:pt x="122" y="71"/>
                    <a:pt x="117" y="69"/>
                    <a:pt x="110" y="69"/>
                  </a:cubicBezTo>
                  <a:cubicBezTo>
                    <a:pt x="105" y="69"/>
                    <a:pt x="100" y="70"/>
                    <a:pt x="95" y="72"/>
                  </a:cubicBezTo>
                  <a:cubicBezTo>
                    <a:pt x="90" y="74"/>
                    <a:pt x="86" y="77"/>
                    <a:pt x="82" y="81"/>
                  </a:cubicBezTo>
                  <a:cubicBezTo>
                    <a:pt x="78" y="84"/>
                    <a:pt x="75" y="89"/>
                    <a:pt x="72" y="94"/>
                  </a:cubicBezTo>
                  <a:cubicBezTo>
                    <a:pt x="70" y="99"/>
                    <a:pt x="69" y="105"/>
                    <a:pt x="69" y="1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9077" tIns="49539" rIns="99077" bIns="49539" numCol="1" anchor="t" anchorCtr="0" compatLnSpc="1"/>
            <a:lstStyle/>
            <a:p>
              <a:endParaRPr 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5" name="Group 3"/>
          <p:cNvGrpSpPr/>
          <p:nvPr/>
        </p:nvGrpSpPr>
        <p:grpSpPr>
          <a:xfrm>
            <a:off x="2912962" y="3560414"/>
            <a:ext cx="213635" cy="213635"/>
            <a:chOff x="3095948" y="3541539"/>
            <a:chExt cx="262890" cy="262890"/>
          </a:xfrm>
        </p:grpSpPr>
        <p:sp>
          <p:nvSpPr>
            <p:cNvPr id="48" name="Oval 28"/>
            <p:cNvSpPr/>
            <p:nvPr/>
          </p:nvSpPr>
          <p:spPr>
            <a:xfrm>
              <a:off x="3095948" y="3541539"/>
              <a:ext cx="262890" cy="26289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49" name="Freeform 98"/>
            <p:cNvSpPr>
              <a:spLocks noEditPoints="1"/>
            </p:cNvSpPr>
            <p:nvPr/>
          </p:nvSpPr>
          <p:spPr bwMode="auto">
            <a:xfrm>
              <a:off x="3166024" y="3613260"/>
              <a:ext cx="134802" cy="116108"/>
            </a:xfrm>
            <a:custGeom>
              <a:avLst/>
              <a:gdLst>
                <a:gd name="T0" fmla="*/ 37 w 208"/>
                <a:gd name="T1" fmla="*/ 79 h 179"/>
                <a:gd name="T2" fmla="*/ 63 w 208"/>
                <a:gd name="T3" fmla="*/ 82 h 179"/>
                <a:gd name="T4" fmla="*/ 76 w 208"/>
                <a:gd name="T5" fmla="*/ 64 h 179"/>
                <a:gd name="T6" fmla="*/ 138 w 208"/>
                <a:gd name="T7" fmla="*/ 75 h 179"/>
                <a:gd name="T8" fmla="*/ 156 w 208"/>
                <a:gd name="T9" fmla="*/ 85 h 179"/>
                <a:gd name="T10" fmla="*/ 177 w 208"/>
                <a:gd name="T11" fmla="*/ 64 h 179"/>
                <a:gd name="T12" fmla="*/ 205 w 208"/>
                <a:gd name="T13" fmla="*/ 67 h 179"/>
                <a:gd name="T14" fmla="*/ 207 w 208"/>
                <a:gd name="T15" fmla="*/ 79 h 179"/>
                <a:gd name="T16" fmla="*/ 202 w 208"/>
                <a:gd name="T17" fmla="*/ 84 h 179"/>
                <a:gd name="T18" fmla="*/ 177 w 208"/>
                <a:gd name="T19" fmla="*/ 168 h 179"/>
                <a:gd name="T20" fmla="*/ 171 w 208"/>
                <a:gd name="T21" fmla="*/ 177 h 179"/>
                <a:gd name="T22" fmla="*/ 42 w 208"/>
                <a:gd name="T23" fmla="*/ 179 h 179"/>
                <a:gd name="T24" fmla="*/ 34 w 208"/>
                <a:gd name="T25" fmla="*/ 174 h 179"/>
                <a:gd name="T26" fmla="*/ 11 w 208"/>
                <a:gd name="T27" fmla="*/ 85 h 179"/>
                <a:gd name="T28" fmla="*/ 3 w 208"/>
                <a:gd name="T29" fmla="*/ 82 h 179"/>
                <a:gd name="T30" fmla="*/ 0 w 208"/>
                <a:gd name="T31" fmla="*/ 75 h 179"/>
                <a:gd name="T32" fmla="*/ 11 w 208"/>
                <a:gd name="T33" fmla="*/ 64 h 179"/>
                <a:gd name="T34" fmla="*/ 42 w 208"/>
                <a:gd name="T35" fmla="*/ 64 h 179"/>
                <a:gd name="T36" fmla="*/ 43 w 208"/>
                <a:gd name="T37" fmla="*/ 59 h 179"/>
                <a:gd name="T38" fmla="*/ 78 w 208"/>
                <a:gd name="T39" fmla="*/ 1 h 179"/>
                <a:gd name="T40" fmla="*/ 87 w 208"/>
                <a:gd name="T41" fmla="*/ 1 h 179"/>
                <a:gd name="T42" fmla="*/ 93 w 208"/>
                <a:gd name="T43" fmla="*/ 6 h 179"/>
                <a:gd name="T44" fmla="*/ 92 w 208"/>
                <a:gd name="T45" fmla="*/ 16 h 179"/>
                <a:gd name="T46" fmla="*/ 52 w 208"/>
                <a:gd name="T47" fmla="*/ 75 h 179"/>
                <a:gd name="T48" fmla="*/ 42 w 208"/>
                <a:gd name="T49" fmla="*/ 64 h 179"/>
                <a:gd name="T50" fmla="*/ 54 w 208"/>
                <a:gd name="T51" fmla="*/ 156 h 179"/>
                <a:gd name="T52" fmla="*/ 61 w 208"/>
                <a:gd name="T53" fmla="*/ 156 h 179"/>
                <a:gd name="T54" fmla="*/ 62 w 208"/>
                <a:gd name="T55" fmla="*/ 111 h 179"/>
                <a:gd name="T56" fmla="*/ 57 w 208"/>
                <a:gd name="T57" fmla="*/ 106 h 179"/>
                <a:gd name="T58" fmla="*/ 52 w 208"/>
                <a:gd name="T59" fmla="*/ 111 h 179"/>
                <a:gd name="T60" fmla="*/ 83 w 208"/>
                <a:gd name="T61" fmla="*/ 153 h 179"/>
                <a:gd name="T62" fmla="*/ 88 w 208"/>
                <a:gd name="T63" fmla="*/ 158 h 179"/>
                <a:gd name="T64" fmla="*/ 94 w 208"/>
                <a:gd name="T65" fmla="*/ 153 h 179"/>
                <a:gd name="T66" fmla="*/ 92 w 208"/>
                <a:gd name="T67" fmla="*/ 107 h 179"/>
                <a:gd name="T68" fmla="*/ 85 w 208"/>
                <a:gd name="T69" fmla="*/ 107 h 179"/>
                <a:gd name="T70" fmla="*/ 83 w 208"/>
                <a:gd name="T71" fmla="*/ 153 h 179"/>
                <a:gd name="T72" fmla="*/ 115 w 208"/>
                <a:gd name="T73" fmla="*/ 6 h 179"/>
                <a:gd name="T74" fmla="*/ 121 w 208"/>
                <a:gd name="T75" fmla="*/ 1 h 179"/>
                <a:gd name="T76" fmla="*/ 130 w 208"/>
                <a:gd name="T77" fmla="*/ 1 h 179"/>
                <a:gd name="T78" fmla="*/ 165 w 208"/>
                <a:gd name="T79" fmla="*/ 59 h 179"/>
                <a:gd name="T80" fmla="*/ 167 w 208"/>
                <a:gd name="T81" fmla="*/ 64 h 179"/>
                <a:gd name="T82" fmla="*/ 156 w 208"/>
                <a:gd name="T83" fmla="*/ 75 h 179"/>
                <a:gd name="T84" fmla="*/ 116 w 208"/>
                <a:gd name="T85" fmla="*/ 16 h 179"/>
                <a:gd name="T86" fmla="*/ 115 w 208"/>
                <a:gd name="T87" fmla="*/ 153 h 179"/>
                <a:gd name="T88" fmla="*/ 120 w 208"/>
                <a:gd name="T89" fmla="*/ 158 h 179"/>
                <a:gd name="T90" fmla="*/ 125 w 208"/>
                <a:gd name="T91" fmla="*/ 153 h 179"/>
                <a:gd name="T92" fmla="*/ 123 w 208"/>
                <a:gd name="T93" fmla="*/ 107 h 179"/>
                <a:gd name="T94" fmla="*/ 116 w 208"/>
                <a:gd name="T95" fmla="*/ 107 h 179"/>
                <a:gd name="T96" fmla="*/ 115 w 208"/>
                <a:gd name="T97" fmla="*/ 153 h 179"/>
                <a:gd name="T98" fmla="*/ 147 w 208"/>
                <a:gd name="T99" fmla="*/ 156 h 179"/>
                <a:gd name="T100" fmla="*/ 155 w 208"/>
                <a:gd name="T101" fmla="*/ 156 h 179"/>
                <a:gd name="T102" fmla="*/ 156 w 208"/>
                <a:gd name="T103" fmla="*/ 111 h 179"/>
                <a:gd name="T104" fmla="*/ 151 w 208"/>
                <a:gd name="T105" fmla="*/ 106 h 179"/>
                <a:gd name="T106" fmla="*/ 146 w 208"/>
                <a:gd name="T107" fmla="*/ 111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08" h="179">
                  <a:moveTo>
                    <a:pt x="31" y="64"/>
                  </a:moveTo>
                  <a:cubicBezTo>
                    <a:pt x="31" y="70"/>
                    <a:pt x="33" y="75"/>
                    <a:pt x="37" y="79"/>
                  </a:cubicBezTo>
                  <a:cubicBezTo>
                    <a:pt x="41" y="83"/>
                    <a:pt x="46" y="85"/>
                    <a:pt x="52" y="85"/>
                  </a:cubicBezTo>
                  <a:cubicBezTo>
                    <a:pt x="56" y="85"/>
                    <a:pt x="59" y="84"/>
                    <a:pt x="63" y="82"/>
                  </a:cubicBezTo>
                  <a:cubicBezTo>
                    <a:pt x="66" y="81"/>
                    <a:pt x="68" y="78"/>
                    <a:pt x="70" y="75"/>
                  </a:cubicBezTo>
                  <a:cubicBezTo>
                    <a:pt x="76" y="64"/>
                    <a:pt x="76" y="64"/>
                    <a:pt x="76" y="64"/>
                  </a:cubicBezTo>
                  <a:cubicBezTo>
                    <a:pt x="132" y="64"/>
                    <a:pt x="132" y="64"/>
                    <a:pt x="132" y="64"/>
                  </a:cubicBezTo>
                  <a:cubicBezTo>
                    <a:pt x="138" y="75"/>
                    <a:pt x="138" y="75"/>
                    <a:pt x="138" y="75"/>
                  </a:cubicBezTo>
                  <a:cubicBezTo>
                    <a:pt x="140" y="78"/>
                    <a:pt x="143" y="81"/>
                    <a:pt x="146" y="82"/>
                  </a:cubicBezTo>
                  <a:cubicBezTo>
                    <a:pt x="149" y="84"/>
                    <a:pt x="152" y="85"/>
                    <a:pt x="156" y="85"/>
                  </a:cubicBezTo>
                  <a:cubicBezTo>
                    <a:pt x="162" y="85"/>
                    <a:pt x="167" y="83"/>
                    <a:pt x="171" y="79"/>
                  </a:cubicBezTo>
                  <a:cubicBezTo>
                    <a:pt x="175" y="75"/>
                    <a:pt x="177" y="70"/>
                    <a:pt x="177" y="64"/>
                  </a:cubicBezTo>
                  <a:cubicBezTo>
                    <a:pt x="198" y="64"/>
                    <a:pt x="198" y="64"/>
                    <a:pt x="198" y="64"/>
                  </a:cubicBezTo>
                  <a:cubicBezTo>
                    <a:pt x="201" y="64"/>
                    <a:pt x="203" y="65"/>
                    <a:pt x="205" y="67"/>
                  </a:cubicBezTo>
                  <a:cubicBezTo>
                    <a:pt x="207" y="69"/>
                    <a:pt x="208" y="72"/>
                    <a:pt x="208" y="75"/>
                  </a:cubicBezTo>
                  <a:cubicBezTo>
                    <a:pt x="208" y="76"/>
                    <a:pt x="208" y="77"/>
                    <a:pt x="207" y="79"/>
                  </a:cubicBezTo>
                  <a:cubicBezTo>
                    <a:pt x="207" y="80"/>
                    <a:pt x="206" y="81"/>
                    <a:pt x="205" y="82"/>
                  </a:cubicBezTo>
                  <a:cubicBezTo>
                    <a:pt x="204" y="83"/>
                    <a:pt x="203" y="84"/>
                    <a:pt x="202" y="84"/>
                  </a:cubicBezTo>
                  <a:cubicBezTo>
                    <a:pt x="201" y="85"/>
                    <a:pt x="199" y="85"/>
                    <a:pt x="198" y="85"/>
                  </a:cubicBezTo>
                  <a:cubicBezTo>
                    <a:pt x="177" y="168"/>
                    <a:pt x="177" y="168"/>
                    <a:pt x="177" y="168"/>
                  </a:cubicBezTo>
                  <a:cubicBezTo>
                    <a:pt x="176" y="171"/>
                    <a:pt x="175" y="173"/>
                    <a:pt x="174" y="174"/>
                  </a:cubicBezTo>
                  <a:cubicBezTo>
                    <a:pt x="173" y="176"/>
                    <a:pt x="172" y="177"/>
                    <a:pt x="171" y="177"/>
                  </a:cubicBezTo>
                  <a:cubicBezTo>
                    <a:pt x="169" y="178"/>
                    <a:pt x="168" y="179"/>
                    <a:pt x="167" y="179"/>
                  </a:cubicBezTo>
                  <a:cubicBezTo>
                    <a:pt x="42" y="179"/>
                    <a:pt x="42" y="179"/>
                    <a:pt x="42" y="179"/>
                  </a:cubicBezTo>
                  <a:cubicBezTo>
                    <a:pt x="40" y="179"/>
                    <a:pt x="39" y="178"/>
                    <a:pt x="37" y="177"/>
                  </a:cubicBezTo>
                  <a:cubicBezTo>
                    <a:pt x="36" y="177"/>
                    <a:pt x="35" y="176"/>
                    <a:pt x="34" y="174"/>
                  </a:cubicBezTo>
                  <a:cubicBezTo>
                    <a:pt x="33" y="173"/>
                    <a:pt x="32" y="171"/>
                    <a:pt x="31" y="168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9" y="85"/>
                    <a:pt x="8" y="85"/>
                    <a:pt x="6" y="84"/>
                  </a:cubicBezTo>
                  <a:cubicBezTo>
                    <a:pt x="5" y="84"/>
                    <a:pt x="4" y="83"/>
                    <a:pt x="3" y="82"/>
                  </a:cubicBezTo>
                  <a:cubicBezTo>
                    <a:pt x="2" y="81"/>
                    <a:pt x="1" y="80"/>
                    <a:pt x="1" y="79"/>
                  </a:cubicBezTo>
                  <a:cubicBezTo>
                    <a:pt x="0" y="77"/>
                    <a:pt x="0" y="76"/>
                    <a:pt x="0" y="75"/>
                  </a:cubicBezTo>
                  <a:cubicBezTo>
                    <a:pt x="0" y="72"/>
                    <a:pt x="1" y="69"/>
                    <a:pt x="3" y="67"/>
                  </a:cubicBezTo>
                  <a:cubicBezTo>
                    <a:pt x="5" y="65"/>
                    <a:pt x="8" y="64"/>
                    <a:pt x="11" y="64"/>
                  </a:cubicBezTo>
                  <a:lnTo>
                    <a:pt x="31" y="64"/>
                  </a:lnTo>
                  <a:close/>
                  <a:moveTo>
                    <a:pt x="42" y="64"/>
                  </a:moveTo>
                  <a:cubicBezTo>
                    <a:pt x="42" y="63"/>
                    <a:pt x="42" y="62"/>
                    <a:pt x="42" y="62"/>
                  </a:cubicBezTo>
                  <a:cubicBezTo>
                    <a:pt x="42" y="61"/>
                    <a:pt x="43" y="60"/>
                    <a:pt x="43" y="59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5" y="3"/>
                    <a:pt x="77" y="2"/>
                    <a:pt x="78" y="1"/>
                  </a:cubicBezTo>
                  <a:cubicBezTo>
                    <a:pt x="80" y="0"/>
                    <a:pt x="81" y="0"/>
                    <a:pt x="83" y="0"/>
                  </a:cubicBezTo>
                  <a:cubicBezTo>
                    <a:pt x="85" y="0"/>
                    <a:pt x="86" y="0"/>
                    <a:pt x="87" y="1"/>
                  </a:cubicBezTo>
                  <a:cubicBezTo>
                    <a:pt x="89" y="1"/>
                    <a:pt x="90" y="2"/>
                    <a:pt x="91" y="3"/>
                  </a:cubicBezTo>
                  <a:cubicBezTo>
                    <a:pt x="92" y="4"/>
                    <a:pt x="92" y="5"/>
                    <a:pt x="93" y="6"/>
                  </a:cubicBezTo>
                  <a:cubicBezTo>
                    <a:pt x="93" y="8"/>
                    <a:pt x="94" y="9"/>
                    <a:pt x="94" y="10"/>
                  </a:cubicBezTo>
                  <a:cubicBezTo>
                    <a:pt x="94" y="12"/>
                    <a:pt x="93" y="14"/>
                    <a:pt x="92" y="16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59" y="73"/>
                    <a:pt x="56" y="75"/>
                    <a:pt x="52" y="75"/>
                  </a:cubicBezTo>
                  <a:cubicBezTo>
                    <a:pt x="49" y="75"/>
                    <a:pt x="47" y="74"/>
                    <a:pt x="45" y="72"/>
                  </a:cubicBezTo>
                  <a:cubicBezTo>
                    <a:pt x="43" y="70"/>
                    <a:pt x="42" y="67"/>
                    <a:pt x="42" y="64"/>
                  </a:cubicBezTo>
                  <a:close/>
                  <a:moveTo>
                    <a:pt x="52" y="153"/>
                  </a:moveTo>
                  <a:cubicBezTo>
                    <a:pt x="52" y="154"/>
                    <a:pt x="53" y="155"/>
                    <a:pt x="54" y="156"/>
                  </a:cubicBezTo>
                  <a:cubicBezTo>
                    <a:pt x="55" y="157"/>
                    <a:pt x="56" y="158"/>
                    <a:pt x="57" y="158"/>
                  </a:cubicBezTo>
                  <a:cubicBezTo>
                    <a:pt x="59" y="158"/>
                    <a:pt x="60" y="157"/>
                    <a:pt x="61" y="156"/>
                  </a:cubicBezTo>
                  <a:cubicBezTo>
                    <a:pt x="62" y="155"/>
                    <a:pt x="62" y="154"/>
                    <a:pt x="62" y="153"/>
                  </a:cubicBezTo>
                  <a:cubicBezTo>
                    <a:pt x="62" y="111"/>
                    <a:pt x="62" y="111"/>
                    <a:pt x="62" y="111"/>
                  </a:cubicBezTo>
                  <a:cubicBezTo>
                    <a:pt x="62" y="110"/>
                    <a:pt x="62" y="108"/>
                    <a:pt x="61" y="107"/>
                  </a:cubicBezTo>
                  <a:cubicBezTo>
                    <a:pt x="60" y="106"/>
                    <a:pt x="59" y="106"/>
                    <a:pt x="57" y="106"/>
                  </a:cubicBezTo>
                  <a:cubicBezTo>
                    <a:pt x="56" y="106"/>
                    <a:pt x="55" y="106"/>
                    <a:pt x="54" y="107"/>
                  </a:cubicBezTo>
                  <a:cubicBezTo>
                    <a:pt x="53" y="108"/>
                    <a:pt x="52" y="110"/>
                    <a:pt x="52" y="111"/>
                  </a:cubicBezTo>
                  <a:lnTo>
                    <a:pt x="52" y="153"/>
                  </a:lnTo>
                  <a:close/>
                  <a:moveTo>
                    <a:pt x="83" y="153"/>
                  </a:moveTo>
                  <a:cubicBezTo>
                    <a:pt x="83" y="154"/>
                    <a:pt x="84" y="155"/>
                    <a:pt x="85" y="156"/>
                  </a:cubicBezTo>
                  <a:cubicBezTo>
                    <a:pt x="86" y="157"/>
                    <a:pt x="87" y="158"/>
                    <a:pt x="88" y="158"/>
                  </a:cubicBezTo>
                  <a:cubicBezTo>
                    <a:pt x="90" y="158"/>
                    <a:pt x="91" y="157"/>
                    <a:pt x="92" y="156"/>
                  </a:cubicBezTo>
                  <a:cubicBezTo>
                    <a:pt x="93" y="155"/>
                    <a:pt x="94" y="154"/>
                    <a:pt x="94" y="153"/>
                  </a:cubicBezTo>
                  <a:cubicBezTo>
                    <a:pt x="94" y="111"/>
                    <a:pt x="94" y="111"/>
                    <a:pt x="94" y="111"/>
                  </a:cubicBezTo>
                  <a:cubicBezTo>
                    <a:pt x="94" y="110"/>
                    <a:pt x="93" y="108"/>
                    <a:pt x="92" y="107"/>
                  </a:cubicBezTo>
                  <a:cubicBezTo>
                    <a:pt x="91" y="106"/>
                    <a:pt x="90" y="106"/>
                    <a:pt x="88" y="106"/>
                  </a:cubicBezTo>
                  <a:cubicBezTo>
                    <a:pt x="87" y="106"/>
                    <a:pt x="86" y="106"/>
                    <a:pt x="85" y="107"/>
                  </a:cubicBezTo>
                  <a:cubicBezTo>
                    <a:pt x="84" y="108"/>
                    <a:pt x="83" y="110"/>
                    <a:pt x="83" y="111"/>
                  </a:cubicBezTo>
                  <a:lnTo>
                    <a:pt x="83" y="153"/>
                  </a:lnTo>
                  <a:close/>
                  <a:moveTo>
                    <a:pt x="115" y="10"/>
                  </a:moveTo>
                  <a:cubicBezTo>
                    <a:pt x="115" y="9"/>
                    <a:pt x="115" y="8"/>
                    <a:pt x="115" y="6"/>
                  </a:cubicBezTo>
                  <a:cubicBezTo>
                    <a:pt x="116" y="5"/>
                    <a:pt x="117" y="4"/>
                    <a:pt x="118" y="3"/>
                  </a:cubicBezTo>
                  <a:cubicBezTo>
                    <a:pt x="118" y="2"/>
                    <a:pt x="120" y="1"/>
                    <a:pt x="121" y="1"/>
                  </a:cubicBezTo>
                  <a:cubicBezTo>
                    <a:pt x="122" y="0"/>
                    <a:pt x="123" y="0"/>
                    <a:pt x="125" y="0"/>
                  </a:cubicBezTo>
                  <a:cubicBezTo>
                    <a:pt x="127" y="0"/>
                    <a:pt x="129" y="0"/>
                    <a:pt x="130" y="1"/>
                  </a:cubicBezTo>
                  <a:cubicBezTo>
                    <a:pt x="132" y="2"/>
                    <a:pt x="133" y="3"/>
                    <a:pt x="134" y="5"/>
                  </a:cubicBezTo>
                  <a:cubicBezTo>
                    <a:pt x="165" y="59"/>
                    <a:pt x="165" y="59"/>
                    <a:pt x="165" y="59"/>
                  </a:cubicBezTo>
                  <a:cubicBezTo>
                    <a:pt x="165" y="60"/>
                    <a:pt x="166" y="61"/>
                    <a:pt x="166" y="62"/>
                  </a:cubicBezTo>
                  <a:cubicBezTo>
                    <a:pt x="166" y="62"/>
                    <a:pt x="167" y="63"/>
                    <a:pt x="167" y="64"/>
                  </a:cubicBezTo>
                  <a:cubicBezTo>
                    <a:pt x="167" y="67"/>
                    <a:pt x="166" y="70"/>
                    <a:pt x="164" y="72"/>
                  </a:cubicBezTo>
                  <a:cubicBezTo>
                    <a:pt x="162" y="74"/>
                    <a:pt x="159" y="75"/>
                    <a:pt x="156" y="75"/>
                  </a:cubicBezTo>
                  <a:cubicBezTo>
                    <a:pt x="152" y="75"/>
                    <a:pt x="149" y="73"/>
                    <a:pt x="147" y="70"/>
                  </a:cubicBezTo>
                  <a:cubicBezTo>
                    <a:pt x="116" y="16"/>
                    <a:pt x="116" y="16"/>
                    <a:pt x="116" y="16"/>
                  </a:cubicBezTo>
                  <a:cubicBezTo>
                    <a:pt x="115" y="14"/>
                    <a:pt x="115" y="12"/>
                    <a:pt x="115" y="10"/>
                  </a:cubicBezTo>
                  <a:close/>
                  <a:moveTo>
                    <a:pt x="115" y="153"/>
                  </a:moveTo>
                  <a:cubicBezTo>
                    <a:pt x="115" y="154"/>
                    <a:pt x="115" y="155"/>
                    <a:pt x="116" y="156"/>
                  </a:cubicBezTo>
                  <a:cubicBezTo>
                    <a:pt x="117" y="157"/>
                    <a:pt x="118" y="158"/>
                    <a:pt x="120" y="158"/>
                  </a:cubicBezTo>
                  <a:cubicBezTo>
                    <a:pt x="121" y="158"/>
                    <a:pt x="122" y="157"/>
                    <a:pt x="123" y="156"/>
                  </a:cubicBezTo>
                  <a:cubicBezTo>
                    <a:pt x="124" y="155"/>
                    <a:pt x="125" y="154"/>
                    <a:pt x="125" y="153"/>
                  </a:cubicBezTo>
                  <a:cubicBezTo>
                    <a:pt x="125" y="111"/>
                    <a:pt x="125" y="111"/>
                    <a:pt x="125" y="111"/>
                  </a:cubicBezTo>
                  <a:cubicBezTo>
                    <a:pt x="125" y="110"/>
                    <a:pt x="124" y="108"/>
                    <a:pt x="123" y="107"/>
                  </a:cubicBezTo>
                  <a:cubicBezTo>
                    <a:pt x="122" y="106"/>
                    <a:pt x="121" y="106"/>
                    <a:pt x="120" y="106"/>
                  </a:cubicBezTo>
                  <a:cubicBezTo>
                    <a:pt x="118" y="106"/>
                    <a:pt x="117" y="106"/>
                    <a:pt x="116" y="107"/>
                  </a:cubicBezTo>
                  <a:cubicBezTo>
                    <a:pt x="115" y="108"/>
                    <a:pt x="115" y="110"/>
                    <a:pt x="115" y="111"/>
                  </a:cubicBezTo>
                  <a:lnTo>
                    <a:pt x="115" y="153"/>
                  </a:lnTo>
                  <a:close/>
                  <a:moveTo>
                    <a:pt x="146" y="153"/>
                  </a:moveTo>
                  <a:cubicBezTo>
                    <a:pt x="146" y="154"/>
                    <a:pt x="146" y="155"/>
                    <a:pt x="147" y="156"/>
                  </a:cubicBezTo>
                  <a:cubicBezTo>
                    <a:pt x="148" y="157"/>
                    <a:pt x="149" y="158"/>
                    <a:pt x="151" y="158"/>
                  </a:cubicBezTo>
                  <a:cubicBezTo>
                    <a:pt x="152" y="158"/>
                    <a:pt x="154" y="157"/>
                    <a:pt x="155" y="156"/>
                  </a:cubicBezTo>
                  <a:cubicBezTo>
                    <a:pt x="156" y="155"/>
                    <a:pt x="156" y="154"/>
                    <a:pt x="156" y="153"/>
                  </a:cubicBezTo>
                  <a:cubicBezTo>
                    <a:pt x="156" y="111"/>
                    <a:pt x="156" y="111"/>
                    <a:pt x="156" y="111"/>
                  </a:cubicBezTo>
                  <a:cubicBezTo>
                    <a:pt x="156" y="110"/>
                    <a:pt x="156" y="108"/>
                    <a:pt x="155" y="107"/>
                  </a:cubicBezTo>
                  <a:cubicBezTo>
                    <a:pt x="154" y="106"/>
                    <a:pt x="152" y="106"/>
                    <a:pt x="151" y="106"/>
                  </a:cubicBezTo>
                  <a:cubicBezTo>
                    <a:pt x="149" y="106"/>
                    <a:pt x="148" y="106"/>
                    <a:pt x="147" y="107"/>
                  </a:cubicBezTo>
                  <a:cubicBezTo>
                    <a:pt x="146" y="108"/>
                    <a:pt x="146" y="110"/>
                    <a:pt x="146" y="111"/>
                  </a:cubicBezTo>
                  <a:lnTo>
                    <a:pt x="146" y="1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9077" tIns="49539" rIns="99077" bIns="49539" numCol="1" anchor="t" anchorCtr="0" compatLnSpc="1"/>
            <a:lstStyle/>
            <a:p>
              <a:endParaRPr 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50" name="TextBox 61"/>
          <p:cNvSpPr txBox="1"/>
          <p:nvPr/>
        </p:nvSpPr>
        <p:spPr>
          <a:xfrm>
            <a:off x="5597057" y="1899280"/>
            <a:ext cx="2311762" cy="7017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800">
                <a:solidFill>
                  <a:prstClr val="white"/>
                </a:solidFill>
                <a:latin typeface="微软雅黑"/>
                <a:ea typeface="微软雅黑"/>
              </a:rPr>
              <a:t>小白，一个资深</a:t>
            </a:r>
            <a:r>
              <a:rPr lang="en-US" altLang="zh-CN" sz="800">
                <a:solidFill>
                  <a:prstClr val="white"/>
                </a:solidFill>
                <a:latin typeface="微软雅黑"/>
                <a:ea typeface="微软雅黑"/>
              </a:rPr>
              <a:t>PPT</a:t>
            </a:r>
            <a:r>
              <a:rPr lang="zh-CN" altLang="en-US" sz="800">
                <a:solidFill>
                  <a:prstClr val="white"/>
                </a:solidFill>
                <a:latin typeface="微软雅黑"/>
                <a:ea typeface="微软雅黑"/>
              </a:rPr>
              <a:t>设计师，专注研究</a:t>
            </a:r>
            <a:r>
              <a:rPr lang="en-US" altLang="zh-CN" sz="800">
                <a:solidFill>
                  <a:prstClr val="white"/>
                </a:solidFill>
                <a:latin typeface="微软雅黑"/>
                <a:ea typeface="微软雅黑"/>
              </a:rPr>
              <a:t>PPT</a:t>
            </a:r>
            <a:r>
              <a:rPr lang="zh-CN" altLang="en-US" sz="800">
                <a:solidFill>
                  <a:prstClr val="white"/>
                </a:solidFill>
                <a:latin typeface="微软雅黑"/>
                <a:ea typeface="微软雅黑"/>
              </a:rPr>
              <a:t>多年，帮你解决</a:t>
            </a:r>
            <a:r>
              <a:rPr lang="en-US" altLang="zh-CN" sz="800">
                <a:solidFill>
                  <a:prstClr val="white"/>
                </a:solidFill>
                <a:latin typeface="微软雅黑"/>
                <a:ea typeface="微软雅黑"/>
              </a:rPr>
              <a:t>PPT</a:t>
            </a:r>
            <a:r>
              <a:rPr lang="zh-CN" altLang="en-US" sz="800">
                <a:solidFill>
                  <a:prstClr val="white"/>
                </a:solidFill>
                <a:latin typeface="微软雅黑"/>
                <a:ea typeface="微软雅黑"/>
              </a:rPr>
              <a:t>烦恼，喜欢大家多多支持，谢谢！</a:t>
            </a:r>
            <a:endParaRPr lang="en-GB" altLang="zh-CN" sz="800">
              <a:solidFill>
                <a:prstClr val="white"/>
              </a:solidFill>
              <a:latin typeface="微软雅黑"/>
              <a:ea typeface="微软雅黑"/>
            </a:endParaRPr>
          </a:p>
          <a:p>
            <a:pPr lvl="0" defTabSz="913981">
              <a:spcBef>
                <a:spcPct val="20000"/>
              </a:spcBef>
              <a:defRPr/>
            </a:pPr>
            <a:endParaRPr lang="en-US" altLang="zh-CN" sz="900">
              <a:solidFill>
                <a:prstClr val="white"/>
              </a:solidFill>
            </a:endParaRPr>
          </a:p>
          <a:p>
            <a:pPr defTabSz="913981">
              <a:spcBef>
                <a:spcPct val="20000"/>
              </a:spcBef>
              <a:defRPr/>
            </a:pPr>
            <a:endParaRPr lang="en-US" altLang="zh-CN" sz="900" dirty="0">
              <a:solidFill>
                <a:schemeClr val="bg1"/>
              </a:solidFill>
            </a:endParaRPr>
          </a:p>
        </p:txBody>
      </p:sp>
      <p:sp>
        <p:nvSpPr>
          <p:cNvPr id="51" name="TextBox 61"/>
          <p:cNvSpPr txBox="1"/>
          <p:nvPr/>
        </p:nvSpPr>
        <p:spPr>
          <a:xfrm>
            <a:off x="1214562" y="1935263"/>
            <a:ext cx="2311762" cy="5355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>
                <a:solidFill>
                  <a:schemeClr val="bg1"/>
                </a:solidFill>
                <a:latin typeface="微软雅黑"/>
                <a:ea typeface="微软雅黑"/>
              </a:rPr>
              <a:t>小白，一个资深</a:t>
            </a:r>
            <a:r>
              <a:rPr lang="en-US" altLang="zh-CN" sz="800">
                <a:solidFill>
                  <a:schemeClr val="bg1"/>
                </a:solidFill>
                <a:latin typeface="微软雅黑"/>
                <a:ea typeface="微软雅黑"/>
              </a:rPr>
              <a:t>PPT</a:t>
            </a:r>
            <a:r>
              <a:rPr lang="zh-CN" altLang="en-US" sz="800">
                <a:solidFill>
                  <a:schemeClr val="bg1"/>
                </a:solidFill>
                <a:latin typeface="微软雅黑"/>
                <a:ea typeface="微软雅黑"/>
              </a:rPr>
              <a:t>设计师，专注研究</a:t>
            </a:r>
            <a:r>
              <a:rPr lang="en-US" altLang="zh-CN" sz="800">
                <a:solidFill>
                  <a:schemeClr val="bg1"/>
                </a:solidFill>
                <a:latin typeface="微软雅黑"/>
                <a:ea typeface="微软雅黑"/>
              </a:rPr>
              <a:t>PPT</a:t>
            </a:r>
            <a:r>
              <a:rPr lang="zh-CN" altLang="en-US" sz="800">
                <a:solidFill>
                  <a:schemeClr val="bg1"/>
                </a:solidFill>
                <a:latin typeface="微软雅黑"/>
                <a:ea typeface="微软雅黑"/>
              </a:rPr>
              <a:t>多年，帮你解决</a:t>
            </a:r>
            <a:r>
              <a:rPr lang="en-US" altLang="zh-CN" sz="800">
                <a:solidFill>
                  <a:schemeClr val="bg1"/>
                </a:solidFill>
                <a:latin typeface="微软雅黑"/>
                <a:ea typeface="微软雅黑"/>
              </a:rPr>
              <a:t>PPT</a:t>
            </a:r>
            <a:r>
              <a:rPr lang="zh-CN" altLang="en-US" sz="800">
                <a:solidFill>
                  <a:schemeClr val="bg1"/>
                </a:solidFill>
                <a:latin typeface="微软雅黑"/>
                <a:ea typeface="微软雅黑"/>
              </a:rPr>
              <a:t>烦恼，喜欢大家多多支持，谢谢！</a:t>
            </a:r>
            <a:endParaRPr lang="en-GB" altLang="zh-CN" sz="800">
              <a:solidFill>
                <a:schemeClr val="bg1"/>
              </a:solidFill>
              <a:latin typeface="微软雅黑"/>
              <a:ea typeface="微软雅黑"/>
            </a:endParaRPr>
          </a:p>
          <a:p>
            <a:pPr defTabSz="913981">
              <a:spcBef>
                <a:spcPct val="20000"/>
              </a:spcBef>
              <a:defRPr/>
            </a:pPr>
            <a:endParaRPr lang="en-US" altLang="zh-CN" sz="900" dirty="0">
              <a:solidFill>
                <a:schemeClr val="bg1"/>
              </a:solidFill>
            </a:endParaRPr>
          </a:p>
        </p:txBody>
      </p:sp>
      <p:sp>
        <p:nvSpPr>
          <p:cNvPr id="52" name="Text Placeholder 2"/>
          <p:cNvSpPr txBox="1"/>
          <p:nvPr/>
        </p:nvSpPr>
        <p:spPr>
          <a:xfrm>
            <a:off x="1209027" y="2878795"/>
            <a:ext cx="1713740" cy="254499"/>
          </a:xfrm>
          <a:prstGeom prst="rect">
            <a:avLst/>
          </a:prstGeom>
          <a:noFill/>
        </p:spPr>
        <p:txBody>
          <a:bodyPr vert="horz" lIns="68582" tIns="34292" rIns="68582" bIns="34292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b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请关注公众号</a:t>
            </a:r>
            <a:endParaRPr lang="en-US" altLang="zh-CN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TextBox 91"/>
          <p:cNvSpPr txBox="1"/>
          <p:nvPr/>
        </p:nvSpPr>
        <p:spPr>
          <a:xfrm>
            <a:off x="1344335" y="3133291"/>
            <a:ext cx="1489231" cy="2827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900" dirty="0">
              <a:solidFill>
                <a:schemeClr val="bg1">
                  <a:lumMod val="50000"/>
                </a:schemeClr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54" name="TextBox 104"/>
          <p:cNvSpPr txBox="1"/>
          <p:nvPr/>
        </p:nvSpPr>
        <p:spPr>
          <a:xfrm>
            <a:off x="6289805" y="3151937"/>
            <a:ext cx="1570674" cy="2827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900" dirty="0">
              <a:solidFill>
                <a:schemeClr val="bg1">
                  <a:lumMod val="50000"/>
                </a:schemeClr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55" name="Text Placeholder 2"/>
          <p:cNvSpPr txBox="1"/>
          <p:nvPr/>
        </p:nvSpPr>
        <p:spPr>
          <a:xfrm>
            <a:off x="6233195" y="2897439"/>
            <a:ext cx="1755183" cy="254499"/>
          </a:xfrm>
          <a:prstGeom prst="rect">
            <a:avLst/>
          </a:prstGeom>
          <a:noFill/>
        </p:spPr>
        <p:txBody>
          <a:bodyPr vert="horz" lIns="68582" tIns="34292" rIns="68582" bIns="34292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b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请关注公众号</a:t>
            </a:r>
            <a:endParaRPr lang="en-US" altLang="zh-CN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TextBox 104"/>
          <p:cNvSpPr txBox="1"/>
          <p:nvPr/>
        </p:nvSpPr>
        <p:spPr>
          <a:xfrm>
            <a:off x="6283486" y="3785351"/>
            <a:ext cx="1570674" cy="2827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900" dirty="0">
              <a:solidFill>
                <a:schemeClr val="bg1">
                  <a:lumMod val="50000"/>
                </a:schemeClr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57" name="Text Placeholder 2"/>
          <p:cNvSpPr txBox="1"/>
          <p:nvPr/>
        </p:nvSpPr>
        <p:spPr>
          <a:xfrm>
            <a:off x="6226875" y="3530851"/>
            <a:ext cx="1755183" cy="254499"/>
          </a:xfrm>
          <a:prstGeom prst="rect">
            <a:avLst/>
          </a:prstGeom>
          <a:noFill/>
        </p:spPr>
        <p:txBody>
          <a:bodyPr vert="horz" lIns="68582" tIns="34292" rIns="68582" bIns="34292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b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请关注公众号</a:t>
            </a:r>
            <a:endParaRPr lang="en-US" altLang="zh-CN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Text Placeholder 2"/>
          <p:cNvSpPr txBox="1"/>
          <p:nvPr/>
        </p:nvSpPr>
        <p:spPr>
          <a:xfrm>
            <a:off x="1194912" y="3530852"/>
            <a:ext cx="1713740" cy="254499"/>
          </a:xfrm>
          <a:prstGeom prst="rect">
            <a:avLst/>
          </a:prstGeom>
          <a:noFill/>
        </p:spPr>
        <p:txBody>
          <a:bodyPr vert="horz" lIns="68582" tIns="34292" rIns="68582" bIns="34292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b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请关注公众号</a:t>
            </a:r>
            <a:endParaRPr lang="en-US" altLang="zh-CN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TextBox 91"/>
          <p:cNvSpPr txBox="1"/>
          <p:nvPr/>
        </p:nvSpPr>
        <p:spPr>
          <a:xfrm>
            <a:off x="1330223" y="3785351"/>
            <a:ext cx="1489231" cy="2827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900" dirty="0">
              <a:solidFill>
                <a:schemeClr val="bg1">
                  <a:lumMod val="50000"/>
                </a:schemeClr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grpSp>
        <p:nvGrpSpPr>
          <p:cNvPr id="6" name="组合 59"/>
          <p:cNvGrpSpPr/>
          <p:nvPr/>
        </p:nvGrpSpPr>
        <p:grpSpPr>
          <a:xfrm>
            <a:off x="2916323" y="1520366"/>
            <a:ext cx="3438390" cy="3540192"/>
            <a:chOff x="3912541" y="2026338"/>
            <a:chExt cx="4583724" cy="4719435"/>
          </a:xfrm>
        </p:grpSpPr>
        <p:pic>
          <p:nvPicPr>
            <p:cNvPr id="61" name="Picture 5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12541" y="2026338"/>
              <a:ext cx="4583724" cy="4719435"/>
            </a:xfrm>
            <a:prstGeom prst="rect">
              <a:avLst/>
            </a:prstGeom>
          </p:spPr>
        </p:pic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5234076" y="2570553"/>
              <a:ext cx="1775280" cy="2687272"/>
            </a:xfrm>
            <a:custGeom>
              <a:avLst/>
              <a:gdLst>
                <a:gd name="connsiteX0" fmla="*/ 0 w 1775280"/>
                <a:gd name="connsiteY0" fmla="*/ 0 h 2687272"/>
                <a:gd name="connsiteX1" fmla="*/ 1775280 w 1775280"/>
                <a:gd name="connsiteY1" fmla="*/ 0 h 2687272"/>
                <a:gd name="connsiteX2" fmla="*/ 1775280 w 1775280"/>
                <a:gd name="connsiteY2" fmla="*/ 2687272 h 2687272"/>
                <a:gd name="connsiteX3" fmla="*/ 0 w 1775280"/>
                <a:gd name="connsiteY3" fmla="*/ 2687272 h 2687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5280" h="2687272">
                  <a:moveTo>
                    <a:pt x="0" y="0"/>
                  </a:moveTo>
                  <a:lnTo>
                    <a:pt x="1775280" y="0"/>
                  </a:lnTo>
                  <a:lnTo>
                    <a:pt x="1775280" y="2687272"/>
                  </a:lnTo>
                  <a:lnTo>
                    <a:pt x="0" y="2687272"/>
                  </a:lnTo>
                  <a:close/>
                </a:path>
              </a:pathLst>
            </a:custGeom>
          </p:spPr>
        </p:pic>
      </p:grpSp>
      <p:grpSp>
        <p:nvGrpSpPr>
          <p:cNvPr id="2" name="Group 11"/>
          <p:cNvGrpSpPr/>
          <p:nvPr/>
        </p:nvGrpSpPr>
        <p:grpSpPr>
          <a:xfrm>
            <a:off x="5959751" y="2933797"/>
            <a:ext cx="213635" cy="213635"/>
            <a:chOff x="5773143" y="2884213"/>
            <a:chExt cx="262890" cy="262890"/>
          </a:xfrm>
        </p:grpSpPr>
        <p:sp>
          <p:nvSpPr>
            <p:cNvPr id="39" name="Oval 53"/>
            <p:cNvSpPr/>
            <p:nvPr/>
          </p:nvSpPr>
          <p:spPr>
            <a:xfrm>
              <a:off x="5773143" y="2884213"/>
              <a:ext cx="262890" cy="26289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40" name="Freeform 9"/>
            <p:cNvSpPr>
              <a:spLocks noEditPoints="1"/>
            </p:cNvSpPr>
            <p:nvPr/>
          </p:nvSpPr>
          <p:spPr bwMode="auto">
            <a:xfrm>
              <a:off x="5827749" y="2946875"/>
              <a:ext cx="153678" cy="136556"/>
            </a:xfrm>
            <a:custGeom>
              <a:avLst/>
              <a:gdLst>
                <a:gd name="T0" fmla="*/ 374 w 2388"/>
                <a:gd name="T1" fmla="*/ 687 h 2123"/>
                <a:gd name="T2" fmla="*/ 700 w 2388"/>
                <a:gd name="T3" fmla="*/ 802 h 2123"/>
                <a:gd name="T4" fmla="*/ 743 w 2388"/>
                <a:gd name="T5" fmla="*/ 790 h 2123"/>
                <a:gd name="T6" fmla="*/ 924 w 2388"/>
                <a:gd name="T7" fmla="*/ 628 h 2123"/>
                <a:gd name="T8" fmla="*/ 928 w 2388"/>
                <a:gd name="T9" fmla="*/ 594 h 2123"/>
                <a:gd name="T10" fmla="*/ 840 w 2388"/>
                <a:gd name="T11" fmla="*/ 480 h 2123"/>
                <a:gd name="T12" fmla="*/ 1305 w 2388"/>
                <a:gd name="T13" fmla="*/ 5 h 2123"/>
                <a:gd name="T14" fmla="*/ 953 w 2388"/>
                <a:gd name="T15" fmla="*/ 4 h 2123"/>
                <a:gd name="T16" fmla="*/ 512 w 2388"/>
                <a:gd name="T17" fmla="*/ 230 h 2123"/>
                <a:gd name="T18" fmla="*/ 330 w 2388"/>
                <a:gd name="T19" fmla="*/ 374 h 2123"/>
                <a:gd name="T20" fmla="*/ 260 w 2388"/>
                <a:gd name="T21" fmla="*/ 534 h 2123"/>
                <a:gd name="T22" fmla="*/ 109 w 2388"/>
                <a:gd name="T23" fmla="*/ 583 h 2123"/>
                <a:gd name="T24" fmla="*/ 19 w 2388"/>
                <a:gd name="T25" fmla="*/ 656 h 2123"/>
                <a:gd name="T26" fmla="*/ 16 w 2388"/>
                <a:gd name="T27" fmla="*/ 712 h 2123"/>
                <a:gd name="T28" fmla="*/ 179 w 2388"/>
                <a:gd name="T29" fmla="*/ 893 h 2123"/>
                <a:gd name="T30" fmla="*/ 247 w 2388"/>
                <a:gd name="T31" fmla="*/ 901 h 2123"/>
                <a:gd name="T32" fmla="*/ 331 w 2388"/>
                <a:gd name="T33" fmla="*/ 827 h 2123"/>
                <a:gd name="T34" fmla="*/ 374 w 2388"/>
                <a:gd name="T35" fmla="*/ 687 h 2123"/>
                <a:gd name="T36" fmla="*/ 1053 w 2388"/>
                <a:gd name="T37" fmla="*/ 748 h 2123"/>
                <a:gd name="T38" fmla="*/ 1006 w 2388"/>
                <a:gd name="T39" fmla="*/ 745 h 2123"/>
                <a:gd name="T40" fmla="*/ 835 w 2388"/>
                <a:gd name="T41" fmla="*/ 894 h 2123"/>
                <a:gd name="T42" fmla="*/ 832 w 2388"/>
                <a:gd name="T43" fmla="*/ 942 h 2123"/>
                <a:gd name="T44" fmla="*/ 1819 w 2388"/>
                <a:gd name="T45" fmla="*/ 2065 h 2123"/>
                <a:gd name="T46" fmla="*/ 1909 w 2388"/>
                <a:gd name="T47" fmla="*/ 2072 h 2123"/>
                <a:gd name="T48" fmla="*/ 2024 w 2388"/>
                <a:gd name="T49" fmla="*/ 1975 h 2123"/>
                <a:gd name="T50" fmla="*/ 2031 w 2388"/>
                <a:gd name="T51" fmla="*/ 1885 h 2123"/>
                <a:gd name="T52" fmla="*/ 1053 w 2388"/>
                <a:gd name="T53" fmla="*/ 748 h 2123"/>
                <a:gd name="T54" fmla="*/ 2370 w 2388"/>
                <a:gd name="T55" fmla="*/ 270 h 2123"/>
                <a:gd name="T56" fmla="*/ 2315 w 2388"/>
                <a:gd name="T57" fmla="*/ 248 h 2123"/>
                <a:gd name="T58" fmla="*/ 2200 w 2388"/>
                <a:gd name="T59" fmla="*/ 428 h 2123"/>
                <a:gd name="T60" fmla="*/ 1970 w 2388"/>
                <a:gd name="T61" fmla="*/ 476 h 2123"/>
                <a:gd name="T62" fmla="*/ 1905 w 2388"/>
                <a:gd name="T63" fmla="*/ 267 h 2123"/>
                <a:gd name="T64" fmla="*/ 2012 w 2388"/>
                <a:gd name="T65" fmla="*/ 78 h 2123"/>
                <a:gd name="T66" fmla="*/ 1968 w 2388"/>
                <a:gd name="T67" fmla="*/ 35 h 2123"/>
                <a:gd name="T68" fmla="*/ 1632 w 2388"/>
                <a:gd name="T69" fmla="*/ 304 h 2123"/>
                <a:gd name="T70" fmla="*/ 1531 w 2388"/>
                <a:gd name="T71" fmla="*/ 720 h 2123"/>
                <a:gd name="T72" fmla="*/ 1371 w 2388"/>
                <a:gd name="T73" fmla="*/ 886 h 2123"/>
                <a:gd name="T74" fmla="*/ 1532 w 2388"/>
                <a:gd name="T75" fmla="*/ 1073 h 2123"/>
                <a:gd name="T76" fmla="*/ 1729 w 2388"/>
                <a:gd name="T77" fmla="*/ 886 h 2123"/>
                <a:gd name="T78" fmla="*/ 1967 w 2388"/>
                <a:gd name="T79" fmla="*/ 814 h 2123"/>
                <a:gd name="T80" fmla="*/ 2331 w 2388"/>
                <a:gd name="T81" fmla="*/ 664 h 2123"/>
                <a:gd name="T82" fmla="*/ 2370 w 2388"/>
                <a:gd name="T83" fmla="*/ 270 h 2123"/>
                <a:gd name="T84" fmla="*/ 327 w 2388"/>
                <a:gd name="T85" fmla="*/ 1897 h 2123"/>
                <a:gd name="T86" fmla="*/ 327 w 2388"/>
                <a:gd name="T87" fmla="*/ 1987 h 2123"/>
                <a:gd name="T88" fmla="*/ 440 w 2388"/>
                <a:gd name="T89" fmla="*/ 2098 h 2123"/>
                <a:gd name="T90" fmla="*/ 529 w 2388"/>
                <a:gd name="T91" fmla="*/ 2087 h 2123"/>
                <a:gd name="T92" fmla="*/ 1113 w 2388"/>
                <a:gd name="T93" fmla="*/ 1513 h 2123"/>
                <a:gd name="T94" fmla="*/ 934 w 2388"/>
                <a:gd name="T95" fmla="*/ 1309 h 2123"/>
                <a:gd name="T96" fmla="*/ 327 w 2388"/>
                <a:gd name="T97" fmla="*/ 1897 h 2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388" h="2123">
                  <a:moveTo>
                    <a:pt x="374" y="687"/>
                  </a:moveTo>
                  <a:cubicBezTo>
                    <a:pt x="485" y="600"/>
                    <a:pt x="577" y="660"/>
                    <a:pt x="700" y="802"/>
                  </a:cubicBezTo>
                  <a:cubicBezTo>
                    <a:pt x="714" y="818"/>
                    <a:pt x="732" y="800"/>
                    <a:pt x="743" y="790"/>
                  </a:cubicBezTo>
                  <a:cubicBezTo>
                    <a:pt x="753" y="781"/>
                    <a:pt x="916" y="635"/>
                    <a:pt x="924" y="628"/>
                  </a:cubicBezTo>
                  <a:cubicBezTo>
                    <a:pt x="931" y="621"/>
                    <a:pt x="941" y="608"/>
                    <a:pt x="928" y="594"/>
                  </a:cubicBezTo>
                  <a:cubicBezTo>
                    <a:pt x="916" y="579"/>
                    <a:pt x="870" y="519"/>
                    <a:pt x="840" y="480"/>
                  </a:cubicBezTo>
                  <a:cubicBezTo>
                    <a:pt x="625" y="199"/>
                    <a:pt x="1429" y="8"/>
                    <a:pt x="1305" y="5"/>
                  </a:cubicBezTo>
                  <a:cubicBezTo>
                    <a:pt x="1243" y="3"/>
                    <a:pt x="990" y="0"/>
                    <a:pt x="953" y="4"/>
                  </a:cubicBezTo>
                  <a:cubicBezTo>
                    <a:pt x="800" y="20"/>
                    <a:pt x="608" y="163"/>
                    <a:pt x="512" y="230"/>
                  </a:cubicBezTo>
                  <a:cubicBezTo>
                    <a:pt x="385" y="316"/>
                    <a:pt x="338" y="367"/>
                    <a:pt x="330" y="374"/>
                  </a:cubicBezTo>
                  <a:cubicBezTo>
                    <a:pt x="295" y="405"/>
                    <a:pt x="325" y="477"/>
                    <a:pt x="260" y="534"/>
                  </a:cubicBezTo>
                  <a:cubicBezTo>
                    <a:pt x="191" y="594"/>
                    <a:pt x="149" y="549"/>
                    <a:pt x="109" y="583"/>
                  </a:cubicBezTo>
                  <a:cubicBezTo>
                    <a:pt x="89" y="601"/>
                    <a:pt x="34" y="642"/>
                    <a:pt x="19" y="656"/>
                  </a:cubicBezTo>
                  <a:cubicBezTo>
                    <a:pt x="3" y="669"/>
                    <a:pt x="0" y="693"/>
                    <a:pt x="16" y="712"/>
                  </a:cubicBezTo>
                  <a:cubicBezTo>
                    <a:pt x="16" y="712"/>
                    <a:pt x="167" y="878"/>
                    <a:pt x="179" y="893"/>
                  </a:cubicBezTo>
                  <a:cubicBezTo>
                    <a:pt x="192" y="907"/>
                    <a:pt x="226" y="920"/>
                    <a:pt x="247" y="901"/>
                  </a:cubicBezTo>
                  <a:cubicBezTo>
                    <a:pt x="268" y="882"/>
                    <a:pt x="322" y="835"/>
                    <a:pt x="331" y="827"/>
                  </a:cubicBezTo>
                  <a:cubicBezTo>
                    <a:pt x="340" y="819"/>
                    <a:pt x="325" y="724"/>
                    <a:pt x="374" y="687"/>
                  </a:cubicBezTo>
                  <a:close/>
                  <a:moveTo>
                    <a:pt x="1053" y="748"/>
                  </a:moveTo>
                  <a:cubicBezTo>
                    <a:pt x="1039" y="732"/>
                    <a:pt x="1021" y="731"/>
                    <a:pt x="1006" y="745"/>
                  </a:cubicBezTo>
                  <a:cubicBezTo>
                    <a:pt x="835" y="894"/>
                    <a:pt x="835" y="894"/>
                    <a:pt x="835" y="894"/>
                  </a:cubicBezTo>
                  <a:cubicBezTo>
                    <a:pt x="822" y="906"/>
                    <a:pt x="820" y="928"/>
                    <a:pt x="832" y="942"/>
                  </a:cubicBezTo>
                  <a:cubicBezTo>
                    <a:pt x="1819" y="2065"/>
                    <a:pt x="1819" y="2065"/>
                    <a:pt x="1819" y="2065"/>
                  </a:cubicBezTo>
                  <a:cubicBezTo>
                    <a:pt x="1843" y="2092"/>
                    <a:pt x="1883" y="2095"/>
                    <a:pt x="1909" y="2072"/>
                  </a:cubicBezTo>
                  <a:cubicBezTo>
                    <a:pt x="2024" y="1975"/>
                    <a:pt x="2024" y="1975"/>
                    <a:pt x="2024" y="1975"/>
                  </a:cubicBezTo>
                  <a:cubicBezTo>
                    <a:pt x="2051" y="1952"/>
                    <a:pt x="2054" y="1911"/>
                    <a:pt x="2031" y="1885"/>
                  </a:cubicBezTo>
                  <a:lnTo>
                    <a:pt x="1053" y="748"/>
                  </a:lnTo>
                  <a:close/>
                  <a:moveTo>
                    <a:pt x="2370" y="270"/>
                  </a:moveTo>
                  <a:cubicBezTo>
                    <a:pt x="2361" y="211"/>
                    <a:pt x="2331" y="223"/>
                    <a:pt x="2315" y="248"/>
                  </a:cubicBezTo>
                  <a:cubicBezTo>
                    <a:pt x="2299" y="273"/>
                    <a:pt x="2229" y="380"/>
                    <a:pt x="2200" y="428"/>
                  </a:cubicBezTo>
                  <a:cubicBezTo>
                    <a:pt x="2172" y="475"/>
                    <a:pt x="2101" y="569"/>
                    <a:pt x="1970" y="476"/>
                  </a:cubicBezTo>
                  <a:cubicBezTo>
                    <a:pt x="1833" y="380"/>
                    <a:pt x="1881" y="313"/>
                    <a:pt x="1905" y="267"/>
                  </a:cubicBezTo>
                  <a:cubicBezTo>
                    <a:pt x="1928" y="222"/>
                    <a:pt x="2002" y="94"/>
                    <a:pt x="2012" y="78"/>
                  </a:cubicBezTo>
                  <a:cubicBezTo>
                    <a:pt x="2023" y="62"/>
                    <a:pt x="2011" y="15"/>
                    <a:pt x="1968" y="35"/>
                  </a:cubicBezTo>
                  <a:cubicBezTo>
                    <a:pt x="1926" y="54"/>
                    <a:pt x="1668" y="157"/>
                    <a:pt x="1632" y="304"/>
                  </a:cubicBezTo>
                  <a:cubicBezTo>
                    <a:pt x="1596" y="453"/>
                    <a:pt x="1663" y="587"/>
                    <a:pt x="1531" y="720"/>
                  </a:cubicBezTo>
                  <a:cubicBezTo>
                    <a:pt x="1371" y="886"/>
                    <a:pt x="1371" y="886"/>
                    <a:pt x="1371" y="886"/>
                  </a:cubicBezTo>
                  <a:cubicBezTo>
                    <a:pt x="1532" y="1073"/>
                    <a:pt x="1532" y="1073"/>
                    <a:pt x="1532" y="1073"/>
                  </a:cubicBezTo>
                  <a:cubicBezTo>
                    <a:pt x="1729" y="886"/>
                    <a:pt x="1729" y="886"/>
                    <a:pt x="1729" y="886"/>
                  </a:cubicBezTo>
                  <a:cubicBezTo>
                    <a:pt x="1776" y="839"/>
                    <a:pt x="1876" y="793"/>
                    <a:pt x="1967" y="814"/>
                  </a:cubicBezTo>
                  <a:cubicBezTo>
                    <a:pt x="2161" y="858"/>
                    <a:pt x="2267" y="785"/>
                    <a:pt x="2331" y="664"/>
                  </a:cubicBezTo>
                  <a:cubicBezTo>
                    <a:pt x="2388" y="556"/>
                    <a:pt x="2379" y="329"/>
                    <a:pt x="2370" y="270"/>
                  </a:cubicBezTo>
                  <a:close/>
                  <a:moveTo>
                    <a:pt x="327" y="1897"/>
                  </a:moveTo>
                  <a:cubicBezTo>
                    <a:pt x="302" y="1922"/>
                    <a:pt x="302" y="1962"/>
                    <a:pt x="327" y="1987"/>
                  </a:cubicBezTo>
                  <a:cubicBezTo>
                    <a:pt x="440" y="2098"/>
                    <a:pt x="440" y="2098"/>
                    <a:pt x="440" y="2098"/>
                  </a:cubicBezTo>
                  <a:cubicBezTo>
                    <a:pt x="465" y="2123"/>
                    <a:pt x="504" y="2112"/>
                    <a:pt x="529" y="2087"/>
                  </a:cubicBezTo>
                  <a:cubicBezTo>
                    <a:pt x="1113" y="1513"/>
                    <a:pt x="1113" y="1513"/>
                    <a:pt x="1113" y="1513"/>
                  </a:cubicBezTo>
                  <a:cubicBezTo>
                    <a:pt x="934" y="1309"/>
                    <a:pt x="934" y="1309"/>
                    <a:pt x="934" y="1309"/>
                  </a:cubicBezTo>
                  <a:lnTo>
                    <a:pt x="327" y="189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9077" tIns="49539" rIns="99077" bIns="49539" numCol="1" anchor="t" anchorCtr="0" compatLnSpc="1"/>
            <a:lstStyle/>
            <a:p>
              <a:endParaRPr lang="en-US">
                <a:solidFill>
                  <a:schemeClr val="bg1">
                    <a:lumMod val="50000"/>
                  </a:schemeClr>
                </a:solidFill>
                <a:latin typeface="PT Sans" panose="020B0503020203020204" pitchFamily="34" charset="0"/>
              </a:endParaRPr>
            </a:p>
          </p:txBody>
        </p:sp>
      </p:grpSp>
      <p:grpSp>
        <p:nvGrpSpPr>
          <p:cNvPr id="3" name="Group 10"/>
          <p:cNvGrpSpPr/>
          <p:nvPr/>
        </p:nvGrpSpPr>
        <p:grpSpPr>
          <a:xfrm>
            <a:off x="5959751" y="3571714"/>
            <a:ext cx="213635" cy="213635"/>
            <a:chOff x="5773143" y="3541539"/>
            <a:chExt cx="262890" cy="262890"/>
          </a:xfrm>
        </p:grpSpPr>
        <p:sp>
          <p:nvSpPr>
            <p:cNvPr id="42" name="Oval 54"/>
            <p:cNvSpPr/>
            <p:nvPr/>
          </p:nvSpPr>
          <p:spPr>
            <a:xfrm>
              <a:off x="5773143" y="3541539"/>
              <a:ext cx="262890" cy="26289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43" name="Freeform 15"/>
            <p:cNvSpPr>
              <a:spLocks noEditPoints="1"/>
            </p:cNvSpPr>
            <p:nvPr/>
          </p:nvSpPr>
          <p:spPr bwMode="auto">
            <a:xfrm>
              <a:off x="5842520" y="3597797"/>
              <a:ext cx="146774" cy="132602"/>
            </a:xfrm>
            <a:custGeom>
              <a:avLst/>
              <a:gdLst>
                <a:gd name="T0" fmla="*/ 213 w 266"/>
                <a:gd name="T1" fmla="*/ 211 h 239"/>
                <a:gd name="T2" fmla="*/ 213 w 266"/>
                <a:gd name="T3" fmla="*/ 239 h 239"/>
                <a:gd name="T4" fmla="*/ 0 w 266"/>
                <a:gd name="T5" fmla="*/ 239 h 239"/>
                <a:gd name="T6" fmla="*/ 0 w 266"/>
                <a:gd name="T7" fmla="*/ 186 h 239"/>
                <a:gd name="T8" fmla="*/ 21 w 266"/>
                <a:gd name="T9" fmla="*/ 179 h 239"/>
                <a:gd name="T10" fmla="*/ 65 w 266"/>
                <a:gd name="T11" fmla="*/ 135 h 239"/>
                <a:gd name="T12" fmla="*/ 51 w 266"/>
                <a:gd name="T13" fmla="*/ 103 h 239"/>
                <a:gd name="T14" fmla="*/ 38 w 266"/>
                <a:gd name="T15" fmla="*/ 80 h 239"/>
                <a:gd name="T16" fmla="*/ 43 w 266"/>
                <a:gd name="T17" fmla="*/ 69 h 239"/>
                <a:gd name="T18" fmla="*/ 39 w 266"/>
                <a:gd name="T19" fmla="*/ 46 h 239"/>
                <a:gd name="T20" fmla="*/ 93 w 266"/>
                <a:gd name="T21" fmla="*/ 0 h 239"/>
                <a:gd name="T22" fmla="*/ 146 w 266"/>
                <a:gd name="T23" fmla="*/ 46 h 239"/>
                <a:gd name="T24" fmla="*/ 142 w 266"/>
                <a:gd name="T25" fmla="*/ 69 h 239"/>
                <a:gd name="T26" fmla="*/ 148 w 266"/>
                <a:gd name="T27" fmla="*/ 80 h 239"/>
                <a:gd name="T28" fmla="*/ 135 w 266"/>
                <a:gd name="T29" fmla="*/ 103 h 239"/>
                <a:gd name="T30" fmla="*/ 121 w 266"/>
                <a:gd name="T31" fmla="*/ 135 h 239"/>
                <a:gd name="T32" fmla="*/ 164 w 266"/>
                <a:gd name="T33" fmla="*/ 179 h 239"/>
                <a:gd name="T34" fmla="*/ 213 w 266"/>
                <a:gd name="T35" fmla="*/ 211 h 239"/>
                <a:gd name="T36" fmla="*/ 266 w 266"/>
                <a:gd name="T37" fmla="*/ 106 h 239"/>
                <a:gd name="T38" fmla="*/ 266 w 266"/>
                <a:gd name="T39" fmla="*/ 133 h 239"/>
                <a:gd name="T40" fmla="*/ 226 w 266"/>
                <a:gd name="T41" fmla="*/ 133 h 239"/>
                <a:gd name="T42" fmla="*/ 226 w 266"/>
                <a:gd name="T43" fmla="*/ 173 h 239"/>
                <a:gd name="T44" fmla="*/ 199 w 266"/>
                <a:gd name="T45" fmla="*/ 173 h 239"/>
                <a:gd name="T46" fmla="*/ 199 w 266"/>
                <a:gd name="T47" fmla="*/ 133 h 239"/>
                <a:gd name="T48" fmla="*/ 159 w 266"/>
                <a:gd name="T49" fmla="*/ 133 h 239"/>
                <a:gd name="T50" fmla="*/ 159 w 266"/>
                <a:gd name="T51" fmla="*/ 106 h 239"/>
                <a:gd name="T52" fmla="*/ 199 w 266"/>
                <a:gd name="T53" fmla="*/ 106 h 239"/>
                <a:gd name="T54" fmla="*/ 199 w 266"/>
                <a:gd name="T55" fmla="*/ 66 h 239"/>
                <a:gd name="T56" fmla="*/ 226 w 266"/>
                <a:gd name="T57" fmla="*/ 66 h 239"/>
                <a:gd name="T58" fmla="*/ 226 w 266"/>
                <a:gd name="T59" fmla="*/ 106 h 239"/>
                <a:gd name="T60" fmla="*/ 266 w 266"/>
                <a:gd name="T61" fmla="*/ 106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66" h="239">
                  <a:moveTo>
                    <a:pt x="213" y="211"/>
                  </a:moveTo>
                  <a:cubicBezTo>
                    <a:pt x="213" y="219"/>
                    <a:pt x="213" y="239"/>
                    <a:pt x="213" y="239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8" y="182"/>
                    <a:pt x="18" y="180"/>
                    <a:pt x="21" y="179"/>
                  </a:cubicBezTo>
                  <a:cubicBezTo>
                    <a:pt x="54" y="167"/>
                    <a:pt x="65" y="157"/>
                    <a:pt x="65" y="135"/>
                  </a:cubicBezTo>
                  <a:cubicBezTo>
                    <a:pt x="65" y="122"/>
                    <a:pt x="55" y="126"/>
                    <a:pt x="51" y="103"/>
                  </a:cubicBezTo>
                  <a:cubicBezTo>
                    <a:pt x="48" y="93"/>
                    <a:pt x="40" y="103"/>
                    <a:pt x="38" y="80"/>
                  </a:cubicBezTo>
                  <a:cubicBezTo>
                    <a:pt x="38" y="71"/>
                    <a:pt x="43" y="69"/>
                    <a:pt x="43" y="69"/>
                  </a:cubicBezTo>
                  <a:cubicBezTo>
                    <a:pt x="43" y="69"/>
                    <a:pt x="41" y="56"/>
                    <a:pt x="39" y="46"/>
                  </a:cubicBezTo>
                  <a:cubicBezTo>
                    <a:pt x="38" y="33"/>
                    <a:pt x="47" y="0"/>
                    <a:pt x="93" y="0"/>
                  </a:cubicBezTo>
                  <a:cubicBezTo>
                    <a:pt x="139" y="0"/>
                    <a:pt x="147" y="33"/>
                    <a:pt x="146" y="46"/>
                  </a:cubicBezTo>
                  <a:cubicBezTo>
                    <a:pt x="145" y="56"/>
                    <a:pt x="142" y="69"/>
                    <a:pt x="142" y="69"/>
                  </a:cubicBezTo>
                  <a:cubicBezTo>
                    <a:pt x="142" y="69"/>
                    <a:pt x="148" y="71"/>
                    <a:pt x="148" y="80"/>
                  </a:cubicBezTo>
                  <a:cubicBezTo>
                    <a:pt x="146" y="103"/>
                    <a:pt x="137" y="93"/>
                    <a:pt x="135" y="103"/>
                  </a:cubicBezTo>
                  <a:cubicBezTo>
                    <a:pt x="131" y="126"/>
                    <a:pt x="121" y="122"/>
                    <a:pt x="121" y="135"/>
                  </a:cubicBezTo>
                  <a:cubicBezTo>
                    <a:pt x="121" y="157"/>
                    <a:pt x="131" y="167"/>
                    <a:pt x="164" y="179"/>
                  </a:cubicBezTo>
                  <a:cubicBezTo>
                    <a:pt x="197" y="191"/>
                    <a:pt x="213" y="203"/>
                    <a:pt x="213" y="211"/>
                  </a:cubicBezTo>
                  <a:close/>
                  <a:moveTo>
                    <a:pt x="266" y="106"/>
                  </a:moveTo>
                  <a:cubicBezTo>
                    <a:pt x="266" y="133"/>
                    <a:pt x="266" y="133"/>
                    <a:pt x="266" y="133"/>
                  </a:cubicBezTo>
                  <a:cubicBezTo>
                    <a:pt x="226" y="133"/>
                    <a:pt x="226" y="133"/>
                    <a:pt x="226" y="133"/>
                  </a:cubicBezTo>
                  <a:cubicBezTo>
                    <a:pt x="226" y="173"/>
                    <a:pt x="226" y="173"/>
                    <a:pt x="226" y="173"/>
                  </a:cubicBezTo>
                  <a:cubicBezTo>
                    <a:pt x="199" y="173"/>
                    <a:pt x="199" y="173"/>
                    <a:pt x="199" y="173"/>
                  </a:cubicBezTo>
                  <a:cubicBezTo>
                    <a:pt x="199" y="133"/>
                    <a:pt x="199" y="133"/>
                    <a:pt x="199" y="133"/>
                  </a:cubicBezTo>
                  <a:cubicBezTo>
                    <a:pt x="159" y="133"/>
                    <a:pt x="159" y="133"/>
                    <a:pt x="159" y="133"/>
                  </a:cubicBezTo>
                  <a:cubicBezTo>
                    <a:pt x="159" y="106"/>
                    <a:pt x="159" y="106"/>
                    <a:pt x="159" y="106"/>
                  </a:cubicBezTo>
                  <a:cubicBezTo>
                    <a:pt x="199" y="106"/>
                    <a:pt x="199" y="106"/>
                    <a:pt x="199" y="106"/>
                  </a:cubicBezTo>
                  <a:cubicBezTo>
                    <a:pt x="199" y="66"/>
                    <a:pt x="199" y="66"/>
                    <a:pt x="199" y="66"/>
                  </a:cubicBezTo>
                  <a:cubicBezTo>
                    <a:pt x="226" y="66"/>
                    <a:pt x="226" y="66"/>
                    <a:pt x="226" y="66"/>
                  </a:cubicBezTo>
                  <a:cubicBezTo>
                    <a:pt x="226" y="106"/>
                    <a:pt x="226" y="106"/>
                    <a:pt x="226" y="106"/>
                  </a:cubicBezTo>
                  <a:lnTo>
                    <a:pt x="266" y="10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9077" tIns="49539" rIns="99077" bIns="49539" numCol="1" anchor="t" anchorCtr="0" compatLnSpc="1"/>
            <a:lstStyle/>
            <a:p>
              <a:endParaRPr 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19360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6359">
        <p:random/>
      </p:transition>
    </mc:Choice>
    <mc:Fallback xmlns="">
      <p:transition spd="slow" advClick="0" advTm="6359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0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8000"/>
                            </p:stCondLst>
                            <p:childTnLst>
                              <p:par>
                                <p:cTn id="5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9000"/>
                            </p:stCondLst>
                            <p:childTnLst>
                              <p:par>
                                <p:cTn id="6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0"/>
                            </p:stCondLst>
                            <p:childTnLst>
                              <p:par>
                                <p:cTn id="6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1000"/>
                            </p:stCondLst>
                            <p:childTnLst>
                              <p:par>
                                <p:cTn id="7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2000"/>
                            </p:stCondLst>
                            <p:childTnLst>
                              <p:par>
                                <p:cTn id="8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3000"/>
                            </p:stCondLst>
                            <p:childTnLst>
                              <p:par>
                                <p:cTn id="8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4000"/>
                            </p:stCondLst>
                            <p:childTnLst>
                              <p:par>
                                <p:cTn id="9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28" grpId="0" animBg="1"/>
      <p:bldP spid="37" grpId="0" animBg="1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E3E4EFA4-E63A-4561-9658-EBB18D2C6A8C}"/>
              </a:ext>
            </a:extLst>
          </p:cNvPr>
          <p:cNvSpPr/>
          <p:nvPr/>
        </p:nvSpPr>
        <p:spPr>
          <a:xfrm rot="1151270">
            <a:off x="6136017" y="2995578"/>
            <a:ext cx="3651166" cy="1267262"/>
          </a:xfrm>
          <a:prstGeom prst="rect">
            <a:avLst/>
          </a:prstGeom>
          <a:gradFill flip="none" rotWithShape="1">
            <a:gsLst>
              <a:gs pos="54000">
                <a:schemeClr val="bg1">
                  <a:lumMod val="65000"/>
                  <a:lumOff val="35000"/>
                  <a:alpha val="0"/>
                </a:schemeClr>
              </a:gs>
              <a:gs pos="0">
                <a:schemeClr val="accent1">
                  <a:alpha val="54000"/>
                  <a:lumMod val="65000"/>
                  <a:lumOff val="35000"/>
                </a:schemeClr>
              </a:gs>
              <a:gs pos="0">
                <a:schemeClr val="bg1">
                  <a:lumMod val="75000"/>
                </a:schemeClr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FBEF4770-013B-4789-B49D-040EE47B5DA0}"/>
              </a:ext>
            </a:extLst>
          </p:cNvPr>
          <p:cNvSpPr/>
          <p:nvPr/>
        </p:nvSpPr>
        <p:spPr>
          <a:xfrm rot="1151270">
            <a:off x="5134339" y="2996835"/>
            <a:ext cx="3651166" cy="1267262"/>
          </a:xfrm>
          <a:prstGeom prst="rect">
            <a:avLst/>
          </a:prstGeom>
          <a:gradFill flip="none" rotWithShape="1">
            <a:gsLst>
              <a:gs pos="54000">
                <a:schemeClr val="bg1">
                  <a:lumMod val="65000"/>
                  <a:lumOff val="35000"/>
                  <a:alpha val="0"/>
                </a:schemeClr>
              </a:gs>
              <a:gs pos="0">
                <a:schemeClr val="accent1">
                  <a:alpha val="54000"/>
                  <a:lumMod val="65000"/>
                  <a:lumOff val="35000"/>
                </a:schemeClr>
              </a:gs>
              <a:gs pos="0">
                <a:schemeClr val="bg1">
                  <a:lumMod val="75000"/>
                </a:schemeClr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11705477-ABBA-40F9-AB17-58061B1D342D}"/>
              </a:ext>
            </a:extLst>
          </p:cNvPr>
          <p:cNvSpPr/>
          <p:nvPr/>
        </p:nvSpPr>
        <p:spPr>
          <a:xfrm rot="1151270">
            <a:off x="4132662" y="2998092"/>
            <a:ext cx="3651166" cy="1267262"/>
          </a:xfrm>
          <a:prstGeom prst="rect">
            <a:avLst/>
          </a:prstGeom>
          <a:gradFill flip="none" rotWithShape="1">
            <a:gsLst>
              <a:gs pos="54000">
                <a:schemeClr val="bg1">
                  <a:lumMod val="65000"/>
                  <a:lumOff val="35000"/>
                  <a:alpha val="0"/>
                </a:schemeClr>
              </a:gs>
              <a:gs pos="0">
                <a:schemeClr val="accent1">
                  <a:alpha val="54000"/>
                  <a:lumMod val="65000"/>
                  <a:lumOff val="35000"/>
                </a:schemeClr>
              </a:gs>
              <a:gs pos="0">
                <a:schemeClr val="bg1">
                  <a:lumMod val="75000"/>
                </a:schemeClr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8289055F-6F63-43D8-AF92-83CD618B605D}"/>
              </a:ext>
            </a:extLst>
          </p:cNvPr>
          <p:cNvSpPr/>
          <p:nvPr/>
        </p:nvSpPr>
        <p:spPr>
          <a:xfrm rot="1151270">
            <a:off x="3053695" y="2999347"/>
            <a:ext cx="3651166" cy="1267262"/>
          </a:xfrm>
          <a:prstGeom prst="rect">
            <a:avLst/>
          </a:prstGeom>
          <a:gradFill flip="none" rotWithShape="1">
            <a:gsLst>
              <a:gs pos="54000">
                <a:schemeClr val="bg1">
                  <a:lumMod val="65000"/>
                  <a:lumOff val="35000"/>
                  <a:alpha val="0"/>
                </a:schemeClr>
              </a:gs>
              <a:gs pos="0">
                <a:schemeClr val="accent1">
                  <a:alpha val="54000"/>
                  <a:lumMod val="65000"/>
                  <a:lumOff val="35000"/>
                </a:schemeClr>
              </a:gs>
              <a:gs pos="0">
                <a:schemeClr val="bg1">
                  <a:lumMod val="75000"/>
                </a:schemeClr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Oval 16"/>
          <p:cNvSpPr>
            <a:spLocks noChangeAspect="1"/>
          </p:cNvSpPr>
          <p:nvPr/>
        </p:nvSpPr>
        <p:spPr>
          <a:xfrm>
            <a:off x="2329499" y="2296894"/>
            <a:ext cx="1336818" cy="1336891"/>
          </a:xfrm>
          <a:prstGeom prst="ellipse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>
              <a:lnSpc>
                <a:spcPct val="120000"/>
              </a:lnSpc>
            </a:pPr>
            <a:endParaRPr lang="en-US" sz="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Oval 21"/>
          <p:cNvSpPr>
            <a:spLocks noChangeAspect="1"/>
          </p:cNvSpPr>
          <p:nvPr/>
        </p:nvSpPr>
        <p:spPr>
          <a:xfrm>
            <a:off x="3376319" y="2296894"/>
            <a:ext cx="1336818" cy="1336891"/>
          </a:xfrm>
          <a:prstGeom prst="ellipse">
            <a:avLst/>
          </a:pr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>
              <a:lnSpc>
                <a:spcPct val="120000"/>
              </a:lnSpc>
            </a:pPr>
            <a:endParaRPr lang="en-US" sz="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Oval 28"/>
          <p:cNvSpPr>
            <a:spLocks noChangeAspect="1"/>
          </p:cNvSpPr>
          <p:nvPr/>
        </p:nvSpPr>
        <p:spPr>
          <a:xfrm>
            <a:off x="5469961" y="2296894"/>
            <a:ext cx="1336818" cy="1336891"/>
          </a:xfrm>
          <a:prstGeom prst="ellipse">
            <a:avLst/>
          </a:prstGeom>
          <a:solidFill>
            <a:schemeClr val="accent4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>
              <a:lnSpc>
                <a:spcPct val="120000"/>
              </a:lnSpc>
            </a:pPr>
            <a:endParaRPr lang="en-US" sz="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Oval 34"/>
          <p:cNvSpPr>
            <a:spLocks noChangeAspect="1"/>
          </p:cNvSpPr>
          <p:nvPr/>
        </p:nvSpPr>
        <p:spPr>
          <a:xfrm>
            <a:off x="4423140" y="2296894"/>
            <a:ext cx="1336818" cy="1336891"/>
          </a:xfrm>
          <a:prstGeom prst="ellips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>
              <a:lnSpc>
                <a:spcPct val="120000"/>
              </a:lnSpc>
            </a:pPr>
            <a:endParaRPr lang="en-US" sz="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Title 1"/>
          <p:cNvSpPr txBox="1">
            <a:spLocks/>
          </p:cNvSpPr>
          <p:nvPr/>
        </p:nvSpPr>
        <p:spPr>
          <a:xfrm>
            <a:off x="2693656" y="2813783"/>
            <a:ext cx="590240" cy="369396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j-cs"/>
              </a:defRPr>
            </a:lvl1pPr>
          </a:lstStyle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zh-CN" altLang="en-US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Title 1"/>
          <p:cNvSpPr txBox="1">
            <a:spLocks/>
          </p:cNvSpPr>
          <p:nvPr/>
        </p:nvSpPr>
        <p:spPr>
          <a:xfrm>
            <a:off x="3749607" y="2813783"/>
            <a:ext cx="590240" cy="369396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j-cs"/>
              </a:defRPr>
            </a:lvl1pPr>
          </a:lstStyle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zh-CN" altLang="en-US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Title 1"/>
          <p:cNvSpPr txBox="1">
            <a:spLocks/>
          </p:cNvSpPr>
          <p:nvPr/>
        </p:nvSpPr>
        <p:spPr>
          <a:xfrm>
            <a:off x="4796428" y="2813783"/>
            <a:ext cx="590240" cy="369396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j-cs"/>
              </a:defRPr>
            </a:lvl1pPr>
          </a:lstStyle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zh-CN" altLang="en-US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Title 1"/>
          <p:cNvSpPr txBox="1">
            <a:spLocks/>
          </p:cNvSpPr>
          <p:nvPr/>
        </p:nvSpPr>
        <p:spPr>
          <a:xfrm>
            <a:off x="5843251" y="2813783"/>
            <a:ext cx="590240" cy="369396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j-cs"/>
              </a:defRPr>
            </a:lvl1pPr>
          </a:lstStyle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zh-CN" altLang="en-US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43" name="Elbow Connector 42"/>
          <p:cNvCxnSpPr/>
          <p:nvPr/>
        </p:nvCxnSpPr>
        <p:spPr>
          <a:xfrm flipH="1" flipV="1">
            <a:off x="2234012" y="1780158"/>
            <a:ext cx="751996" cy="517989"/>
          </a:xfrm>
          <a:prstGeom prst="bentConnector3">
            <a:avLst>
              <a:gd name="adj1" fmla="val -2255"/>
            </a:avLst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 Placeholder 10"/>
          <p:cNvSpPr txBox="1">
            <a:spLocks/>
          </p:cNvSpPr>
          <p:nvPr/>
        </p:nvSpPr>
        <p:spPr>
          <a:xfrm>
            <a:off x="978957" y="1512404"/>
            <a:ext cx="1195024" cy="1687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zh-CN" altLang="en-US" sz="1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请关注公众号</a:t>
            </a:r>
            <a:endParaRPr lang="en-AU" sz="10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Text Placeholder 11"/>
          <p:cNvSpPr txBox="1">
            <a:spLocks/>
          </p:cNvSpPr>
          <p:nvPr/>
        </p:nvSpPr>
        <p:spPr>
          <a:xfrm>
            <a:off x="978957" y="1697489"/>
            <a:ext cx="1195024" cy="82836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ea typeface="Roboto" panose="02000000000000000000" pitchFamily="2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zh-CN" altLang="en-US" sz="7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小白，一个资深</a:t>
            </a:r>
            <a:r>
              <a:rPr lang="en-US" altLang="zh-CN" sz="7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7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设计师，专注研究</a:t>
            </a:r>
            <a:r>
              <a:rPr lang="en-US" altLang="zh-CN" sz="7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7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多年，帮你解决</a:t>
            </a:r>
            <a:r>
              <a:rPr lang="en-US" altLang="zh-CN" sz="7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7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烦恼，喜欢大家多多支持，谢谢！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endParaRPr lang="zh-CN" altLang="en-US" sz="90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46" name="Elbow Connector 45"/>
          <p:cNvCxnSpPr/>
          <p:nvPr/>
        </p:nvCxnSpPr>
        <p:spPr>
          <a:xfrm rot="5400000">
            <a:off x="2879575" y="2988221"/>
            <a:ext cx="519589" cy="1810717"/>
          </a:xfrm>
          <a:prstGeom prst="bentConnector2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 Placeholder 10"/>
          <p:cNvSpPr txBox="1">
            <a:spLocks/>
          </p:cNvSpPr>
          <p:nvPr/>
        </p:nvSpPr>
        <p:spPr>
          <a:xfrm>
            <a:off x="978957" y="3930532"/>
            <a:ext cx="1195024" cy="1687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zh-CN" altLang="en-US" sz="1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请关注公众号</a:t>
            </a:r>
            <a:endParaRPr lang="en-AU" altLang="zh-CN" sz="10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Text Placeholder 11"/>
          <p:cNvSpPr txBox="1">
            <a:spLocks/>
          </p:cNvSpPr>
          <p:nvPr/>
        </p:nvSpPr>
        <p:spPr>
          <a:xfrm>
            <a:off x="978957" y="4115617"/>
            <a:ext cx="1195024" cy="82836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ea typeface="Roboto" panose="02000000000000000000" pitchFamily="2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>
              <a:lnSpc>
                <a:spcPct val="150000"/>
              </a:lnSpc>
              <a:spcBef>
                <a:spcPts val="0"/>
              </a:spcBef>
            </a:pPr>
            <a:r>
              <a:rPr lang="zh-CN" altLang="en-US" sz="70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小白，一个资深</a:t>
            </a:r>
            <a:r>
              <a:rPr lang="en-US" altLang="zh-CN" sz="70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70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设计师，专注研究</a:t>
            </a:r>
            <a:r>
              <a:rPr lang="en-US" altLang="zh-CN" sz="70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70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多年，帮你解决</a:t>
            </a:r>
            <a:r>
              <a:rPr lang="en-US" altLang="zh-CN" sz="70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70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烦恼，喜欢大家多多支持，谢谢！</a:t>
            </a:r>
          </a:p>
          <a:p>
            <a:pPr lvl="0" algn="just">
              <a:lnSpc>
                <a:spcPct val="150000"/>
              </a:lnSpc>
              <a:spcBef>
                <a:spcPts val="0"/>
              </a:spcBef>
            </a:pPr>
            <a:endParaRPr lang="zh-CN" altLang="en-US" sz="90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49" name="Elbow Connector 48"/>
          <p:cNvCxnSpPr/>
          <p:nvPr/>
        </p:nvCxnSpPr>
        <p:spPr>
          <a:xfrm flipV="1">
            <a:off x="6140783" y="1778904"/>
            <a:ext cx="751996" cy="517989"/>
          </a:xfrm>
          <a:prstGeom prst="bentConnector3">
            <a:avLst>
              <a:gd name="adj1" fmla="val -2255"/>
            </a:avLst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 Placeholder 10"/>
          <p:cNvSpPr txBox="1">
            <a:spLocks/>
          </p:cNvSpPr>
          <p:nvPr/>
        </p:nvSpPr>
        <p:spPr>
          <a:xfrm>
            <a:off x="7032854" y="1512404"/>
            <a:ext cx="1203591" cy="1687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zh-CN" altLang="en-US" sz="1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请关注公众号</a:t>
            </a:r>
            <a:endParaRPr lang="en-AU" altLang="zh-CN" sz="10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 Placeholder 11"/>
          <p:cNvSpPr txBox="1">
            <a:spLocks/>
          </p:cNvSpPr>
          <p:nvPr/>
        </p:nvSpPr>
        <p:spPr>
          <a:xfrm>
            <a:off x="7032855" y="1697488"/>
            <a:ext cx="1203590" cy="82836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ea typeface="Roboto" panose="02000000000000000000" pitchFamily="2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>
              <a:lnSpc>
                <a:spcPct val="150000"/>
              </a:lnSpc>
              <a:spcBef>
                <a:spcPts val="0"/>
              </a:spcBef>
            </a:pPr>
            <a:r>
              <a:rPr lang="zh-CN" altLang="en-US" sz="70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小白，一个资深</a:t>
            </a:r>
            <a:r>
              <a:rPr lang="en-US" altLang="zh-CN" sz="70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70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设计师，专注研究</a:t>
            </a:r>
            <a:r>
              <a:rPr lang="en-US" altLang="zh-CN" sz="70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70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多年，帮你解决</a:t>
            </a:r>
            <a:r>
              <a:rPr lang="en-US" altLang="zh-CN" sz="70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70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烦恼，喜欢大家多多支持，谢谢！</a:t>
            </a:r>
          </a:p>
          <a:p>
            <a:pPr lvl="0" algn="just">
              <a:lnSpc>
                <a:spcPct val="150000"/>
              </a:lnSpc>
              <a:spcBef>
                <a:spcPts val="0"/>
              </a:spcBef>
            </a:pPr>
            <a:endParaRPr lang="zh-CN" altLang="en-US" sz="90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53" name="Elbow Connector 52"/>
          <p:cNvCxnSpPr/>
          <p:nvPr/>
        </p:nvCxnSpPr>
        <p:spPr>
          <a:xfrm rot="16200000" flipH="1">
            <a:off x="5686643" y="2987281"/>
            <a:ext cx="519589" cy="1810717"/>
          </a:xfrm>
          <a:prstGeom prst="bentConnector2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 Placeholder 10"/>
          <p:cNvSpPr txBox="1">
            <a:spLocks/>
          </p:cNvSpPr>
          <p:nvPr/>
        </p:nvSpPr>
        <p:spPr>
          <a:xfrm>
            <a:off x="6991871" y="3931091"/>
            <a:ext cx="1203591" cy="1687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zh-CN" altLang="en-US" sz="1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请关注公众号</a:t>
            </a:r>
            <a:endParaRPr lang="en-AU" altLang="zh-CN" sz="10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Text Placeholder 11"/>
          <p:cNvSpPr txBox="1">
            <a:spLocks/>
          </p:cNvSpPr>
          <p:nvPr/>
        </p:nvSpPr>
        <p:spPr>
          <a:xfrm>
            <a:off x="6991871" y="4116175"/>
            <a:ext cx="1203590" cy="82836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ea typeface="Roboto" panose="02000000000000000000" pitchFamily="2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>
              <a:lnSpc>
                <a:spcPct val="150000"/>
              </a:lnSpc>
              <a:spcBef>
                <a:spcPts val="0"/>
              </a:spcBef>
            </a:pPr>
            <a:r>
              <a:rPr lang="zh-CN" altLang="en-US" sz="70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小白，一个资深</a:t>
            </a:r>
            <a:r>
              <a:rPr lang="en-US" altLang="zh-CN" sz="70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70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设计师，专注研究</a:t>
            </a:r>
            <a:r>
              <a:rPr lang="en-US" altLang="zh-CN" sz="70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70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多年，帮你解决</a:t>
            </a:r>
            <a:r>
              <a:rPr lang="en-US" altLang="zh-CN" sz="70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70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烦恼，喜欢大家多多支持，谢谢！</a:t>
            </a:r>
          </a:p>
          <a:p>
            <a:pPr lvl="0" algn="just">
              <a:lnSpc>
                <a:spcPct val="150000"/>
              </a:lnSpc>
              <a:spcBef>
                <a:spcPts val="0"/>
              </a:spcBef>
            </a:pPr>
            <a:endParaRPr lang="zh-CN" altLang="en-US" sz="90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311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5" grpId="0" animBg="1"/>
      <p:bldP spid="24" grpId="0" animBg="1"/>
      <p:bldP spid="23" grpId="0" animBg="1"/>
      <p:bldP spid="17" grpId="0" animBg="1"/>
      <p:bldP spid="22" grpId="0" animBg="1"/>
      <p:bldP spid="29" grpId="0" animBg="1"/>
      <p:bldP spid="35" grpId="0" animBg="1"/>
      <p:bldP spid="39" grpId="0"/>
      <p:bldP spid="40" grpId="0"/>
      <p:bldP spid="41" grpId="0"/>
      <p:bldP spid="42" grpId="0"/>
      <p:bldP spid="44" grpId="0" build="p"/>
      <p:bldP spid="45" grpId="0" build="p"/>
      <p:bldP spid="47" grpId="0" build="p"/>
      <p:bldP spid="48" grpId="0" build="p"/>
      <p:bldP spid="50" grpId="0" build="p"/>
      <p:bldP spid="51" grpId="0" build="p"/>
      <p:bldP spid="54" grpId="0" build="p"/>
      <p:bldP spid="55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5672FD4E-A40A-4544-B65F-87670846A4AA}"/>
              </a:ext>
            </a:extLst>
          </p:cNvPr>
          <p:cNvSpPr/>
          <p:nvPr/>
        </p:nvSpPr>
        <p:spPr>
          <a:xfrm rot="1151270">
            <a:off x="4318782" y="2820213"/>
            <a:ext cx="5651997" cy="2304067"/>
          </a:xfrm>
          <a:prstGeom prst="rect">
            <a:avLst/>
          </a:prstGeom>
          <a:gradFill flip="none" rotWithShape="1">
            <a:gsLst>
              <a:gs pos="54000">
                <a:schemeClr val="bg1">
                  <a:lumMod val="65000"/>
                  <a:lumOff val="35000"/>
                  <a:alpha val="0"/>
                </a:schemeClr>
              </a:gs>
              <a:gs pos="0">
                <a:schemeClr val="accent1">
                  <a:alpha val="54000"/>
                  <a:lumMod val="65000"/>
                  <a:lumOff val="35000"/>
                </a:schemeClr>
              </a:gs>
              <a:gs pos="0">
                <a:schemeClr val="bg1">
                  <a:lumMod val="75000"/>
                </a:schemeClr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" name="81cc18df-a2cf-41f5-bd61-7673fc7441d4"/>
          <p:cNvGrpSpPr>
            <a:grpSpLocks noChangeAspect="1"/>
          </p:cNvGrpSpPr>
          <p:nvPr/>
        </p:nvGrpSpPr>
        <p:grpSpPr>
          <a:xfrm>
            <a:off x="539844" y="1082673"/>
            <a:ext cx="7923375" cy="3146343"/>
            <a:chOff x="719667" y="1262448"/>
            <a:chExt cx="10562666" cy="4194396"/>
          </a:xfrm>
        </p:grpSpPr>
        <p:sp>
          <p:nvSpPr>
            <p:cNvPr id="4" name="Freeform: Shape 3"/>
            <p:cNvSpPr>
              <a:spLocks/>
            </p:cNvSpPr>
            <p:nvPr/>
          </p:nvSpPr>
          <p:spPr bwMode="auto">
            <a:xfrm>
              <a:off x="3834674" y="2628081"/>
              <a:ext cx="411751" cy="830385"/>
            </a:xfrm>
            <a:custGeom>
              <a:avLst/>
              <a:gdLst>
                <a:gd name="T0" fmla="*/ 88 w 104"/>
                <a:gd name="T1" fmla="*/ 0 h 210"/>
                <a:gd name="T2" fmla="*/ 0 w 104"/>
                <a:gd name="T3" fmla="*/ 208 h 210"/>
                <a:gd name="T4" fmla="*/ 20 w 104"/>
                <a:gd name="T5" fmla="*/ 210 h 210"/>
                <a:gd name="T6" fmla="*/ 104 w 104"/>
                <a:gd name="T7" fmla="*/ 13 h 210"/>
                <a:gd name="T8" fmla="*/ 88 w 104"/>
                <a:gd name="T9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210">
                  <a:moveTo>
                    <a:pt x="88" y="0"/>
                  </a:moveTo>
                  <a:cubicBezTo>
                    <a:pt x="46" y="62"/>
                    <a:pt x="16" y="133"/>
                    <a:pt x="0" y="208"/>
                  </a:cubicBezTo>
                  <a:cubicBezTo>
                    <a:pt x="7" y="208"/>
                    <a:pt x="14" y="209"/>
                    <a:pt x="20" y="210"/>
                  </a:cubicBezTo>
                  <a:cubicBezTo>
                    <a:pt x="35" y="139"/>
                    <a:pt x="64" y="72"/>
                    <a:pt x="104" y="13"/>
                  </a:cubicBezTo>
                  <a:cubicBezTo>
                    <a:pt x="98" y="9"/>
                    <a:pt x="93" y="5"/>
                    <a:pt x="8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" name="Freeform: Shape 4"/>
            <p:cNvSpPr>
              <a:spLocks/>
            </p:cNvSpPr>
            <p:nvPr/>
          </p:nvSpPr>
          <p:spPr bwMode="auto">
            <a:xfrm>
              <a:off x="7880498" y="2628081"/>
              <a:ext cx="410083" cy="830385"/>
            </a:xfrm>
            <a:custGeom>
              <a:avLst/>
              <a:gdLst>
                <a:gd name="T0" fmla="*/ 104 w 104"/>
                <a:gd name="T1" fmla="*/ 208 h 210"/>
                <a:gd name="T2" fmla="*/ 16 w 104"/>
                <a:gd name="T3" fmla="*/ 0 h 210"/>
                <a:gd name="T4" fmla="*/ 0 w 104"/>
                <a:gd name="T5" fmla="*/ 13 h 210"/>
                <a:gd name="T6" fmla="*/ 84 w 104"/>
                <a:gd name="T7" fmla="*/ 210 h 210"/>
                <a:gd name="T8" fmla="*/ 104 w 104"/>
                <a:gd name="T9" fmla="*/ 208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210">
                  <a:moveTo>
                    <a:pt x="104" y="208"/>
                  </a:moveTo>
                  <a:cubicBezTo>
                    <a:pt x="88" y="133"/>
                    <a:pt x="58" y="62"/>
                    <a:pt x="16" y="0"/>
                  </a:cubicBezTo>
                  <a:cubicBezTo>
                    <a:pt x="11" y="5"/>
                    <a:pt x="6" y="9"/>
                    <a:pt x="0" y="13"/>
                  </a:cubicBezTo>
                  <a:cubicBezTo>
                    <a:pt x="40" y="72"/>
                    <a:pt x="69" y="139"/>
                    <a:pt x="84" y="210"/>
                  </a:cubicBezTo>
                  <a:cubicBezTo>
                    <a:pt x="90" y="209"/>
                    <a:pt x="97" y="208"/>
                    <a:pt x="104" y="208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" name="Freeform: Shape 5"/>
            <p:cNvSpPr>
              <a:spLocks/>
            </p:cNvSpPr>
            <p:nvPr/>
          </p:nvSpPr>
          <p:spPr bwMode="auto">
            <a:xfrm>
              <a:off x="6498550" y="1675973"/>
              <a:ext cx="813499" cy="395183"/>
            </a:xfrm>
            <a:custGeom>
              <a:avLst/>
              <a:gdLst>
                <a:gd name="T0" fmla="*/ 194 w 206"/>
                <a:gd name="T1" fmla="*/ 100 h 100"/>
                <a:gd name="T2" fmla="*/ 206 w 206"/>
                <a:gd name="T3" fmla="*/ 84 h 100"/>
                <a:gd name="T4" fmla="*/ 1 w 206"/>
                <a:gd name="T5" fmla="*/ 0 h 100"/>
                <a:gd name="T6" fmla="*/ 1 w 206"/>
                <a:gd name="T7" fmla="*/ 1 h 100"/>
                <a:gd name="T8" fmla="*/ 0 w 206"/>
                <a:gd name="T9" fmla="*/ 20 h 100"/>
                <a:gd name="T10" fmla="*/ 194 w 206"/>
                <a:gd name="T11" fmla="*/ 10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6" h="100">
                  <a:moveTo>
                    <a:pt x="194" y="100"/>
                  </a:moveTo>
                  <a:cubicBezTo>
                    <a:pt x="197" y="94"/>
                    <a:pt x="202" y="89"/>
                    <a:pt x="206" y="84"/>
                  </a:cubicBezTo>
                  <a:cubicBezTo>
                    <a:pt x="145" y="44"/>
                    <a:pt x="76" y="15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8"/>
                    <a:pt x="1" y="14"/>
                    <a:pt x="0" y="20"/>
                  </a:cubicBezTo>
                  <a:cubicBezTo>
                    <a:pt x="70" y="34"/>
                    <a:pt x="136" y="62"/>
                    <a:pt x="194" y="10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" name="Freeform: Shape 6"/>
            <p:cNvSpPr>
              <a:spLocks/>
            </p:cNvSpPr>
            <p:nvPr/>
          </p:nvSpPr>
          <p:spPr bwMode="auto">
            <a:xfrm>
              <a:off x="4809872" y="1675973"/>
              <a:ext cx="816833" cy="395183"/>
            </a:xfrm>
            <a:custGeom>
              <a:avLst/>
              <a:gdLst>
                <a:gd name="T0" fmla="*/ 205 w 207"/>
                <a:gd name="T1" fmla="*/ 1 h 100"/>
                <a:gd name="T2" fmla="*/ 205 w 207"/>
                <a:gd name="T3" fmla="*/ 0 h 100"/>
                <a:gd name="T4" fmla="*/ 0 w 207"/>
                <a:gd name="T5" fmla="*/ 84 h 100"/>
                <a:gd name="T6" fmla="*/ 13 w 207"/>
                <a:gd name="T7" fmla="*/ 100 h 100"/>
                <a:gd name="T8" fmla="*/ 207 w 207"/>
                <a:gd name="T9" fmla="*/ 20 h 100"/>
                <a:gd name="T10" fmla="*/ 205 w 207"/>
                <a:gd name="T11" fmla="*/ 1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7" h="100">
                  <a:moveTo>
                    <a:pt x="205" y="1"/>
                  </a:moveTo>
                  <a:cubicBezTo>
                    <a:pt x="205" y="1"/>
                    <a:pt x="205" y="0"/>
                    <a:pt x="205" y="0"/>
                  </a:cubicBezTo>
                  <a:cubicBezTo>
                    <a:pt x="131" y="15"/>
                    <a:pt x="62" y="44"/>
                    <a:pt x="0" y="84"/>
                  </a:cubicBezTo>
                  <a:cubicBezTo>
                    <a:pt x="5" y="89"/>
                    <a:pt x="9" y="94"/>
                    <a:pt x="13" y="100"/>
                  </a:cubicBezTo>
                  <a:cubicBezTo>
                    <a:pt x="71" y="62"/>
                    <a:pt x="137" y="34"/>
                    <a:pt x="207" y="20"/>
                  </a:cubicBezTo>
                  <a:cubicBezTo>
                    <a:pt x="206" y="14"/>
                    <a:pt x="205" y="8"/>
                    <a:pt x="20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" name="Freeform: Shape 8"/>
            <p:cNvSpPr>
              <a:spLocks/>
            </p:cNvSpPr>
            <p:nvPr/>
          </p:nvSpPr>
          <p:spPr bwMode="auto">
            <a:xfrm>
              <a:off x="5643376" y="1262448"/>
              <a:ext cx="836837" cy="837055"/>
            </a:xfrm>
            <a:custGeom>
              <a:avLst/>
              <a:gdLst>
                <a:gd name="T0" fmla="*/ 106 w 212"/>
                <a:gd name="T1" fmla="*/ 212 h 212"/>
                <a:gd name="T2" fmla="*/ 0 w 212"/>
                <a:gd name="T3" fmla="*/ 106 h 212"/>
                <a:gd name="T4" fmla="*/ 106 w 212"/>
                <a:gd name="T5" fmla="*/ 0 h 212"/>
                <a:gd name="T6" fmla="*/ 212 w 212"/>
                <a:gd name="T7" fmla="*/ 106 h 212"/>
                <a:gd name="T8" fmla="*/ 106 w 212"/>
                <a:gd name="T9" fmla="*/ 212 h 212"/>
                <a:gd name="T10" fmla="*/ 106 w 212"/>
                <a:gd name="T11" fmla="*/ 20 h 212"/>
                <a:gd name="T12" fmla="*/ 20 w 212"/>
                <a:gd name="T13" fmla="*/ 106 h 212"/>
                <a:gd name="T14" fmla="*/ 106 w 212"/>
                <a:gd name="T15" fmla="*/ 192 h 212"/>
                <a:gd name="T16" fmla="*/ 192 w 212"/>
                <a:gd name="T17" fmla="*/ 106 h 212"/>
                <a:gd name="T18" fmla="*/ 106 w 212"/>
                <a:gd name="T19" fmla="*/ 2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2" h="212">
                  <a:moveTo>
                    <a:pt x="106" y="212"/>
                  </a:moveTo>
                  <a:cubicBezTo>
                    <a:pt x="48" y="212"/>
                    <a:pt x="0" y="165"/>
                    <a:pt x="0" y="106"/>
                  </a:cubicBezTo>
                  <a:cubicBezTo>
                    <a:pt x="0" y="48"/>
                    <a:pt x="48" y="0"/>
                    <a:pt x="106" y="0"/>
                  </a:cubicBezTo>
                  <a:cubicBezTo>
                    <a:pt x="165" y="0"/>
                    <a:pt x="212" y="48"/>
                    <a:pt x="212" y="106"/>
                  </a:cubicBezTo>
                  <a:cubicBezTo>
                    <a:pt x="212" y="165"/>
                    <a:pt x="165" y="212"/>
                    <a:pt x="106" y="212"/>
                  </a:cubicBezTo>
                  <a:close/>
                  <a:moveTo>
                    <a:pt x="106" y="20"/>
                  </a:moveTo>
                  <a:cubicBezTo>
                    <a:pt x="59" y="20"/>
                    <a:pt x="20" y="59"/>
                    <a:pt x="20" y="106"/>
                  </a:cubicBezTo>
                  <a:cubicBezTo>
                    <a:pt x="20" y="154"/>
                    <a:pt x="59" y="192"/>
                    <a:pt x="106" y="192"/>
                  </a:cubicBezTo>
                  <a:cubicBezTo>
                    <a:pt x="154" y="192"/>
                    <a:pt x="192" y="154"/>
                    <a:pt x="192" y="106"/>
                  </a:cubicBezTo>
                  <a:cubicBezTo>
                    <a:pt x="192" y="59"/>
                    <a:pt x="154" y="20"/>
                    <a:pt x="106" y="2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Freeform: Shape 10"/>
            <p:cNvSpPr>
              <a:spLocks/>
            </p:cNvSpPr>
            <p:nvPr/>
          </p:nvSpPr>
          <p:spPr bwMode="auto">
            <a:xfrm>
              <a:off x="5938887" y="1494792"/>
              <a:ext cx="251693" cy="360658"/>
            </a:xfrm>
            <a:custGeom>
              <a:avLst/>
              <a:gdLst>
                <a:gd name="T0" fmla="*/ 44 w 88"/>
                <a:gd name="T1" fmla="*/ 0 h 128"/>
                <a:gd name="T2" fmla="*/ 0 w 88"/>
                <a:gd name="T3" fmla="*/ 44 h 128"/>
                <a:gd name="T4" fmla="*/ 20 w 88"/>
                <a:gd name="T5" fmla="*/ 92 h 128"/>
                <a:gd name="T6" fmla="*/ 44 w 88"/>
                <a:gd name="T7" fmla="*/ 128 h 128"/>
                <a:gd name="T8" fmla="*/ 68 w 88"/>
                <a:gd name="T9" fmla="*/ 92 h 128"/>
                <a:gd name="T10" fmla="*/ 88 w 88"/>
                <a:gd name="T11" fmla="*/ 44 h 128"/>
                <a:gd name="T12" fmla="*/ 44 w 88"/>
                <a:gd name="T13" fmla="*/ 0 h 128"/>
                <a:gd name="T14" fmla="*/ 54 w 88"/>
                <a:gd name="T15" fmla="*/ 109 h 128"/>
                <a:gd name="T16" fmla="*/ 35 w 88"/>
                <a:gd name="T17" fmla="*/ 111 h 128"/>
                <a:gd name="T18" fmla="*/ 32 w 88"/>
                <a:gd name="T19" fmla="*/ 104 h 128"/>
                <a:gd name="T20" fmla="*/ 32 w 88"/>
                <a:gd name="T21" fmla="*/ 103 h 128"/>
                <a:gd name="T22" fmla="*/ 57 w 88"/>
                <a:gd name="T23" fmla="*/ 100 h 128"/>
                <a:gd name="T24" fmla="*/ 56 w 88"/>
                <a:gd name="T25" fmla="*/ 104 h 128"/>
                <a:gd name="T26" fmla="*/ 54 w 88"/>
                <a:gd name="T27" fmla="*/ 109 h 128"/>
                <a:gd name="T28" fmla="*/ 31 w 88"/>
                <a:gd name="T29" fmla="*/ 100 h 128"/>
                <a:gd name="T30" fmla="*/ 28 w 88"/>
                <a:gd name="T31" fmla="*/ 92 h 128"/>
                <a:gd name="T32" fmla="*/ 60 w 88"/>
                <a:gd name="T33" fmla="*/ 92 h 128"/>
                <a:gd name="T34" fmla="*/ 58 w 88"/>
                <a:gd name="T35" fmla="*/ 96 h 128"/>
                <a:gd name="T36" fmla="*/ 31 w 88"/>
                <a:gd name="T37" fmla="*/ 100 h 128"/>
                <a:gd name="T38" fmla="*/ 44 w 88"/>
                <a:gd name="T39" fmla="*/ 120 h 128"/>
                <a:gd name="T40" fmla="*/ 36 w 88"/>
                <a:gd name="T41" fmla="*/ 115 h 128"/>
                <a:gd name="T42" fmla="*/ 53 w 88"/>
                <a:gd name="T43" fmla="*/ 113 h 128"/>
                <a:gd name="T44" fmla="*/ 44 w 88"/>
                <a:gd name="T45" fmla="*/ 120 h 128"/>
                <a:gd name="T46" fmla="*/ 63 w 88"/>
                <a:gd name="T47" fmla="*/ 84 h 128"/>
                <a:gd name="T48" fmla="*/ 25 w 88"/>
                <a:gd name="T49" fmla="*/ 84 h 128"/>
                <a:gd name="T50" fmla="*/ 19 w 88"/>
                <a:gd name="T51" fmla="*/ 71 h 128"/>
                <a:gd name="T52" fmla="*/ 8 w 88"/>
                <a:gd name="T53" fmla="*/ 44 h 128"/>
                <a:gd name="T54" fmla="*/ 44 w 88"/>
                <a:gd name="T55" fmla="*/ 8 h 128"/>
                <a:gd name="T56" fmla="*/ 80 w 88"/>
                <a:gd name="T57" fmla="*/ 44 h 128"/>
                <a:gd name="T58" fmla="*/ 69 w 88"/>
                <a:gd name="T59" fmla="*/ 71 h 128"/>
                <a:gd name="T60" fmla="*/ 63 w 88"/>
                <a:gd name="T61" fmla="*/ 8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8" h="128">
                  <a:moveTo>
                    <a:pt x="44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60"/>
                    <a:pt x="15" y="77"/>
                    <a:pt x="20" y="92"/>
                  </a:cubicBezTo>
                  <a:cubicBezTo>
                    <a:pt x="28" y="115"/>
                    <a:pt x="27" y="128"/>
                    <a:pt x="44" y="128"/>
                  </a:cubicBezTo>
                  <a:cubicBezTo>
                    <a:pt x="61" y="128"/>
                    <a:pt x="60" y="115"/>
                    <a:pt x="68" y="92"/>
                  </a:cubicBezTo>
                  <a:cubicBezTo>
                    <a:pt x="73" y="77"/>
                    <a:pt x="88" y="60"/>
                    <a:pt x="88" y="44"/>
                  </a:cubicBezTo>
                  <a:cubicBezTo>
                    <a:pt x="88" y="20"/>
                    <a:pt x="68" y="0"/>
                    <a:pt x="44" y="0"/>
                  </a:cubicBezTo>
                  <a:close/>
                  <a:moveTo>
                    <a:pt x="54" y="109"/>
                  </a:moveTo>
                  <a:cubicBezTo>
                    <a:pt x="35" y="111"/>
                    <a:pt x="35" y="111"/>
                    <a:pt x="35" y="111"/>
                  </a:cubicBezTo>
                  <a:cubicBezTo>
                    <a:pt x="34" y="109"/>
                    <a:pt x="33" y="107"/>
                    <a:pt x="32" y="104"/>
                  </a:cubicBezTo>
                  <a:cubicBezTo>
                    <a:pt x="32" y="104"/>
                    <a:pt x="32" y="104"/>
                    <a:pt x="32" y="103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7" y="102"/>
                    <a:pt x="56" y="103"/>
                    <a:pt x="56" y="104"/>
                  </a:cubicBezTo>
                  <a:cubicBezTo>
                    <a:pt x="55" y="106"/>
                    <a:pt x="55" y="107"/>
                    <a:pt x="54" y="109"/>
                  </a:cubicBezTo>
                  <a:close/>
                  <a:moveTo>
                    <a:pt x="31" y="100"/>
                  </a:moveTo>
                  <a:cubicBezTo>
                    <a:pt x="30" y="97"/>
                    <a:pt x="29" y="95"/>
                    <a:pt x="28" y="92"/>
                  </a:cubicBezTo>
                  <a:cubicBezTo>
                    <a:pt x="60" y="92"/>
                    <a:pt x="60" y="92"/>
                    <a:pt x="60" y="92"/>
                  </a:cubicBezTo>
                  <a:cubicBezTo>
                    <a:pt x="59" y="93"/>
                    <a:pt x="59" y="95"/>
                    <a:pt x="58" y="96"/>
                  </a:cubicBezTo>
                  <a:lnTo>
                    <a:pt x="31" y="100"/>
                  </a:lnTo>
                  <a:close/>
                  <a:moveTo>
                    <a:pt x="44" y="120"/>
                  </a:moveTo>
                  <a:cubicBezTo>
                    <a:pt x="40" y="120"/>
                    <a:pt x="38" y="120"/>
                    <a:pt x="36" y="115"/>
                  </a:cubicBezTo>
                  <a:cubicBezTo>
                    <a:pt x="53" y="113"/>
                    <a:pt x="53" y="113"/>
                    <a:pt x="53" y="113"/>
                  </a:cubicBezTo>
                  <a:cubicBezTo>
                    <a:pt x="51" y="119"/>
                    <a:pt x="49" y="120"/>
                    <a:pt x="44" y="120"/>
                  </a:cubicBezTo>
                  <a:close/>
                  <a:moveTo>
                    <a:pt x="63" y="84"/>
                  </a:moveTo>
                  <a:cubicBezTo>
                    <a:pt x="25" y="84"/>
                    <a:pt x="25" y="84"/>
                    <a:pt x="25" y="84"/>
                  </a:cubicBezTo>
                  <a:cubicBezTo>
                    <a:pt x="23" y="80"/>
                    <a:pt x="21" y="75"/>
                    <a:pt x="19" y="71"/>
                  </a:cubicBezTo>
                  <a:cubicBezTo>
                    <a:pt x="13" y="62"/>
                    <a:pt x="8" y="52"/>
                    <a:pt x="8" y="44"/>
                  </a:cubicBezTo>
                  <a:cubicBezTo>
                    <a:pt x="8" y="24"/>
                    <a:pt x="24" y="8"/>
                    <a:pt x="44" y="8"/>
                  </a:cubicBezTo>
                  <a:cubicBezTo>
                    <a:pt x="64" y="8"/>
                    <a:pt x="80" y="24"/>
                    <a:pt x="80" y="44"/>
                  </a:cubicBezTo>
                  <a:cubicBezTo>
                    <a:pt x="80" y="52"/>
                    <a:pt x="75" y="62"/>
                    <a:pt x="69" y="71"/>
                  </a:cubicBezTo>
                  <a:cubicBezTo>
                    <a:pt x="67" y="75"/>
                    <a:pt x="65" y="80"/>
                    <a:pt x="63" y="8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dgm="http://schemas.openxmlformats.org/drawingml/2006/diagram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" name="Freeform: Shape 11"/>
            <p:cNvSpPr>
              <a:spLocks/>
            </p:cNvSpPr>
            <p:nvPr/>
          </p:nvSpPr>
          <p:spPr bwMode="auto">
            <a:xfrm>
              <a:off x="5996249" y="1550998"/>
              <a:ext cx="74922" cy="73771"/>
            </a:xfrm>
            <a:custGeom>
              <a:avLst/>
              <a:gdLst>
                <a:gd name="T0" fmla="*/ 24 w 26"/>
                <a:gd name="T1" fmla="*/ 0 h 26"/>
                <a:gd name="T2" fmla="*/ 0 w 26"/>
                <a:gd name="T3" fmla="*/ 24 h 26"/>
                <a:gd name="T4" fmla="*/ 2 w 26"/>
                <a:gd name="T5" fmla="*/ 26 h 26"/>
                <a:gd name="T6" fmla="*/ 4 w 26"/>
                <a:gd name="T7" fmla="*/ 24 h 26"/>
                <a:gd name="T8" fmla="*/ 24 w 26"/>
                <a:gd name="T9" fmla="*/ 4 h 26"/>
                <a:gd name="T10" fmla="*/ 26 w 26"/>
                <a:gd name="T11" fmla="*/ 2 h 26"/>
                <a:gd name="T12" fmla="*/ 24 w 26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6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25"/>
                    <a:pt x="1" y="26"/>
                    <a:pt x="2" y="26"/>
                  </a:cubicBezTo>
                  <a:cubicBezTo>
                    <a:pt x="3" y="26"/>
                    <a:pt x="4" y="25"/>
                    <a:pt x="4" y="24"/>
                  </a:cubicBezTo>
                  <a:cubicBezTo>
                    <a:pt x="4" y="13"/>
                    <a:pt x="13" y="4"/>
                    <a:pt x="24" y="4"/>
                  </a:cubicBezTo>
                  <a:cubicBezTo>
                    <a:pt x="25" y="4"/>
                    <a:pt x="26" y="3"/>
                    <a:pt x="26" y="2"/>
                  </a:cubicBezTo>
                  <a:cubicBezTo>
                    <a:pt x="26" y="1"/>
                    <a:pt x="25" y="0"/>
                    <a:pt x="2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dgm="http://schemas.openxmlformats.org/drawingml/2006/diagram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Freeform: Shape 60"/>
            <p:cNvSpPr>
              <a:spLocks/>
            </p:cNvSpPr>
            <p:nvPr/>
          </p:nvSpPr>
          <p:spPr bwMode="auto">
            <a:xfrm>
              <a:off x="3409588" y="3473474"/>
              <a:ext cx="836837" cy="838722"/>
            </a:xfrm>
            <a:custGeom>
              <a:avLst/>
              <a:gdLst>
                <a:gd name="T0" fmla="*/ 106 w 212"/>
                <a:gd name="T1" fmla="*/ 212 h 212"/>
                <a:gd name="T2" fmla="*/ 0 w 212"/>
                <a:gd name="T3" fmla="*/ 106 h 212"/>
                <a:gd name="T4" fmla="*/ 106 w 212"/>
                <a:gd name="T5" fmla="*/ 0 h 212"/>
                <a:gd name="T6" fmla="*/ 212 w 212"/>
                <a:gd name="T7" fmla="*/ 106 h 212"/>
                <a:gd name="T8" fmla="*/ 106 w 212"/>
                <a:gd name="T9" fmla="*/ 212 h 212"/>
                <a:gd name="T10" fmla="*/ 106 w 212"/>
                <a:gd name="T11" fmla="*/ 20 h 212"/>
                <a:gd name="T12" fmla="*/ 20 w 212"/>
                <a:gd name="T13" fmla="*/ 106 h 212"/>
                <a:gd name="T14" fmla="*/ 106 w 212"/>
                <a:gd name="T15" fmla="*/ 192 h 212"/>
                <a:gd name="T16" fmla="*/ 192 w 212"/>
                <a:gd name="T17" fmla="*/ 106 h 212"/>
                <a:gd name="T18" fmla="*/ 106 w 212"/>
                <a:gd name="T19" fmla="*/ 2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2" h="212">
                  <a:moveTo>
                    <a:pt x="106" y="212"/>
                  </a:moveTo>
                  <a:cubicBezTo>
                    <a:pt x="48" y="212"/>
                    <a:pt x="0" y="165"/>
                    <a:pt x="0" y="106"/>
                  </a:cubicBezTo>
                  <a:cubicBezTo>
                    <a:pt x="0" y="48"/>
                    <a:pt x="48" y="0"/>
                    <a:pt x="106" y="0"/>
                  </a:cubicBezTo>
                  <a:cubicBezTo>
                    <a:pt x="165" y="0"/>
                    <a:pt x="212" y="48"/>
                    <a:pt x="212" y="106"/>
                  </a:cubicBezTo>
                  <a:cubicBezTo>
                    <a:pt x="212" y="165"/>
                    <a:pt x="165" y="212"/>
                    <a:pt x="106" y="212"/>
                  </a:cubicBezTo>
                  <a:close/>
                  <a:moveTo>
                    <a:pt x="106" y="20"/>
                  </a:moveTo>
                  <a:cubicBezTo>
                    <a:pt x="59" y="20"/>
                    <a:pt x="20" y="59"/>
                    <a:pt x="20" y="106"/>
                  </a:cubicBezTo>
                  <a:cubicBezTo>
                    <a:pt x="20" y="154"/>
                    <a:pt x="59" y="192"/>
                    <a:pt x="106" y="192"/>
                  </a:cubicBezTo>
                  <a:cubicBezTo>
                    <a:pt x="154" y="192"/>
                    <a:pt x="192" y="154"/>
                    <a:pt x="192" y="106"/>
                  </a:cubicBezTo>
                  <a:cubicBezTo>
                    <a:pt x="192" y="59"/>
                    <a:pt x="154" y="20"/>
                    <a:pt x="106" y="2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Freeform: Shape 61"/>
            <p:cNvSpPr>
              <a:spLocks/>
            </p:cNvSpPr>
            <p:nvPr/>
          </p:nvSpPr>
          <p:spPr bwMode="auto">
            <a:xfrm>
              <a:off x="3679278" y="3740703"/>
              <a:ext cx="286636" cy="286711"/>
            </a:xfrm>
            <a:custGeom>
              <a:avLst/>
              <a:gdLst>
                <a:gd name="T0" fmla="*/ 10800 w 21600"/>
                <a:gd name="T1" fmla="*/ 10789 h 21579"/>
                <a:gd name="T2" fmla="*/ 10800 w 21600"/>
                <a:gd name="T3" fmla="*/ 10789 h 21579"/>
                <a:gd name="T4" fmla="*/ 10800 w 21600"/>
                <a:gd name="T5" fmla="*/ 10789 h 21579"/>
                <a:gd name="T6" fmla="*/ 10800 w 21600"/>
                <a:gd name="T7" fmla="*/ 10789 h 21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579">
                  <a:moveTo>
                    <a:pt x="21599" y="9391"/>
                  </a:moveTo>
                  <a:cubicBezTo>
                    <a:pt x="21599" y="9887"/>
                    <a:pt x="21472" y="10321"/>
                    <a:pt x="21218" y="10697"/>
                  </a:cubicBezTo>
                  <a:cubicBezTo>
                    <a:pt x="20963" y="11072"/>
                    <a:pt x="20647" y="11313"/>
                    <a:pt x="20263" y="11427"/>
                  </a:cubicBezTo>
                  <a:lnTo>
                    <a:pt x="20263" y="16610"/>
                  </a:lnTo>
                  <a:cubicBezTo>
                    <a:pt x="20263" y="17200"/>
                    <a:pt x="20087" y="17708"/>
                    <a:pt x="19729" y="18128"/>
                  </a:cubicBezTo>
                  <a:cubicBezTo>
                    <a:pt x="19374" y="18550"/>
                    <a:pt x="18951" y="18758"/>
                    <a:pt x="18459" y="18758"/>
                  </a:cubicBezTo>
                  <a:cubicBezTo>
                    <a:pt x="17927" y="18122"/>
                    <a:pt x="17286" y="17505"/>
                    <a:pt x="16537" y="16904"/>
                  </a:cubicBezTo>
                  <a:cubicBezTo>
                    <a:pt x="15785" y="16305"/>
                    <a:pt x="14980" y="15756"/>
                    <a:pt x="14116" y="15254"/>
                  </a:cubicBezTo>
                  <a:cubicBezTo>
                    <a:pt x="13254" y="14755"/>
                    <a:pt x="12363" y="14324"/>
                    <a:pt x="11449" y="13969"/>
                  </a:cubicBezTo>
                  <a:cubicBezTo>
                    <a:pt x="10536" y="13614"/>
                    <a:pt x="9648" y="13379"/>
                    <a:pt x="8788" y="13267"/>
                  </a:cubicBezTo>
                  <a:cubicBezTo>
                    <a:pt x="8453" y="13379"/>
                    <a:pt x="8179" y="13564"/>
                    <a:pt x="7968" y="13828"/>
                  </a:cubicBezTo>
                  <a:cubicBezTo>
                    <a:pt x="7758" y="14092"/>
                    <a:pt x="7613" y="14386"/>
                    <a:pt x="7535" y="14706"/>
                  </a:cubicBezTo>
                  <a:cubicBezTo>
                    <a:pt x="7457" y="15028"/>
                    <a:pt x="7449" y="15360"/>
                    <a:pt x="7510" y="15698"/>
                  </a:cubicBezTo>
                  <a:cubicBezTo>
                    <a:pt x="7574" y="16035"/>
                    <a:pt x="7719" y="16340"/>
                    <a:pt x="7946" y="16610"/>
                  </a:cubicBezTo>
                  <a:cubicBezTo>
                    <a:pt x="7750" y="16992"/>
                    <a:pt x="7660" y="17347"/>
                    <a:pt x="7677" y="17673"/>
                  </a:cubicBezTo>
                  <a:cubicBezTo>
                    <a:pt x="7692" y="17993"/>
                    <a:pt x="7772" y="18307"/>
                    <a:pt x="7917" y="18606"/>
                  </a:cubicBezTo>
                  <a:cubicBezTo>
                    <a:pt x="8059" y="18908"/>
                    <a:pt x="8255" y="19193"/>
                    <a:pt x="8497" y="19469"/>
                  </a:cubicBezTo>
                  <a:cubicBezTo>
                    <a:pt x="8737" y="19745"/>
                    <a:pt x="8996" y="20021"/>
                    <a:pt x="9271" y="20291"/>
                  </a:cubicBezTo>
                  <a:cubicBezTo>
                    <a:pt x="9114" y="20696"/>
                    <a:pt x="8842" y="21001"/>
                    <a:pt x="8455" y="21212"/>
                  </a:cubicBezTo>
                  <a:cubicBezTo>
                    <a:pt x="8069" y="21423"/>
                    <a:pt x="7655" y="21541"/>
                    <a:pt x="7212" y="21570"/>
                  </a:cubicBezTo>
                  <a:cubicBezTo>
                    <a:pt x="6771" y="21599"/>
                    <a:pt x="6340" y="21550"/>
                    <a:pt x="5917" y="21423"/>
                  </a:cubicBezTo>
                  <a:cubicBezTo>
                    <a:pt x="5496" y="21294"/>
                    <a:pt x="5163" y="21092"/>
                    <a:pt x="4923" y="20810"/>
                  </a:cubicBezTo>
                  <a:cubicBezTo>
                    <a:pt x="4781" y="20241"/>
                    <a:pt x="4624" y="19657"/>
                    <a:pt x="4453" y="19055"/>
                  </a:cubicBezTo>
                  <a:cubicBezTo>
                    <a:pt x="4281" y="18453"/>
                    <a:pt x="4139" y="17843"/>
                    <a:pt x="4032" y="17224"/>
                  </a:cubicBezTo>
                  <a:cubicBezTo>
                    <a:pt x="3921" y="16599"/>
                    <a:pt x="3868" y="15953"/>
                    <a:pt x="3868" y="15281"/>
                  </a:cubicBezTo>
                  <a:cubicBezTo>
                    <a:pt x="3868" y="14615"/>
                    <a:pt x="3961" y="13905"/>
                    <a:pt x="4149" y="13153"/>
                  </a:cubicBezTo>
                  <a:lnTo>
                    <a:pt x="1804" y="13153"/>
                  </a:lnTo>
                  <a:cubicBezTo>
                    <a:pt x="1312" y="13153"/>
                    <a:pt x="888" y="12945"/>
                    <a:pt x="533" y="12522"/>
                  </a:cubicBezTo>
                  <a:cubicBezTo>
                    <a:pt x="176" y="12100"/>
                    <a:pt x="0" y="11592"/>
                    <a:pt x="0" y="10990"/>
                  </a:cubicBezTo>
                  <a:lnTo>
                    <a:pt x="0" y="7774"/>
                  </a:lnTo>
                  <a:cubicBezTo>
                    <a:pt x="0" y="7184"/>
                    <a:pt x="176" y="6676"/>
                    <a:pt x="526" y="6245"/>
                  </a:cubicBezTo>
                  <a:cubicBezTo>
                    <a:pt x="878" y="5819"/>
                    <a:pt x="1304" y="5605"/>
                    <a:pt x="1804" y="5605"/>
                  </a:cubicBezTo>
                  <a:lnTo>
                    <a:pt x="7652" y="5605"/>
                  </a:lnTo>
                  <a:cubicBezTo>
                    <a:pt x="8551" y="5605"/>
                    <a:pt x="9508" y="5449"/>
                    <a:pt x="10524" y="5135"/>
                  </a:cubicBezTo>
                  <a:cubicBezTo>
                    <a:pt x="11540" y="4821"/>
                    <a:pt x="12536" y="4399"/>
                    <a:pt x="13511" y="3873"/>
                  </a:cubicBezTo>
                  <a:cubicBezTo>
                    <a:pt x="14488" y="3342"/>
                    <a:pt x="15408" y="2744"/>
                    <a:pt x="16272" y="2071"/>
                  </a:cubicBezTo>
                  <a:cubicBezTo>
                    <a:pt x="17134" y="1405"/>
                    <a:pt x="17864" y="713"/>
                    <a:pt x="18459" y="0"/>
                  </a:cubicBezTo>
                  <a:cubicBezTo>
                    <a:pt x="18951" y="0"/>
                    <a:pt x="19374" y="214"/>
                    <a:pt x="19729" y="633"/>
                  </a:cubicBezTo>
                  <a:cubicBezTo>
                    <a:pt x="20087" y="1056"/>
                    <a:pt x="20263" y="1567"/>
                    <a:pt x="20263" y="2165"/>
                  </a:cubicBezTo>
                  <a:lnTo>
                    <a:pt x="20263" y="7334"/>
                  </a:lnTo>
                  <a:cubicBezTo>
                    <a:pt x="20647" y="7445"/>
                    <a:pt x="20963" y="7692"/>
                    <a:pt x="21218" y="8070"/>
                  </a:cubicBezTo>
                  <a:cubicBezTo>
                    <a:pt x="21472" y="8454"/>
                    <a:pt x="21599" y="8895"/>
                    <a:pt x="21599" y="9391"/>
                  </a:cubicBezTo>
                  <a:moveTo>
                    <a:pt x="18459" y="2855"/>
                  </a:moveTo>
                  <a:cubicBezTo>
                    <a:pt x="17864" y="3407"/>
                    <a:pt x="17215" y="3941"/>
                    <a:pt x="16512" y="4451"/>
                  </a:cubicBezTo>
                  <a:cubicBezTo>
                    <a:pt x="15810" y="4962"/>
                    <a:pt x="15065" y="5423"/>
                    <a:pt x="14280" y="5834"/>
                  </a:cubicBezTo>
                  <a:cubicBezTo>
                    <a:pt x="13494" y="6245"/>
                    <a:pt x="12693" y="6609"/>
                    <a:pt x="11878" y="6923"/>
                  </a:cubicBezTo>
                  <a:cubicBezTo>
                    <a:pt x="11060" y="7237"/>
                    <a:pt x="10255" y="7462"/>
                    <a:pt x="9457" y="7603"/>
                  </a:cubicBezTo>
                  <a:lnTo>
                    <a:pt x="9457" y="11172"/>
                  </a:lnTo>
                  <a:cubicBezTo>
                    <a:pt x="10255" y="11325"/>
                    <a:pt x="11060" y="11554"/>
                    <a:pt x="11878" y="11862"/>
                  </a:cubicBezTo>
                  <a:cubicBezTo>
                    <a:pt x="12693" y="12170"/>
                    <a:pt x="13494" y="12537"/>
                    <a:pt x="14280" y="12956"/>
                  </a:cubicBezTo>
                  <a:cubicBezTo>
                    <a:pt x="15065" y="13379"/>
                    <a:pt x="15812" y="13843"/>
                    <a:pt x="16524" y="14347"/>
                  </a:cubicBezTo>
                  <a:cubicBezTo>
                    <a:pt x="17234" y="14855"/>
                    <a:pt x="17881" y="15380"/>
                    <a:pt x="18459" y="15920"/>
                  </a:cubicBezTo>
                  <a:lnTo>
                    <a:pt x="18459" y="285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Freeform: Shape 63"/>
            <p:cNvSpPr>
              <a:spLocks/>
            </p:cNvSpPr>
            <p:nvPr/>
          </p:nvSpPr>
          <p:spPr bwMode="auto">
            <a:xfrm>
              <a:off x="4071389" y="1894407"/>
              <a:ext cx="836837" cy="837055"/>
            </a:xfrm>
            <a:custGeom>
              <a:avLst/>
              <a:gdLst>
                <a:gd name="T0" fmla="*/ 106 w 212"/>
                <a:gd name="T1" fmla="*/ 212 h 212"/>
                <a:gd name="T2" fmla="*/ 0 w 212"/>
                <a:gd name="T3" fmla="*/ 106 h 212"/>
                <a:gd name="T4" fmla="*/ 106 w 212"/>
                <a:gd name="T5" fmla="*/ 0 h 212"/>
                <a:gd name="T6" fmla="*/ 212 w 212"/>
                <a:gd name="T7" fmla="*/ 106 h 212"/>
                <a:gd name="T8" fmla="*/ 106 w 212"/>
                <a:gd name="T9" fmla="*/ 212 h 212"/>
                <a:gd name="T10" fmla="*/ 106 w 212"/>
                <a:gd name="T11" fmla="*/ 20 h 212"/>
                <a:gd name="T12" fmla="*/ 20 w 212"/>
                <a:gd name="T13" fmla="*/ 106 h 212"/>
                <a:gd name="T14" fmla="*/ 106 w 212"/>
                <a:gd name="T15" fmla="*/ 192 h 212"/>
                <a:gd name="T16" fmla="*/ 192 w 212"/>
                <a:gd name="T17" fmla="*/ 106 h 212"/>
                <a:gd name="T18" fmla="*/ 106 w 212"/>
                <a:gd name="T19" fmla="*/ 2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2" h="212">
                  <a:moveTo>
                    <a:pt x="106" y="212"/>
                  </a:moveTo>
                  <a:cubicBezTo>
                    <a:pt x="48" y="212"/>
                    <a:pt x="0" y="165"/>
                    <a:pt x="0" y="106"/>
                  </a:cubicBezTo>
                  <a:cubicBezTo>
                    <a:pt x="0" y="48"/>
                    <a:pt x="48" y="0"/>
                    <a:pt x="106" y="0"/>
                  </a:cubicBezTo>
                  <a:cubicBezTo>
                    <a:pt x="165" y="0"/>
                    <a:pt x="212" y="48"/>
                    <a:pt x="212" y="106"/>
                  </a:cubicBezTo>
                  <a:cubicBezTo>
                    <a:pt x="212" y="165"/>
                    <a:pt x="165" y="212"/>
                    <a:pt x="106" y="212"/>
                  </a:cubicBezTo>
                  <a:close/>
                  <a:moveTo>
                    <a:pt x="106" y="20"/>
                  </a:moveTo>
                  <a:cubicBezTo>
                    <a:pt x="59" y="20"/>
                    <a:pt x="20" y="59"/>
                    <a:pt x="20" y="106"/>
                  </a:cubicBezTo>
                  <a:cubicBezTo>
                    <a:pt x="20" y="154"/>
                    <a:pt x="59" y="192"/>
                    <a:pt x="106" y="192"/>
                  </a:cubicBezTo>
                  <a:cubicBezTo>
                    <a:pt x="154" y="192"/>
                    <a:pt x="192" y="154"/>
                    <a:pt x="192" y="106"/>
                  </a:cubicBezTo>
                  <a:cubicBezTo>
                    <a:pt x="192" y="59"/>
                    <a:pt x="154" y="20"/>
                    <a:pt x="106" y="2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Freeform: Shape 64"/>
            <p:cNvSpPr>
              <a:spLocks/>
            </p:cNvSpPr>
            <p:nvPr/>
          </p:nvSpPr>
          <p:spPr bwMode="auto">
            <a:xfrm>
              <a:off x="4339539" y="2164628"/>
              <a:ext cx="296882" cy="29577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87" y="2580"/>
                  </a:moveTo>
                  <a:cubicBezTo>
                    <a:pt x="20419" y="2580"/>
                    <a:pt x="20793" y="2735"/>
                    <a:pt x="21116" y="3052"/>
                  </a:cubicBezTo>
                  <a:cubicBezTo>
                    <a:pt x="21438" y="3372"/>
                    <a:pt x="21599" y="3743"/>
                    <a:pt x="21599" y="4175"/>
                  </a:cubicBezTo>
                  <a:lnTo>
                    <a:pt x="21599" y="19987"/>
                  </a:lnTo>
                  <a:cubicBezTo>
                    <a:pt x="21599" y="20419"/>
                    <a:pt x="21438" y="20796"/>
                    <a:pt x="21116" y="21116"/>
                  </a:cubicBezTo>
                  <a:cubicBezTo>
                    <a:pt x="20793" y="21438"/>
                    <a:pt x="20419" y="21599"/>
                    <a:pt x="19987" y="21599"/>
                  </a:cubicBezTo>
                  <a:lnTo>
                    <a:pt x="1612" y="21599"/>
                  </a:lnTo>
                  <a:cubicBezTo>
                    <a:pt x="1180" y="21599"/>
                    <a:pt x="806" y="21438"/>
                    <a:pt x="483" y="21116"/>
                  </a:cubicBezTo>
                  <a:cubicBezTo>
                    <a:pt x="161" y="20796"/>
                    <a:pt x="0" y="20419"/>
                    <a:pt x="0" y="19987"/>
                  </a:cubicBezTo>
                  <a:lnTo>
                    <a:pt x="0" y="4175"/>
                  </a:lnTo>
                  <a:cubicBezTo>
                    <a:pt x="0" y="3743"/>
                    <a:pt x="161" y="3372"/>
                    <a:pt x="483" y="3052"/>
                  </a:cubicBezTo>
                  <a:cubicBezTo>
                    <a:pt x="806" y="2735"/>
                    <a:pt x="1180" y="2580"/>
                    <a:pt x="1612" y="2580"/>
                  </a:cubicBezTo>
                  <a:lnTo>
                    <a:pt x="2150" y="2580"/>
                  </a:lnTo>
                  <a:lnTo>
                    <a:pt x="2150" y="2401"/>
                  </a:lnTo>
                  <a:cubicBezTo>
                    <a:pt x="2150" y="2116"/>
                    <a:pt x="2196" y="1828"/>
                    <a:pt x="2288" y="1540"/>
                  </a:cubicBezTo>
                  <a:cubicBezTo>
                    <a:pt x="2381" y="1249"/>
                    <a:pt x="2530" y="990"/>
                    <a:pt x="2738" y="766"/>
                  </a:cubicBezTo>
                  <a:cubicBezTo>
                    <a:pt x="2942" y="541"/>
                    <a:pt x="3216" y="360"/>
                    <a:pt x="3555" y="213"/>
                  </a:cubicBezTo>
                  <a:cubicBezTo>
                    <a:pt x="3895" y="75"/>
                    <a:pt x="4310" y="0"/>
                    <a:pt x="4796" y="0"/>
                  </a:cubicBezTo>
                  <a:cubicBezTo>
                    <a:pt x="5283" y="0"/>
                    <a:pt x="5698" y="75"/>
                    <a:pt x="6037" y="213"/>
                  </a:cubicBezTo>
                  <a:cubicBezTo>
                    <a:pt x="6377" y="360"/>
                    <a:pt x="6651" y="541"/>
                    <a:pt x="6858" y="766"/>
                  </a:cubicBezTo>
                  <a:cubicBezTo>
                    <a:pt x="7062" y="990"/>
                    <a:pt x="7215" y="1255"/>
                    <a:pt x="7313" y="1546"/>
                  </a:cubicBezTo>
                  <a:cubicBezTo>
                    <a:pt x="7411" y="1840"/>
                    <a:pt x="7457" y="2125"/>
                    <a:pt x="7457" y="2401"/>
                  </a:cubicBezTo>
                  <a:lnTo>
                    <a:pt x="7457" y="2580"/>
                  </a:lnTo>
                  <a:lnTo>
                    <a:pt x="8133" y="2580"/>
                  </a:lnTo>
                  <a:lnTo>
                    <a:pt x="8133" y="2401"/>
                  </a:lnTo>
                  <a:cubicBezTo>
                    <a:pt x="8133" y="2116"/>
                    <a:pt x="8179" y="1828"/>
                    <a:pt x="8269" y="1540"/>
                  </a:cubicBezTo>
                  <a:cubicBezTo>
                    <a:pt x="8364" y="1249"/>
                    <a:pt x="8511" y="990"/>
                    <a:pt x="8718" y="766"/>
                  </a:cubicBezTo>
                  <a:cubicBezTo>
                    <a:pt x="8925" y="541"/>
                    <a:pt x="9199" y="360"/>
                    <a:pt x="9538" y="213"/>
                  </a:cubicBezTo>
                  <a:cubicBezTo>
                    <a:pt x="9878" y="74"/>
                    <a:pt x="10293" y="0"/>
                    <a:pt x="10779" y="0"/>
                  </a:cubicBezTo>
                  <a:cubicBezTo>
                    <a:pt x="11266" y="0"/>
                    <a:pt x="11678" y="74"/>
                    <a:pt x="12020" y="213"/>
                  </a:cubicBezTo>
                  <a:cubicBezTo>
                    <a:pt x="12360" y="360"/>
                    <a:pt x="12636" y="541"/>
                    <a:pt x="12852" y="766"/>
                  </a:cubicBezTo>
                  <a:cubicBezTo>
                    <a:pt x="13068" y="990"/>
                    <a:pt x="13227" y="1255"/>
                    <a:pt x="13322" y="1546"/>
                  </a:cubicBezTo>
                  <a:cubicBezTo>
                    <a:pt x="13417" y="1840"/>
                    <a:pt x="13469" y="2125"/>
                    <a:pt x="13469" y="2401"/>
                  </a:cubicBezTo>
                  <a:lnTo>
                    <a:pt x="13469" y="2580"/>
                  </a:lnTo>
                  <a:lnTo>
                    <a:pt x="14142" y="2580"/>
                  </a:lnTo>
                  <a:lnTo>
                    <a:pt x="14142" y="2401"/>
                  </a:lnTo>
                  <a:cubicBezTo>
                    <a:pt x="14142" y="2116"/>
                    <a:pt x="14191" y="1828"/>
                    <a:pt x="14286" y="1540"/>
                  </a:cubicBezTo>
                  <a:cubicBezTo>
                    <a:pt x="14384" y="1249"/>
                    <a:pt x="14534" y="990"/>
                    <a:pt x="14741" y="765"/>
                  </a:cubicBezTo>
                  <a:cubicBezTo>
                    <a:pt x="14948" y="541"/>
                    <a:pt x="15219" y="359"/>
                    <a:pt x="15556" y="213"/>
                  </a:cubicBezTo>
                  <a:cubicBezTo>
                    <a:pt x="15890" y="74"/>
                    <a:pt x="16305" y="0"/>
                    <a:pt x="16803" y="0"/>
                  </a:cubicBezTo>
                  <a:cubicBezTo>
                    <a:pt x="17289" y="0"/>
                    <a:pt x="17704" y="74"/>
                    <a:pt x="18044" y="213"/>
                  </a:cubicBezTo>
                  <a:cubicBezTo>
                    <a:pt x="18383" y="359"/>
                    <a:pt x="18657" y="541"/>
                    <a:pt x="18864" y="765"/>
                  </a:cubicBezTo>
                  <a:cubicBezTo>
                    <a:pt x="19069" y="990"/>
                    <a:pt x="19218" y="1255"/>
                    <a:pt x="19311" y="1546"/>
                  </a:cubicBezTo>
                  <a:cubicBezTo>
                    <a:pt x="19403" y="1839"/>
                    <a:pt x="19449" y="2125"/>
                    <a:pt x="19449" y="2401"/>
                  </a:cubicBezTo>
                  <a:lnTo>
                    <a:pt x="19449" y="2580"/>
                  </a:lnTo>
                  <a:lnTo>
                    <a:pt x="19987" y="2580"/>
                  </a:lnTo>
                  <a:close/>
                  <a:moveTo>
                    <a:pt x="6066" y="7968"/>
                  </a:moveTo>
                  <a:lnTo>
                    <a:pt x="2179" y="7968"/>
                  </a:lnTo>
                  <a:lnTo>
                    <a:pt x="2179" y="11443"/>
                  </a:lnTo>
                  <a:lnTo>
                    <a:pt x="6066" y="11443"/>
                  </a:lnTo>
                  <a:lnTo>
                    <a:pt x="6066" y="7968"/>
                  </a:lnTo>
                  <a:close/>
                  <a:moveTo>
                    <a:pt x="6066" y="11976"/>
                  </a:moveTo>
                  <a:lnTo>
                    <a:pt x="2179" y="11976"/>
                  </a:lnTo>
                  <a:lnTo>
                    <a:pt x="2179" y="15452"/>
                  </a:lnTo>
                  <a:lnTo>
                    <a:pt x="6066" y="15452"/>
                  </a:lnTo>
                  <a:lnTo>
                    <a:pt x="6066" y="11976"/>
                  </a:lnTo>
                  <a:close/>
                  <a:moveTo>
                    <a:pt x="6066" y="15976"/>
                  </a:moveTo>
                  <a:lnTo>
                    <a:pt x="2179" y="15976"/>
                  </a:lnTo>
                  <a:lnTo>
                    <a:pt x="2179" y="19422"/>
                  </a:lnTo>
                  <a:lnTo>
                    <a:pt x="6066" y="19422"/>
                  </a:lnTo>
                  <a:lnTo>
                    <a:pt x="6066" y="15976"/>
                  </a:lnTo>
                  <a:close/>
                  <a:moveTo>
                    <a:pt x="3754" y="5543"/>
                  </a:moveTo>
                  <a:cubicBezTo>
                    <a:pt x="3754" y="6067"/>
                    <a:pt x="4102" y="6323"/>
                    <a:pt x="4799" y="6323"/>
                  </a:cubicBezTo>
                  <a:cubicBezTo>
                    <a:pt x="5499" y="6323"/>
                    <a:pt x="5847" y="6067"/>
                    <a:pt x="5847" y="5543"/>
                  </a:cubicBezTo>
                  <a:lnTo>
                    <a:pt x="5847" y="2398"/>
                  </a:lnTo>
                  <a:cubicBezTo>
                    <a:pt x="5847" y="1877"/>
                    <a:pt x="5499" y="1612"/>
                    <a:pt x="4799" y="1612"/>
                  </a:cubicBezTo>
                  <a:cubicBezTo>
                    <a:pt x="4102" y="1612"/>
                    <a:pt x="3754" y="1877"/>
                    <a:pt x="3754" y="2398"/>
                  </a:cubicBezTo>
                  <a:lnTo>
                    <a:pt x="3754" y="5543"/>
                  </a:lnTo>
                  <a:close/>
                  <a:moveTo>
                    <a:pt x="10535" y="7968"/>
                  </a:moveTo>
                  <a:lnTo>
                    <a:pt x="6607" y="7968"/>
                  </a:lnTo>
                  <a:lnTo>
                    <a:pt x="6607" y="11443"/>
                  </a:lnTo>
                  <a:lnTo>
                    <a:pt x="10535" y="11443"/>
                  </a:lnTo>
                  <a:lnTo>
                    <a:pt x="10535" y="7968"/>
                  </a:lnTo>
                  <a:close/>
                  <a:moveTo>
                    <a:pt x="10535" y="11976"/>
                  </a:moveTo>
                  <a:lnTo>
                    <a:pt x="6607" y="11976"/>
                  </a:lnTo>
                  <a:lnTo>
                    <a:pt x="6607" y="15452"/>
                  </a:lnTo>
                  <a:lnTo>
                    <a:pt x="10535" y="15452"/>
                  </a:lnTo>
                  <a:lnTo>
                    <a:pt x="10535" y="11976"/>
                  </a:lnTo>
                  <a:close/>
                  <a:moveTo>
                    <a:pt x="10535" y="15976"/>
                  </a:moveTo>
                  <a:lnTo>
                    <a:pt x="6607" y="15976"/>
                  </a:lnTo>
                  <a:lnTo>
                    <a:pt x="6607" y="19422"/>
                  </a:lnTo>
                  <a:lnTo>
                    <a:pt x="10535" y="19422"/>
                  </a:lnTo>
                  <a:lnTo>
                    <a:pt x="10535" y="15976"/>
                  </a:lnTo>
                  <a:close/>
                  <a:moveTo>
                    <a:pt x="9774" y="5543"/>
                  </a:moveTo>
                  <a:cubicBezTo>
                    <a:pt x="9774" y="5825"/>
                    <a:pt x="9849" y="6027"/>
                    <a:pt x="9996" y="6145"/>
                  </a:cubicBezTo>
                  <a:cubicBezTo>
                    <a:pt x="10143" y="6269"/>
                    <a:pt x="10405" y="6323"/>
                    <a:pt x="10782" y="6323"/>
                  </a:cubicBezTo>
                  <a:cubicBezTo>
                    <a:pt x="11159" y="6323"/>
                    <a:pt x="11427" y="6263"/>
                    <a:pt x="11588" y="6139"/>
                  </a:cubicBezTo>
                  <a:cubicBezTo>
                    <a:pt x="11750" y="6015"/>
                    <a:pt x="11830" y="5819"/>
                    <a:pt x="11830" y="5543"/>
                  </a:cubicBezTo>
                  <a:lnTo>
                    <a:pt x="11830" y="2398"/>
                  </a:lnTo>
                  <a:cubicBezTo>
                    <a:pt x="11830" y="2128"/>
                    <a:pt x="11750" y="1932"/>
                    <a:pt x="11588" y="1802"/>
                  </a:cubicBezTo>
                  <a:cubicBezTo>
                    <a:pt x="11427" y="1673"/>
                    <a:pt x="11159" y="1612"/>
                    <a:pt x="10782" y="1612"/>
                  </a:cubicBezTo>
                  <a:cubicBezTo>
                    <a:pt x="10405" y="1612"/>
                    <a:pt x="10143" y="1679"/>
                    <a:pt x="9996" y="1814"/>
                  </a:cubicBezTo>
                  <a:cubicBezTo>
                    <a:pt x="9849" y="1944"/>
                    <a:pt x="9774" y="2139"/>
                    <a:pt x="9774" y="2398"/>
                  </a:cubicBezTo>
                  <a:lnTo>
                    <a:pt x="9774" y="5543"/>
                  </a:lnTo>
                  <a:close/>
                  <a:moveTo>
                    <a:pt x="14986" y="7968"/>
                  </a:moveTo>
                  <a:lnTo>
                    <a:pt x="11073" y="7968"/>
                  </a:lnTo>
                  <a:lnTo>
                    <a:pt x="11073" y="11443"/>
                  </a:lnTo>
                  <a:lnTo>
                    <a:pt x="14986" y="11443"/>
                  </a:lnTo>
                  <a:lnTo>
                    <a:pt x="14986" y="7968"/>
                  </a:lnTo>
                  <a:close/>
                  <a:moveTo>
                    <a:pt x="14986" y="11976"/>
                  </a:moveTo>
                  <a:lnTo>
                    <a:pt x="11073" y="11976"/>
                  </a:lnTo>
                  <a:lnTo>
                    <a:pt x="11073" y="15452"/>
                  </a:lnTo>
                  <a:lnTo>
                    <a:pt x="14986" y="15452"/>
                  </a:lnTo>
                  <a:lnTo>
                    <a:pt x="14986" y="11976"/>
                  </a:lnTo>
                  <a:close/>
                  <a:moveTo>
                    <a:pt x="14986" y="15976"/>
                  </a:moveTo>
                  <a:lnTo>
                    <a:pt x="11073" y="15976"/>
                  </a:lnTo>
                  <a:lnTo>
                    <a:pt x="11073" y="19422"/>
                  </a:lnTo>
                  <a:lnTo>
                    <a:pt x="14986" y="19422"/>
                  </a:lnTo>
                  <a:lnTo>
                    <a:pt x="14986" y="15976"/>
                  </a:lnTo>
                  <a:close/>
                  <a:moveTo>
                    <a:pt x="19423" y="7968"/>
                  </a:moveTo>
                  <a:lnTo>
                    <a:pt x="15521" y="7968"/>
                  </a:lnTo>
                  <a:lnTo>
                    <a:pt x="15521" y="11443"/>
                  </a:lnTo>
                  <a:lnTo>
                    <a:pt x="19423" y="11443"/>
                  </a:lnTo>
                  <a:lnTo>
                    <a:pt x="19423" y="7968"/>
                  </a:lnTo>
                  <a:close/>
                  <a:moveTo>
                    <a:pt x="19423" y="11976"/>
                  </a:moveTo>
                  <a:lnTo>
                    <a:pt x="15521" y="11976"/>
                  </a:lnTo>
                  <a:lnTo>
                    <a:pt x="15521" y="15452"/>
                  </a:lnTo>
                  <a:lnTo>
                    <a:pt x="19423" y="15452"/>
                  </a:lnTo>
                  <a:lnTo>
                    <a:pt x="19423" y="11976"/>
                  </a:lnTo>
                  <a:close/>
                  <a:moveTo>
                    <a:pt x="19423" y="15976"/>
                  </a:moveTo>
                  <a:lnTo>
                    <a:pt x="15521" y="15976"/>
                  </a:lnTo>
                  <a:lnTo>
                    <a:pt x="15521" y="19422"/>
                  </a:lnTo>
                  <a:lnTo>
                    <a:pt x="19423" y="19422"/>
                  </a:lnTo>
                  <a:lnTo>
                    <a:pt x="19423" y="15976"/>
                  </a:lnTo>
                  <a:close/>
                  <a:moveTo>
                    <a:pt x="15758" y="5543"/>
                  </a:moveTo>
                  <a:cubicBezTo>
                    <a:pt x="15758" y="6067"/>
                    <a:pt x="16106" y="6323"/>
                    <a:pt x="16806" y="6323"/>
                  </a:cubicBezTo>
                  <a:cubicBezTo>
                    <a:pt x="17502" y="6323"/>
                    <a:pt x="17848" y="6067"/>
                    <a:pt x="17839" y="5543"/>
                  </a:cubicBezTo>
                  <a:lnTo>
                    <a:pt x="17839" y="2398"/>
                  </a:lnTo>
                  <a:cubicBezTo>
                    <a:pt x="17839" y="1877"/>
                    <a:pt x="17494" y="1612"/>
                    <a:pt x="16806" y="1612"/>
                  </a:cubicBezTo>
                  <a:cubicBezTo>
                    <a:pt x="16106" y="1612"/>
                    <a:pt x="15758" y="1877"/>
                    <a:pt x="15758" y="2398"/>
                  </a:cubicBezTo>
                  <a:lnTo>
                    <a:pt x="15758" y="554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Freeform: Shape 66"/>
            <p:cNvSpPr>
              <a:spLocks/>
            </p:cNvSpPr>
            <p:nvPr/>
          </p:nvSpPr>
          <p:spPr bwMode="auto">
            <a:xfrm>
              <a:off x="7213696" y="1894407"/>
              <a:ext cx="836837" cy="837055"/>
            </a:xfrm>
            <a:custGeom>
              <a:avLst/>
              <a:gdLst>
                <a:gd name="T0" fmla="*/ 106 w 212"/>
                <a:gd name="T1" fmla="*/ 212 h 212"/>
                <a:gd name="T2" fmla="*/ 0 w 212"/>
                <a:gd name="T3" fmla="*/ 106 h 212"/>
                <a:gd name="T4" fmla="*/ 106 w 212"/>
                <a:gd name="T5" fmla="*/ 0 h 212"/>
                <a:gd name="T6" fmla="*/ 212 w 212"/>
                <a:gd name="T7" fmla="*/ 106 h 212"/>
                <a:gd name="T8" fmla="*/ 106 w 212"/>
                <a:gd name="T9" fmla="*/ 212 h 212"/>
                <a:gd name="T10" fmla="*/ 106 w 212"/>
                <a:gd name="T11" fmla="*/ 20 h 212"/>
                <a:gd name="T12" fmla="*/ 20 w 212"/>
                <a:gd name="T13" fmla="*/ 106 h 212"/>
                <a:gd name="T14" fmla="*/ 106 w 212"/>
                <a:gd name="T15" fmla="*/ 192 h 212"/>
                <a:gd name="T16" fmla="*/ 192 w 212"/>
                <a:gd name="T17" fmla="*/ 106 h 212"/>
                <a:gd name="T18" fmla="*/ 106 w 212"/>
                <a:gd name="T19" fmla="*/ 2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2" h="212">
                  <a:moveTo>
                    <a:pt x="106" y="212"/>
                  </a:moveTo>
                  <a:cubicBezTo>
                    <a:pt x="48" y="212"/>
                    <a:pt x="0" y="165"/>
                    <a:pt x="0" y="106"/>
                  </a:cubicBezTo>
                  <a:cubicBezTo>
                    <a:pt x="0" y="48"/>
                    <a:pt x="48" y="0"/>
                    <a:pt x="106" y="0"/>
                  </a:cubicBezTo>
                  <a:cubicBezTo>
                    <a:pt x="165" y="0"/>
                    <a:pt x="212" y="48"/>
                    <a:pt x="212" y="106"/>
                  </a:cubicBezTo>
                  <a:cubicBezTo>
                    <a:pt x="212" y="165"/>
                    <a:pt x="165" y="212"/>
                    <a:pt x="106" y="212"/>
                  </a:cubicBezTo>
                  <a:close/>
                  <a:moveTo>
                    <a:pt x="106" y="20"/>
                  </a:moveTo>
                  <a:cubicBezTo>
                    <a:pt x="59" y="20"/>
                    <a:pt x="20" y="59"/>
                    <a:pt x="20" y="106"/>
                  </a:cubicBezTo>
                  <a:cubicBezTo>
                    <a:pt x="20" y="154"/>
                    <a:pt x="59" y="192"/>
                    <a:pt x="106" y="192"/>
                  </a:cubicBezTo>
                  <a:cubicBezTo>
                    <a:pt x="154" y="192"/>
                    <a:pt x="192" y="154"/>
                    <a:pt x="192" y="106"/>
                  </a:cubicBezTo>
                  <a:cubicBezTo>
                    <a:pt x="192" y="59"/>
                    <a:pt x="154" y="20"/>
                    <a:pt x="106" y="2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Freeform: Shape 67"/>
            <p:cNvSpPr>
              <a:spLocks/>
            </p:cNvSpPr>
            <p:nvPr/>
          </p:nvSpPr>
          <p:spPr bwMode="auto">
            <a:xfrm>
              <a:off x="7484709" y="2175577"/>
              <a:ext cx="298016" cy="266366"/>
            </a:xfrm>
            <a:custGeom>
              <a:avLst/>
              <a:gdLst>
                <a:gd name="T0" fmla="*/ 80 w 498"/>
                <a:gd name="T1" fmla="*/ 151 h 445"/>
                <a:gd name="T2" fmla="*/ 80 w 498"/>
                <a:gd name="T3" fmla="*/ 151 h 445"/>
                <a:gd name="T4" fmla="*/ 142 w 498"/>
                <a:gd name="T5" fmla="*/ 169 h 445"/>
                <a:gd name="T6" fmla="*/ 151 w 498"/>
                <a:gd name="T7" fmla="*/ 169 h 445"/>
                <a:gd name="T8" fmla="*/ 195 w 498"/>
                <a:gd name="T9" fmla="*/ 134 h 445"/>
                <a:gd name="T10" fmla="*/ 195 w 498"/>
                <a:gd name="T11" fmla="*/ 125 h 445"/>
                <a:gd name="T12" fmla="*/ 178 w 498"/>
                <a:gd name="T13" fmla="*/ 107 h 445"/>
                <a:gd name="T14" fmla="*/ 275 w 498"/>
                <a:gd name="T15" fmla="*/ 10 h 445"/>
                <a:gd name="T16" fmla="*/ 195 w 498"/>
                <a:gd name="T17" fmla="*/ 0 h 445"/>
                <a:gd name="T18" fmla="*/ 107 w 498"/>
                <a:gd name="T19" fmla="*/ 54 h 445"/>
                <a:gd name="T20" fmla="*/ 72 w 498"/>
                <a:gd name="T21" fmla="*/ 81 h 445"/>
                <a:gd name="T22" fmla="*/ 53 w 498"/>
                <a:gd name="T23" fmla="*/ 116 h 445"/>
                <a:gd name="T24" fmla="*/ 18 w 498"/>
                <a:gd name="T25" fmla="*/ 125 h 445"/>
                <a:gd name="T26" fmla="*/ 0 w 498"/>
                <a:gd name="T27" fmla="*/ 143 h 445"/>
                <a:gd name="T28" fmla="*/ 0 w 498"/>
                <a:gd name="T29" fmla="*/ 151 h 445"/>
                <a:gd name="T30" fmla="*/ 36 w 498"/>
                <a:gd name="T31" fmla="*/ 187 h 445"/>
                <a:gd name="T32" fmla="*/ 53 w 498"/>
                <a:gd name="T33" fmla="*/ 196 h 445"/>
                <a:gd name="T34" fmla="*/ 72 w 498"/>
                <a:gd name="T35" fmla="*/ 178 h 445"/>
                <a:gd name="T36" fmla="*/ 80 w 498"/>
                <a:gd name="T37" fmla="*/ 151 h 445"/>
                <a:gd name="T38" fmla="*/ 222 w 498"/>
                <a:gd name="T39" fmla="*/ 160 h 445"/>
                <a:gd name="T40" fmla="*/ 222 w 498"/>
                <a:gd name="T41" fmla="*/ 160 h 445"/>
                <a:gd name="T42" fmla="*/ 213 w 498"/>
                <a:gd name="T43" fmla="*/ 160 h 445"/>
                <a:gd name="T44" fmla="*/ 178 w 498"/>
                <a:gd name="T45" fmla="*/ 187 h 445"/>
                <a:gd name="T46" fmla="*/ 169 w 498"/>
                <a:gd name="T47" fmla="*/ 204 h 445"/>
                <a:gd name="T48" fmla="*/ 381 w 498"/>
                <a:gd name="T49" fmla="*/ 435 h 445"/>
                <a:gd name="T50" fmla="*/ 399 w 498"/>
                <a:gd name="T51" fmla="*/ 435 h 445"/>
                <a:gd name="T52" fmla="*/ 426 w 498"/>
                <a:gd name="T53" fmla="*/ 417 h 445"/>
                <a:gd name="T54" fmla="*/ 426 w 498"/>
                <a:gd name="T55" fmla="*/ 400 h 445"/>
                <a:gd name="T56" fmla="*/ 222 w 498"/>
                <a:gd name="T57" fmla="*/ 160 h 445"/>
                <a:gd name="T58" fmla="*/ 497 w 498"/>
                <a:gd name="T59" fmla="*/ 63 h 445"/>
                <a:gd name="T60" fmla="*/ 497 w 498"/>
                <a:gd name="T61" fmla="*/ 63 h 445"/>
                <a:gd name="T62" fmla="*/ 479 w 498"/>
                <a:gd name="T63" fmla="*/ 54 h 445"/>
                <a:gd name="T64" fmla="*/ 461 w 498"/>
                <a:gd name="T65" fmla="*/ 89 h 445"/>
                <a:gd name="T66" fmla="*/ 408 w 498"/>
                <a:gd name="T67" fmla="*/ 107 h 445"/>
                <a:gd name="T68" fmla="*/ 399 w 498"/>
                <a:gd name="T69" fmla="*/ 63 h 445"/>
                <a:gd name="T70" fmla="*/ 417 w 498"/>
                <a:gd name="T71" fmla="*/ 19 h 445"/>
                <a:gd name="T72" fmla="*/ 408 w 498"/>
                <a:gd name="T73" fmla="*/ 10 h 445"/>
                <a:gd name="T74" fmla="*/ 337 w 498"/>
                <a:gd name="T75" fmla="*/ 72 h 445"/>
                <a:gd name="T76" fmla="*/ 319 w 498"/>
                <a:gd name="T77" fmla="*/ 151 h 445"/>
                <a:gd name="T78" fmla="*/ 284 w 498"/>
                <a:gd name="T79" fmla="*/ 187 h 445"/>
                <a:gd name="T80" fmla="*/ 319 w 498"/>
                <a:gd name="T81" fmla="*/ 231 h 445"/>
                <a:gd name="T82" fmla="*/ 364 w 498"/>
                <a:gd name="T83" fmla="*/ 187 h 445"/>
                <a:gd name="T84" fmla="*/ 408 w 498"/>
                <a:gd name="T85" fmla="*/ 178 h 445"/>
                <a:gd name="T86" fmla="*/ 488 w 498"/>
                <a:gd name="T87" fmla="*/ 143 h 445"/>
                <a:gd name="T88" fmla="*/ 497 w 498"/>
                <a:gd name="T89" fmla="*/ 63 h 445"/>
                <a:gd name="T90" fmla="*/ 72 w 498"/>
                <a:gd name="T91" fmla="*/ 400 h 445"/>
                <a:gd name="T92" fmla="*/ 72 w 498"/>
                <a:gd name="T93" fmla="*/ 400 h 445"/>
                <a:gd name="T94" fmla="*/ 72 w 498"/>
                <a:gd name="T95" fmla="*/ 417 h 445"/>
                <a:gd name="T96" fmla="*/ 89 w 498"/>
                <a:gd name="T97" fmla="*/ 444 h 445"/>
                <a:gd name="T98" fmla="*/ 107 w 498"/>
                <a:gd name="T99" fmla="*/ 435 h 445"/>
                <a:gd name="T100" fmla="*/ 231 w 498"/>
                <a:gd name="T101" fmla="*/ 320 h 445"/>
                <a:gd name="T102" fmla="*/ 195 w 498"/>
                <a:gd name="T103" fmla="*/ 275 h 445"/>
                <a:gd name="T104" fmla="*/ 72 w 498"/>
                <a:gd name="T105" fmla="*/ 400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98" h="445">
                  <a:moveTo>
                    <a:pt x="80" y="151"/>
                  </a:moveTo>
                  <a:lnTo>
                    <a:pt x="80" y="151"/>
                  </a:lnTo>
                  <a:cubicBezTo>
                    <a:pt x="97" y="134"/>
                    <a:pt x="116" y="143"/>
                    <a:pt x="142" y="169"/>
                  </a:cubicBezTo>
                  <a:cubicBezTo>
                    <a:pt x="151" y="178"/>
                    <a:pt x="151" y="169"/>
                    <a:pt x="151" y="169"/>
                  </a:cubicBezTo>
                  <a:cubicBezTo>
                    <a:pt x="160" y="169"/>
                    <a:pt x="186" y="134"/>
                    <a:pt x="195" y="134"/>
                  </a:cubicBezTo>
                  <a:cubicBezTo>
                    <a:pt x="195" y="134"/>
                    <a:pt x="195" y="134"/>
                    <a:pt x="195" y="125"/>
                  </a:cubicBezTo>
                  <a:cubicBezTo>
                    <a:pt x="186" y="125"/>
                    <a:pt x="178" y="116"/>
                    <a:pt x="178" y="107"/>
                  </a:cubicBezTo>
                  <a:cubicBezTo>
                    <a:pt x="133" y="45"/>
                    <a:pt x="301" y="10"/>
                    <a:pt x="275" y="10"/>
                  </a:cubicBezTo>
                  <a:cubicBezTo>
                    <a:pt x="257" y="0"/>
                    <a:pt x="204" y="0"/>
                    <a:pt x="195" y="0"/>
                  </a:cubicBezTo>
                  <a:cubicBezTo>
                    <a:pt x="169" y="10"/>
                    <a:pt x="125" y="36"/>
                    <a:pt x="107" y="54"/>
                  </a:cubicBezTo>
                  <a:cubicBezTo>
                    <a:pt x="80" y="72"/>
                    <a:pt x="72" y="81"/>
                    <a:pt x="72" y="81"/>
                  </a:cubicBezTo>
                  <a:cubicBezTo>
                    <a:pt x="62" y="89"/>
                    <a:pt x="72" y="107"/>
                    <a:pt x="53" y="116"/>
                  </a:cubicBezTo>
                  <a:cubicBezTo>
                    <a:pt x="36" y="125"/>
                    <a:pt x="27" y="116"/>
                    <a:pt x="18" y="125"/>
                  </a:cubicBezTo>
                  <a:cubicBezTo>
                    <a:pt x="18" y="134"/>
                    <a:pt x="9" y="134"/>
                    <a:pt x="0" y="143"/>
                  </a:cubicBezTo>
                  <a:lnTo>
                    <a:pt x="0" y="151"/>
                  </a:lnTo>
                  <a:lnTo>
                    <a:pt x="36" y="187"/>
                  </a:lnTo>
                  <a:cubicBezTo>
                    <a:pt x="36" y="196"/>
                    <a:pt x="44" y="196"/>
                    <a:pt x="53" y="196"/>
                  </a:cubicBezTo>
                  <a:cubicBezTo>
                    <a:pt x="53" y="187"/>
                    <a:pt x="62" y="178"/>
                    <a:pt x="72" y="178"/>
                  </a:cubicBezTo>
                  <a:cubicBezTo>
                    <a:pt x="72" y="178"/>
                    <a:pt x="72" y="151"/>
                    <a:pt x="80" y="151"/>
                  </a:cubicBezTo>
                  <a:close/>
                  <a:moveTo>
                    <a:pt x="222" y="160"/>
                  </a:moveTo>
                  <a:lnTo>
                    <a:pt x="222" y="160"/>
                  </a:lnTo>
                  <a:cubicBezTo>
                    <a:pt x="213" y="160"/>
                    <a:pt x="213" y="160"/>
                    <a:pt x="213" y="160"/>
                  </a:cubicBezTo>
                  <a:cubicBezTo>
                    <a:pt x="178" y="187"/>
                    <a:pt x="178" y="187"/>
                    <a:pt x="178" y="187"/>
                  </a:cubicBezTo>
                  <a:cubicBezTo>
                    <a:pt x="169" y="196"/>
                    <a:pt x="169" y="196"/>
                    <a:pt x="169" y="204"/>
                  </a:cubicBezTo>
                  <a:cubicBezTo>
                    <a:pt x="381" y="435"/>
                    <a:pt x="381" y="435"/>
                    <a:pt x="381" y="435"/>
                  </a:cubicBezTo>
                  <a:cubicBezTo>
                    <a:pt x="381" y="444"/>
                    <a:pt x="391" y="444"/>
                    <a:pt x="399" y="435"/>
                  </a:cubicBezTo>
                  <a:cubicBezTo>
                    <a:pt x="426" y="417"/>
                    <a:pt x="426" y="417"/>
                    <a:pt x="426" y="417"/>
                  </a:cubicBezTo>
                  <a:cubicBezTo>
                    <a:pt x="426" y="408"/>
                    <a:pt x="426" y="400"/>
                    <a:pt x="426" y="400"/>
                  </a:cubicBezTo>
                  <a:lnTo>
                    <a:pt x="222" y="160"/>
                  </a:lnTo>
                  <a:close/>
                  <a:moveTo>
                    <a:pt x="497" y="63"/>
                  </a:moveTo>
                  <a:lnTo>
                    <a:pt x="497" y="63"/>
                  </a:lnTo>
                  <a:cubicBezTo>
                    <a:pt x="488" y="45"/>
                    <a:pt x="488" y="54"/>
                    <a:pt x="479" y="54"/>
                  </a:cubicBezTo>
                  <a:cubicBezTo>
                    <a:pt x="479" y="63"/>
                    <a:pt x="461" y="81"/>
                    <a:pt x="461" y="89"/>
                  </a:cubicBezTo>
                  <a:cubicBezTo>
                    <a:pt x="452" y="107"/>
                    <a:pt x="435" y="125"/>
                    <a:pt x="408" y="107"/>
                  </a:cubicBezTo>
                  <a:cubicBezTo>
                    <a:pt x="381" y="81"/>
                    <a:pt x="391" y="72"/>
                    <a:pt x="399" y="63"/>
                  </a:cubicBezTo>
                  <a:cubicBezTo>
                    <a:pt x="399" y="54"/>
                    <a:pt x="417" y="28"/>
                    <a:pt x="417" y="19"/>
                  </a:cubicBezTo>
                  <a:cubicBezTo>
                    <a:pt x="426" y="19"/>
                    <a:pt x="417" y="10"/>
                    <a:pt x="408" y="10"/>
                  </a:cubicBezTo>
                  <a:cubicBezTo>
                    <a:pt x="399" y="19"/>
                    <a:pt x="346" y="36"/>
                    <a:pt x="337" y="72"/>
                  </a:cubicBezTo>
                  <a:cubicBezTo>
                    <a:pt x="328" y="98"/>
                    <a:pt x="346" y="125"/>
                    <a:pt x="319" y="151"/>
                  </a:cubicBezTo>
                  <a:cubicBezTo>
                    <a:pt x="284" y="187"/>
                    <a:pt x="284" y="187"/>
                    <a:pt x="284" y="187"/>
                  </a:cubicBezTo>
                  <a:cubicBezTo>
                    <a:pt x="319" y="231"/>
                    <a:pt x="319" y="231"/>
                    <a:pt x="319" y="231"/>
                  </a:cubicBezTo>
                  <a:cubicBezTo>
                    <a:pt x="364" y="187"/>
                    <a:pt x="364" y="187"/>
                    <a:pt x="364" y="187"/>
                  </a:cubicBezTo>
                  <a:cubicBezTo>
                    <a:pt x="372" y="178"/>
                    <a:pt x="391" y="169"/>
                    <a:pt x="408" y="178"/>
                  </a:cubicBezTo>
                  <a:cubicBezTo>
                    <a:pt x="452" y="187"/>
                    <a:pt x="470" y="169"/>
                    <a:pt x="488" y="143"/>
                  </a:cubicBezTo>
                  <a:cubicBezTo>
                    <a:pt x="497" y="116"/>
                    <a:pt x="497" y="72"/>
                    <a:pt x="497" y="63"/>
                  </a:cubicBezTo>
                  <a:close/>
                  <a:moveTo>
                    <a:pt x="72" y="400"/>
                  </a:moveTo>
                  <a:lnTo>
                    <a:pt x="72" y="400"/>
                  </a:lnTo>
                  <a:cubicBezTo>
                    <a:pt x="62" y="408"/>
                    <a:pt x="62" y="417"/>
                    <a:pt x="72" y="417"/>
                  </a:cubicBezTo>
                  <a:cubicBezTo>
                    <a:pt x="89" y="444"/>
                    <a:pt x="89" y="444"/>
                    <a:pt x="89" y="444"/>
                  </a:cubicBezTo>
                  <a:cubicBezTo>
                    <a:pt x="97" y="444"/>
                    <a:pt x="107" y="444"/>
                    <a:pt x="107" y="435"/>
                  </a:cubicBezTo>
                  <a:cubicBezTo>
                    <a:pt x="231" y="320"/>
                    <a:pt x="231" y="320"/>
                    <a:pt x="231" y="320"/>
                  </a:cubicBezTo>
                  <a:cubicBezTo>
                    <a:pt x="195" y="275"/>
                    <a:pt x="195" y="275"/>
                    <a:pt x="195" y="275"/>
                  </a:cubicBezTo>
                  <a:lnTo>
                    <a:pt x="72" y="40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Freeform: Shape 69"/>
            <p:cNvSpPr>
              <a:spLocks/>
            </p:cNvSpPr>
            <p:nvPr/>
          </p:nvSpPr>
          <p:spPr bwMode="auto">
            <a:xfrm>
              <a:off x="7877164" y="3473474"/>
              <a:ext cx="836837" cy="838722"/>
            </a:xfrm>
            <a:custGeom>
              <a:avLst/>
              <a:gdLst>
                <a:gd name="T0" fmla="*/ 106 w 212"/>
                <a:gd name="T1" fmla="*/ 212 h 212"/>
                <a:gd name="T2" fmla="*/ 0 w 212"/>
                <a:gd name="T3" fmla="*/ 106 h 212"/>
                <a:gd name="T4" fmla="*/ 106 w 212"/>
                <a:gd name="T5" fmla="*/ 0 h 212"/>
                <a:gd name="T6" fmla="*/ 212 w 212"/>
                <a:gd name="T7" fmla="*/ 106 h 212"/>
                <a:gd name="T8" fmla="*/ 106 w 212"/>
                <a:gd name="T9" fmla="*/ 212 h 212"/>
                <a:gd name="T10" fmla="*/ 106 w 212"/>
                <a:gd name="T11" fmla="*/ 20 h 212"/>
                <a:gd name="T12" fmla="*/ 20 w 212"/>
                <a:gd name="T13" fmla="*/ 106 h 212"/>
                <a:gd name="T14" fmla="*/ 106 w 212"/>
                <a:gd name="T15" fmla="*/ 192 h 212"/>
                <a:gd name="T16" fmla="*/ 192 w 212"/>
                <a:gd name="T17" fmla="*/ 106 h 212"/>
                <a:gd name="T18" fmla="*/ 106 w 212"/>
                <a:gd name="T19" fmla="*/ 2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2" h="212">
                  <a:moveTo>
                    <a:pt x="106" y="212"/>
                  </a:moveTo>
                  <a:cubicBezTo>
                    <a:pt x="48" y="212"/>
                    <a:pt x="0" y="165"/>
                    <a:pt x="0" y="106"/>
                  </a:cubicBezTo>
                  <a:cubicBezTo>
                    <a:pt x="0" y="48"/>
                    <a:pt x="48" y="0"/>
                    <a:pt x="106" y="0"/>
                  </a:cubicBezTo>
                  <a:cubicBezTo>
                    <a:pt x="165" y="0"/>
                    <a:pt x="212" y="48"/>
                    <a:pt x="212" y="106"/>
                  </a:cubicBezTo>
                  <a:cubicBezTo>
                    <a:pt x="212" y="165"/>
                    <a:pt x="165" y="212"/>
                    <a:pt x="106" y="212"/>
                  </a:cubicBezTo>
                  <a:close/>
                  <a:moveTo>
                    <a:pt x="106" y="20"/>
                  </a:moveTo>
                  <a:cubicBezTo>
                    <a:pt x="59" y="20"/>
                    <a:pt x="20" y="59"/>
                    <a:pt x="20" y="106"/>
                  </a:cubicBezTo>
                  <a:cubicBezTo>
                    <a:pt x="20" y="154"/>
                    <a:pt x="59" y="192"/>
                    <a:pt x="106" y="192"/>
                  </a:cubicBezTo>
                  <a:cubicBezTo>
                    <a:pt x="154" y="192"/>
                    <a:pt x="192" y="154"/>
                    <a:pt x="192" y="106"/>
                  </a:cubicBezTo>
                  <a:cubicBezTo>
                    <a:pt x="192" y="59"/>
                    <a:pt x="154" y="20"/>
                    <a:pt x="106" y="2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" name="Freeform: Shape 70"/>
            <p:cNvSpPr>
              <a:spLocks/>
            </p:cNvSpPr>
            <p:nvPr/>
          </p:nvSpPr>
          <p:spPr bwMode="auto">
            <a:xfrm>
              <a:off x="8155812" y="3743112"/>
              <a:ext cx="285368" cy="28430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7" y="0"/>
                  </a:moveTo>
                  <a:cubicBezTo>
                    <a:pt x="12301" y="0"/>
                    <a:pt x="13705" y="282"/>
                    <a:pt x="15011" y="847"/>
                  </a:cubicBezTo>
                  <a:cubicBezTo>
                    <a:pt x="16319" y="1408"/>
                    <a:pt x="17463" y="2176"/>
                    <a:pt x="18449" y="3156"/>
                  </a:cubicBezTo>
                  <a:cubicBezTo>
                    <a:pt x="19432" y="4133"/>
                    <a:pt x="20201" y="5277"/>
                    <a:pt x="20760" y="6590"/>
                  </a:cubicBezTo>
                  <a:cubicBezTo>
                    <a:pt x="21317" y="7900"/>
                    <a:pt x="21599" y="9306"/>
                    <a:pt x="21599" y="10800"/>
                  </a:cubicBezTo>
                  <a:cubicBezTo>
                    <a:pt x="21599" y="12293"/>
                    <a:pt x="21317" y="13699"/>
                    <a:pt x="20760" y="15009"/>
                  </a:cubicBezTo>
                  <a:cubicBezTo>
                    <a:pt x="20201" y="16320"/>
                    <a:pt x="19430" y="17466"/>
                    <a:pt x="18449" y="18443"/>
                  </a:cubicBezTo>
                  <a:cubicBezTo>
                    <a:pt x="17463" y="19423"/>
                    <a:pt x="16319" y="20191"/>
                    <a:pt x="15011" y="20752"/>
                  </a:cubicBezTo>
                  <a:cubicBezTo>
                    <a:pt x="13705" y="21317"/>
                    <a:pt x="12301" y="21599"/>
                    <a:pt x="10807" y="21599"/>
                  </a:cubicBezTo>
                  <a:cubicBezTo>
                    <a:pt x="9309" y="21599"/>
                    <a:pt x="7905" y="21317"/>
                    <a:pt x="6594" y="20752"/>
                  </a:cubicBezTo>
                  <a:cubicBezTo>
                    <a:pt x="5280" y="20191"/>
                    <a:pt x="4136" y="19423"/>
                    <a:pt x="3158" y="18443"/>
                  </a:cubicBezTo>
                  <a:cubicBezTo>
                    <a:pt x="2178" y="17466"/>
                    <a:pt x="1409" y="16320"/>
                    <a:pt x="847" y="15009"/>
                  </a:cubicBezTo>
                  <a:cubicBezTo>
                    <a:pt x="282" y="13699"/>
                    <a:pt x="0" y="12293"/>
                    <a:pt x="0" y="10800"/>
                  </a:cubicBezTo>
                  <a:cubicBezTo>
                    <a:pt x="0" y="9306"/>
                    <a:pt x="282" y="7900"/>
                    <a:pt x="847" y="6590"/>
                  </a:cubicBezTo>
                  <a:cubicBezTo>
                    <a:pt x="1409" y="5277"/>
                    <a:pt x="2181" y="4133"/>
                    <a:pt x="3158" y="3156"/>
                  </a:cubicBezTo>
                  <a:cubicBezTo>
                    <a:pt x="4136" y="2176"/>
                    <a:pt x="5280" y="1408"/>
                    <a:pt x="6594" y="847"/>
                  </a:cubicBezTo>
                  <a:cubicBezTo>
                    <a:pt x="7902" y="282"/>
                    <a:pt x="9306" y="0"/>
                    <a:pt x="10807" y="0"/>
                  </a:cubicBezTo>
                  <a:moveTo>
                    <a:pt x="18164" y="8812"/>
                  </a:moveTo>
                  <a:cubicBezTo>
                    <a:pt x="18288" y="8688"/>
                    <a:pt x="18353" y="8532"/>
                    <a:pt x="18359" y="8354"/>
                  </a:cubicBezTo>
                  <a:cubicBezTo>
                    <a:pt x="18362" y="8171"/>
                    <a:pt x="18299" y="8021"/>
                    <a:pt x="18164" y="7894"/>
                  </a:cubicBezTo>
                  <a:lnTo>
                    <a:pt x="16757" y="6448"/>
                  </a:lnTo>
                  <a:cubicBezTo>
                    <a:pt x="16613" y="6321"/>
                    <a:pt x="16454" y="6259"/>
                    <a:pt x="16276" y="6259"/>
                  </a:cubicBezTo>
                  <a:cubicBezTo>
                    <a:pt x="16099" y="6259"/>
                    <a:pt x="15946" y="6321"/>
                    <a:pt x="15810" y="6448"/>
                  </a:cubicBezTo>
                  <a:lnTo>
                    <a:pt x="9696" y="12570"/>
                  </a:lnTo>
                  <a:cubicBezTo>
                    <a:pt x="9569" y="12697"/>
                    <a:pt x="9416" y="12759"/>
                    <a:pt x="9244" y="12759"/>
                  </a:cubicBezTo>
                  <a:cubicBezTo>
                    <a:pt x="9069" y="12759"/>
                    <a:pt x="8914" y="12697"/>
                    <a:pt x="8778" y="12570"/>
                  </a:cubicBezTo>
                  <a:lnTo>
                    <a:pt x="5786" y="9583"/>
                  </a:lnTo>
                  <a:cubicBezTo>
                    <a:pt x="5659" y="9458"/>
                    <a:pt x="5506" y="9393"/>
                    <a:pt x="5334" y="9393"/>
                  </a:cubicBezTo>
                  <a:cubicBezTo>
                    <a:pt x="5156" y="9393"/>
                    <a:pt x="4995" y="9458"/>
                    <a:pt x="4839" y="9583"/>
                  </a:cubicBezTo>
                  <a:lnTo>
                    <a:pt x="3432" y="11014"/>
                  </a:lnTo>
                  <a:cubicBezTo>
                    <a:pt x="3305" y="11141"/>
                    <a:pt x="3246" y="11297"/>
                    <a:pt x="3246" y="11474"/>
                  </a:cubicBezTo>
                  <a:cubicBezTo>
                    <a:pt x="3246" y="11655"/>
                    <a:pt x="3305" y="11810"/>
                    <a:pt x="3432" y="11935"/>
                  </a:cubicBezTo>
                  <a:lnTo>
                    <a:pt x="7747" y="16249"/>
                  </a:lnTo>
                  <a:cubicBezTo>
                    <a:pt x="7874" y="16373"/>
                    <a:pt x="8043" y="16483"/>
                    <a:pt x="8261" y="16579"/>
                  </a:cubicBezTo>
                  <a:cubicBezTo>
                    <a:pt x="8478" y="16673"/>
                    <a:pt x="8676" y="16720"/>
                    <a:pt x="8857" y="16720"/>
                  </a:cubicBezTo>
                  <a:lnTo>
                    <a:pt x="9617" y="16720"/>
                  </a:lnTo>
                  <a:cubicBezTo>
                    <a:pt x="9795" y="16720"/>
                    <a:pt x="9993" y="16675"/>
                    <a:pt x="10205" y="16585"/>
                  </a:cubicBezTo>
                  <a:cubicBezTo>
                    <a:pt x="10417" y="16495"/>
                    <a:pt x="10592" y="16382"/>
                    <a:pt x="10727" y="16249"/>
                  </a:cubicBezTo>
                  <a:lnTo>
                    <a:pt x="18164" y="8812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" name="Oval 1"/>
            <p:cNvSpPr/>
            <p:nvPr/>
          </p:nvSpPr>
          <p:spPr>
            <a:xfrm>
              <a:off x="4499889" y="2365500"/>
              <a:ext cx="3123810" cy="3091344"/>
            </a:xfrm>
            <a:prstGeom prst="ellipse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TextBox 54"/>
            <p:cNvSpPr txBox="1"/>
            <p:nvPr/>
          </p:nvSpPr>
          <p:spPr>
            <a:xfrm>
              <a:off x="8760785" y="1955161"/>
              <a:ext cx="1415772" cy="338554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r"/>
              <a:r>
                <a:rPr lang="zh-CN" altLang="en-US" sz="1600" b="1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请关注公众号</a:t>
              </a:r>
            </a:p>
          </p:txBody>
        </p:sp>
        <p:sp>
          <p:nvSpPr>
            <p:cNvPr id="22" name="TextBox 57"/>
            <p:cNvSpPr txBox="1"/>
            <p:nvPr/>
          </p:nvSpPr>
          <p:spPr>
            <a:xfrm>
              <a:off x="8760785" y="3392784"/>
              <a:ext cx="1415772" cy="338554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r"/>
              <a:r>
                <a:rPr lang="zh-CN" altLang="en-US" sz="1600" b="1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请关注公众号</a:t>
              </a:r>
            </a:p>
          </p:txBody>
        </p:sp>
        <p:sp>
          <p:nvSpPr>
            <p:cNvPr id="24" name="TextBox 73"/>
            <p:cNvSpPr txBox="1"/>
            <p:nvPr/>
          </p:nvSpPr>
          <p:spPr>
            <a:xfrm flipH="1">
              <a:off x="1825442" y="1955161"/>
              <a:ext cx="1415772" cy="338554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r"/>
              <a:r>
                <a:rPr lang="zh-CN" altLang="en-US" sz="1600" b="1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请关注公众号</a:t>
              </a:r>
            </a:p>
          </p:txBody>
        </p:sp>
        <p:sp>
          <p:nvSpPr>
            <p:cNvPr id="25" name="TextBox 74"/>
            <p:cNvSpPr txBox="1"/>
            <p:nvPr/>
          </p:nvSpPr>
          <p:spPr>
            <a:xfrm flipH="1">
              <a:off x="719667" y="2293713"/>
              <a:ext cx="2521548" cy="810698"/>
            </a:xfrm>
            <a:prstGeom prst="rect">
              <a:avLst/>
            </a:prstGeom>
            <a:noFill/>
          </p:spPr>
          <p:txBody>
            <a:bodyPr wrap="square">
              <a:normAutofit lnSpcReduction="10000"/>
            </a:bodyPr>
            <a:lstStyle/>
            <a:p>
              <a:pPr algn="r">
                <a:lnSpc>
                  <a:spcPct val="170000"/>
                </a:lnSpc>
              </a:pPr>
              <a:r>
                <a:rPr lang="zh-CN" altLang="en-US" sz="70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小白，一个资深</a:t>
              </a:r>
              <a:r>
                <a:rPr lang="en-US" altLang="zh-CN" sz="70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70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设计师，专注研究</a:t>
              </a:r>
              <a:r>
                <a:rPr lang="en-US" altLang="zh-CN" sz="70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70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多年，帮你解决</a:t>
              </a:r>
              <a:r>
                <a:rPr lang="en-US" altLang="zh-CN" sz="70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70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烦恼，喜欢大家多多支持，谢谢！</a:t>
              </a:r>
            </a:p>
          </p:txBody>
        </p:sp>
        <p:sp>
          <p:nvSpPr>
            <p:cNvPr id="26" name="TextBox 76"/>
            <p:cNvSpPr txBox="1"/>
            <p:nvPr/>
          </p:nvSpPr>
          <p:spPr>
            <a:xfrm flipH="1">
              <a:off x="1825442" y="3392784"/>
              <a:ext cx="1415772" cy="338554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r"/>
              <a:r>
                <a:rPr lang="zh-CN" altLang="en-US" sz="1600" b="1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请关注公众号</a:t>
              </a:r>
            </a:p>
          </p:txBody>
        </p:sp>
        <p:sp>
          <p:nvSpPr>
            <p:cNvPr id="29" name="TextBox 74">
              <a:extLst>
                <a:ext uri="{FF2B5EF4-FFF2-40B4-BE49-F238E27FC236}">
                  <a16:creationId xmlns:a16="http://schemas.microsoft.com/office/drawing/2014/main" xmlns="" id="{3C5342C8-4961-4F92-A72C-607D42CF547C}"/>
                </a:ext>
              </a:extLst>
            </p:cNvPr>
            <p:cNvSpPr txBox="1"/>
            <p:nvPr/>
          </p:nvSpPr>
          <p:spPr>
            <a:xfrm flipH="1">
              <a:off x="719667" y="3740703"/>
              <a:ext cx="2521548" cy="810698"/>
            </a:xfrm>
            <a:prstGeom prst="rect">
              <a:avLst/>
            </a:prstGeom>
            <a:noFill/>
          </p:spPr>
          <p:txBody>
            <a:bodyPr wrap="square">
              <a:normAutofit lnSpcReduction="10000"/>
            </a:bodyPr>
            <a:lstStyle/>
            <a:p>
              <a:pPr algn="r">
                <a:lnSpc>
                  <a:spcPct val="170000"/>
                </a:lnSpc>
              </a:pPr>
              <a:r>
                <a:rPr lang="zh-CN" altLang="en-US" sz="70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小白，一个资深</a:t>
              </a:r>
              <a:r>
                <a:rPr lang="en-US" altLang="zh-CN" sz="70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70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设计师，专注研究</a:t>
              </a:r>
              <a:r>
                <a:rPr lang="en-US" altLang="zh-CN" sz="70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70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多年，帮你解决</a:t>
              </a:r>
              <a:r>
                <a:rPr lang="en-US" altLang="zh-CN" sz="70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70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烦恼，喜欢大家多多支持，谢谢！</a:t>
              </a:r>
            </a:p>
          </p:txBody>
        </p:sp>
        <p:sp>
          <p:nvSpPr>
            <p:cNvPr id="30" name="TextBox 74">
              <a:extLst>
                <a:ext uri="{FF2B5EF4-FFF2-40B4-BE49-F238E27FC236}">
                  <a16:creationId xmlns:a16="http://schemas.microsoft.com/office/drawing/2014/main" xmlns="" id="{4D7B8B78-B3D7-4DD6-88AC-CE3FEFF7165D}"/>
                </a:ext>
              </a:extLst>
            </p:cNvPr>
            <p:cNvSpPr txBox="1"/>
            <p:nvPr/>
          </p:nvSpPr>
          <p:spPr>
            <a:xfrm flipH="1">
              <a:off x="8760785" y="2293713"/>
              <a:ext cx="2521548" cy="810698"/>
            </a:xfrm>
            <a:prstGeom prst="rect">
              <a:avLst/>
            </a:prstGeom>
            <a:noFill/>
          </p:spPr>
          <p:txBody>
            <a:bodyPr wrap="square">
              <a:normAutofit lnSpcReduction="10000"/>
            </a:bodyPr>
            <a:lstStyle/>
            <a:p>
              <a:pPr>
                <a:lnSpc>
                  <a:spcPct val="170000"/>
                </a:lnSpc>
              </a:pPr>
              <a:r>
                <a:rPr lang="zh-CN" altLang="en-US" sz="70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小白，一个资深</a:t>
              </a:r>
              <a:r>
                <a:rPr lang="en-US" altLang="zh-CN" sz="70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70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设计师，专注研究</a:t>
              </a:r>
              <a:r>
                <a:rPr lang="en-US" altLang="zh-CN" sz="70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70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多年，帮你解决</a:t>
              </a:r>
              <a:r>
                <a:rPr lang="en-US" altLang="zh-CN" sz="70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70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烦恼，喜欢大家多多支持，谢谢！</a:t>
              </a:r>
            </a:p>
          </p:txBody>
        </p:sp>
        <p:sp>
          <p:nvSpPr>
            <p:cNvPr id="31" name="TextBox 74">
              <a:extLst>
                <a:ext uri="{FF2B5EF4-FFF2-40B4-BE49-F238E27FC236}">
                  <a16:creationId xmlns:a16="http://schemas.microsoft.com/office/drawing/2014/main" xmlns="" id="{FCCC3A6E-C7C9-499E-963D-AB76573244D3}"/>
                </a:ext>
              </a:extLst>
            </p:cNvPr>
            <p:cNvSpPr txBox="1"/>
            <p:nvPr/>
          </p:nvSpPr>
          <p:spPr>
            <a:xfrm flipH="1">
              <a:off x="8760785" y="3740703"/>
              <a:ext cx="2521548" cy="810698"/>
            </a:xfrm>
            <a:prstGeom prst="rect">
              <a:avLst/>
            </a:prstGeom>
            <a:noFill/>
          </p:spPr>
          <p:txBody>
            <a:bodyPr wrap="square">
              <a:normAutofit lnSpcReduction="10000"/>
            </a:bodyPr>
            <a:lstStyle/>
            <a:p>
              <a:pPr>
                <a:lnSpc>
                  <a:spcPct val="170000"/>
                </a:lnSpc>
              </a:pPr>
              <a:r>
                <a:rPr lang="zh-CN" altLang="en-US" sz="70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小白，一个资深</a:t>
              </a:r>
              <a:r>
                <a:rPr lang="en-US" altLang="zh-CN" sz="70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70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设计师，专注研究</a:t>
              </a:r>
              <a:r>
                <a:rPr lang="en-US" altLang="zh-CN" sz="70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70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多年，帮你解决</a:t>
              </a:r>
              <a:r>
                <a:rPr lang="en-US" altLang="zh-CN" sz="70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70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烦恼，喜欢大家多多支持，谢谢！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73268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93FDE6F3-C2C1-497D-9AC0-D418F52504A2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PRESENTATION_TITLE" val="bt641.pptx"/>
</p:tagLst>
</file>

<file path=ppt/theme/theme1.xml><?xml version="1.0" encoding="utf-8"?>
<a:theme xmlns:a="http://schemas.openxmlformats.org/drawingml/2006/main" name="1_自定义设计方案">
  <a:themeElements>
    <a:clrScheme name="自定义 111">
      <a:dk1>
        <a:sysClr val="windowText" lastClr="000000"/>
      </a:dk1>
      <a:lt1>
        <a:sysClr val="window" lastClr="FFFFFF"/>
      </a:lt1>
      <a:dk2>
        <a:srgbClr val="5A6378"/>
      </a:dk2>
      <a:lt2>
        <a:srgbClr val="7F7F7F"/>
      </a:lt2>
      <a:accent1>
        <a:srgbClr val="16A3AA"/>
      </a:accent1>
      <a:accent2>
        <a:srgbClr val="16A3AA"/>
      </a:accent2>
      <a:accent3>
        <a:srgbClr val="16A3AA"/>
      </a:accent3>
      <a:accent4>
        <a:srgbClr val="16A3AA"/>
      </a:accent4>
      <a:accent5>
        <a:srgbClr val="16A3AA"/>
      </a:accent5>
      <a:accent6>
        <a:srgbClr val="16A3AA"/>
      </a:accent6>
      <a:hlink>
        <a:srgbClr val="168BBA"/>
      </a:hlink>
      <a:folHlink>
        <a:srgbClr val="6800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1782</Words>
  <Application>Microsoft Office PowerPoint</Application>
  <PresentationFormat>自定义</PresentationFormat>
  <Paragraphs>134</Paragraphs>
  <Slides>20</Slides>
  <Notes>12</Notes>
  <HiddenSlides>0</HiddenSlides>
  <MMClips>2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36" baseType="lpstr">
      <vt:lpstr>Adobe Arabic</vt:lpstr>
      <vt:lpstr>Open Sans</vt:lpstr>
      <vt:lpstr>Open Sans Light</vt:lpstr>
      <vt:lpstr>PT Sans</vt:lpstr>
      <vt:lpstr>思源黑体 CN Bold</vt:lpstr>
      <vt:lpstr>思源黑体 CN Medium</vt:lpstr>
      <vt:lpstr>宋体</vt:lpstr>
      <vt:lpstr>微软雅黑</vt:lpstr>
      <vt:lpstr>造字工房尚雅体演示版常规体</vt:lpstr>
      <vt:lpstr>Arial</vt:lpstr>
      <vt:lpstr>Calibri</vt:lpstr>
      <vt:lpstr>Calibri Light</vt:lpstr>
      <vt:lpstr>Impact</vt:lpstr>
      <vt:lpstr>Source Sans Pro</vt:lpstr>
      <vt:lpstr>1_自定义设计方案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063</dc:title>
  <dc:creator/>
  <cp:keywords>www.51pptmoban.com</cp:keywords>
  <cp:lastModifiedBy/>
  <cp:revision>1</cp:revision>
  <dcterms:created xsi:type="dcterms:W3CDTF">2016-10-17T14:00:15Z</dcterms:created>
  <dcterms:modified xsi:type="dcterms:W3CDTF">2018-07-17T12:55:49Z</dcterms:modified>
</cp:coreProperties>
</file>