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336" r:id="rId2"/>
    <p:sldId id="321" r:id="rId3"/>
    <p:sldId id="338" r:id="rId4"/>
    <p:sldId id="328" r:id="rId5"/>
    <p:sldId id="298" r:id="rId6"/>
    <p:sldId id="299" r:id="rId7"/>
    <p:sldId id="319" r:id="rId8"/>
    <p:sldId id="297" r:id="rId9"/>
    <p:sldId id="296" r:id="rId10"/>
    <p:sldId id="339" r:id="rId11"/>
    <p:sldId id="302" r:id="rId12"/>
    <p:sldId id="303" r:id="rId13"/>
    <p:sldId id="300" r:id="rId14"/>
    <p:sldId id="315" r:id="rId15"/>
    <p:sldId id="301" r:id="rId16"/>
    <p:sldId id="340" r:id="rId17"/>
    <p:sldId id="304" r:id="rId18"/>
    <p:sldId id="318" r:id="rId19"/>
    <p:sldId id="272" r:id="rId20"/>
    <p:sldId id="273" r:id="rId21"/>
    <p:sldId id="305" r:id="rId22"/>
    <p:sldId id="306" r:id="rId23"/>
    <p:sldId id="341" r:id="rId24"/>
    <p:sldId id="308" r:id="rId25"/>
    <p:sldId id="313" r:id="rId26"/>
    <p:sldId id="279" r:id="rId27"/>
    <p:sldId id="281" r:id="rId28"/>
    <p:sldId id="282" r:id="rId29"/>
    <p:sldId id="342" r:id="rId30"/>
    <p:sldId id="309" r:id="rId31"/>
    <p:sldId id="317" r:id="rId32"/>
    <p:sldId id="284" r:id="rId33"/>
    <p:sldId id="310" r:id="rId34"/>
    <p:sldId id="311" r:id="rId35"/>
    <p:sldId id="312" r:id="rId36"/>
    <p:sldId id="344" r:id="rId37"/>
    <p:sldId id="345"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4F81BD"/>
    <a:srgbClr val="FAC90F"/>
    <a:srgbClr val="FF9900"/>
    <a:srgbClr val="92D050"/>
    <a:srgbClr val="E83828"/>
    <a:srgbClr val="7EE500"/>
    <a:srgbClr val="35BCD9"/>
    <a:srgbClr val="FA600F"/>
    <a:srgbClr val="92E2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198" y="9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2018/7/18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020525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2018/7/18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691422" y="1101976"/>
            <a:ext cx="5688890" cy="1253750"/>
          </a:xfrm>
          <a:prstGeom prst="roundRect">
            <a:avLst>
              <a:gd name="adj" fmla="val 50000"/>
            </a:avLst>
          </a:prstGeom>
          <a:gradFill>
            <a:gsLst>
              <a:gs pos="0">
                <a:schemeClr val="accent1">
                  <a:lumMod val="5000"/>
                  <a:lumOff val="95000"/>
                  <a:alpha val="0"/>
                </a:schemeClr>
              </a:gs>
              <a:gs pos="100000">
                <a:schemeClr val="bg1">
                  <a:lumMod val="95000"/>
                </a:schemeClr>
              </a:gs>
            </a:gsLst>
            <a:lin ang="5400000" scaled="1"/>
          </a:gradFill>
          <a:ln>
            <a:gradFill>
              <a:gsLst>
                <a:gs pos="0">
                  <a:schemeClr val="accent1">
                    <a:lumMod val="5000"/>
                    <a:lumOff val="95000"/>
                    <a:alpha val="0"/>
                  </a:schemeClr>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1900346" y="969787"/>
            <a:ext cx="1375088" cy="1152128"/>
          </a:xfrm>
          <a:custGeom>
            <a:avLst/>
            <a:gdLst>
              <a:gd name="connsiteX0" fmla="*/ 576064 w 1375088"/>
              <a:gd name="connsiteY0" fmla="*/ 0 h 1152128"/>
              <a:gd name="connsiteX1" fmla="*/ 1375088 w 1375088"/>
              <a:gd name="connsiteY1" fmla="*/ 0 h 1152128"/>
              <a:gd name="connsiteX2" fmla="*/ 1375088 w 1375088"/>
              <a:gd name="connsiteY2" fmla="*/ 1152128 h 1152128"/>
              <a:gd name="connsiteX3" fmla="*/ 576064 w 1375088"/>
              <a:gd name="connsiteY3" fmla="*/ 1152128 h 1152128"/>
              <a:gd name="connsiteX4" fmla="*/ 0 w 1375088"/>
              <a:gd name="connsiteY4" fmla="*/ 576064 h 1152128"/>
              <a:gd name="connsiteX5" fmla="*/ 576064 w 1375088"/>
              <a:gd name="connsiteY5"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5088" h="1152128">
                <a:moveTo>
                  <a:pt x="576064" y="0"/>
                </a:moveTo>
                <a:lnTo>
                  <a:pt x="1375088" y="0"/>
                </a:lnTo>
                <a:lnTo>
                  <a:pt x="1375088" y="1152128"/>
                </a:lnTo>
                <a:lnTo>
                  <a:pt x="576064" y="1152128"/>
                </a:lnTo>
                <a:cubicBezTo>
                  <a:pt x="257913" y="1152128"/>
                  <a:pt x="0" y="894215"/>
                  <a:pt x="0" y="576064"/>
                </a:cubicBezTo>
                <a:cubicBezTo>
                  <a:pt x="0" y="257913"/>
                  <a:pt x="257913" y="0"/>
                  <a:pt x="576064" y="0"/>
                </a:cubicBez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3304463" y="969787"/>
            <a:ext cx="1217018" cy="1152128"/>
          </a:xfrm>
          <a:custGeom>
            <a:avLst/>
            <a:gdLst>
              <a:gd name="connsiteX0" fmla="*/ 0 w 1217018"/>
              <a:gd name="connsiteY0" fmla="*/ 0 h 1152128"/>
              <a:gd name="connsiteX1" fmla="*/ 1217018 w 1217018"/>
              <a:gd name="connsiteY1" fmla="*/ 0 h 1152128"/>
              <a:gd name="connsiteX2" fmla="*/ 1217018 w 1217018"/>
              <a:gd name="connsiteY2" fmla="*/ 1152128 h 1152128"/>
              <a:gd name="connsiteX3" fmla="*/ 0 w 1217018"/>
              <a:gd name="connsiteY3" fmla="*/ 1152128 h 1152128"/>
            </a:gdLst>
            <a:ahLst/>
            <a:cxnLst>
              <a:cxn ang="0">
                <a:pos x="connsiteX0" y="connsiteY0"/>
              </a:cxn>
              <a:cxn ang="0">
                <a:pos x="connsiteX1" y="connsiteY1"/>
              </a:cxn>
              <a:cxn ang="0">
                <a:pos x="connsiteX2" y="connsiteY2"/>
              </a:cxn>
              <a:cxn ang="0">
                <a:pos x="connsiteX3" y="connsiteY3"/>
              </a:cxn>
            </a:cxnLst>
            <a:rect l="l" t="t" r="r" b="b"/>
            <a:pathLst>
              <a:path w="1217018" h="1152128">
                <a:moveTo>
                  <a:pt x="0" y="0"/>
                </a:moveTo>
                <a:lnTo>
                  <a:pt x="1217018" y="0"/>
                </a:lnTo>
                <a:lnTo>
                  <a:pt x="1217018" y="1152128"/>
                </a:lnTo>
                <a:lnTo>
                  <a:pt x="0" y="1152128"/>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4550510" y="969787"/>
            <a:ext cx="1217018" cy="1152128"/>
          </a:xfrm>
          <a:custGeom>
            <a:avLst/>
            <a:gdLst>
              <a:gd name="connsiteX0" fmla="*/ 0 w 1217018"/>
              <a:gd name="connsiteY0" fmla="*/ 0 h 1152128"/>
              <a:gd name="connsiteX1" fmla="*/ 1217018 w 1217018"/>
              <a:gd name="connsiteY1" fmla="*/ 0 h 1152128"/>
              <a:gd name="connsiteX2" fmla="*/ 1217018 w 1217018"/>
              <a:gd name="connsiteY2" fmla="*/ 1152128 h 1152128"/>
              <a:gd name="connsiteX3" fmla="*/ 0 w 1217018"/>
              <a:gd name="connsiteY3" fmla="*/ 1152128 h 1152128"/>
              <a:gd name="connsiteX4" fmla="*/ 0 w 1217018"/>
              <a:gd name="connsiteY4" fmla="*/ 0 h 115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018" h="1152128">
                <a:moveTo>
                  <a:pt x="0" y="0"/>
                </a:moveTo>
                <a:lnTo>
                  <a:pt x="1217018" y="0"/>
                </a:lnTo>
                <a:lnTo>
                  <a:pt x="1217018" y="1152128"/>
                </a:lnTo>
                <a:lnTo>
                  <a:pt x="0" y="1152128"/>
                </a:lnTo>
                <a:lnTo>
                  <a:pt x="0" y="0"/>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796557" y="969787"/>
            <a:ext cx="1375452" cy="1152128"/>
          </a:xfrm>
          <a:custGeom>
            <a:avLst/>
            <a:gdLst>
              <a:gd name="connsiteX0" fmla="*/ 0 w 1375452"/>
              <a:gd name="connsiteY0" fmla="*/ 0 h 1152128"/>
              <a:gd name="connsiteX1" fmla="*/ 799388 w 1375452"/>
              <a:gd name="connsiteY1" fmla="*/ 0 h 1152128"/>
              <a:gd name="connsiteX2" fmla="*/ 1375452 w 1375452"/>
              <a:gd name="connsiteY2" fmla="*/ 576064 h 1152128"/>
              <a:gd name="connsiteX3" fmla="*/ 799388 w 1375452"/>
              <a:gd name="connsiteY3" fmla="*/ 1152128 h 1152128"/>
              <a:gd name="connsiteX4" fmla="*/ 0 w 1375452"/>
              <a:gd name="connsiteY4" fmla="*/ 1152128 h 1152128"/>
              <a:gd name="connsiteX5" fmla="*/ 0 w 1375452"/>
              <a:gd name="connsiteY5"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5452" h="1152128">
                <a:moveTo>
                  <a:pt x="0" y="0"/>
                </a:moveTo>
                <a:lnTo>
                  <a:pt x="799388" y="0"/>
                </a:lnTo>
                <a:cubicBezTo>
                  <a:pt x="1117539" y="0"/>
                  <a:pt x="1375452" y="257913"/>
                  <a:pt x="1375452" y="576064"/>
                </a:cubicBezTo>
                <a:cubicBezTo>
                  <a:pt x="1375452" y="894215"/>
                  <a:pt x="1117539" y="1152128"/>
                  <a:pt x="799388" y="1152128"/>
                </a:cubicBezTo>
                <a:lnTo>
                  <a:pt x="0" y="1152128"/>
                </a:lnTo>
                <a:lnTo>
                  <a:pt x="0" y="0"/>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11760" y="1086923"/>
            <a:ext cx="728084"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2</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78" name="TextBox 77"/>
          <p:cNvSpPr txBox="1"/>
          <p:nvPr/>
        </p:nvSpPr>
        <p:spPr>
          <a:xfrm>
            <a:off x="4788024" y="1059582"/>
            <a:ext cx="631904"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1</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88" name="TextBox 87"/>
          <p:cNvSpPr txBox="1"/>
          <p:nvPr/>
        </p:nvSpPr>
        <p:spPr>
          <a:xfrm>
            <a:off x="5916812" y="1100158"/>
            <a:ext cx="747320" cy="1015662"/>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8</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115" name="TextBox 114"/>
          <p:cNvSpPr txBox="1"/>
          <p:nvPr/>
        </p:nvSpPr>
        <p:spPr>
          <a:xfrm>
            <a:off x="1082987" y="2726931"/>
            <a:ext cx="7334059"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低面背景工作总结报告</a:t>
            </a:r>
            <a:r>
              <a:rPr lang="en-US" altLang="zh-CN" sz="4000" b="1" dirty="0" smtClean="0">
                <a:solidFill>
                  <a:srgbClr val="0070C0"/>
                </a:solidFill>
                <a:latin typeface="微软雅黑" pitchFamily="34" charset="-122"/>
                <a:ea typeface="微软雅黑" pitchFamily="34" charset="-122"/>
              </a:rPr>
              <a:t>PPT</a:t>
            </a:r>
            <a:r>
              <a:rPr lang="zh-CN" altLang="en-US" sz="4000" b="1" dirty="0" smtClean="0">
                <a:solidFill>
                  <a:srgbClr val="0070C0"/>
                </a:solidFill>
                <a:latin typeface="微软雅黑" pitchFamily="34" charset="-122"/>
                <a:ea typeface="微软雅黑" pitchFamily="34" charset="-122"/>
              </a:rPr>
              <a:t>模板</a:t>
            </a:r>
            <a:endParaRPr lang="zh-CN" altLang="en-US" sz="4000" b="1" dirty="0">
              <a:solidFill>
                <a:srgbClr val="0070C0"/>
              </a:solidFill>
              <a:latin typeface="微软雅黑" pitchFamily="34" charset="-122"/>
              <a:ea typeface="微软雅黑" pitchFamily="34" charset="-122"/>
            </a:endParaRPr>
          </a:p>
        </p:txBody>
      </p:sp>
      <p:cxnSp>
        <p:nvCxnSpPr>
          <p:cNvPr id="116" name="直接连接符 115"/>
          <p:cNvCxnSpPr/>
          <p:nvPr/>
        </p:nvCxnSpPr>
        <p:spPr>
          <a:xfrm>
            <a:off x="1157186" y="3579862"/>
            <a:ext cx="6672701" cy="0"/>
          </a:xfrm>
          <a:prstGeom prst="line">
            <a:avLst/>
          </a:prstGeom>
          <a:ln w="12700">
            <a:gradFill flip="none" rotWithShape="1">
              <a:gsLst>
                <a:gs pos="0">
                  <a:schemeClr val="accent1">
                    <a:lumMod val="5000"/>
                    <a:lumOff val="95000"/>
                    <a:alpha val="0"/>
                  </a:schemeClr>
                </a:gs>
                <a:gs pos="55000">
                  <a:schemeClr val="bg1">
                    <a:lumMod val="8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546528" y="3795886"/>
            <a:ext cx="3894015"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年终总结  新年计划   述职报告  工作汇报</a:t>
            </a:r>
            <a:endParaRPr lang="zh-CN" altLang="en-US" sz="1600" dirty="0">
              <a:latin typeface="微软雅黑" pitchFamily="34" charset="-122"/>
              <a:ea typeface="微软雅黑" pitchFamily="34" charset="-122"/>
            </a:endParaRPr>
          </a:p>
        </p:txBody>
      </p:sp>
      <p:sp>
        <p:nvSpPr>
          <p:cNvPr id="120" name="TextBox 119"/>
          <p:cNvSpPr txBox="1"/>
          <p:nvPr/>
        </p:nvSpPr>
        <p:spPr>
          <a:xfrm>
            <a:off x="3544745" y="1096448"/>
            <a:ext cx="750526"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0</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Tree>
    <p:extLst>
      <p:ext uri="{BB962C8B-B14F-4D97-AF65-F5344CB8AC3E}">
        <p14:creationId xmlns:p14="http://schemas.microsoft.com/office/powerpoint/2010/main" val="717920353"/>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2033011"/>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291556"/>
            <a:ext cx="847725" cy="847725"/>
          </a:xfrm>
          <a:prstGeom prst="ellipse">
            <a:avLst/>
          </a:prstGeom>
          <a:solidFill>
            <a:srgbClr val="0070C0"/>
          </a:solidFill>
          <a:ln w="25400" cap="flat"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2014</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2015</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0070C0"/>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两项重点工作完成情况</a:t>
            </a:r>
            <a:endParaRPr lang="zh-CN" altLang="en-US" dirty="0"/>
          </a:p>
        </p:txBody>
      </p:sp>
      <p:sp>
        <p:nvSpPr>
          <p:cNvPr id="3" name="Freeform 5"/>
          <p:cNvSpPr>
            <a:spLocks noChangeArrowheads="1"/>
          </p:cNvSpPr>
          <p:nvPr/>
        </p:nvSpPr>
        <p:spPr bwMode="auto">
          <a:xfrm>
            <a:off x="755576" y="1819747"/>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TextBox 265"/>
          <p:cNvSpPr>
            <a:spLocks noChangeArrowheads="1"/>
          </p:cNvSpPr>
          <p:nvPr/>
        </p:nvSpPr>
        <p:spPr bwMode="auto">
          <a:xfrm>
            <a:off x="4788024" y="1505298"/>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dirty="0" smtClean="0">
                <a:solidFill>
                  <a:schemeClr val="tx1">
                    <a:lumMod val="65000"/>
                    <a:lumOff val="35000"/>
                  </a:schemeClr>
                </a:solidFill>
                <a:latin typeface="微软雅黑" pitchFamily="34" charset="-122"/>
                <a:ea typeface="微软雅黑" pitchFamily="34" charset="-122"/>
                <a:sym typeface="Arial" pitchFamily="34" charset="0"/>
              </a:rPr>
              <a:t>完成情况说明</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2067694"/>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itchFamily="2" charset="-122"/>
              </a:rPr>
              <a:t>输入</a:t>
            </a:r>
            <a:endParaRPr lang="en-US" altLang="zh-CN" sz="1200" dirty="0" smtClean="0">
              <a:solidFill>
                <a:srgbClr val="595959"/>
              </a:solidFill>
              <a:latin typeface="方正兰亭粗黑_GBK" charset="-122"/>
              <a:sym typeface="宋体" pitchFamily="2" charset="-122"/>
            </a:endParaRPr>
          </a:p>
          <a:p>
            <a:pPr>
              <a:lnSpc>
                <a:spcPct val="150000"/>
              </a:lnSpc>
            </a:pPr>
            <a:r>
              <a:rPr lang="zh-CN" altLang="en-US" sz="1200" dirty="0" smtClean="0">
                <a:solidFill>
                  <a:srgbClr val="595959"/>
                </a:solidFill>
                <a:latin typeface="方正兰亭粗黑_GBK" charset="-122"/>
                <a:sym typeface="宋体" pitchFamily="2" charset="-122"/>
              </a:rPr>
              <a:t>这里</a:t>
            </a:r>
            <a:r>
              <a:rPr lang="zh-CN" altLang="en-US" sz="1200" dirty="0">
                <a:solidFill>
                  <a:srgbClr val="595959"/>
                </a:solidFill>
                <a:latin typeface="方正兰亭粗黑_GBK" charset="-122"/>
                <a:sym typeface="宋体"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2699792" y="1521267"/>
            <a:ext cx="16177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000" dirty="0" smtClean="0">
                <a:solidFill>
                  <a:schemeClr val="tx1">
                    <a:lumMod val="65000"/>
                    <a:lumOff val="35000"/>
                  </a:schemeClr>
                </a:solidFill>
                <a:latin typeface="微软雅黑" pitchFamily="34" charset="-122"/>
                <a:ea typeface="微软雅黑" pitchFamily="34" charset="-122"/>
                <a:sym typeface="Arial" pitchFamily="34" charset="0"/>
              </a:rPr>
              <a:t>2</a:t>
            </a:r>
            <a:r>
              <a:rPr lang="zh-CN" altLang="en-US" sz="2000" dirty="0" smtClean="0">
                <a:solidFill>
                  <a:schemeClr val="tx1">
                    <a:lumMod val="65000"/>
                    <a:lumOff val="35000"/>
                  </a:schemeClr>
                </a:solidFill>
                <a:latin typeface="微软雅黑" pitchFamily="34" charset="-122"/>
                <a:ea typeface="微软雅黑" pitchFamily="34" charset="-122"/>
                <a:sym typeface="Arial" pitchFamily="34" charset="0"/>
              </a:rPr>
              <a:t>、添加</a:t>
            </a:r>
            <a:r>
              <a:rPr lang="zh-CN" altLang="en-US" sz="2000" dirty="0">
                <a:solidFill>
                  <a:schemeClr val="tx1">
                    <a:lumMod val="65000"/>
                    <a:lumOff val="35000"/>
                  </a:schemeClr>
                </a:solidFill>
                <a:latin typeface="微软雅黑" pitchFamily="34" charset="-122"/>
                <a:ea typeface="微软雅黑" pitchFamily="34" charset="-122"/>
                <a:sym typeface="Arial" pitchFamily="34" charset="0"/>
              </a:rPr>
              <a:t>名称</a:t>
            </a:r>
          </a:p>
        </p:txBody>
      </p:sp>
      <p:sp>
        <p:nvSpPr>
          <p:cNvPr id="9" name="TextBox 269"/>
          <p:cNvSpPr>
            <a:spLocks noChangeArrowheads="1"/>
          </p:cNvSpPr>
          <p:nvPr/>
        </p:nvSpPr>
        <p:spPr bwMode="auto">
          <a:xfrm>
            <a:off x="827584" y="3786594"/>
            <a:ext cx="14734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dirty="0" smtClean="0">
                <a:solidFill>
                  <a:schemeClr val="tx1">
                    <a:lumMod val="65000"/>
                    <a:lumOff val="35000"/>
                  </a:schemeClr>
                </a:solidFill>
                <a:latin typeface="微软雅黑" pitchFamily="34" charset="-122"/>
                <a:ea typeface="微软雅黑" pitchFamily="34" charset="-122"/>
                <a:sym typeface="Arial" pitchFamily="34" charset="0"/>
              </a:rPr>
              <a:t>1</a:t>
            </a:r>
            <a:r>
              <a:rPr lang="zh-CN" altLang="en-US" dirty="0" smtClean="0">
                <a:solidFill>
                  <a:schemeClr val="tx1">
                    <a:lumMod val="65000"/>
                    <a:lumOff val="35000"/>
                  </a:schemeClr>
                </a:solidFill>
                <a:latin typeface="微软雅黑" pitchFamily="34" charset="-122"/>
                <a:ea typeface="微软雅黑" pitchFamily="34" charset="-122"/>
                <a:sym typeface="Arial" pitchFamily="34" charset="0"/>
              </a:rPr>
              <a:t>、添加名称</a:t>
            </a:r>
            <a:endParaRPr lang="zh-CN" altLang="en-US"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10" name="椭圆 9"/>
          <p:cNvSpPr/>
          <p:nvPr/>
        </p:nvSpPr>
        <p:spPr>
          <a:xfrm>
            <a:off x="1073795" y="2144316"/>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2106602"/>
            <a:ext cx="1305074" cy="130507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75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sp>
        <p:nvSpPr>
          <p:cNvPr id="3" name="五边形 2"/>
          <p:cNvSpPr/>
          <p:nvPr/>
        </p:nvSpPr>
        <p:spPr>
          <a:xfrm>
            <a:off x="611562" y="1421865"/>
            <a:ext cx="7894223" cy="315035"/>
          </a:xfrm>
          <a:prstGeom prst="homePlate">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36126"/>
            <a:ext cx="5920668" cy="315035"/>
          </a:xfrm>
          <a:prstGeom prst="homePlat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51161"/>
            <a:ext cx="3947111" cy="315035"/>
          </a:xfrm>
          <a:prstGeom prst="homePlate">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66195"/>
            <a:ext cx="1973555" cy="315035"/>
          </a:xfrm>
          <a:prstGeom prst="homePlat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318045"/>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924178"/>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cxnSp>
        <p:nvCxnSpPr>
          <p:cNvPr id="15" name="直接连接符 14"/>
          <p:cNvCxnSpPr/>
          <p:nvPr/>
        </p:nvCxnSpPr>
        <p:spPr>
          <a:xfrm>
            <a:off x="2456765" y="2719555"/>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87050"/>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79874"/>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602545"/>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2208678"/>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矩形 19"/>
          <p:cNvSpPr/>
          <p:nvPr/>
        </p:nvSpPr>
        <p:spPr>
          <a:xfrm>
            <a:off x="4606598" y="2842523"/>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448656"/>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565740" y="3204947"/>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811080"/>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5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50"/>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50"/>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5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50"/>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56" name="Freeform 5"/>
          <p:cNvSpPr>
            <a:spLocks/>
          </p:cNvSpPr>
          <p:nvPr/>
        </p:nvSpPr>
        <p:spPr bwMode="auto">
          <a:xfrm>
            <a:off x="2608832"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70C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7" name="Freeform 6"/>
          <p:cNvSpPr>
            <a:spLocks/>
          </p:cNvSpPr>
          <p:nvPr/>
        </p:nvSpPr>
        <p:spPr bwMode="auto">
          <a:xfrm>
            <a:off x="474874" y="1287661"/>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8" name="Freeform 7"/>
          <p:cNvSpPr>
            <a:spLocks/>
          </p:cNvSpPr>
          <p:nvPr/>
        </p:nvSpPr>
        <p:spPr bwMode="auto">
          <a:xfrm>
            <a:off x="6875556"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70C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sp>
        <p:nvSpPr>
          <p:cNvPr id="59" name="Freeform 8"/>
          <p:cNvSpPr>
            <a:spLocks/>
          </p:cNvSpPr>
          <p:nvPr/>
        </p:nvSpPr>
        <p:spPr bwMode="auto">
          <a:xfrm>
            <a:off x="4742790" y="1287661"/>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noFill/>
            <a:prstDash val="solid"/>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68562" tIns="34281" rIns="68562" bIns="34281" numCol="1" anchor="t" anchorCtr="0" compatLnSpc="1">
            <a:prstTxWarp prst="textNoShape">
              <a:avLst/>
            </a:prstTxWarp>
          </a:bodyPr>
          <a:lstStyle/>
          <a:p>
            <a:endParaRPr lang="zh-CN" altLang="en-US"/>
          </a:p>
        </p:txBody>
      </p:sp>
      <p:grpSp>
        <p:nvGrpSpPr>
          <p:cNvPr id="60" name="组合 59"/>
          <p:cNvGrpSpPr/>
          <p:nvPr/>
        </p:nvGrpSpPr>
        <p:grpSpPr>
          <a:xfrm>
            <a:off x="2280348" y="2494955"/>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4398833" y="2494955"/>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66"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543501" y="2494955"/>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t" anchorCtr="0" compatLnSpc="1">
              <a:prstTxWarp prst="textNoShape">
                <a:avLst/>
              </a:prstTxWarp>
            </a:bodyPr>
            <a:lstStyle/>
            <a:p>
              <a:endParaRPr lang="zh-CN" altLang="en-US"/>
            </a:p>
          </p:txBody>
        </p:sp>
        <p:sp>
          <p:nvSpPr>
            <p:cNvPr id="70"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1090188" y="1454349"/>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01</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
        <p:nvSpPr>
          <p:cNvPr id="75" name="矩形 74"/>
          <p:cNvSpPr/>
          <p:nvPr/>
        </p:nvSpPr>
        <p:spPr>
          <a:xfrm>
            <a:off x="646706" y="2189384"/>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itchFamily="34" charset="-122"/>
                <a:ea typeface="微软雅黑" pitchFamily="34" charset="-122"/>
              </a:rPr>
              <a:t>请在这里输入您的</a:t>
            </a:r>
            <a:r>
              <a:rPr lang="zh-CN" altLang="en-US" sz="1600" dirty="0">
                <a:solidFill>
                  <a:schemeClr val="bg1"/>
                </a:solidFill>
                <a:latin typeface="微软雅黑" pitchFamily="34" charset="-122"/>
                <a:ea typeface="微软雅黑" pitchFamily="34" charset="-122"/>
              </a:rPr>
              <a:t>文字；请在这里输入您的文字</a:t>
            </a:r>
            <a:r>
              <a:rPr lang="zh-CN" altLang="en-US"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请在这里输入您的文字</a:t>
            </a:r>
            <a:r>
              <a:rPr lang="zh-CN" altLang="en-US" sz="1600" dirty="0" smtClean="0">
                <a:solidFill>
                  <a:schemeClr val="bg1"/>
                </a:solidFill>
                <a:latin typeface="微软雅黑" pitchFamily="34" charset="-122"/>
                <a:ea typeface="微软雅黑" pitchFamily="34" charset="-122"/>
              </a:rPr>
              <a:t>；请</a:t>
            </a:r>
            <a:r>
              <a:rPr lang="zh-CN" altLang="en-US" sz="1600" dirty="0">
                <a:solidFill>
                  <a:schemeClr val="bg1"/>
                </a:solidFill>
                <a:latin typeface="微软雅黑" pitchFamily="34" charset="-122"/>
                <a:ea typeface="微软雅黑" pitchFamily="34" charset="-122"/>
              </a:rPr>
              <a:t>在这里输入您的</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sp>
        <p:nvSpPr>
          <p:cNvPr id="76" name="矩形 75"/>
          <p:cNvSpPr/>
          <p:nvPr/>
        </p:nvSpPr>
        <p:spPr>
          <a:xfrm>
            <a:off x="2774925"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7" name="矩形 76"/>
          <p:cNvSpPr/>
          <p:nvPr/>
        </p:nvSpPr>
        <p:spPr>
          <a:xfrm>
            <a:off x="4933569" y="2189384"/>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8" name="矩形 77"/>
          <p:cNvSpPr/>
          <p:nvPr/>
        </p:nvSpPr>
        <p:spPr>
          <a:xfrm>
            <a:off x="7113218"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79" name="组合 78"/>
          <p:cNvGrpSpPr/>
          <p:nvPr/>
        </p:nvGrpSpPr>
        <p:grpSpPr>
          <a:xfrm>
            <a:off x="3224144" y="1454349"/>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02</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2" name="组合 81"/>
          <p:cNvGrpSpPr/>
          <p:nvPr/>
        </p:nvGrpSpPr>
        <p:grpSpPr>
          <a:xfrm>
            <a:off x="5356912" y="1454349"/>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03</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5" name="组合 84"/>
          <p:cNvGrpSpPr/>
          <p:nvPr/>
        </p:nvGrpSpPr>
        <p:grpSpPr>
          <a:xfrm>
            <a:off x="7490869" y="1454349"/>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04</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3" name="组合 2"/>
          <p:cNvGrpSpPr/>
          <p:nvPr/>
        </p:nvGrpSpPr>
        <p:grpSpPr>
          <a:xfrm rot="2700000">
            <a:off x="2952419" y="1242915"/>
            <a:ext cx="3167308" cy="3197576"/>
            <a:chOff x="1932258" y="760101"/>
            <a:chExt cx="3767316" cy="3803319"/>
          </a:xfrm>
          <a:scene3d>
            <a:camera prst="orthographicFront">
              <a:rot lat="0" lon="0" rev="0"/>
            </a:camera>
            <a:lightRig rig="glow" dir="t">
              <a:rot lat="0" lon="0" rev="14100000"/>
            </a:lightRig>
          </a:scene3d>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0070C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0070C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添加文本</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0070C0"/>
                </a:solidFill>
                <a:latin typeface="微软雅黑" pitchFamily="34" charset="-122"/>
                <a:ea typeface="微软雅黑" pitchFamily="34" charset="-122"/>
              </a:rPr>
              <a:t>项目成果展示</a:t>
            </a:r>
            <a:endParaRPr lang="zh-CN" altLang="en-US" sz="3200" b="1" dirty="0">
              <a:solidFill>
                <a:srgbClr val="0070C0"/>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9188110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a:scene3d>
            <a:camera prst="orthographicFront">
              <a:rot lat="0" lon="0" rev="0"/>
            </a:camera>
            <a:lightRig rig="glow" dir="t">
              <a:rot lat="0" lon="0" rev="4800000"/>
            </a:lightRig>
          </a:scene3d>
        </p:grpSpPr>
        <p:sp>
          <p:nvSpPr>
            <p:cNvPr id="31" name="六边形 30"/>
            <p:cNvSpPr/>
            <p:nvPr/>
          </p:nvSpPr>
          <p:spPr>
            <a:xfrm>
              <a:off x="195473" y="1923678"/>
              <a:ext cx="2654349" cy="2288511"/>
            </a:xfrm>
            <a:prstGeom prst="hexagon">
              <a:avLst>
                <a:gd name="adj" fmla="val 25000"/>
                <a:gd name="vf" fmla="val 115470"/>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点击此处添加文本</a:t>
              </a:r>
              <a:endParaRPr lang="zh-CN" altLang="en-US" sz="28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2998662" y="3238137"/>
            <a:ext cx="1665870" cy="1410524"/>
            <a:chOff x="2555776" y="3171564"/>
            <a:chExt cx="1972234" cy="1668527"/>
          </a:xfrm>
          <a:scene3d>
            <a:camera prst="orthographicFront">
              <a:rot lat="0" lon="0" rev="0"/>
            </a:camera>
            <a:lightRig rig="glow" dir="t">
              <a:rot lat="0" lon="0" rev="4800000"/>
            </a:lightRig>
          </a:scene3d>
        </p:grpSpPr>
        <p:sp>
          <p:nvSpPr>
            <p:cNvPr id="34" name="六边形 33"/>
            <p:cNvSpPr/>
            <p:nvPr/>
          </p:nvSpPr>
          <p:spPr>
            <a:xfrm>
              <a:off x="2592755" y="3171564"/>
              <a:ext cx="1935255" cy="1668527"/>
            </a:xfrm>
            <a:prstGeom prst="hexagon">
              <a:avLst>
                <a:gd name="adj" fmla="val 25000"/>
                <a:gd name="vf" fmla="val 115470"/>
              </a:avLst>
            </a:prstGeom>
            <a:solidFill>
              <a:srgbClr val="00B0F0">
                <a:alpha val="90000"/>
              </a:srgb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1"/>
              <a:ext cx="1944215"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endParaRPr lang="en-US" altLang="zh-CN" sz="1400" b="1" dirty="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grpSp>
        <p:nvGrpSpPr>
          <p:cNvPr id="36" name="组合 35"/>
          <p:cNvGrpSpPr/>
          <p:nvPr/>
        </p:nvGrpSpPr>
        <p:grpSpPr>
          <a:xfrm>
            <a:off x="4441071" y="926782"/>
            <a:ext cx="1649287" cy="1410524"/>
            <a:chOff x="4263453" y="437431"/>
            <a:chExt cx="1952601" cy="1668527"/>
          </a:xfrm>
          <a:scene3d>
            <a:camera prst="orthographicFront">
              <a:rot lat="0" lon="0" rev="0"/>
            </a:camera>
            <a:lightRig rig="glow" dir="t">
              <a:rot lat="0" lon="0" rev="4800000"/>
            </a:lightRig>
          </a:scene3d>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7"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a:t>
              </a:r>
              <a:r>
                <a:rPr lang="zh-CN" altLang="en-US" sz="1400" b="1" dirty="0" smtClean="0">
                  <a:solidFill>
                    <a:schemeClr val="bg1"/>
                  </a:solidFill>
                  <a:latin typeface="微软雅黑" pitchFamily="34" charset="-122"/>
                  <a:ea typeface="微软雅黑" pitchFamily="34" charset="-122"/>
                </a:rPr>
                <a:t>展示</a:t>
              </a:r>
              <a:endParaRPr lang="en-US" altLang="zh-CN" sz="1400" b="1" dirty="0" smtClean="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grpSp>
        <p:nvGrpSpPr>
          <p:cNvPr id="39" name="组合 38"/>
          <p:cNvGrpSpPr/>
          <p:nvPr/>
        </p:nvGrpSpPr>
        <p:grpSpPr>
          <a:xfrm>
            <a:off x="5839984" y="3238137"/>
            <a:ext cx="1642205" cy="1410524"/>
            <a:chOff x="5919636" y="3171564"/>
            <a:chExt cx="1944216" cy="1668527"/>
          </a:xfrm>
          <a:scene3d>
            <a:camera prst="orthographicFront">
              <a:rot lat="0" lon="0" rev="0"/>
            </a:camera>
            <a:lightRig rig="glow" dir="t">
              <a:rot lat="0" lon="0" rev="4800000"/>
            </a:lightRig>
          </a:scene3d>
        </p:grpSpPr>
        <p:sp>
          <p:nvSpPr>
            <p:cNvPr id="40" name="六边形 39"/>
            <p:cNvSpPr/>
            <p:nvPr/>
          </p:nvSpPr>
          <p:spPr>
            <a:xfrm>
              <a:off x="5919637" y="3171564"/>
              <a:ext cx="1935255" cy="1668527"/>
            </a:xfrm>
            <a:prstGeom prst="hexagon">
              <a:avLst>
                <a:gd name="adj" fmla="val 25000"/>
                <a:gd name="vf" fmla="val 115470"/>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6" y="3682659"/>
              <a:ext cx="1944216" cy="655331"/>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endParaRPr lang="en-US" altLang="zh-CN" sz="1400" b="1" dirty="0">
                <a:solidFill>
                  <a:schemeClr val="bg1"/>
                </a:solidFill>
                <a:latin typeface="微软雅黑" pitchFamily="34" charset="-122"/>
                <a:ea typeface="微软雅黑" pitchFamily="34" charset="-122"/>
              </a:endParaRPr>
            </a:p>
            <a:p>
              <a:pPr algn="ctr"/>
              <a:r>
                <a:rPr lang="zh-CN" altLang="en-US" sz="1600" dirty="0" smtClean="0">
                  <a:solidFill>
                    <a:schemeClr val="bg1"/>
                  </a:solidFill>
                  <a:latin typeface="微软雅黑" pitchFamily="34" charset="-122"/>
                  <a:ea typeface="微软雅黑" pitchFamily="34" charset="-122"/>
                </a:rPr>
                <a:t>添加</a:t>
              </a:r>
              <a:r>
                <a:rPr lang="zh-CN" altLang="en-US" sz="1600" dirty="0">
                  <a:solidFill>
                    <a:schemeClr val="bg1"/>
                  </a:solidFill>
                  <a:latin typeface="微软雅黑" pitchFamily="34" charset="-122"/>
                  <a:ea typeface="微软雅黑" pitchFamily="34" charset="-122"/>
                </a:rPr>
                <a:t>文字说明</a:t>
              </a: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25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rgbClr val="F5CA40"/>
          </a:solidFill>
          <a:scene3d>
            <a:camera prst="orthographicFront">
              <a:rot lat="0" lon="0" rev="0"/>
            </a:camera>
            <a:lightRig rig="glow" dir="t">
              <a:rot lat="0" lon="0" rev="4800000"/>
            </a:lightRig>
          </a:scene3d>
        </p:grpSpPr>
        <p:sp>
          <p:nvSpPr>
            <p:cNvPr id="23" name="矩形 10"/>
            <p:cNvSpPr>
              <a:spLocks noChangeArrowheads="1"/>
            </p:cNvSpPr>
            <p:nvPr/>
          </p:nvSpPr>
          <p:spPr bwMode="auto">
            <a:xfrm>
              <a:off x="0" y="0"/>
              <a:ext cx="3178629" cy="1478928"/>
            </a:xfrm>
            <a:prstGeom prst="rect">
              <a:avLst/>
            </a:prstGeom>
            <a:solidFill>
              <a:srgbClr val="0070C0"/>
            </a:solid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a:solidFill>
                    <a:srgbClr val="000000"/>
                  </a:solidFill>
                  <a:latin typeface="+mj-ea"/>
                  <a:ea typeface="+mj-ea"/>
                  <a:cs typeface="Calibri" pitchFamily="34" charset="0"/>
                  <a:sym typeface="Calibri" pitchFamily="34" charset="0"/>
                </a:rPr>
                <a:t>03</a:t>
              </a:r>
              <a:endParaRPr lang="zh-CN" altLang="en-US" sz="2400" dirty="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27" name="矩形 22"/>
              <p:cNvSpPr>
                <a:spLocks noChangeArrowheads="1"/>
              </p:cNvSpPr>
              <p:nvPr/>
            </p:nvSpPr>
            <p:spPr bwMode="auto">
              <a:xfrm>
                <a:off x="0" y="366984"/>
                <a:ext cx="2964508" cy="492236"/>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0" cy="1109663"/>
            <a:chOff x="0" y="0"/>
            <a:chExt cx="3299675" cy="1478928"/>
          </a:xfrm>
          <a:solidFill>
            <a:srgbClr val="F86251"/>
          </a:solidFill>
          <a:scene3d>
            <a:camera prst="orthographicFront">
              <a:rot lat="0" lon="0" rev="0"/>
            </a:camera>
            <a:lightRig rig="glow" dir="t">
              <a:rot lat="0" lon="0" rev="4800000"/>
            </a:lightRig>
          </a:scene3d>
        </p:grpSpPr>
        <p:sp>
          <p:nvSpPr>
            <p:cNvPr id="35" name="矩形 9"/>
            <p:cNvSpPr>
              <a:spLocks noChangeArrowheads="1"/>
            </p:cNvSpPr>
            <p:nvPr/>
          </p:nvSpPr>
          <p:spPr bwMode="auto">
            <a:xfrm>
              <a:off x="0" y="0"/>
              <a:ext cx="3178629" cy="1478928"/>
            </a:xfrm>
            <a:prstGeom prst="rect">
              <a:avLst/>
            </a:prstGeom>
            <a:solidFill>
              <a:srgbClr val="00B0F0"/>
            </a:solid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02</a:t>
              </a:r>
              <a:endParaRPr lang="zh-CN" altLang="en-US" sz="240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39" name="矩形 26"/>
              <p:cNvSpPr>
                <a:spLocks noChangeArrowheads="1"/>
              </p:cNvSpPr>
              <p:nvPr/>
            </p:nvSpPr>
            <p:spPr bwMode="auto">
              <a:xfrm>
                <a:off x="0" y="307938"/>
                <a:ext cx="2964508" cy="492236"/>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itchFamily="34" charset="-122"/>
                <a:ea typeface="微软雅黑" pitchFamily="34" charset="-122"/>
                <a:sym typeface="微软雅黑" pitchFamily="34" charset="-122"/>
              </a:rPr>
              <a:t>在这里输入内容文本在这里输入内容</a:t>
            </a:r>
            <a:r>
              <a:rPr lang="zh-CN" altLang="en-US" sz="900" dirty="0" smtClean="0">
                <a:solidFill>
                  <a:srgbClr val="404040"/>
                </a:solidFill>
                <a:latin typeface="微软雅黑" pitchFamily="34" charset="-122"/>
                <a:ea typeface="微软雅黑" pitchFamily="34" charset="-122"/>
                <a:sym typeface="微软雅黑" pitchFamily="34" charset="-122"/>
              </a:rPr>
              <a:t>文本</a:t>
            </a:r>
            <a:endParaRPr lang="zh-CN" altLang="en-US" sz="900" dirty="0">
              <a:solidFill>
                <a:srgbClr val="404040"/>
              </a:solidFill>
              <a:latin typeface="微软雅黑" pitchFamily="34" charset="-122"/>
              <a:ea typeface="微软雅黑" pitchFamily="34" charset="-122"/>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0070C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4856068" y="3276056"/>
            <a:ext cx="920598" cy="82604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2464434" y="1978929"/>
            <a:ext cx="1312536" cy="576064"/>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566826" y="1361162"/>
            <a:ext cx="133228" cy="90678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13194" y="1055029"/>
            <a:ext cx="1569660" cy="538609"/>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年度工作概述</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en-US" altLang="zh-CN" sz="1050" b="1" dirty="0">
                <a:solidFill>
                  <a:schemeClr val="tx1">
                    <a:lumMod val="65000"/>
                    <a:lumOff val="35000"/>
                  </a:schemeClr>
                </a:solidFill>
              </a:rPr>
              <a:t>Annual work summary</a:t>
            </a:r>
            <a:endParaRPr lang="zh-CN" altLang="en-US" sz="1050" dirty="0">
              <a:solidFill>
                <a:schemeClr val="tx1">
                  <a:lumMod val="65000"/>
                  <a:lumOff val="35000"/>
                </a:schemeClr>
              </a:solidFill>
            </a:endParaRPr>
          </a:p>
        </p:txBody>
      </p:sp>
      <p:sp>
        <p:nvSpPr>
          <p:cNvPr id="24" name="TextBox 23"/>
          <p:cNvSpPr txBox="1"/>
          <p:nvPr/>
        </p:nvSpPr>
        <p:spPr>
          <a:xfrm>
            <a:off x="5148064" y="779656"/>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工作完成情况</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Work completion</a:t>
            </a:r>
            <a:endParaRPr lang="zh-CN" altLang="en-US" sz="105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00192" y="3986948"/>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工作不足之处</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Work to be desired</a:t>
            </a:r>
            <a:endParaRPr lang="zh-CN" altLang="en-US" sz="1050" b="1" dirty="0">
              <a:solidFill>
                <a:schemeClr val="tx1">
                  <a:lumMod val="65000"/>
                  <a:lumOff val="35000"/>
                </a:schemeClr>
              </a:solidFill>
              <a:latin typeface="微软雅黑" pitchFamily="34" charset="-122"/>
              <a:ea typeface="微软雅黑" pitchFamily="34" charset="-122"/>
            </a:endParaRPr>
          </a:p>
        </p:txBody>
      </p:sp>
      <p:cxnSp>
        <p:nvCxnSpPr>
          <p:cNvPr id="26" name="直接连接符 25"/>
          <p:cNvCxnSpPr/>
          <p:nvPr/>
        </p:nvCxnSpPr>
        <p:spPr>
          <a:xfrm flipV="1">
            <a:off x="5213594" y="2423181"/>
            <a:ext cx="1514321" cy="28803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0812" y="2130959"/>
            <a:ext cx="1569660" cy="530915"/>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项目成果展示</a:t>
            </a:r>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050" b="1" dirty="0">
                <a:solidFill>
                  <a:schemeClr val="tx1">
                    <a:lumMod val="65000"/>
                    <a:lumOff val="35000"/>
                  </a:schemeClr>
                </a:solidFill>
              </a:rPr>
              <a:t>Project results show</a:t>
            </a:r>
            <a:endParaRPr lang="zh-CN" altLang="en-US" sz="1050" b="1" dirty="0">
              <a:solidFill>
                <a:schemeClr val="tx1">
                  <a:lumMod val="65000"/>
                  <a:lumOff val="35000"/>
                </a:schemeClr>
              </a:solidFill>
              <a:latin typeface="微软雅黑" pitchFamily="34" charset="-122"/>
              <a:ea typeface="微软雅黑" pitchFamily="34" charset="-122"/>
            </a:endParaRPr>
          </a:p>
        </p:txBody>
      </p:sp>
      <p:cxnSp>
        <p:nvCxnSpPr>
          <p:cNvPr id="28" name="直接连接符 27"/>
          <p:cNvCxnSpPr/>
          <p:nvPr/>
        </p:nvCxnSpPr>
        <p:spPr>
          <a:xfrm flipH="1">
            <a:off x="3141583" y="3217544"/>
            <a:ext cx="926361" cy="826042"/>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36681" y="3917169"/>
            <a:ext cx="1595309" cy="538609"/>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明年工作计划</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en-US" altLang="zh-CN" sz="1050" b="1" dirty="0">
                <a:solidFill>
                  <a:schemeClr val="tx1">
                    <a:lumMod val="65000"/>
                    <a:lumOff val="35000"/>
                  </a:schemeClr>
                </a:solidFill>
              </a:rPr>
              <a:t>Next year the work plan</a:t>
            </a:r>
            <a:endParaRPr lang="zh-CN" altLang="en-US" sz="1050" b="1" dirty="0">
              <a:solidFill>
                <a:schemeClr val="tx1">
                  <a:lumMod val="65000"/>
                  <a:lumOff val="35000"/>
                </a:schemeClr>
              </a:solidFill>
              <a:latin typeface="微软雅黑" pitchFamily="34" charset="-122"/>
              <a:ea typeface="微软雅黑" pitchFamily="34" charset="-122"/>
            </a:endParaRPr>
          </a:p>
        </p:txBody>
      </p:sp>
      <p:grpSp>
        <p:nvGrpSpPr>
          <p:cNvPr id="30" name="组合 29"/>
          <p:cNvGrpSpPr/>
          <p:nvPr/>
        </p:nvGrpSpPr>
        <p:grpSpPr>
          <a:xfrm>
            <a:off x="2159112" y="1656074"/>
            <a:ext cx="576066" cy="576066"/>
            <a:chOff x="1475656" y="-92546"/>
            <a:chExt cx="1296144" cy="1296144"/>
          </a:xfrm>
          <a:effectLst>
            <a:outerShdw blurRad="444500" dist="254000" dir="8100000" algn="tl" rotWithShape="0">
              <a:prstClr val="black">
                <a:alpha val="50000"/>
              </a:prstClr>
            </a:outerShdw>
          </a:effectLst>
        </p:grpSpPr>
        <p:sp>
          <p:nvSpPr>
            <p:cNvPr id="31" name="椭圆 3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32" name="组合 31"/>
            <p:cNvGrpSpPr/>
            <p:nvPr/>
          </p:nvGrpSpPr>
          <p:grpSpPr>
            <a:xfrm>
              <a:off x="1493728" y="-74474"/>
              <a:ext cx="1260000" cy="1260000"/>
              <a:chOff x="1493728" y="-74474"/>
              <a:chExt cx="1260000" cy="1260000"/>
            </a:xfrm>
          </p:grpSpPr>
          <p:sp>
            <p:nvSpPr>
              <p:cNvPr id="33" name="椭圆 3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34" name="椭圆 3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1</a:t>
                </a:r>
                <a:endParaRPr lang="zh-CN" altLang="en-US" sz="2800" b="1" dirty="0">
                  <a:solidFill>
                    <a:srgbClr val="FCFCFC"/>
                  </a:solidFill>
                  <a:ea typeface="微软雅黑" pitchFamily="34" charset="-122"/>
                </a:endParaRPr>
              </a:p>
            </p:txBody>
          </p:sp>
        </p:grpSp>
      </p:grpSp>
      <p:grpSp>
        <p:nvGrpSpPr>
          <p:cNvPr id="35" name="组合 34"/>
          <p:cNvGrpSpPr/>
          <p:nvPr/>
        </p:nvGrpSpPr>
        <p:grpSpPr>
          <a:xfrm>
            <a:off x="4418459" y="771550"/>
            <a:ext cx="633995" cy="633995"/>
            <a:chOff x="1475656" y="-92546"/>
            <a:chExt cx="1296144" cy="1296144"/>
          </a:xfrm>
          <a:effectLst>
            <a:outerShdw blurRad="444500" dist="254000" dir="8100000" algn="tl" rotWithShape="0">
              <a:prstClr val="black">
                <a:alpha val="50000"/>
              </a:prstClr>
            </a:outerShdw>
          </a:effectLst>
        </p:grpSpPr>
        <p:sp>
          <p:nvSpPr>
            <p:cNvPr id="36" name="椭圆 3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CFCFC"/>
                </a:solidFill>
                <a:ea typeface="微软雅黑" pitchFamily="34" charset="-122"/>
              </a:endParaRPr>
            </a:p>
          </p:txBody>
        </p:sp>
        <p:grpSp>
          <p:nvGrpSpPr>
            <p:cNvPr id="37" name="组合 36"/>
            <p:cNvGrpSpPr/>
            <p:nvPr/>
          </p:nvGrpSpPr>
          <p:grpSpPr>
            <a:xfrm>
              <a:off x="1493728" y="-74474"/>
              <a:ext cx="1260000" cy="1260000"/>
              <a:chOff x="1493728" y="-74474"/>
              <a:chExt cx="1260000" cy="1260000"/>
            </a:xfrm>
          </p:grpSpPr>
          <p:sp>
            <p:nvSpPr>
              <p:cNvPr id="38" name="椭圆 3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CFCFC"/>
                  </a:solidFill>
                  <a:ea typeface="微软雅黑" pitchFamily="34" charset="-122"/>
                </a:endParaRPr>
              </a:p>
            </p:txBody>
          </p:sp>
          <p:sp>
            <p:nvSpPr>
              <p:cNvPr id="44" name="椭圆 4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CFCFC"/>
                    </a:solidFill>
                    <a:ea typeface="微软雅黑" pitchFamily="34" charset="-122"/>
                  </a:rPr>
                  <a:t>2</a:t>
                </a:r>
                <a:endParaRPr lang="zh-CN" altLang="en-US" sz="3200" b="1" dirty="0">
                  <a:solidFill>
                    <a:srgbClr val="FCFCFC"/>
                  </a:solidFill>
                  <a:ea typeface="微软雅黑" pitchFamily="34" charset="-122"/>
                </a:endParaRPr>
              </a:p>
            </p:txBody>
          </p:sp>
        </p:grpSp>
      </p:grpSp>
      <p:grpSp>
        <p:nvGrpSpPr>
          <p:cNvPr id="45" name="组合 44"/>
          <p:cNvGrpSpPr/>
          <p:nvPr/>
        </p:nvGrpSpPr>
        <p:grpSpPr>
          <a:xfrm>
            <a:off x="6583676" y="2009763"/>
            <a:ext cx="633995" cy="633995"/>
            <a:chOff x="1475656" y="-92546"/>
            <a:chExt cx="1296144" cy="1296144"/>
          </a:xfrm>
          <a:effectLst>
            <a:outerShdw blurRad="444500" dist="254000" dir="8100000" algn="tl" rotWithShape="0">
              <a:prstClr val="black">
                <a:alpha val="50000"/>
              </a:prstClr>
            </a:outerShdw>
          </a:effectLst>
        </p:grpSpPr>
        <p:sp>
          <p:nvSpPr>
            <p:cNvPr id="46" name="椭圆 4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47" name="组合 46"/>
            <p:cNvGrpSpPr/>
            <p:nvPr/>
          </p:nvGrpSpPr>
          <p:grpSpPr>
            <a:xfrm>
              <a:off x="1493728" y="-74474"/>
              <a:ext cx="1260000" cy="1260000"/>
              <a:chOff x="1493728" y="-74474"/>
              <a:chExt cx="1260000" cy="1260000"/>
            </a:xfrm>
          </p:grpSpPr>
          <p:sp>
            <p:nvSpPr>
              <p:cNvPr id="48" name="椭圆 4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49" name="椭圆 48"/>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3</a:t>
                </a:r>
                <a:endParaRPr lang="zh-CN" altLang="en-US" sz="2800" b="1" dirty="0">
                  <a:solidFill>
                    <a:srgbClr val="FCFCFC"/>
                  </a:solidFill>
                  <a:ea typeface="微软雅黑" pitchFamily="34" charset="-122"/>
                </a:endParaRPr>
              </a:p>
            </p:txBody>
          </p:sp>
        </p:grpSp>
      </p:grpSp>
      <p:grpSp>
        <p:nvGrpSpPr>
          <p:cNvPr id="50" name="组合 49"/>
          <p:cNvGrpSpPr/>
          <p:nvPr/>
        </p:nvGrpSpPr>
        <p:grpSpPr>
          <a:xfrm>
            <a:off x="5580112" y="3881971"/>
            <a:ext cx="633995" cy="633995"/>
            <a:chOff x="1475656" y="-92546"/>
            <a:chExt cx="1296144" cy="1296144"/>
          </a:xfrm>
          <a:effectLst>
            <a:outerShdw blurRad="444500" dist="254000" dir="8100000" algn="tl" rotWithShape="0">
              <a:prstClr val="black">
                <a:alpha val="50000"/>
              </a:prstClr>
            </a:outerShdw>
          </a:effectLst>
        </p:grpSpPr>
        <p:sp>
          <p:nvSpPr>
            <p:cNvPr id="51" name="椭圆 5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52" name="组合 51"/>
            <p:cNvGrpSpPr/>
            <p:nvPr/>
          </p:nvGrpSpPr>
          <p:grpSpPr>
            <a:xfrm>
              <a:off x="1493728" y="-74474"/>
              <a:ext cx="1260000" cy="1260000"/>
              <a:chOff x="1493728" y="-74474"/>
              <a:chExt cx="1260000" cy="1260000"/>
            </a:xfrm>
          </p:grpSpPr>
          <p:sp>
            <p:nvSpPr>
              <p:cNvPr id="53" name="椭圆 5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54" name="椭圆 53"/>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4</a:t>
                </a:r>
                <a:endParaRPr lang="zh-CN" altLang="en-US" sz="2800" b="1" dirty="0">
                  <a:solidFill>
                    <a:srgbClr val="FCFCFC"/>
                  </a:solidFill>
                  <a:ea typeface="微软雅黑" pitchFamily="34" charset="-122"/>
                </a:endParaRPr>
              </a:p>
            </p:txBody>
          </p:sp>
        </p:grpSp>
      </p:grpSp>
      <p:grpSp>
        <p:nvGrpSpPr>
          <p:cNvPr id="55" name="组合 54"/>
          <p:cNvGrpSpPr/>
          <p:nvPr/>
        </p:nvGrpSpPr>
        <p:grpSpPr>
          <a:xfrm>
            <a:off x="2555776" y="3811047"/>
            <a:ext cx="696080" cy="696080"/>
            <a:chOff x="1475656" y="-92546"/>
            <a:chExt cx="1296144" cy="1296144"/>
          </a:xfrm>
          <a:effectLst>
            <a:outerShdw blurRad="444500" dist="254000" dir="8100000" algn="tl" rotWithShape="0">
              <a:prstClr val="black">
                <a:alpha val="50000"/>
              </a:prstClr>
            </a:outerShdw>
          </a:effectLst>
        </p:grpSpPr>
        <p:sp>
          <p:nvSpPr>
            <p:cNvPr id="56" name="椭圆 5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grpSp>
          <p:nvGrpSpPr>
            <p:cNvPr id="57" name="组合 56"/>
            <p:cNvGrpSpPr/>
            <p:nvPr/>
          </p:nvGrpSpPr>
          <p:grpSpPr>
            <a:xfrm>
              <a:off x="1493728" y="-74474"/>
              <a:ext cx="1260000" cy="1260000"/>
              <a:chOff x="1493728" y="-74474"/>
              <a:chExt cx="1260000" cy="1260000"/>
            </a:xfrm>
          </p:grpSpPr>
          <p:sp>
            <p:nvSpPr>
              <p:cNvPr id="58" name="椭圆 57"/>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CFCFC"/>
                  </a:solidFill>
                  <a:ea typeface="微软雅黑" pitchFamily="34" charset="-122"/>
                </a:endParaRPr>
              </a:p>
            </p:txBody>
          </p:sp>
          <p:sp>
            <p:nvSpPr>
              <p:cNvPr id="59" name="椭圆 58"/>
              <p:cNvSpPr/>
              <p:nvPr/>
            </p:nvSpPr>
            <p:spPr>
              <a:xfrm>
                <a:off x="1619672" y="51470"/>
                <a:ext cx="1008112" cy="100811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CFCFC"/>
                    </a:solidFill>
                    <a:ea typeface="微软雅黑" pitchFamily="34" charset="-122"/>
                  </a:rPr>
                  <a:t>5</a:t>
                </a:r>
                <a:endParaRPr lang="zh-CN" altLang="en-US" sz="2800" b="1" dirty="0">
                  <a:solidFill>
                    <a:srgbClr val="FCFCFC"/>
                  </a:solidFill>
                  <a:ea typeface="微软雅黑" pitchFamily="34" charset="-122"/>
                </a:endParaRPr>
              </a:p>
            </p:txBody>
          </p:sp>
        </p:grpSp>
      </p:grpSp>
      <p:grpSp>
        <p:nvGrpSpPr>
          <p:cNvPr id="60" name="组合 59"/>
          <p:cNvGrpSpPr/>
          <p:nvPr/>
        </p:nvGrpSpPr>
        <p:grpSpPr>
          <a:xfrm>
            <a:off x="3762832" y="1978929"/>
            <a:ext cx="1607988" cy="1607988"/>
            <a:chOff x="1475656" y="-92546"/>
            <a:chExt cx="1296144" cy="1296144"/>
          </a:xfrm>
          <a:effectLst>
            <a:outerShdw blurRad="444500" dist="254000" dir="8100000" algn="tl" rotWithShape="0">
              <a:prstClr val="black">
                <a:alpha val="50000"/>
              </a:prstClr>
            </a:outerShdw>
          </a:effectLst>
        </p:grpSpPr>
        <p:sp>
          <p:nvSpPr>
            <p:cNvPr id="61" name="椭圆 60"/>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nvGrpSpPr>
            <p:cNvPr id="62" name="组合 61"/>
            <p:cNvGrpSpPr/>
            <p:nvPr/>
          </p:nvGrpSpPr>
          <p:grpSpPr>
            <a:xfrm>
              <a:off x="1493728" y="-74474"/>
              <a:ext cx="1260000" cy="1260000"/>
              <a:chOff x="1493728" y="-74474"/>
              <a:chExt cx="1260000" cy="1260000"/>
            </a:xfrm>
          </p:grpSpPr>
          <p:sp>
            <p:nvSpPr>
              <p:cNvPr id="63" name="椭圆 6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4" name="椭圆 63"/>
              <p:cNvSpPr/>
              <p:nvPr/>
            </p:nvSpPr>
            <p:spPr>
              <a:xfrm>
                <a:off x="1562086" y="-6115"/>
                <a:ext cx="1123283" cy="1123282"/>
              </a:xfrm>
              <a:prstGeom prst="ellipse">
                <a:avLst/>
              </a:prstGeom>
              <a:solidFill>
                <a:srgbClr val="0070C0"/>
              </a:solidFill>
              <a:ln>
                <a:noFill/>
              </a:ln>
              <a:effectLst>
                <a:innerShdw blurRad="1397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sp>
        <p:nvSpPr>
          <p:cNvPr id="65" name="TextBox 64"/>
          <p:cNvSpPr txBox="1"/>
          <p:nvPr/>
        </p:nvSpPr>
        <p:spPr>
          <a:xfrm>
            <a:off x="4077083" y="2384301"/>
            <a:ext cx="1005403" cy="830997"/>
          </a:xfrm>
          <a:prstGeom prst="rect">
            <a:avLst/>
          </a:prstGeom>
          <a:noFill/>
        </p:spPr>
        <p:txBody>
          <a:bodyPr wrap="none" rtlCol="0">
            <a:spAutoFit/>
          </a:bodyPr>
          <a:lstStyle/>
          <a:p>
            <a:pPr algn="ctr"/>
            <a:r>
              <a:rPr lang="zh-CN" altLang="en-US" sz="3200" b="1" dirty="0" smtClean="0">
                <a:solidFill>
                  <a:schemeClr val="bg1"/>
                </a:solidFill>
                <a:latin typeface="微软雅黑" pitchFamily="34" charset="-122"/>
                <a:ea typeface="微软雅黑" pitchFamily="34" charset="-122"/>
              </a:rPr>
              <a:t>目录</a:t>
            </a:r>
            <a:endParaRPr lang="en-US" altLang="zh-CN" sz="3200" b="1" dirty="0" smtClean="0">
              <a:solidFill>
                <a:schemeClr val="bg1"/>
              </a:solidFill>
              <a:latin typeface="微软雅黑" pitchFamily="34" charset="-122"/>
              <a:ea typeface="微软雅黑" pitchFamily="34" charset="-122"/>
            </a:endParaRPr>
          </a:p>
          <a:p>
            <a:pPr algn="ctr"/>
            <a:r>
              <a:rPr lang="en-US" altLang="zh-CN" sz="1600" b="1" dirty="0">
                <a:solidFill>
                  <a:schemeClr val="bg1"/>
                </a:solidFill>
              </a:rPr>
              <a:t>directory</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4318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22"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par>
                          <p:cTn id="50" fill="hold">
                            <p:stCondLst>
                              <p:cond delay="1500"/>
                            </p:stCondLst>
                            <p:childTnLst>
                              <p:par>
                                <p:cTn id="51" presetID="26" presetClass="emph" presetSubtype="0" fill="hold" nodeType="afterEffect">
                                  <p:stCondLst>
                                    <p:cond delay="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childTnLst>
                          </p:cTn>
                        </p:par>
                        <p:par>
                          <p:cTn id="54" fill="hold">
                            <p:stCondLst>
                              <p:cond delay="2000"/>
                            </p:stCondLst>
                            <p:childTnLst>
                              <p:par>
                                <p:cTn id="55" presetID="2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par>
                          <p:cTn id="58" fill="hold">
                            <p:stCondLst>
                              <p:cond delay="2500"/>
                            </p:stCondLst>
                            <p:childTnLst>
                              <p:par>
                                <p:cTn id="59" presetID="26" presetClass="emph" presetSubtype="0" fill="hold" nodeType="afterEffect">
                                  <p:stCondLst>
                                    <p:cond delay="0"/>
                                  </p:stCondLst>
                                  <p:childTnLst>
                                    <p:animEffect transition="out" filter="fade">
                                      <p:cBhvr>
                                        <p:cTn id="60" dur="500" tmFilter="0, 0; .2, .5; .8, .5; 1, 0"/>
                                        <p:tgtEl>
                                          <p:spTgt spid="35"/>
                                        </p:tgtEl>
                                      </p:cBhvr>
                                    </p:animEffect>
                                    <p:animScale>
                                      <p:cBhvr>
                                        <p:cTn id="61" dur="250" autoRev="1" fill="hold"/>
                                        <p:tgtEl>
                                          <p:spTgt spid="35"/>
                                        </p:tgtEl>
                                      </p:cBhvr>
                                      <p:by x="105000" y="105000"/>
                                    </p:animScale>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par>
                          <p:cTn id="66" fill="hold">
                            <p:stCondLst>
                              <p:cond delay="3500"/>
                            </p:stCondLst>
                            <p:childTnLst>
                              <p:par>
                                <p:cTn id="67" presetID="26" presetClass="emph" presetSubtype="0" fill="hold" nodeType="afterEffect">
                                  <p:stCondLst>
                                    <p:cond delay="0"/>
                                  </p:stCondLst>
                                  <p:childTnLst>
                                    <p:animEffect transition="out" filter="fade">
                                      <p:cBhvr>
                                        <p:cTn id="68" dur="500" tmFilter="0, 0; .2, .5; .8, .5; 1, 0"/>
                                        <p:tgtEl>
                                          <p:spTgt spid="45"/>
                                        </p:tgtEl>
                                      </p:cBhvr>
                                    </p:animEffect>
                                    <p:animScale>
                                      <p:cBhvr>
                                        <p:cTn id="69" dur="250" autoRev="1" fill="hold"/>
                                        <p:tgtEl>
                                          <p:spTgt spid="45"/>
                                        </p:tgtEl>
                                      </p:cBhvr>
                                      <p:by x="105000" y="105000"/>
                                    </p:animScale>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4500"/>
                            </p:stCondLst>
                            <p:childTnLst>
                              <p:par>
                                <p:cTn id="75" presetID="26" presetClass="emph" presetSubtype="0" fill="hold" nodeType="afterEffect">
                                  <p:stCondLst>
                                    <p:cond delay="0"/>
                                  </p:stCondLst>
                                  <p:childTnLst>
                                    <p:animEffect transition="out" filter="fade">
                                      <p:cBhvr>
                                        <p:cTn id="76" dur="500" tmFilter="0, 0; .2, .5; .8, .5; 1, 0"/>
                                        <p:tgtEl>
                                          <p:spTgt spid="50"/>
                                        </p:tgtEl>
                                      </p:cBhvr>
                                    </p:animEffect>
                                    <p:animScale>
                                      <p:cBhvr>
                                        <p:cTn id="77" dur="250" autoRev="1" fill="hold"/>
                                        <p:tgtEl>
                                          <p:spTgt spid="50"/>
                                        </p:tgtEl>
                                      </p:cBhvr>
                                      <p:by x="105000" y="105000"/>
                                    </p:animScale>
                                  </p:childTnLst>
                                </p:cTn>
                              </p:par>
                            </p:childTnLst>
                          </p:cTn>
                        </p:par>
                        <p:par>
                          <p:cTn id="78" fill="hold">
                            <p:stCondLst>
                              <p:cond delay="5000"/>
                            </p:stCondLst>
                            <p:childTnLst>
                              <p:par>
                                <p:cTn id="79" presetID="16" presetClass="entr" presetSubtype="21"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inVertical)">
                                      <p:cBhvr>
                                        <p:cTn id="81" dur="500"/>
                                        <p:tgtEl>
                                          <p:spTgt spid="25"/>
                                        </p:tgtEl>
                                      </p:cBhvr>
                                    </p:animEffect>
                                  </p:childTnLst>
                                </p:cTn>
                              </p:par>
                            </p:childTnLst>
                          </p:cTn>
                        </p:par>
                        <p:par>
                          <p:cTn id="82" fill="hold">
                            <p:stCondLst>
                              <p:cond delay="5500"/>
                            </p:stCondLst>
                            <p:childTnLst>
                              <p:par>
                                <p:cTn id="83" presetID="26" presetClass="emph" presetSubtype="0" fill="hold" nodeType="afterEffect">
                                  <p:stCondLst>
                                    <p:cond delay="0"/>
                                  </p:stCondLst>
                                  <p:childTnLst>
                                    <p:animEffect transition="out" filter="fade">
                                      <p:cBhvr>
                                        <p:cTn id="84" dur="500" tmFilter="0, 0; .2, .5; .8, .5; 1, 0"/>
                                        <p:tgtEl>
                                          <p:spTgt spid="55"/>
                                        </p:tgtEl>
                                      </p:cBhvr>
                                    </p:animEffect>
                                    <p:animScale>
                                      <p:cBhvr>
                                        <p:cTn id="85" dur="250" autoRev="1" fill="hold"/>
                                        <p:tgtEl>
                                          <p:spTgt spid="55"/>
                                        </p:tgtEl>
                                      </p:cBhvr>
                                      <p:by x="105000" y="105000"/>
                                    </p:animScale>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5" grpId="0"/>
      <p:bldP spid="27" grpId="0"/>
      <p:bldP spid="29"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rgbClr val="0070C0"/>
          </a:solidFill>
          <a:scene3d>
            <a:camera prst="orthographicFront">
              <a:rot lat="0" lon="0" rev="0"/>
            </a:camera>
            <a:lightRig rig="glow" dir="t">
              <a:rot lat="0" lon="0" rev="4800000"/>
            </a:lightRig>
          </a:scene3d>
        </p:grpSpPr>
        <p:sp>
          <p:nvSpPr>
            <p:cNvPr id="10" name="矩形 3"/>
            <p:cNvSpPr>
              <a:spLocks noChangeArrowheads="1"/>
            </p:cNvSpPr>
            <p:nvPr/>
          </p:nvSpPr>
          <p:spPr bwMode="auto">
            <a:xfrm>
              <a:off x="0" y="0"/>
              <a:ext cx="4752528" cy="549875"/>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内容</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a:scene3d>
            <a:camera prst="orthographicFront">
              <a:rot lat="0" lon="0" rev="0"/>
            </a:camera>
            <a:lightRig rig="glow" dir="t">
              <a:rot lat="0" lon="0" rev="4800000"/>
            </a:lightRig>
          </a:scene3d>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a:scene3d>
            <a:camera prst="orthographicFront">
              <a:rot lat="0" lon="0" rev="0"/>
            </a:camera>
            <a:lightRig rig="glow" dir="t">
              <a:rot lat="0" lon="0" rev="4800000"/>
            </a:lightRig>
          </a:scene3d>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a:scene3d>
            <a:camera prst="orthographicFront">
              <a:rot lat="0" lon="0" rev="0"/>
            </a:camera>
            <a:lightRig rig="glow" dir="t">
              <a:rot lat="0" lon="0" rev="4800000"/>
            </a:lightRig>
          </a:scene3d>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6" name="TextBox 25"/>
            <p:cNvSpPr txBox="1"/>
            <p:nvPr/>
          </p:nvSpPr>
          <p:spPr>
            <a:xfrm>
              <a:off x="5283060" y="3149520"/>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a:scene3d>
            <a:camera prst="orthographicFront">
              <a:rot lat="0" lon="0" rev="0"/>
            </a:camera>
            <a:lightRig rig="glow" dir="t">
              <a:rot lat="0" lon="0" rev="4800000"/>
            </a:lightRig>
          </a:scene3d>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9" name="TextBox 28"/>
            <p:cNvSpPr txBox="1"/>
            <p:nvPr/>
          </p:nvSpPr>
          <p:spPr>
            <a:xfrm>
              <a:off x="7262066" y="1831529"/>
              <a:ext cx="1338828" cy="369332"/>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125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225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75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433548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267293 w 3779912"/>
              <a:gd name="connsiteY2" fmla="*/ 2794457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087184 w 3779912"/>
              <a:gd name="connsiteY2" fmla="*/ 2794457 h 2808312"/>
              <a:gd name="connsiteX3" fmla="*/ 0 w 3779912"/>
              <a:gd name="connsiteY3" fmla="*/ 2808312 h 2808312"/>
              <a:gd name="connsiteX4" fmla="*/ 0 w 3779912"/>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912" h="2808312">
                <a:moveTo>
                  <a:pt x="0" y="0"/>
                </a:moveTo>
                <a:lnTo>
                  <a:pt x="3779912" y="0"/>
                </a:lnTo>
                <a:lnTo>
                  <a:pt x="3087184" y="2794457"/>
                </a:lnTo>
                <a:lnTo>
                  <a:pt x="0" y="2808312"/>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 fmla="*/ 457200 w 5389240"/>
              <a:gd name="connsiteY0" fmla="*/ 0 h 2808312"/>
              <a:gd name="connsiteX1" fmla="*/ 5389240 w 5389240"/>
              <a:gd name="connsiteY1" fmla="*/ 0 h 2808312"/>
              <a:gd name="connsiteX2" fmla="*/ 5389240 w 5389240"/>
              <a:gd name="connsiteY2" fmla="*/ 2808312 h 2808312"/>
              <a:gd name="connsiteX3" fmla="*/ 0 w 5389240"/>
              <a:gd name="connsiteY3" fmla="*/ 2808312 h 2808312"/>
              <a:gd name="connsiteX4" fmla="*/ 457200 w 5389240"/>
              <a:gd name="connsiteY4" fmla="*/ 0 h 2808312"/>
              <a:gd name="connsiteX0" fmla="*/ 651164 w 5583204"/>
              <a:gd name="connsiteY0" fmla="*/ 0 h 2808312"/>
              <a:gd name="connsiteX1" fmla="*/ 5583204 w 5583204"/>
              <a:gd name="connsiteY1" fmla="*/ 0 h 2808312"/>
              <a:gd name="connsiteX2" fmla="*/ 5583204 w 5583204"/>
              <a:gd name="connsiteY2" fmla="*/ 2808312 h 2808312"/>
              <a:gd name="connsiteX3" fmla="*/ 0 w 5583204"/>
              <a:gd name="connsiteY3" fmla="*/ 2766749 h 2808312"/>
              <a:gd name="connsiteX4" fmla="*/ 651164 w 5583204"/>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的内容打在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这里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032817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sp>
        <p:nvSpPr>
          <p:cNvPr id="3" name="Oval 6"/>
          <p:cNvSpPr>
            <a:spLocks noChangeArrowheads="1"/>
          </p:cNvSpPr>
          <p:nvPr/>
        </p:nvSpPr>
        <p:spPr bwMode="auto">
          <a:xfrm>
            <a:off x="2616200" y="1262062"/>
            <a:ext cx="1885950" cy="1887538"/>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Oval 7"/>
          <p:cNvSpPr>
            <a:spLocks noChangeArrowheads="1"/>
          </p:cNvSpPr>
          <p:nvPr/>
        </p:nvSpPr>
        <p:spPr bwMode="auto">
          <a:xfrm>
            <a:off x="3824288" y="1674812"/>
            <a:ext cx="2347912" cy="2349500"/>
          </a:xfrm>
          <a:prstGeom prst="ellipse">
            <a:avLst/>
          </a:pr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8"/>
          <p:cNvSpPr>
            <a:spLocks noChangeArrowheads="1"/>
          </p:cNvSpPr>
          <p:nvPr/>
        </p:nvSpPr>
        <p:spPr bwMode="auto">
          <a:xfrm>
            <a:off x="4885067" y="880733"/>
            <a:ext cx="1768475" cy="1768475"/>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Oval 10"/>
          <p:cNvSpPr>
            <a:spLocks noChangeArrowheads="1"/>
          </p:cNvSpPr>
          <p:nvPr/>
        </p:nvSpPr>
        <p:spPr bwMode="auto">
          <a:xfrm>
            <a:off x="5445125" y="3208337"/>
            <a:ext cx="1071563" cy="1071563"/>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Oval 12"/>
          <p:cNvSpPr>
            <a:spLocks noChangeArrowheads="1"/>
          </p:cNvSpPr>
          <p:nvPr/>
        </p:nvSpPr>
        <p:spPr bwMode="auto">
          <a:xfrm>
            <a:off x="3050808" y="2780438"/>
            <a:ext cx="1601787" cy="1601788"/>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TextBox 682"/>
          <p:cNvSpPr>
            <a:spLocks noChangeArrowheads="1"/>
          </p:cNvSpPr>
          <p:nvPr/>
        </p:nvSpPr>
        <p:spPr bwMode="auto">
          <a:xfrm>
            <a:off x="3043838" y="1816239"/>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市场分</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析不透</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15" name="TextBox 682"/>
          <p:cNvSpPr>
            <a:spLocks noChangeArrowheads="1"/>
          </p:cNvSpPr>
          <p:nvPr/>
        </p:nvSpPr>
        <p:spPr bwMode="auto">
          <a:xfrm>
            <a:off x="4462463" y="2495550"/>
            <a:ext cx="11079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400" b="1" dirty="0" smtClean="0">
                <a:solidFill>
                  <a:schemeClr val="bg1"/>
                </a:solidFill>
                <a:latin typeface="微软雅黑" pitchFamily="34" charset="-122"/>
                <a:ea typeface="微软雅黑" pitchFamily="34" charset="-122"/>
                <a:sym typeface="Calibri" pitchFamily="34" charset="0"/>
              </a:rPr>
              <a:t>行动速</a:t>
            </a:r>
            <a:endParaRPr lang="en-US" altLang="zh-CN" sz="2400" b="1" dirty="0" smtClean="0">
              <a:solidFill>
                <a:schemeClr val="bg1"/>
              </a:solidFill>
              <a:latin typeface="微软雅黑" pitchFamily="34" charset="-122"/>
              <a:ea typeface="微软雅黑" pitchFamily="34" charset="-122"/>
              <a:sym typeface="Calibri" pitchFamily="34" charset="0"/>
            </a:endParaRPr>
          </a:p>
          <a:p>
            <a:r>
              <a:rPr lang="zh-CN" altLang="en-US" sz="2400" b="1" dirty="0" smtClean="0">
                <a:solidFill>
                  <a:schemeClr val="bg1"/>
                </a:solidFill>
                <a:latin typeface="微软雅黑" pitchFamily="34" charset="-122"/>
                <a:ea typeface="微软雅黑" pitchFamily="34" charset="-122"/>
                <a:sym typeface="Calibri" pitchFamily="34" charset="0"/>
              </a:rPr>
              <a:t>度迟缓</a:t>
            </a:r>
            <a:endParaRPr lang="zh-CN" altLang="en-US" sz="2400" b="1" dirty="0">
              <a:solidFill>
                <a:schemeClr val="bg1"/>
              </a:solidFill>
              <a:latin typeface="微软雅黑" pitchFamily="34" charset="-122"/>
              <a:ea typeface="微软雅黑" pitchFamily="34" charset="-122"/>
              <a:sym typeface="Calibri" pitchFamily="34" charset="0"/>
            </a:endParaRPr>
          </a:p>
        </p:txBody>
      </p:sp>
      <p:sp>
        <p:nvSpPr>
          <p:cNvPr id="16" name="TextBox 682"/>
          <p:cNvSpPr>
            <a:spLocks noChangeArrowheads="1"/>
          </p:cNvSpPr>
          <p:nvPr/>
        </p:nvSpPr>
        <p:spPr bwMode="auto">
          <a:xfrm>
            <a:off x="5321629" y="1472871"/>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对手认</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识不够</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18" name="TextBox 682"/>
          <p:cNvSpPr>
            <a:spLocks noChangeArrowheads="1"/>
          </p:cNvSpPr>
          <p:nvPr/>
        </p:nvSpPr>
        <p:spPr bwMode="auto">
          <a:xfrm>
            <a:off x="5672138" y="3398837"/>
            <a:ext cx="6463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b="1" dirty="0" smtClean="0">
                <a:solidFill>
                  <a:schemeClr val="bg1"/>
                </a:solidFill>
                <a:latin typeface="微软雅黑" pitchFamily="34" charset="-122"/>
                <a:ea typeface="微软雅黑" pitchFamily="34" charset="-122"/>
                <a:sym typeface="Calibri" pitchFamily="34" charset="0"/>
              </a:rPr>
              <a:t>其他</a:t>
            </a:r>
            <a:endParaRPr lang="en-US" altLang="zh-CN" b="1" dirty="0" smtClean="0">
              <a:solidFill>
                <a:schemeClr val="bg1"/>
              </a:solidFill>
              <a:latin typeface="微软雅黑" pitchFamily="34" charset="-122"/>
              <a:ea typeface="微软雅黑" pitchFamily="34" charset="-122"/>
              <a:sym typeface="Calibri" pitchFamily="34" charset="0"/>
            </a:endParaRPr>
          </a:p>
          <a:p>
            <a:r>
              <a:rPr lang="zh-CN" altLang="en-US" b="1" dirty="0" smtClean="0">
                <a:solidFill>
                  <a:schemeClr val="bg1"/>
                </a:solidFill>
                <a:latin typeface="微软雅黑" pitchFamily="34" charset="-122"/>
                <a:ea typeface="微软雅黑" pitchFamily="34" charset="-122"/>
                <a:sym typeface="Calibri" pitchFamily="34" charset="0"/>
              </a:rPr>
              <a:t>原因</a:t>
            </a:r>
            <a:endParaRPr lang="zh-CN" altLang="en-US" b="1" dirty="0">
              <a:solidFill>
                <a:schemeClr val="bg1"/>
              </a:solidFill>
              <a:latin typeface="微软雅黑" pitchFamily="34" charset="-122"/>
              <a:ea typeface="微软雅黑" pitchFamily="34" charset="-122"/>
              <a:sym typeface="Calibri" pitchFamily="34" charset="0"/>
            </a:endParaRPr>
          </a:p>
        </p:txBody>
      </p:sp>
      <p:sp>
        <p:nvSpPr>
          <p:cNvPr id="19" name="TextBox 682"/>
          <p:cNvSpPr>
            <a:spLocks noChangeArrowheads="1"/>
          </p:cNvSpPr>
          <p:nvPr/>
        </p:nvSpPr>
        <p:spPr bwMode="auto">
          <a:xfrm>
            <a:off x="3427472" y="3221565"/>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000" b="1" dirty="0" smtClean="0">
                <a:solidFill>
                  <a:schemeClr val="bg1"/>
                </a:solidFill>
                <a:latin typeface="微软雅黑" pitchFamily="34" charset="-122"/>
                <a:ea typeface="微软雅黑" pitchFamily="34" charset="-122"/>
                <a:sym typeface="Calibri" pitchFamily="34" charset="0"/>
              </a:rPr>
              <a:t>团队合</a:t>
            </a:r>
            <a:endParaRPr lang="en-US" altLang="zh-CN" sz="2000" b="1" dirty="0" smtClean="0">
              <a:solidFill>
                <a:schemeClr val="bg1"/>
              </a:solidFill>
              <a:latin typeface="微软雅黑" pitchFamily="34" charset="-122"/>
              <a:ea typeface="微软雅黑" pitchFamily="34" charset="-122"/>
              <a:sym typeface="Calibri" pitchFamily="34" charset="0"/>
            </a:endParaRPr>
          </a:p>
          <a:p>
            <a:r>
              <a:rPr lang="zh-CN" altLang="en-US" sz="2000" b="1" dirty="0" smtClean="0">
                <a:solidFill>
                  <a:schemeClr val="bg1"/>
                </a:solidFill>
                <a:latin typeface="微软雅黑" pitchFamily="34" charset="-122"/>
                <a:ea typeface="微软雅黑" pitchFamily="34" charset="-122"/>
                <a:sym typeface="Calibri" pitchFamily="34" charset="0"/>
              </a:rPr>
              <a:t>作不力</a:t>
            </a:r>
            <a:endParaRPr lang="zh-CN" altLang="en-US" sz="2000" b="1" dirty="0">
              <a:solidFill>
                <a:schemeClr val="bg1"/>
              </a:solidFill>
              <a:latin typeface="微软雅黑" pitchFamily="34" charset="-122"/>
              <a:ea typeface="微软雅黑" pitchFamily="34" charset="-122"/>
              <a:sym typeface="Calibri" pitchFamily="34" charset="0"/>
            </a:endParaRPr>
          </a:p>
        </p:txBody>
      </p:sp>
      <p:sp>
        <p:nvSpPr>
          <p:cNvPr id="20" name="直接连接符 19"/>
          <p:cNvSpPr>
            <a:spLocks noChangeShapeType="1"/>
          </p:cNvSpPr>
          <p:nvPr/>
        </p:nvSpPr>
        <p:spPr bwMode="auto">
          <a:xfrm flipH="1">
            <a:off x="611188" y="2205037"/>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flipH="1">
            <a:off x="611188" y="3538537"/>
            <a:ext cx="2486025"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直接连接符 23"/>
          <p:cNvSpPr>
            <a:spLocks noChangeShapeType="1"/>
          </p:cNvSpPr>
          <p:nvPr/>
        </p:nvSpPr>
        <p:spPr bwMode="auto">
          <a:xfrm flipH="1">
            <a:off x="6660331" y="3767137"/>
            <a:ext cx="2016125"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flipH="1">
            <a:off x="6315843" y="2849562"/>
            <a:ext cx="2360613"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直接连接符 27"/>
          <p:cNvSpPr>
            <a:spLocks noChangeShapeType="1"/>
          </p:cNvSpPr>
          <p:nvPr/>
        </p:nvSpPr>
        <p:spPr bwMode="auto">
          <a:xfrm flipH="1">
            <a:off x="6660232" y="1762423"/>
            <a:ext cx="2016125" cy="2063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矩形 29"/>
          <p:cNvSpPr/>
          <p:nvPr/>
        </p:nvSpPr>
        <p:spPr>
          <a:xfrm>
            <a:off x="649254" y="186272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9253" y="221171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23234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649253" y="358133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738333" y="1419622"/>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6738332" y="1742555"/>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738432" y="255718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6738431" y="28597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738432" y="341610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6738431" y="37145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2919715709"/>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2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4235"/>
            <a:ext cx="3308350" cy="209550"/>
          </a:xfrm>
          <a:prstGeom prst="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18"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2" name="矩形 61"/>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63" name="矩形 62"/>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 name="椭圆 1"/>
          <p:cNvSpPr/>
          <p:nvPr/>
        </p:nvSpPr>
        <p:spPr>
          <a:xfrm>
            <a:off x="3192955" y="1346946"/>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2005375"/>
            <a:ext cx="252000" cy="2520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762613"/>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541286"/>
            <a:ext cx="252000" cy="2520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4155198"/>
            <a:ext cx="252000" cy="252000"/>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225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000000"/>
                </a:solidFill>
                <a:latin typeface="微软雅黑" pitchFamily="34" charset="-122"/>
                <a:ea typeface="微软雅黑" pitchFamily="34" charset="-122"/>
                <a:sym typeface="Arial"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par>
                                <p:cTn id="21" presetID="12" presetClass="entr" presetSubtype="1"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down)">
                                      <p:cBhvr>
                                        <p:cTn id="24" dur="500"/>
                                        <p:tgtEl>
                                          <p:spTgt spid="2"/>
                                        </p:tgtEl>
                                      </p:cBhvr>
                                    </p:animEffect>
                                  </p:childTnLst>
                                </p:cTn>
                              </p:par>
                              <p:par>
                                <p:cTn id="25" presetID="12" presetClass="entr" presetSubtype="1"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down)">
                                      <p:cBhvr>
                                        <p:cTn id="28" dur="500"/>
                                        <p:tgtEl>
                                          <p:spTgt spid="3"/>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down)">
                                      <p:cBhvr>
                                        <p:cTn id="32" dur="500"/>
                                        <p:tgtEl>
                                          <p:spTgt spid="5"/>
                                        </p:tgtEl>
                                      </p:cBhvr>
                                    </p:animEffect>
                                  </p:childTnLst>
                                </p:cTn>
                              </p:par>
                              <p:par>
                                <p:cTn id="33" presetID="12" presetClass="entr" presetSubtype="1" fill="hold" grpId="0" nodeType="withEffect">
                                  <p:stCondLst>
                                    <p:cond delay="25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down)">
                                      <p:cBhvr>
                                        <p:cTn id="36" dur="500"/>
                                        <p:tgtEl>
                                          <p:spTgt spid="6"/>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ppt_y</p:attrName>
                                        </p:attrNameLst>
                                      </p:cBhvr>
                                      <p:tavLst>
                                        <p:tav tm="0">
                                          <p:val>
                                            <p:strVal val="#ppt_y-#ppt_h*1.125000"/>
                                          </p:val>
                                        </p:tav>
                                        <p:tav tm="100000">
                                          <p:val>
                                            <p:strVal val="#ppt_y"/>
                                          </p:val>
                                        </p:tav>
                                      </p:tavLst>
                                    </p:anim>
                                    <p:animEffect transition="in" filter="wipe(down)">
                                      <p:cBhvr>
                                        <p:cTn id="40" dur="500"/>
                                        <p:tgtEl>
                                          <p:spTgt spid="7"/>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p:tgtEl>
                                          <p:spTgt spid="4"/>
                                        </p:tgtEl>
                                        <p:attrNameLst>
                                          <p:attrName>ppt_y</p:attrName>
                                        </p:attrNameLst>
                                      </p:cBhvr>
                                      <p:tavLst>
                                        <p:tav tm="0">
                                          <p:val>
                                            <p:strVal val="#ppt_y-#ppt_h*1.125000"/>
                                          </p:val>
                                        </p:tav>
                                        <p:tav tm="100000">
                                          <p:val>
                                            <p:strVal val="#ppt_y"/>
                                          </p:val>
                                        </p:tav>
                                      </p:tavLst>
                                    </p:anim>
                                    <p:animEffect transition="in" filter="wipe(down)">
                                      <p:cBhvr>
                                        <p:cTn id="44" dur="500"/>
                                        <p:tgtEl>
                                          <p:spTgt spid="4"/>
                                        </p:tgtEl>
                                      </p:cBhvr>
                                    </p:animEffect>
                                  </p:childTnLst>
                                </p:cTn>
                              </p:par>
                              <p:par>
                                <p:cTn id="45" presetID="2" presetClass="entr" presetSubtype="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0-#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0-#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0-#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childTnLst>
                          </p:cTn>
                        </p:par>
                        <p:par>
                          <p:cTn id="85" fill="hold">
                            <p:stCondLst>
                              <p:cond delay="750"/>
                            </p:stCondLst>
                            <p:childTnLst>
                              <p:par>
                                <p:cTn id="86" presetID="10" presetClass="entr" presetSubtype="0"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500"/>
                                        <p:tgtEl>
                                          <p:spTgt spid="3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par>
                          <p:cTn id="98" fill="hold">
                            <p:stCondLst>
                              <p:cond delay="1250"/>
                            </p:stCondLst>
                            <p:childTnLst>
                              <p:par>
                                <p:cTn id="99" presetID="26" presetClass="emph" presetSubtype="0" fill="hold" grpId="1" nodeType="afterEffect">
                                  <p:stCondLst>
                                    <p:cond delay="0"/>
                                  </p:stCondLst>
                                  <p:childTnLst>
                                    <p:animEffect transition="out" filter="fade">
                                      <p:cBhvr>
                                        <p:cTn id="100" dur="500" tmFilter="0, 0; .2, .5; .8, .5; 1, 0"/>
                                        <p:tgtEl>
                                          <p:spTgt spid="11"/>
                                        </p:tgtEl>
                                      </p:cBhvr>
                                    </p:animEffect>
                                    <p:animScale>
                                      <p:cBhvr>
                                        <p:cTn id="101" dur="250" autoRev="1" fill="hold"/>
                                        <p:tgtEl>
                                          <p:spTgt spid="11"/>
                                        </p:tgtEl>
                                      </p:cBhvr>
                                      <p:by x="105000" y="105000"/>
                                    </p:animScale>
                                  </p:childTnLst>
                                </p:cTn>
                              </p:par>
                              <p:par>
                                <p:cTn id="102" presetID="26" presetClass="emph" presetSubtype="0" fill="hold" grpId="1" nodeType="withEffect">
                                  <p:stCondLst>
                                    <p:cond delay="250"/>
                                  </p:stCondLst>
                                  <p:childTnLst>
                                    <p:animEffect transition="out" filter="fade">
                                      <p:cBhvr>
                                        <p:cTn id="103" dur="500" tmFilter="0, 0; .2, .5; .8, .5; 1, 0"/>
                                        <p:tgtEl>
                                          <p:spTgt spid="3"/>
                                        </p:tgtEl>
                                      </p:cBhvr>
                                    </p:animEffect>
                                    <p:animScale>
                                      <p:cBhvr>
                                        <p:cTn id="104" dur="250" autoRev="1" fill="hold"/>
                                        <p:tgtEl>
                                          <p:spTgt spid="3"/>
                                        </p:tgtEl>
                                      </p:cBhvr>
                                      <p:by x="105000" y="105000"/>
                                    </p:animScale>
                                  </p:childTnLst>
                                </p:cTn>
                              </p:par>
                              <p:par>
                                <p:cTn id="105" presetID="26" presetClass="emph" presetSubtype="0" fill="hold" grpId="1" nodeType="withEffect">
                                  <p:stCondLst>
                                    <p:cond delay="500"/>
                                  </p:stCondLst>
                                  <p:childTnLst>
                                    <p:animEffect transition="out" filter="fade">
                                      <p:cBhvr>
                                        <p:cTn id="106" dur="500" tmFilter="0, 0; .2, .5; .8, .5; 1, 0"/>
                                        <p:tgtEl>
                                          <p:spTgt spid="7"/>
                                        </p:tgtEl>
                                      </p:cBhvr>
                                    </p:animEffect>
                                    <p:animScale>
                                      <p:cBhvr>
                                        <p:cTn id="10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0070C0"/>
                </a:solidFill>
                <a:latin typeface="微软雅黑" pitchFamily="34" charset="-122"/>
                <a:ea typeface="微软雅黑" pitchFamily="34" charset="-122"/>
                <a:sym typeface="Arial" pitchFamily="34" charset="0"/>
              </a:rPr>
              <a:t>添加</a:t>
            </a:r>
            <a:r>
              <a:rPr lang="zh-CN" altLang="en-US" sz="1600" dirty="0">
                <a:solidFill>
                  <a:srgbClr val="0070C0"/>
                </a:solidFill>
                <a:latin typeface="微软雅黑" pitchFamily="34" charset="-122"/>
                <a:ea typeface="微软雅黑" pitchFamily="34" charset="-122"/>
                <a:sym typeface="Arial" pitchFamily="34" charset="0"/>
              </a:rPr>
              <a:t>标题</a:t>
            </a:r>
            <a:endParaRPr lang="zh-CN" altLang="en-US" dirty="0">
              <a:solidFill>
                <a:srgbClr val="0070C0"/>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3" name="TextBox 682"/>
          <p:cNvSpPr>
            <a:spLocks noChangeArrowheads="1"/>
          </p:cNvSpPr>
          <p:nvPr/>
        </p:nvSpPr>
        <p:spPr bwMode="auto">
          <a:xfrm>
            <a:off x="4590583" y="177220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smtClean="0">
                <a:solidFill>
                  <a:schemeClr val="bg1"/>
                </a:solidFill>
                <a:latin typeface="方正中等线简体" pitchFamily="2" charset="-122"/>
                <a:ea typeface="方正中等线简体" pitchFamily="2" charset="-122"/>
              </a:rPr>
              <a:t>反应</a:t>
            </a:r>
            <a:endParaRPr lang="en-US" altLang="zh-CN" sz="1600" b="1" dirty="0" smtClean="0">
              <a:solidFill>
                <a:schemeClr val="bg1"/>
              </a:solidFill>
              <a:latin typeface="方正中等线简体" pitchFamily="2" charset="-122"/>
              <a:ea typeface="方正中等线简体" pitchFamily="2" charset="-122"/>
            </a:endParaRPr>
          </a:p>
          <a:p>
            <a:pPr algn="ctr"/>
            <a:r>
              <a:rPr lang="zh-CN" altLang="en-US" sz="1600" b="1" dirty="0" smtClean="0">
                <a:solidFill>
                  <a:schemeClr val="bg1"/>
                </a:solidFill>
                <a:latin typeface="方正中等线简体" pitchFamily="2" charset="-122"/>
                <a:ea typeface="方正中等线简体" pitchFamily="2" charset="-122"/>
              </a:rPr>
              <a:t>缓慢</a:t>
            </a:r>
            <a:endParaRPr lang="zh-CN" altLang="en-US" sz="1600" b="1" dirty="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00B0F0"/>
                </a:solidFill>
                <a:latin typeface="微软雅黑" pitchFamily="34" charset="-122"/>
                <a:ea typeface="微软雅黑" pitchFamily="34" charset="-122"/>
                <a:sym typeface="Arial" pitchFamily="34" charset="0"/>
              </a:rPr>
              <a:t>添加标题</a:t>
            </a:r>
            <a:endParaRPr lang="zh-CN" altLang="en-US" b="1" dirty="0">
              <a:solidFill>
                <a:srgbClr val="00B0F0"/>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912005" y="3441993"/>
            <a:ext cx="5982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smtClean="0">
                <a:solidFill>
                  <a:schemeClr val="bg1"/>
                </a:solidFill>
                <a:latin typeface="方正中等线简体" pitchFamily="2" charset="-122"/>
                <a:ea typeface="方正中等线简体" pitchFamily="2" charset="-122"/>
              </a:rPr>
              <a:t>动作</a:t>
            </a:r>
            <a:endParaRPr lang="en-US" altLang="zh-CN" sz="1600" b="1" dirty="0" smtClean="0">
              <a:solidFill>
                <a:schemeClr val="bg1"/>
              </a:solidFill>
              <a:latin typeface="方正中等线简体" pitchFamily="2" charset="-122"/>
              <a:ea typeface="方正中等线简体" pitchFamily="2" charset="-122"/>
            </a:endParaRPr>
          </a:p>
          <a:p>
            <a:pPr algn="ctr"/>
            <a:r>
              <a:rPr lang="zh-CN" altLang="en-US" sz="1600" b="1" dirty="0" smtClean="0">
                <a:solidFill>
                  <a:schemeClr val="bg1"/>
                </a:solidFill>
                <a:latin typeface="方正中等线简体" pitchFamily="2" charset="-122"/>
                <a:ea typeface="方正中等线简体" pitchFamily="2" charset="-122"/>
              </a:rPr>
              <a:t>迟缓</a:t>
            </a:r>
            <a:endParaRPr lang="zh-CN" altLang="en-US" sz="1600" b="1" dirty="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0070C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00B0F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0070C0"/>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00B0F0"/>
          </a:solidFill>
          <a:ln w="9525" cmpd="sng">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TextBox 682"/>
          <p:cNvSpPr>
            <a:spLocks noChangeArrowheads="1"/>
          </p:cNvSpPr>
          <p:nvPr/>
        </p:nvSpPr>
        <p:spPr bwMode="auto">
          <a:xfrm>
            <a:off x="3093606" y="1384301"/>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dirty="0" smtClean="0">
                <a:solidFill>
                  <a:schemeClr val="bg1"/>
                </a:solidFill>
                <a:latin typeface="方正中等线简体" pitchFamily="2" charset="-122"/>
                <a:ea typeface="方正中等线简体" pitchFamily="2" charset="-122"/>
              </a:rPr>
              <a:t>对策一</a:t>
            </a:r>
            <a:endParaRPr lang="zh-CN" altLang="en-US" dirty="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3055135" y="21859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对策二</a:t>
            </a:r>
            <a:endParaRPr lang="zh-CN" altLang="en-US" sz="2000" dirty="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3055135" y="29860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对策三</a:t>
            </a:r>
            <a:endParaRPr lang="zh-CN" altLang="en-US" sz="2000" dirty="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3055135" y="3798888"/>
            <a:ext cx="954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smtClean="0">
                <a:solidFill>
                  <a:schemeClr val="bg1"/>
                </a:solidFill>
                <a:latin typeface="方正中等线简体" pitchFamily="2" charset="-122"/>
                <a:ea typeface="方正中等线简体" pitchFamily="2" charset="-122"/>
              </a:rPr>
              <a:t>对策四</a:t>
            </a:r>
            <a:endParaRPr lang="zh-CN" altLang="en-US" sz="2000" dirty="0">
              <a:solidFill>
                <a:schemeClr val="bg1"/>
              </a:solidFill>
              <a:latin typeface="方正中等线简体" pitchFamily="2" charset="-122"/>
              <a:ea typeface="方正中等线简体"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0070C0"/>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226533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0070C0"/>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0070C0"/>
                </a:solidFill>
                <a:latin typeface="微软雅黑" pitchFamily="34" charset="-122"/>
                <a:ea typeface="微软雅黑" pitchFamily="34" charset="-122"/>
              </a:rPr>
              <a:t>年度工作概况</a:t>
            </a:r>
            <a:endParaRPr lang="zh-CN" altLang="en-US" sz="3200" b="1" dirty="0">
              <a:solidFill>
                <a:srgbClr val="0070C0"/>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a:t>
            </a:r>
            <a:r>
              <a:rPr lang="zh-CN" altLang="en-US" sz="1400" dirty="0" smtClean="0">
                <a:solidFill>
                  <a:schemeClr val="tx1">
                    <a:lumMod val="75000"/>
                    <a:lumOff val="25000"/>
                  </a:schemeClr>
                </a:solidFill>
                <a:latin typeface="微软雅黑" pitchFamily="34" charset="-122"/>
                <a:ea typeface="微软雅黑" pitchFamily="34" charset="-122"/>
              </a:rPr>
              <a:t>可专业设计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86460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sp>
        <p:nvSpPr>
          <p:cNvPr id="24" name="Freeform 2"/>
          <p:cNvSpPr>
            <a:spLocks/>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0070C0"/>
              </a:gs>
              <a:gs pos="100000">
                <a:srgbClr val="FFFFFF">
                  <a:alpha val="0"/>
                </a:srgbClr>
              </a:gs>
            </a:gsLst>
            <a:lin ang="5400000" scaled="1"/>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p>
        </p:txBody>
      </p:sp>
      <p:sp>
        <p:nvSpPr>
          <p:cNvPr id="26" name="圆角矩形 25"/>
          <p:cNvSpPr/>
          <p:nvPr/>
        </p:nvSpPr>
        <p:spPr>
          <a:xfrm>
            <a:off x="2528803" y="2773572"/>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p>
        </p:txBody>
      </p:sp>
      <p:sp>
        <p:nvSpPr>
          <p:cNvPr id="27" name="圆角矩形 26"/>
          <p:cNvSpPr/>
          <p:nvPr/>
        </p:nvSpPr>
        <p:spPr>
          <a:xfrm>
            <a:off x="3152622" y="1995686"/>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p>
        </p:txBody>
      </p:sp>
      <p:sp>
        <p:nvSpPr>
          <p:cNvPr id="28" name="圆角矩形 27"/>
          <p:cNvSpPr/>
          <p:nvPr/>
        </p:nvSpPr>
        <p:spPr>
          <a:xfrm>
            <a:off x="3851920" y="1261404"/>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0070C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grpSp>
        <p:nvGrpSpPr>
          <p:cNvPr id="31" name="组合 30"/>
          <p:cNvGrpSpPr/>
          <p:nvPr/>
        </p:nvGrpSpPr>
        <p:grpSpPr>
          <a:xfrm>
            <a:off x="3840760" y="391697"/>
            <a:ext cx="1632799" cy="2641586"/>
            <a:chOff x="3719964" y="785576"/>
            <a:chExt cx="1632799" cy="2709834"/>
          </a:xfrm>
          <a:scene3d>
            <a:camera prst="orthographicFront">
              <a:rot lat="0" lon="0" rev="0"/>
            </a:camera>
            <a:lightRig rig="glow" dir="t">
              <a:rot lat="0" lon="0" rev="4800000"/>
            </a:lightRig>
          </a:scene3d>
        </p:grpSpPr>
        <p:sp>
          <p:nvSpPr>
            <p:cNvPr id="32"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TextBox 20"/>
            <p:cNvSpPr txBox="1"/>
            <p:nvPr/>
          </p:nvSpPr>
          <p:spPr bwMode="auto">
            <a:xfrm>
              <a:off x="3975549" y="1507134"/>
              <a:ext cx="1235113" cy="1141272"/>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4" name="组合 33"/>
          <p:cNvGrpSpPr/>
          <p:nvPr/>
        </p:nvGrpSpPr>
        <p:grpSpPr>
          <a:xfrm>
            <a:off x="3840760" y="2391274"/>
            <a:ext cx="1555047" cy="2554742"/>
            <a:chOff x="3719964" y="3451677"/>
            <a:chExt cx="1555047" cy="2620747"/>
          </a:xfrm>
        </p:grpSpPr>
        <p:sp>
          <p:nvSpPr>
            <p:cNvPr id="35"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7" name="组合 36"/>
          <p:cNvGrpSpPr/>
          <p:nvPr/>
        </p:nvGrpSpPr>
        <p:grpSpPr>
          <a:xfrm>
            <a:off x="4462778" y="1382983"/>
            <a:ext cx="2799084" cy="1440002"/>
            <a:chOff x="4341983" y="2107288"/>
            <a:chExt cx="2799084" cy="1477207"/>
          </a:xfrm>
          <a:scene3d>
            <a:camera prst="orthographicFront">
              <a:rot lat="0" lon="0" rev="0"/>
            </a:camera>
            <a:lightRig rig="glow" dir="t">
              <a:rot lat="0" lon="0" rev="4800000"/>
            </a:lightRig>
          </a:scene3d>
        </p:grpSpPr>
        <p:sp>
          <p:nvSpPr>
            <p:cNvPr id="38"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0070C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9" name="TextBox 20"/>
            <p:cNvSpPr txBox="1"/>
            <p:nvPr/>
          </p:nvSpPr>
          <p:spPr bwMode="auto">
            <a:xfrm>
              <a:off x="5275011" y="2418491"/>
              <a:ext cx="1235113" cy="1141272"/>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0" name="组合 39"/>
          <p:cNvGrpSpPr/>
          <p:nvPr/>
        </p:nvGrpSpPr>
        <p:grpSpPr>
          <a:xfrm>
            <a:off x="4378546" y="2482383"/>
            <a:ext cx="2721332" cy="1364214"/>
            <a:chOff x="4257751" y="3573158"/>
            <a:chExt cx="2721332" cy="1399460"/>
          </a:xfrm>
          <a:scene3d>
            <a:camera prst="orthographicFront">
              <a:rot lat="0" lon="0" rev="0"/>
            </a:camera>
            <a:lightRig rig="glow" dir="t">
              <a:rot lat="0" lon="0" rev="4800000"/>
            </a:lightRig>
          </a:scene3d>
        </p:grpSpPr>
        <p:sp>
          <p:nvSpPr>
            <p:cNvPr id="41"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0070C0"/>
            </a:solidFill>
            <a:ln w="3175" cap="flat" cmpd="sng" algn="ctr">
              <a:noFill/>
              <a:prstDash val="solid"/>
            </a:ln>
            <a:effectLst>
              <a:outerShdw blurRad="190500" dist="228600" dir="2700000" algn="ctr">
                <a:srgbClr val="000000">
                  <a:alpha val="30000"/>
                </a:srgbClr>
              </a:outerShdw>
            </a:effectLst>
            <a:sp3d prstMaterial="matte">
              <a:bevelT w="127000" h="635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2" name="TextBox 20"/>
            <p:cNvSpPr txBox="1"/>
            <p:nvPr/>
          </p:nvSpPr>
          <p:spPr bwMode="auto">
            <a:xfrm>
              <a:off x="5275011" y="3983954"/>
              <a:ext cx="1235113" cy="878068"/>
            </a:xfrm>
            <a:prstGeom prst="rect">
              <a:avLst/>
            </a:prstGeom>
            <a:noFill/>
            <a:ln>
              <a:noFill/>
            </a:ln>
            <a:effectLst>
              <a:outerShdw blurRad="190500" dist="228600" dir="2700000" algn="ctr">
                <a:srgbClr val="000000">
                  <a:alpha val="30000"/>
                </a:srgbClr>
              </a:outerShdw>
            </a:effectLst>
            <a:sp3d prstMaterial="matte">
              <a:bevelT w="127000" h="63500"/>
            </a:sp3d>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3" name="组合 42"/>
          <p:cNvGrpSpPr/>
          <p:nvPr/>
        </p:nvGrpSpPr>
        <p:grpSpPr>
          <a:xfrm>
            <a:off x="2130207" y="1324671"/>
            <a:ext cx="2833102" cy="1523045"/>
            <a:chOff x="2009412" y="2029541"/>
            <a:chExt cx="2833102" cy="1562395"/>
          </a:xfrm>
        </p:grpSpPr>
        <p:sp>
          <p:nvSpPr>
            <p:cNvPr id="44"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6" name="组合 45"/>
          <p:cNvGrpSpPr/>
          <p:nvPr/>
        </p:nvGrpSpPr>
        <p:grpSpPr>
          <a:xfrm>
            <a:off x="2123728" y="2415568"/>
            <a:ext cx="2850919" cy="1496203"/>
            <a:chOff x="2002933" y="3484072"/>
            <a:chExt cx="2850919" cy="1534859"/>
          </a:xfrm>
        </p:grpSpPr>
        <p:sp>
          <p:nvSpPr>
            <p:cNvPr id="47"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itchFamily="34" charset="-122"/>
                  <a:ea typeface="微软雅黑" pitchFamily="34" charset="-122"/>
                </a:rPr>
                <a:t>明年</a:t>
              </a:r>
              <a:endParaRPr lang="en-US" altLang="zh-CN" sz="1200" b="1" dirty="0" smtClean="0">
                <a:solidFill>
                  <a:schemeClr val="bg1"/>
                </a:solidFill>
                <a:latin typeface="微软雅黑" pitchFamily="34" charset="-122"/>
                <a:ea typeface="微软雅黑" pitchFamily="34" charset="-122"/>
              </a:endParaRPr>
            </a:p>
            <a:p>
              <a:pPr algn="ctr"/>
              <a:r>
                <a:rPr lang="zh-CN" altLang="en-US" sz="1200" b="1" dirty="0" smtClean="0">
                  <a:solidFill>
                    <a:schemeClr val="bg1"/>
                  </a:solidFill>
                  <a:latin typeface="微软雅黑" pitchFamily="34" charset="-122"/>
                  <a:ea typeface="微软雅黑" pitchFamily="34" charset="-122"/>
                </a:rPr>
                <a:t>工作计划</a:t>
              </a:r>
              <a:endParaRPr lang="zh-CN" altLang="en-US" sz="1200" b="1" dirty="0">
                <a:solidFill>
                  <a:schemeClr val="bg1"/>
                </a:solidFill>
                <a:latin typeface="微软雅黑" pitchFamily="34" charset="-122"/>
                <a:ea typeface="微软雅黑" pitchFamily="34" charset="-122"/>
              </a:endParaRPr>
            </a:p>
          </p:txBody>
        </p:sp>
        <p:sp>
          <p:nvSpPr>
            <p:cNvPr id="51"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a:grpSpLocks/>
          </p:cNvGrpSpPr>
          <p:nvPr/>
        </p:nvGrpSpPr>
        <p:grpSpPr bwMode="auto">
          <a:xfrm>
            <a:off x="4935033" y="2076640"/>
            <a:ext cx="1877186" cy="1707622"/>
            <a:chOff x="0" y="0"/>
            <a:chExt cx="5832647" cy="4819363"/>
          </a:xfrm>
          <a:solidFill>
            <a:srgbClr val="0070C0"/>
          </a:solidFill>
          <a:scene3d>
            <a:camera prst="orthographicFront">
              <a:rot lat="0" lon="0" rev="0"/>
            </a:camera>
            <a:lightRig rig="glow" dir="t">
              <a:rot lat="0" lon="0" rev="4800000"/>
            </a:lightRig>
          </a:scene3d>
        </p:grpSpPr>
        <p:sp>
          <p:nvSpPr>
            <p:cNvPr id="49" name="Freeform 9"/>
            <p:cNvSpPr>
              <a:spLocks/>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 name="Freeform 10"/>
            <p:cNvSpPr>
              <a:spLocks/>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Freeform 11"/>
            <p:cNvSpPr>
              <a:spLocks/>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 name="Freeform 12"/>
            <p:cNvSpPr>
              <a:spLocks/>
            </p:cNvSpPr>
            <p:nvPr/>
          </p:nvSpPr>
          <p:spPr bwMode="auto">
            <a:xfrm>
              <a:off x="0" y="576462"/>
              <a:ext cx="2334490" cy="1765189"/>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3" name="Freeform 13"/>
            <p:cNvSpPr>
              <a:spLocks/>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4" name="Freeform 14"/>
            <p:cNvSpPr>
              <a:spLocks/>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5" name="Freeform 15"/>
            <p:cNvSpPr>
              <a:spLocks/>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Freeform 16"/>
            <p:cNvSpPr>
              <a:spLocks/>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7" name="Freeform 17"/>
            <p:cNvSpPr>
              <a:spLocks/>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8" name="Freeform 18"/>
            <p:cNvSpPr>
              <a:spLocks/>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Freeform 19"/>
            <p:cNvSpPr>
              <a:spLocks/>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0" name="Freeform 20"/>
            <p:cNvSpPr>
              <a:spLocks/>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 name="Freeform 21"/>
            <p:cNvSpPr>
              <a:spLocks/>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2" name="Freeform 22"/>
            <p:cNvSpPr>
              <a:spLocks/>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Freeform 23"/>
            <p:cNvSpPr>
              <a:spLocks/>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4" name="Freeform 24"/>
            <p:cNvSpPr>
              <a:spLocks/>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5" name="Freeform 25"/>
            <p:cNvSpPr>
              <a:spLocks/>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6" name="Freeform 26"/>
            <p:cNvSpPr>
              <a:spLocks/>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7" name="Freeform 27"/>
            <p:cNvSpPr>
              <a:spLocks/>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8" name="Freeform 28"/>
            <p:cNvSpPr>
              <a:spLocks/>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9" name="Freeform 29"/>
            <p:cNvSpPr>
              <a:spLocks/>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0" name="Freeform 30"/>
            <p:cNvSpPr>
              <a:spLocks/>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 name="Freeform 31"/>
            <p:cNvSpPr>
              <a:spLocks/>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 name="Freeform 32"/>
            <p:cNvSpPr>
              <a:spLocks/>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3" name="Freeform 33"/>
            <p:cNvSpPr>
              <a:spLocks/>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4" name="Freeform 34"/>
            <p:cNvSpPr>
              <a:spLocks/>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5" name="Freeform 35"/>
            <p:cNvSpPr>
              <a:spLocks/>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6" name="Freeform 36"/>
            <p:cNvSpPr>
              <a:spLocks/>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7" name="Freeform 37"/>
            <p:cNvSpPr>
              <a:spLocks/>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8" name="Freeform 38"/>
            <p:cNvSpPr>
              <a:spLocks/>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9" name="Freeform 39"/>
            <p:cNvSpPr>
              <a:spLocks/>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0" name="Freeform 40"/>
            <p:cNvSpPr>
              <a:spLocks/>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dirty="0">
                <a:solidFill>
                  <a:srgbClr val="FFFFFF"/>
                </a:solidFill>
                <a:latin typeface="+mj-lt"/>
                <a:ea typeface="微软雅黑" pitchFamily="34" charset="-122"/>
              </a:rPr>
              <a:t>1</a:t>
            </a:r>
          </a:p>
        </p:txBody>
      </p:sp>
      <p:sp>
        <p:nvSpPr>
          <p:cNvPr id="82" name="正圆 181"/>
          <p:cNvSpPr>
            <a:spLocks noChangeArrowheads="1"/>
          </p:cNvSpPr>
          <p:nvPr/>
        </p:nvSpPr>
        <p:spPr bwMode="auto">
          <a:xfrm>
            <a:off x="4298283" y="3405883"/>
            <a:ext cx="974747" cy="966067"/>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dirty="0">
                <a:solidFill>
                  <a:srgbClr val="FFFFFF"/>
                </a:solidFill>
                <a:latin typeface="+mj-lt"/>
                <a:ea typeface="微软雅黑" pitchFamily="34" charset="-122"/>
              </a:rPr>
              <a:t>2</a:t>
            </a:r>
          </a:p>
        </p:txBody>
      </p:sp>
      <p:sp>
        <p:nvSpPr>
          <p:cNvPr id="83" name="正圆 181"/>
          <p:cNvSpPr>
            <a:spLocks noChangeArrowheads="1"/>
          </p:cNvSpPr>
          <p:nvPr/>
        </p:nvSpPr>
        <p:spPr bwMode="auto">
          <a:xfrm>
            <a:off x="6674547" y="3343400"/>
            <a:ext cx="974747" cy="966067"/>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90170" tIns="46990" rIns="90170" bIns="46990" anchor="ctr"/>
          <a:lstStyle/>
          <a:p>
            <a:pPr algn="ctr"/>
            <a:r>
              <a:rPr lang="en-US" sz="4000">
                <a:solidFill>
                  <a:srgbClr val="FFFFFF"/>
                </a:solidFill>
                <a:latin typeface="+mj-lt"/>
                <a:ea typeface="微软雅黑" pitchFamily="34" charset="-122"/>
              </a:rPr>
              <a:t>3</a:t>
            </a:r>
          </a:p>
        </p:txBody>
      </p:sp>
      <p:grpSp>
        <p:nvGrpSpPr>
          <p:cNvPr id="84" name="Group 44"/>
          <p:cNvGrpSpPr>
            <a:grpSpLocks/>
          </p:cNvGrpSpPr>
          <p:nvPr/>
        </p:nvGrpSpPr>
        <p:grpSpPr bwMode="auto">
          <a:xfrm>
            <a:off x="1619672" y="1491844"/>
            <a:ext cx="1945322" cy="738910"/>
            <a:chOff x="0" y="-113"/>
            <a:chExt cx="3062" cy="1163"/>
          </a:xfrm>
        </p:grpSpPr>
        <p:sp>
          <p:nvSpPr>
            <p:cNvPr id="85" name="Text Box 45"/>
            <p:cNvSpPr txBox="1">
              <a:spLocks noChangeArrowheads="1"/>
            </p:cNvSpPr>
            <p:nvPr/>
          </p:nvSpPr>
          <p:spPr bwMode="auto">
            <a:xfrm>
              <a:off x="227" y="-113"/>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步骤一</a:t>
              </a:r>
              <a:endParaRPr lang="en-US" altLang="zh-CN" sz="1400" b="1" dirty="0" smtClean="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点击此处添加说明文本内容文本</a:t>
              </a:r>
              <a:endParaRPr lang="en-US" sz="1400" dirty="0">
                <a:solidFill>
                  <a:srgbClr val="404040"/>
                </a:solidFill>
                <a:latin typeface="微软雅黑" pitchFamily="34" charset="-122"/>
                <a:ea typeface="微软雅黑"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a:grpSpLocks/>
          </p:cNvGrpSpPr>
          <p:nvPr/>
        </p:nvGrpSpPr>
        <p:grpSpPr bwMode="auto">
          <a:xfrm>
            <a:off x="1619672" y="2427526"/>
            <a:ext cx="1945322" cy="738911"/>
            <a:chOff x="0" y="-82"/>
            <a:chExt cx="3062" cy="1163"/>
          </a:xfrm>
        </p:grpSpPr>
        <p:sp>
          <p:nvSpPr>
            <p:cNvPr id="88" name="Text Box 48"/>
            <p:cNvSpPr txBox="1">
              <a:spLocks noChangeArrowheads="1"/>
            </p:cNvSpPr>
            <p:nvPr/>
          </p:nvSpPr>
          <p:spPr bwMode="auto">
            <a:xfrm>
              <a:off x="227" y="-82"/>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步骤二</a:t>
              </a:r>
              <a:endParaRPr lang="en-US" altLang="zh-CN" sz="1400" b="1" dirty="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a:t>
              </a:r>
              <a:r>
                <a:rPr lang="zh-CN" altLang="en-US" sz="1400" dirty="0">
                  <a:solidFill>
                    <a:srgbClr val="404040"/>
                  </a:solidFill>
                  <a:latin typeface="微软雅黑" pitchFamily="34" charset="-122"/>
                  <a:ea typeface="微软雅黑" pitchFamily="34" charset="-122"/>
                </a:rPr>
                <a:t>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a:grpSpLocks/>
          </p:cNvGrpSpPr>
          <p:nvPr/>
        </p:nvGrpSpPr>
        <p:grpSpPr bwMode="auto">
          <a:xfrm>
            <a:off x="1619672" y="3345094"/>
            <a:ext cx="1945322" cy="738909"/>
            <a:chOff x="0" y="-102"/>
            <a:chExt cx="3062" cy="1163"/>
          </a:xfrm>
        </p:grpSpPr>
        <p:sp>
          <p:nvSpPr>
            <p:cNvPr id="91" name="Text Box 51"/>
            <p:cNvSpPr txBox="1">
              <a:spLocks noChangeArrowheads="1"/>
            </p:cNvSpPr>
            <p:nvPr/>
          </p:nvSpPr>
          <p:spPr bwMode="auto">
            <a:xfrm>
              <a:off x="227" y="-102"/>
              <a:ext cx="2835"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dirty="0" smtClean="0">
                  <a:solidFill>
                    <a:srgbClr val="404040"/>
                  </a:solidFill>
                  <a:latin typeface="微软雅黑" pitchFamily="34" charset="-122"/>
                  <a:ea typeface="微软雅黑" pitchFamily="34" charset="-122"/>
                </a:rPr>
                <a:t>步骤三</a:t>
              </a:r>
              <a:endParaRPr lang="en-US" altLang="zh-CN" sz="1400" dirty="0" smtClean="0">
                <a:solidFill>
                  <a:srgbClr val="404040"/>
                </a:solidFill>
                <a:latin typeface="微软雅黑" pitchFamily="34" charset="-122"/>
                <a:ea typeface="微软雅黑" pitchFamily="34" charset="-122"/>
              </a:endParaRPr>
            </a:p>
            <a:p>
              <a:pPr eaLnBrk="1" hangingPunct="1"/>
              <a:r>
                <a:rPr lang="zh-CN" altLang="en-US" sz="1400" dirty="0" smtClean="0">
                  <a:solidFill>
                    <a:srgbClr val="404040"/>
                  </a:solidFill>
                  <a:latin typeface="微软雅黑" pitchFamily="34" charset="-122"/>
                  <a:ea typeface="微软雅黑" pitchFamily="34" charset="-122"/>
                </a:rPr>
                <a:t>点击</a:t>
              </a:r>
              <a:r>
                <a:rPr lang="zh-CN" altLang="en-US" sz="1400" dirty="0">
                  <a:solidFill>
                    <a:srgbClr val="404040"/>
                  </a:solidFill>
                  <a:latin typeface="微软雅黑" pitchFamily="34" charset="-122"/>
                  <a:ea typeface="微软雅黑" pitchFamily="34" charset="-122"/>
                </a:rPr>
                <a:t>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ppt_x,ppt_y</p:attrName>
                                        </p:attrNameLst>
                                      </p:cBhvr>
                                      <p:rCtr x="-500" y="9200"/>
                                    </p:animMotion>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能力提升计划</a:t>
            </a:r>
            <a:endParaRPr lang="zh-CN" altLang="en-US" dirty="0"/>
          </a:p>
        </p:txBody>
      </p:sp>
      <p:grpSp>
        <p:nvGrpSpPr>
          <p:cNvPr id="3" name="组合 2"/>
          <p:cNvGrpSpPr/>
          <p:nvPr/>
        </p:nvGrpSpPr>
        <p:grpSpPr>
          <a:xfrm>
            <a:off x="1200108" y="2796010"/>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grpSp>
        <p:nvGrpSpPr>
          <p:cNvPr id="8" name="组合 7"/>
          <p:cNvGrpSpPr/>
          <p:nvPr/>
        </p:nvGrpSpPr>
        <p:grpSpPr>
          <a:xfrm>
            <a:off x="3485321" y="2803463"/>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endParaRPr>
            </a:p>
          </p:txBody>
        </p:sp>
      </p:grpSp>
      <p:grpSp>
        <p:nvGrpSpPr>
          <p:cNvPr id="11" name="组合 20"/>
          <p:cNvGrpSpPr>
            <a:grpSpLocks/>
          </p:cNvGrpSpPr>
          <p:nvPr/>
        </p:nvGrpSpPr>
        <p:grpSpPr bwMode="auto">
          <a:xfrm>
            <a:off x="2632834" y="3055668"/>
            <a:ext cx="1165466" cy="915341"/>
            <a:chOff x="7242844" y="2761727"/>
            <a:chExt cx="1677511" cy="1374579"/>
          </a:xfrm>
        </p:grpSpPr>
        <p:grpSp>
          <p:nvGrpSpPr>
            <p:cNvPr id="12" name="组合 21"/>
            <p:cNvGrpSpPr>
              <a:grpSpLocks/>
            </p:cNvGrpSpPr>
            <p:nvPr/>
          </p:nvGrpSpPr>
          <p:grpSpPr bwMode="auto">
            <a:xfrm>
              <a:off x="7242844" y="2761727"/>
              <a:ext cx="1677511" cy="1374579"/>
              <a:chOff x="7737176" y="3044094"/>
              <a:chExt cx="1677511" cy="1374579"/>
            </a:xfrm>
          </p:grpSpPr>
          <p:grpSp>
            <p:nvGrpSpPr>
              <p:cNvPr id="24" name="组合 33"/>
              <p:cNvGrpSpPr>
                <a:grpSpLocks/>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0070C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8"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13" name="Group 12"/>
            <p:cNvGrpSpPr>
              <a:grpSpLocks/>
            </p:cNvGrpSpPr>
            <p:nvPr/>
          </p:nvGrpSpPr>
          <p:grpSpPr bwMode="auto">
            <a:xfrm rot="-1693754" flipH="1" flipV="1">
              <a:off x="7549762" y="3711857"/>
              <a:ext cx="1227443" cy="293770"/>
              <a:chOff x="2532" y="1051"/>
              <a:chExt cx="893" cy="246"/>
            </a:xfrm>
          </p:grpSpPr>
          <p:grpSp>
            <p:nvGrpSpPr>
              <p:cNvPr id="14" name="Group 13"/>
              <p:cNvGrpSpPr>
                <a:grpSpLocks/>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5" name="Group 18"/>
              <p:cNvGrpSpPr>
                <a:grpSpLocks/>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29" name="组合 57"/>
          <p:cNvGrpSpPr>
            <a:grpSpLocks/>
          </p:cNvGrpSpPr>
          <p:nvPr/>
        </p:nvGrpSpPr>
        <p:grpSpPr bwMode="auto">
          <a:xfrm>
            <a:off x="4084191" y="3081861"/>
            <a:ext cx="1165466" cy="915341"/>
            <a:chOff x="7242844" y="2761727"/>
            <a:chExt cx="1677511" cy="1374579"/>
          </a:xfrm>
        </p:grpSpPr>
        <p:grpSp>
          <p:nvGrpSpPr>
            <p:cNvPr id="30" name="组合 58"/>
            <p:cNvGrpSpPr>
              <a:grpSpLocks/>
            </p:cNvGrpSpPr>
            <p:nvPr/>
          </p:nvGrpSpPr>
          <p:grpSpPr bwMode="auto">
            <a:xfrm>
              <a:off x="7242844" y="2761727"/>
              <a:ext cx="1677511" cy="1374579"/>
              <a:chOff x="7737176" y="3044094"/>
              <a:chExt cx="1677511" cy="1374579"/>
            </a:xfrm>
          </p:grpSpPr>
          <p:grpSp>
            <p:nvGrpSpPr>
              <p:cNvPr id="42" name="组合 70"/>
              <p:cNvGrpSpPr>
                <a:grpSpLocks/>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6"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31" name="Group 12"/>
            <p:cNvGrpSpPr>
              <a:grpSpLocks/>
            </p:cNvGrpSpPr>
            <p:nvPr/>
          </p:nvGrpSpPr>
          <p:grpSpPr bwMode="auto">
            <a:xfrm rot="-1693754" flipH="1" flipV="1">
              <a:off x="7549762" y="3711857"/>
              <a:ext cx="1227443" cy="293770"/>
              <a:chOff x="2532" y="1051"/>
              <a:chExt cx="893" cy="246"/>
            </a:xfrm>
          </p:grpSpPr>
          <p:grpSp>
            <p:nvGrpSpPr>
              <p:cNvPr id="32" name="Group 13"/>
              <p:cNvGrpSpPr>
                <a:grpSpLocks/>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33" name="Group 18"/>
              <p:cNvGrpSpPr>
                <a:grpSpLocks/>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47" name="组合 93"/>
          <p:cNvGrpSpPr>
            <a:grpSpLocks/>
          </p:cNvGrpSpPr>
          <p:nvPr/>
        </p:nvGrpSpPr>
        <p:grpSpPr bwMode="auto">
          <a:xfrm>
            <a:off x="6203032" y="3081861"/>
            <a:ext cx="1165467" cy="915341"/>
            <a:chOff x="7242844" y="2761727"/>
            <a:chExt cx="1677511" cy="1374579"/>
          </a:xfrm>
        </p:grpSpPr>
        <p:grpSp>
          <p:nvGrpSpPr>
            <p:cNvPr id="48" name="组合 94"/>
            <p:cNvGrpSpPr>
              <a:grpSpLocks/>
            </p:cNvGrpSpPr>
            <p:nvPr/>
          </p:nvGrpSpPr>
          <p:grpSpPr bwMode="auto">
            <a:xfrm>
              <a:off x="7242844" y="2761727"/>
              <a:ext cx="1677511" cy="1374579"/>
              <a:chOff x="7737176" y="3044094"/>
              <a:chExt cx="1677511" cy="1374579"/>
            </a:xfrm>
          </p:grpSpPr>
          <p:grpSp>
            <p:nvGrpSpPr>
              <p:cNvPr id="60" name="组合 106"/>
              <p:cNvGrpSpPr>
                <a:grpSpLocks/>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0070C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4" name="未知"/>
                <p:cNvSpPr>
                  <a:spLocks/>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49" name="Group 12"/>
            <p:cNvGrpSpPr>
              <a:grpSpLocks/>
            </p:cNvGrpSpPr>
            <p:nvPr/>
          </p:nvGrpSpPr>
          <p:grpSpPr bwMode="auto">
            <a:xfrm rot="-1693754" flipH="1" flipV="1">
              <a:off x="7549762" y="3711857"/>
              <a:ext cx="1227443" cy="293770"/>
              <a:chOff x="2532" y="1051"/>
              <a:chExt cx="893" cy="246"/>
            </a:xfrm>
          </p:grpSpPr>
          <p:grpSp>
            <p:nvGrpSpPr>
              <p:cNvPr id="50" name="Group 13"/>
              <p:cNvGrpSpPr>
                <a:grpSpLocks/>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51" name="Group 18"/>
              <p:cNvGrpSpPr>
                <a:grpSpLocks/>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sp>
        <p:nvSpPr>
          <p:cNvPr id="65" name="矩形 64"/>
          <p:cNvSpPr/>
          <p:nvPr/>
        </p:nvSpPr>
        <p:spPr>
          <a:xfrm>
            <a:off x="1188320" y="1417448"/>
            <a:ext cx="1677136" cy="219538"/>
          </a:xfrm>
          <a:prstGeom prst="rect">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6" name="矩形 65"/>
          <p:cNvSpPr/>
          <p:nvPr/>
        </p:nvSpPr>
        <p:spPr>
          <a:xfrm>
            <a:off x="6484597" y="1441014"/>
            <a:ext cx="1677136" cy="219538"/>
          </a:xfrm>
          <a:prstGeom prst="rect">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7" name="矩形 66"/>
          <p:cNvSpPr/>
          <p:nvPr/>
        </p:nvSpPr>
        <p:spPr>
          <a:xfrm>
            <a:off x="2982169" y="1441014"/>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8" name="矩形 67"/>
          <p:cNvSpPr/>
          <p:nvPr/>
        </p:nvSpPr>
        <p:spPr>
          <a:xfrm>
            <a:off x="1187624" y="1687702"/>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69" name="矩形 68"/>
          <p:cNvSpPr/>
          <p:nvPr/>
        </p:nvSpPr>
        <p:spPr>
          <a:xfrm>
            <a:off x="6485077" y="1711514"/>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70" name="矩形 69"/>
          <p:cNvSpPr/>
          <p:nvPr/>
        </p:nvSpPr>
        <p:spPr>
          <a:xfrm>
            <a:off x="2982840" y="1796048"/>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75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25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计划步骤</a:t>
            </a:r>
            <a:endParaRPr lang="zh-CN" altLang="en-US" dirty="0"/>
          </a:p>
        </p:txBody>
      </p:sp>
      <p:grpSp>
        <p:nvGrpSpPr>
          <p:cNvPr id="3" name="组合 2"/>
          <p:cNvGrpSpPr>
            <a:grpSpLocks/>
          </p:cNvGrpSpPr>
          <p:nvPr/>
        </p:nvGrpSpPr>
        <p:grpSpPr bwMode="auto">
          <a:xfrm>
            <a:off x="6250885" y="1645331"/>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a:grpSpLocks/>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5</a:t>
              </a: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12" name="组合 11"/>
          <p:cNvGrpSpPr>
            <a:grpSpLocks/>
          </p:cNvGrpSpPr>
          <p:nvPr/>
        </p:nvGrpSpPr>
        <p:grpSpPr bwMode="auto">
          <a:xfrm>
            <a:off x="5100642" y="1645331"/>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a:grpSpLocks/>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4</a:t>
              </a: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19" name="组合 18"/>
          <p:cNvGrpSpPr>
            <a:grpSpLocks/>
          </p:cNvGrpSpPr>
          <p:nvPr/>
        </p:nvGrpSpPr>
        <p:grpSpPr bwMode="auto">
          <a:xfrm>
            <a:off x="3911342" y="1645331"/>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AC90F"/>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a:grpSpLocks/>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AC90F"/>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26" name="圆角矩形 25"/>
              <p:cNvSpPr/>
              <p:nvPr/>
            </p:nvSpPr>
            <p:spPr>
              <a:xfrm rot="18900000">
                <a:off x="3802486" y="2220295"/>
                <a:ext cx="1231696" cy="1229722"/>
              </a:xfrm>
              <a:prstGeom prst="roundRect">
                <a:avLst/>
              </a:prstGeom>
              <a:solidFill>
                <a:srgbClr val="FAC90F"/>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3</a:t>
              </a: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27" name="组合 26"/>
          <p:cNvGrpSpPr>
            <a:grpSpLocks/>
          </p:cNvGrpSpPr>
          <p:nvPr/>
        </p:nvGrpSpPr>
        <p:grpSpPr bwMode="auto">
          <a:xfrm>
            <a:off x="2753538" y="1645331"/>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0070C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a:grpSpLocks/>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33" name="圆角矩形 32"/>
              <p:cNvSpPr/>
              <p:nvPr/>
            </p:nvSpPr>
            <p:spPr>
              <a:xfrm rot="18900000">
                <a:off x="2645612" y="2223882"/>
                <a:ext cx="1231911" cy="1229722"/>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2</a:t>
              </a: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34" name="组合 33"/>
          <p:cNvGrpSpPr>
            <a:grpSpLocks/>
          </p:cNvGrpSpPr>
          <p:nvPr/>
        </p:nvGrpSpPr>
        <p:grpSpPr bwMode="auto">
          <a:xfrm>
            <a:off x="1619672" y="1645331"/>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0070C0"/>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a:grpSpLocks/>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42" name="圆角矩形 41"/>
              <p:cNvSpPr/>
              <p:nvPr/>
            </p:nvSpPr>
            <p:spPr>
              <a:xfrm rot="18900000">
                <a:off x="1511795" y="2223883"/>
                <a:ext cx="1231911" cy="1229722"/>
              </a:xfrm>
              <a:prstGeom prst="roundRect">
                <a:avLst/>
              </a:prstGeom>
              <a:solidFill>
                <a:srgbClr val="0070C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headEnd/>
              <a:tailEnd/>
            </a:ln>
          </p:spPr>
          <p:txBody>
            <a:bodyPr wrap="none" lIns="106896" tIns="53443" rIns="106896" bIns="53443">
              <a:spAutoFit/>
            </a:bodyPr>
            <a:lstStyle/>
            <a:p>
              <a:r>
                <a:rPr lang="zh-CN" altLang="en-US" dirty="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1</a:t>
              </a: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headEnd/>
              <a:tailEnd/>
            </a:ln>
          </p:spPr>
          <p:txBody>
            <a:bodyPr wrap="none" lIns="106896" tIns="53443" rIns="106896" bIns="53443">
              <a:spAutoFit/>
            </a:bodyPr>
            <a:lstStyle/>
            <a:p>
              <a:r>
                <a:rPr lang="zh-CN" altLang="en-US" sz="1200" b="0">
                  <a:solidFill>
                    <a:schemeClr val="tx1">
                      <a:lumMod val="85000"/>
                      <a:lumOff val="15000"/>
                    </a:schemeClr>
                  </a:solidFill>
                  <a:latin typeface="微软雅黑" pitchFamily="34" charset="-122"/>
                  <a:ea typeface="微软雅黑" pitchFamily="34" charset="-122"/>
                </a:rPr>
                <a:t>点击添加文本</a:t>
              </a:r>
            </a:p>
          </p:txBody>
        </p:sp>
        <p:sp>
          <p:nvSpPr>
            <p:cNvPr id="39" name="TextBox 34"/>
            <p:cNvSpPr txBox="1">
              <a:spLocks noChangeArrowheads="1"/>
            </p:cNvSpPr>
            <p:nvPr/>
          </p:nvSpPr>
          <p:spPr bwMode="auto">
            <a:xfrm>
              <a:off x="2413000" y="4895850"/>
              <a:ext cx="853754" cy="538901"/>
            </a:xfrm>
            <a:prstGeom prst="rect">
              <a:avLst/>
            </a:prstGeom>
            <a:noFill/>
            <a:ln w="9525">
              <a:noFill/>
              <a:miter lim="800000"/>
              <a:headEnd/>
              <a:tailEnd/>
            </a:ln>
          </p:spPr>
          <p:txBody>
            <a:bodyPr wrap="none" lIns="106896" tIns="53443" rIns="106896" bIns="53443">
              <a:spAutoFit/>
            </a:bodyPr>
            <a:lstStyle/>
            <a:p>
              <a:r>
                <a:rPr lang="zh-CN" altLang="en-US">
                  <a:solidFill>
                    <a:schemeClr val="tx1">
                      <a:lumMod val="85000"/>
                      <a:lumOff val="15000"/>
                    </a:schemeClr>
                  </a:solidFill>
                  <a:latin typeface="微软雅黑" pitchFamily="34" charset="-122"/>
                  <a:ea typeface="微软雅黑" pitchFamily="34" charset="-122"/>
                </a:rPr>
                <a:t>文本</a:t>
              </a:r>
              <a:endParaRPr lang="en-US" altLang="zh-CN">
                <a:solidFill>
                  <a:schemeClr val="tx1">
                    <a:lumMod val="85000"/>
                    <a:lumOff val="15000"/>
                  </a:schemeClr>
                </a:solidFill>
                <a:latin typeface="微软雅黑" pitchFamily="34" charset="-122"/>
                <a:ea typeface="微软雅黑"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3" name="组合 2"/>
          <p:cNvGrpSpPr/>
          <p:nvPr/>
        </p:nvGrpSpPr>
        <p:grpSpPr>
          <a:xfrm>
            <a:off x="619538" y="1561822"/>
            <a:ext cx="5563899" cy="2738120"/>
            <a:chOff x="776287" y="706437"/>
            <a:chExt cx="7658101" cy="3768726"/>
          </a:xfrm>
          <a:solidFill>
            <a:srgbClr val="0070C0">
              <a:alpha val="98000"/>
            </a:srgbClr>
          </a:solidFill>
        </p:grpSpPr>
        <p:sp>
          <p:nvSpPr>
            <p:cNvPr id="4"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7"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8"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9"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0"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1"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2"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6"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7"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8"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29"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0"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1"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2"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3"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4"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5"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6"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7"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8"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39"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0"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1"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2"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3"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4"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5"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6"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7"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8"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49"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1"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2"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4"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5"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6"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7"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8"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9"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0"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1"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2"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3"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4"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5"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6"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7"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8"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9"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0"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1"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2"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3"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4"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5"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7"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9"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1"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2"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3"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4"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5"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6"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7"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8"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9"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0"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1"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2"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3"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4"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5"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6"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7"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8"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9"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0"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1"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4"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5"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6" name="矩形 115"/>
          <p:cNvSpPr/>
          <p:nvPr/>
        </p:nvSpPr>
        <p:spPr>
          <a:xfrm>
            <a:off x="6093296" y="1347614"/>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itchFamily="34" charset="-122"/>
              <a:ea typeface="微软雅黑" panose="020B0503020204020204" pitchFamily="34" charset="-122"/>
            </a:endParaRPr>
          </a:p>
        </p:txBody>
      </p:sp>
      <p:sp>
        <p:nvSpPr>
          <p:cNvPr id="117" name="矩形 116"/>
          <p:cNvSpPr/>
          <p:nvPr/>
        </p:nvSpPr>
        <p:spPr>
          <a:xfrm>
            <a:off x="6132293" y="2301867"/>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itchFamily="34" charset="-122"/>
                <a:ea typeface="微软雅黑" panose="020B0503020204020204" pitchFamily="34" charset="-122"/>
              </a:rPr>
              <a:t>添加标题二</a:t>
            </a:r>
            <a:endParaRPr lang="zh-CN" altLang="en-US" sz="1400" b="1" dirty="0">
              <a:solidFill>
                <a:srgbClr val="F5CA40"/>
              </a:solidFill>
              <a:latin typeface="微软雅黑" pitchFamily="34" charset="-122"/>
              <a:ea typeface="微软雅黑" panose="020B0503020204020204" pitchFamily="34" charset="-122"/>
            </a:endParaRPr>
          </a:p>
        </p:txBody>
      </p:sp>
      <p:sp>
        <p:nvSpPr>
          <p:cNvPr id="118" name="矩形 117"/>
          <p:cNvSpPr/>
          <p:nvPr/>
        </p:nvSpPr>
        <p:spPr>
          <a:xfrm>
            <a:off x="6179208" y="3246168"/>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itchFamily="34" charset="-122"/>
                <a:ea typeface="微软雅黑" panose="020B0503020204020204" pitchFamily="34" charset="-122"/>
              </a:rPr>
              <a:t>添加标题三</a:t>
            </a:r>
            <a:endParaRPr lang="zh-CN" altLang="en-US" sz="1400" b="1" dirty="0">
              <a:solidFill>
                <a:srgbClr val="79A4C7"/>
              </a:solidFill>
              <a:latin typeface="微软雅黑" pitchFamily="34" charset="-122"/>
              <a:ea typeface="微软雅黑" panose="020B0503020204020204" pitchFamily="34" charset="-122"/>
            </a:endParaRPr>
          </a:p>
        </p:txBody>
      </p:sp>
      <p:cxnSp>
        <p:nvCxnSpPr>
          <p:cNvPr id="119" name="直接连接符 118"/>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itchFamily="34" charset="-122"/>
                <a:ea typeface="微软雅黑" panose="020B0503020204020204" pitchFamily="34" charset="-122"/>
              </a:rPr>
              <a:t>单击此处添加文本</a:t>
            </a:r>
            <a:r>
              <a:rPr lang="zh-CN" altLang="en-US" sz="1200" dirty="0" smtClean="0">
                <a:solidFill>
                  <a:srgbClr val="262626"/>
                </a:solidFill>
                <a:latin typeface="微软雅黑" pitchFamily="34" charset="-122"/>
                <a:ea typeface="微软雅黑" panose="020B0503020204020204" pitchFamily="34" charset="-122"/>
              </a:rPr>
              <a:t>，单击</a:t>
            </a:r>
            <a:r>
              <a:rPr lang="zh-CN" altLang="en-US" sz="1200" dirty="0">
                <a:solidFill>
                  <a:srgbClr val="262626"/>
                </a:solidFill>
                <a:latin typeface="微软雅黑" pitchFamily="34" charset="-122"/>
                <a:ea typeface="微软雅黑" panose="020B0503020204020204" pitchFamily="34" charset="-122"/>
              </a:rPr>
              <a:t>此处添加</a:t>
            </a:r>
            <a:r>
              <a:rPr lang="zh-CN" altLang="en-US" sz="1200" dirty="0" smtClean="0">
                <a:solidFill>
                  <a:srgbClr val="262626"/>
                </a:solidFill>
                <a:latin typeface="微软雅黑" pitchFamily="34" charset="-122"/>
                <a:ea typeface="微软雅黑" panose="020B0503020204020204" pitchFamily="34" charset="-122"/>
              </a:rPr>
              <a:t>文本。</a:t>
            </a:r>
            <a:endParaRPr lang="zh-CN" altLang="en-US" sz="1200" dirty="0">
              <a:solidFill>
                <a:srgbClr val="262626"/>
              </a:solidFill>
              <a:latin typeface="微软雅黑" pitchFamily="34" charset="-122"/>
              <a:ea typeface="微软雅黑" panose="020B0503020204020204" pitchFamily="34" charset="-122"/>
            </a:endParaRPr>
          </a:p>
        </p:txBody>
      </p:sp>
      <p:sp>
        <p:nvSpPr>
          <p:cNvPr id="123" name="TextBox 122"/>
          <p:cNvSpPr txBox="1"/>
          <p:nvPr/>
        </p:nvSpPr>
        <p:spPr>
          <a:xfrm>
            <a:off x="6121891" y="2677951"/>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622253"/>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691422" y="1101976"/>
            <a:ext cx="5688890" cy="1253750"/>
          </a:xfrm>
          <a:prstGeom prst="roundRect">
            <a:avLst>
              <a:gd name="adj" fmla="val 50000"/>
            </a:avLst>
          </a:prstGeom>
          <a:gradFill>
            <a:gsLst>
              <a:gs pos="0">
                <a:schemeClr val="accent1">
                  <a:lumMod val="5000"/>
                  <a:lumOff val="95000"/>
                  <a:alpha val="0"/>
                </a:schemeClr>
              </a:gs>
              <a:gs pos="100000">
                <a:schemeClr val="bg1">
                  <a:lumMod val="95000"/>
                </a:schemeClr>
              </a:gs>
            </a:gsLst>
            <a:lin ang="5400000" scaled="1"/>
          </a:gradFill>
          <a:ln>
            <a:gradFill>
              <a:gsLst>
                <a:gs pos="0">
                  <a:schemeClr val="accent1">
                    <a:lumMod val="5000"/>
                    <a:lumOff val="95000"/>
                    <a:alpha val="0"/>
                  </a:schemeClr>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1900346" y="969787"/>
            <a:ext cx="1375088" cy="1152128"/>
          </a:xfrm>
          <a:custGeom>
            <a:avLst/>
            <a:gdLst>
              <a:gd name="connsiteX0" fmla="*/ 576064 w 1375088"/>
              <a:gd name="connsiteY0" fmla="*/ 0 h 1152128"/>
              <a:gd name="connsiteX1" fmla="*/ 1375088 w 1375088"/>
              <a:gd name="connsiteY1" fmla="*/ 0 h 1152128"/>
              <a:gd name="connsiteX2" fmla="*/ 1375088 w 1375088"/>
              <a:gd name="connsiteY2" fmla="*/ 1152128 h 1152128"/>
              <a:gd name="connsiteX3" fmla="*/ 576064 w 1375088"/>
              <a:gd name="connsiteY3" fmla="*/ 1152128 h 1152128"/>
              <a:gd name="connsiteX4" fmla="*/ 0 w 1375088"/>
              <a:gd name="connsiteY4" fmla="*/ 576064 h 1152128"/>
              <a:gd name="connsiteX5" fmla="*/ 576064 w 1375088"/>
              <a:gd name="connsiteY5"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5088" h="1152128">
                <a:moveTo>
                  <a:pt x="576064" y="0"/>
                </a:moveTo>
                <a:lnTo>
                  <a:pt x="1375088" y="0"/>
                </a:lnTo>
                <a:lnTo>
                  <a:pt x="1375088" y="1152128"/>
                </a:lnTo>
                <a:lnTo>
                  <a:pt x="576064" y="1152128"/>
                </a:lnTo>
                <a:cubicBezTo>
                  <a:pt x="257913" y="1152128"/>
                  <a:pt x="0" y="894215"/>
                  <a:pt x="0" y="576064"/>
                </a:cubicBezTo>
                <a:cubicBezTo>
                  <a:pt x="0" y="257913"/>
                  <a:pt x="257913" y="0"/>
                  <a:pt x="576064" y="0"/>
                </a:cubicBez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3304463" y="969787"/>
            <a:ext cx="1217018" cy="1152128"/>
          </a:xfrm>
          <a:custGeom>
            <a:avLst/>
            <a:gdLst>
              <a:gd name="connsiteX0" fmla="*/ 0 w 1217018"/>
              <a:gd name="connsiteY0" fmla="*/ 0 h 1152128"/>
              <a:gd name="connsiteX1" fmla="*/ 1217018 w 1217018"/>
              <a:gd name="connsiteY1" fmla="*/ 0 h 1152128"/>
              <a:gd name="connsiteX2" fmla="*/ 1217018 w 1217018"/>
              <a:gd name="connsiteY2" fmla="*/ 1152128 h 1152128"/>
              <a:gd name="connsiteX3" fmla="*/ 0 w 1217018"/>
              <a:gd name="connsiteY3" fmla="*/ 1152128 h 1152128"/>
            </a:gdLst>
            <a:ahLst/>
            <a:cxnLst>
              <a:cxn ang="0">
                <a:pos x="connsiteX0" y="connsiteY0"/>
              </a:cxn>
              <a:cxn ang="0">
                <a:pos x="connsiteX1" y="connsiteY1"/>
              </a:cxn>
              <a:cxn ang="0">
                <a:pos x="connsiteX2" y="connsiteY2"/>
              </a:cxn>
              <a:cxn ang="0">
                <a:pos x="connsiteX3" y="connsiteY3"/>
              </a:cxn>
            </a:cxnLst>
            <a:rect l="l" t="t" r="r" b="b"/>
            <a:pathLst>
              <a:path w="1217018" h="1152128">
                <a:moveTo>
                  <a:pt x="0" y="0"/>
                </a:moveTo>
                <a:lnTo>
                  <a:pt x="1217018" y="0"/>
                </a:lnTo>
                <a:lnTo>
                  <a:pt x="1217018" y="1152128"/>
                </a:lnTo>
                <a:lnTo>
                  <a:pt x="0" y="1152128"/>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4550510" y="969787"/>
            <a:ext cx="1217018" cy="1152128"/>
          </a:xfrm>
          <a:custGeom>
            <a:avLst/>
            <a:gdLst>
              <a:gd name="connsiteX0" fmla="*/ 0 w 1217018"/>
              <a:gd name="connsiteY0" fmla="*/ 0 h 1152128"/>
              <a:gd name="connsiteX1" fmla="*/ 1217018 w 1217018"/>
              <a:gd name="connsiteY1" fmla="*/ 0 h 1152128"/>
              <a:gd name="connsiteX2" fmla="*/ 1217018 w 1217018"/>
              <a:gd name="connsiteY2" fmla="*/ 1152128 h 1152128"/>
              <a:gd name="connsiteX3" fmla="*/ 0 w 1217018"/>
              <a:gd name="connsiteY3" fmla="*/ 1152128 h 1152128"/>
              <a:gd name="connsiteX4" fmla="*/ 0 w 1217018"/>
              <a:gd name="connsiteY4" fmla="*/ 0 h 115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018" h="1152128">
                <a:moveTo>
                  <a:pt x="0" y="0"/>
                </a:moveTo>
                <a:lnTo>
                  <a:pt x="1217018" y="0"/>
                </a:lnTo>
                <a:lnTo>
                  <a:pt x="1217018" y="1152128"/>
                </a:lnTo>
                <a:lnTo>
                  <a:pt x="0" y="1152128"/>
                </a:lnTo>
                <a:lnTo>
                  <a:pt x="0" y="0"/>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796557" y="969787"/>
            <a:ext cx="1375452" cy="1152128"/>
          </a:xfrm>
          <a:custGeom>
            <a:avLst/>
            <a:gdLst>
              <a:gd name="connsiteX0" fmla="*/ 0 w 1375452"/>
              <a:gd name="connsiteY0" fmla="*/ 0 h 1152128"/>
              <a:gd name="connsiteX1" fmla="*/ 799388 w 1375452"/>
              <a:gd name="connsiteY1" fmla="*/ 0 h 1152128"/>
              <a:gd name="connsiteX2" fmla="*/ 1375452 w 1375452"/>
              <a:gd name="connsiteY2" fmla="*/ 576064 h 1152128"/>
              <a:gd name="connsiteX3" fmla="*/ 799388 w 1375452"/>
              <a:gd name="connsiteY3" fmla="*/ 1152128 h 1152128"/>
              <a:gd name="connsiteX4" fmla="*/ 0 w 1375452"/>
              <a:gd name="connsiteY4" fmla="*/ 1152128 h 1152128"/>
              <a:gd name="connsiteX5" fmla="*/ 0 w 1375452"/>
              <a:gd name="connsiteY5"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5452" h="1152128">
                <a:moveTo>
                  <a:pt x="0" y="0"/>
                </a:moveTo>
                <a:lnTo>
                  <a:pt x="799388" y="0"/>
                </a:lnTo>
                <a:cubicBezTo>
                  <a:pt x="1117539" y="0"/>
                  <a:pt x="1375452" y="257913"/>
                  <a:pt x="1375452" y="576064"/>
                </a:cubicBezTo>
                <a:cubicBezTo>
                  <a:pt x="1375452" y="894215"/>
                  <a:pt x="1117539" y="1152128"/>
                  <a:pt x="799388" y="1152128"/>
                </a:cubicBezTo>
                <a:lnTo>
                  <a:pt x="0" y="1152128"/>
                </a:lnTo>
                <a:lnTo>
                  <a:pt x="0" y="0"/>
                </a:lnTo>
                <a:close/>
              </a:path>
            </a:pathLst>
          </a:custGeom>
          <a:gradFill>
            <a:gsLst>
              <a:gs pos="0">
                <a:srgbClr val="00B0F0"/>
              </a:gs>
              <a:gs pos="100000">
                <a:srgbClr val="4F81BD"/>
              </a:gs>
            </a:gsLst>
            <a:lin ang="5400000" scaled="1"/>
          </a:gradFill>
          <a:ln>
            <a:noFill/>
          </a:ln>
          <a:effectLst>
            <a:outerShdw blurRad="50800" dist="38100" dir="5400000" algn="t" rotWithShape="0">
              <a:prstClr val="black">
                <a:alpha val="40000"/>
              </a:prstClr>
            </a:outerShdw>
            <a:softEdge rad="0"/>
          </a:effectLst>
          <a:scene3d>
            <a:camera prst="orthographicFront"/>
            <a:lightRig rig="threePt" dir="t"/>
          </a:scene3d>
          <a:sp3d contourW="12700" prstMaterial="plastic">
            <a:bevelT w="120650"/>
            <a:bevelB w="139700"/>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11760" y="1086923"/>
            <a:ext cx="728084"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2</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78" name="TextBox 77"/>
          <p:cNvSpPr txBox="1"/>
          <p:nvPr/>
        </p:nvSpPr>
        <p:spPr>
          <a:xfrm>
            <a:off x="4788024" y="1059582"/>
            <a:ext cx="631904"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1</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88" name="TextBox 87"/>
          <p:cNvSpPr txBox="1"/>
          <p:nvPr/>
        </p:nvSpPr>
        <p:spPr>
          <a:xfrm>
            <a:off x="5916812" y="1100158"/>
            <a:ext cx="747320" cy="1015662"/>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8</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
        <p:nvSpPr>
          <p:cNvPr id="115" name="TextBox 114"/>
          <p:cNvSpPr txBox="1"/>
          <p:nvPr/>
        </p:nvSpPr>
        <p:spPr>
          <a:xfrm>
            <a:off x="1760254" y="2726931"/>
            <a:ext cx="5466561"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汇报完毕 感谢您的欣赏</a:t>
            </a:r>
            <a:endParaRPr lang="zh-CN" altLang="en-US" sz="4000" dirty="0">
              <a:solidFill>
                <a:srgbClr val="0070C0"/>
              </a:solidFill>
              <a:latin typeface="微软雅黑" pitchFamily="34" charset="-122"/>
              <a:ea typeface="微软雅黑" pitchFamily="34" charset="-122"/>
            </a:endParaRPr>
          </a:p>
        </p:txBody>
      </p:sp>
      <p:cxnSp>
        <p:nvCxnSpPr>
          <p:cNvPr id="116" name="直接连接符 115"/>
          <p:cNvCxnSpPr/>
          <p:nvPr/>
        </p:nvCxnSpPr>
        <p:spPr>
          <a:xfrm>
            <a:off x="1157186" y="3579862"/>
            <a:ext cx="6672701" cy="0"/>
          </a:xfrm>
          <a:prstGeom prst="line">
            <a:avLst/>
          </a:prstGeom>
          <a:ln w="12700">
            <a:gradFill flip="none" rotWithShape="1">
              <a:gsLst>
                <a:gs pos="0">
                  <a:schemeClr val="accent1">
                    <a:lumMod val="5000"/>
                    <a:lumOff val="95000"/>
                    <a:alpha val="0"/>
                  </a:schemeClr>
                </a:gs>
                <a:gs pos="55000">
                  <a:schemeClr val="bg1">
                    <a:lumMod val="8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546528" y="3795886"/>
            <a:ext cx="3894015"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年终总结  新年计划   述职报告  工作汇报</a:t>
            </a:r>
            <a:endParaRPr lang="zh-CN" altLang="en-US" sz="1600" dirty="0">
              <a:latin typeface="微软雅黑" pitchFamily="34" charset="-122"/>
              <a:ea typeface="微软雅黑" pitchFamily="34" charset="-122"/>
            </a:endParaRPr>
          </a:p>
        </p:txBody>
      </p:sp>
      <p:sp>
        <p:nvSpPr>
          <p:cNvPr id="120" name="TextBox 119"/>
          <p:cNvSpPr txBox="1"/>
          <p:nvPr/>
        </p:nvSpPr>
        <p:spPr>
          <a:xfrm>
            <a:off x="3544745" y="1096448"/>
            <a:ext cx="750526" cy="1015663"/>
          </a:xfrm>
          <a:prstGeom prst="rect">
            <a:avLst/>
          </a:prstGeom>
          <a:noFill/>
        </p:spPr>
        <p:txBody>
          <a:bodyPr wrap="none" rtlCol="0">
            <a:spAutoFit/>
          </a:bodyPr>
          <a:lstStyle/>
          <a:p>
            <a:r>
              <a:rPr lang="en-US" altLang="zh-CN" sz="6000" dirty="0" smtClean="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rPr>
              <a:t>0</a:t>
            </a:r>
            <a:endParaRPr lang="zh-CN" altLang="en-US" sz="6000" dirty="0">
              <a:solidFill>
                <a:srgbClr val="FFFFFF"/>
              </a:solidFill>
              <a:effectLst>
                <a:outerShdw blurRad="38100" dist="38100" dir="2700000" algn="tl">
                  <a:srgbClr val="000000">
                    <a:alpha val="43137"/>
                  </a:srgbClr>
                </a:outerShdw>
              </a:effectLst>
              <a:latin typeface="方正正大黑简体" pitchFamily="2" charset="-122"/>
              <a:ea typeface="方正正大黑简体" pitchFamily="2" charset="-122"/>
            </a:endParaRPr>
          </a:p>
        </p:txBody>
      </p:sp>
    </p:spTree>
    <p:extLst>
      <p:ext uri="{BB962C8B-B14F-4D97-AF65-F5344CB8AC3E}">
        <p14:creationId xmlns:p14="http://schemas.microsoft.com/office/powerpoint/2010/main" val="3146414774"/>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720" y="2499742"/>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网友分享</a:t>
            </a:r>
            <a:endParaRPr lang="zh-CN" altLang="en-US"/>
          </a:p>
        </p:txBody>
      </p:sp>
    </p:spTree>
    <p:extLst>
      <p:ext uri="{BB962C8B-B14F-4D97-AF65-F5344CB8AC3E}">
        <p14:creationId xmlns:p14="http://schemas.microsoft.com/office/powerpoint/2010/main" val="2692150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a:scene3d>
            <a:camera prst="orthographicFront">
              <a:rot lat="0" lon="0" rev="0"/>
            </a:camera>
            <a:lightRig rig="glow" dir="t">
              <a:rot lat="0" lon="0" rev="4800000"/>
            </a:lightRig>
          </a:scene3d>
        </p:grpSpPr>
        <p:sp>
          <p:nvSpPr>
            <p:cNvPr id="50" name="椭圆 49"/>
            <p:cNvSpPr/>
            <p:nvPr/>
          </p:nvSpPr>
          <p:spPr>
            <a:xfrm>
              <a:off x="3714631" y="870654"/>
              <a:ext cx="612068" cy="612068"/>
            </a:xfrm>
            <a:prstGeom prst="ellipse">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7</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4211959" y="2128116"/>
            <a:ext cx="612068" cy="612068"/>
            <a:chOff x="3707904" y="1851670"/>
            <a:chExt cx="612068" cy="612068"/>
          </a:xfrm>
          <a:scene3d>
            <a:camera prst="orthographicFront">
              <a:rot lat="0" lon="0" rev="0"/>
            </a:camera>
            <a:lightRig rig="glow" dir="t">
              <a:rot lat="0" lon="0" rev="4800000"/>
            </a:lightRig>
          </a:scene3d>
        </p:grpSpPr>
        <p:sp>
          <p:nvSpPr>
            <p:cNvPr id="53" name="椭圆 52"/>
            <p:cNvSpPr/>
            <p:nvPr/>
          </p:nvSpPr>
          <p:spPr>
            <a:xfrm>
              <a:off x="3707904" y="1851670"/>
              <a:ext cx="612068" cy="612068"/>
            </a:xfrm>
            <a:prstGeom prst="ellipse">
              <a:avLst/>
            </a:prstGeom>
            <a:solidFill>
              <a:srgbClr val="00B0F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8</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4211959" y="3088223"/>
            <a:ext cx="612068" cy="612068"/>
            <a:chOff x="3701177" y="2832686"/>
            <a:chExt cx="612068" cy="612068"/>
          </a:xfrm>
          <a:scene3d>
            <a:camera prst="orthographicFront">
              <a:rot lat="0" lon="0" rev="0"/>
            </a:camera>
            <a:lightRig rig="glow" dir="t">
              <a:rot lat="0" lon="0" rev="4800000"/>
            </a:lightRig>
          </a:scene3d>
        </p:grpSpPr>
        <p:sp>
          <p:nvSpPr>
            <p:cNvPr id="56" name="椭圆 55"/>
            <p:cNvSpPr/>
            <p:nvPr/>
          </p:nvSpPr>
          <p:spPr>
            <a:xfrm>
              <a:off x="3701177" y="2832686"/>
              <a:ext cx="612068" cy="612068"/>
            </a:xfrm>
            <a:prstGeom prst="ellipse">
              <a:avLst/>
            </a:prstGeom>
            <a:solidFill>
              <a:srgbClr val="0070C0"/>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9</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211959" y="4048329"/>
            <a:ext cx="612068" cy="612068"/>
            <a:chOff x="3694450" y="3813702"/>
            <a:chExt cx="612068" cy="612068"/>
          </a:xfrm>
          <a:scene3d>
            <a:camera prst="orthographicFront">
              <a:rot lat="0" lon="0" rev="0"/>
            </a:camera>
            <a:lightRig rig="glow" dir="t">
              <a:rot lat="0" lon="0" rev="4800000"/>
            </a:lightRig>
          </a:scene3d>
        </p:grpSpPr>
        <p:sp>
          <p:nvSpPr>
            <p:cNvPr id="59" name="椭圆 58"/>
            <p:cNvSpPr/>
            <p:nvPr/>
          </p:nvSpPr>
          <p:spPr>
            <a:xfrm>
              <a:off x="3694450" y="3813702"/>
              <a:ext cx="612068" cy="612068"/>
            </a:xfrm>
            <a:prstGeom prst="ellipse">
              <a:avLst/>
            </a:prstGeom>
            <a:solidFill>
              <a:srgbClr val="0F99FB"/>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10</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点击添加文字说明</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a:solidFill>
            <a:srgbClr val="FA600F"/>
          </a:solidFill>
          <a:scene3d>
            <a:camera prst="orthographicFront">
              <a:rot lat="0" lon="0" rev="0"/>
            </a:camera>
            <a:lightRig rig="glow" dir="t">
              <a:rot lat="0" lon="0" rev="4800000"/>
            </a:lightRig>
          </a:scene3d>
        </p:grpSpPr>
        <p:sp>
          <p:nvSpPr>
            <p:cNvPr id="35" name="椭圆 34"/>
            <p:cNvSpPr/>
            <p:nvPr/>
          </p:nvSpPr>
          <p:spPr>
            <a:xfrm>
              <a:off x="4218359" y="1372047"/>
              <a:ext cx="938706" cy="938706"/>
            </a:xfrm>
            <a:prstGeom prst="ellipse">
              <a:avLst/>
            </a:prstGeom>
            <a:solidFill>
              <a:srgbClr val="0070C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36" name="矩形 35"/>
            <p:cNvSpPr/>
            <p:nvPr/>
          </p:nvSpPr>
          <p:spPr>
            <a:xfrm>
              <a:off x="4415844" y="1610567"/>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smtClean="0">
                  <a:solidFill>
                    <a:srgbClr val="FFFFFF"/>
                  </a:solidFill>
                  <a:latin typeface="微软雅黑" pitchFamily="34" charset="-122"/>
                  <a:ea typeface="微软雅黑" pitchFamily="34" charset="-122"/>
                </a:rPr>
                <a:t>添加</a:t>
              </a:r>
              <a:endParaRPr lang="en-US" altLang="zh-CN" sz="1400" b="1" dirty="0" smtClean="0">
                <a:solidFill>
                  <a:srgbClr val="FFFFFF"/>
                </a:solidFill>
                <a:latin typeface="微软雅黑" pitchFamily="34" charset="-122"/>
                <a:ea typeface="微软雅黑" pitchFamily="34" charset="-122"/>
              </a:endParaRPr>
            </a:p>
            <a:p>
              <a:pPr lvl="0" algn="ctr"/>
              <a:r>
                <a:rPr lang="zh-CN" altLang="en-US" sz="1400" b="1" dirty="0" smtClean="0">
                  <a:solidFill>
                    <a:srgbClr val="FFFFFF"/>
                  </a:solidFill>
                  <a:latin typeface="微软雅黑" pitchFamily="34" charset="-122"/>
                  <a:ea typeface="微软雅黑" pitchFamily="34" charset="-122"/>
                </a:rPr>
                <a:t>文本</a:t>
              </a:r>
              <a:endParaRPr lang="zh-CN" altLang="en-US" sz="1400" b="1" dirty="0">
                <a:solidFill>
                  <a:srgbClr val="FFFFFF"/>
                </a:solidFill>
                <a:latin typeface="微软雅黑" pitchFamily="34" charset="-122"/>
                <a:ea typeface="微软雅黑" pitchFamily="34" charset="-122"/>
              </a:endParaRPr>
            </a:p>
          </p:txBody>
        </p:sp>
      </p:grpSp>
      <p:grpSp>
        <p:nvGrpSpPr>
          <p:cNvPr id="4" name="组合 3"/>
          <p:cNvGrpSpPr/>
          <p:nvPr/>
        </p:nvGrpSpPr>
        <p:grpSpPr>
          <a:xfrm>
            <a:off x="617959" y="2125497"/>
            <a:ext cx="938706" cy="938706"/>
            <a:chOff x="617959" y="2125497"/>
            <a:chExt cx="938706" cy="938706"/>
          </a:xfrm>
          <a:solidFill>
            <a:srgbClr val="FAC90F"/>
          </a:solidFill>
          <a:scene3d>
            <a:camera prst="orthographicFront">
              <a:rot lat="0" lon="0" rev="0"/>
            </a:camera>
            <a:lightRig rig="glow" dir="t">
              <a:rot lat="0" lon="0" rev="4800000"/>
            </a:lightRig>
          </a:scene3d>
        </p:grpSpPr>
        <p:sp>
          <p:nvSpPr>
            <p:cNvPr id="37" name="椭圆 36"/>
            <p:cNvSpPr/>
            <p:nvPr/>
          </p:nvSpPr>
          <p:spPr>
            <a:xfrm>
              <a:off x="617959" y="2125497"/>
              <a:ext cx="938706" cy="938706"/>
            </a:xfrm>
            <a:prstGeom prst="ellipse">
              <a:avLst/>
            </a:prstGeom>
            <a:solidFill>
              <a:srgbClr val="00B0F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38" name="矩形 37"/>
            <p:cNvSpPr/>
            <p:nvPr/>
          </p:nvSpPr>
          <p:spPr>
            <a:xfrm>
              <a:off x="815443" y="2364017"/>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grpSp>
        <p:nvGrpSpPr>
          <p:cNvPr id="5" name="组合 4"/>
          <p:cNvGrpSpPr/>
          <p:nvPr/>
        </p:nvGrpSpPr>
        <p:grpSpPr>
          <a:xfrm>
            <a:off x="4218359" y="2895818"/>
            <a:ext cx="938706" cy="938706"/>
            <a:chOff x="4218359" y="2895818"/>
            <a:chExt cx="938706" cy="938706"/>
          </a:xfrm>
          <a:solidFill>
            <a:srgbClr val="35BCD9"/>
          </a:solidFill>
          <a:scene3d>
            <a:camera prst="orthographicFront">
              <a:rot lat="0" lon="0" rev="0"/>
            </a:camera>
            <a:lightRig rig="glow" dir="t">
              <a:rot lat="0" lon="0" rev="4800000"/>
            </a:lightRig>
          </a:scene3d>
        </p:grpSpPr>
        <p:sp>
          <p:nvSpPr>
            <p:cNvPr id="39" name="椭圆 38"/>
            <p:cNvSpPr/>
            <p:nvPr/>
          </p:nvSpPr>
          <p:spPr>
            <a:xfrm>
              <a:off x="4218359" y="2895818"/>
              <a:ext cx="938706" cy="938706"/>
            </a:xfrm>
            <a:prstGeom prst="ellipse">
              <a:avLst/>
            </a:prstGeom>
            <a:solidFill>
              <a:srgbClr val="00B0F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40" name="矩形 39"/>
            <p:cNvSpPr/>
            <p:nvPr/>
          </p:nvSpPr>
          <p:spPr>
            <a:xfrm>
              <a:off x="4415843" y="3134338"/>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grpSp>
        <p:nvGrpSpPr>
          <p:cNvPr id="6" name="组合 5"/>
          <p:cNvGrpSpPr/>
          <p:nvPr/>
        </p:nvGrpSpPr>
        <p:grpSpPr>
          <a:xfrm>
            <a:off x="617959" y="3649268"/>
            <a:ext cx="938706" cy="938706"/>
            <a:chOff x="617959" y="3649268"/>
            <a:chExt cx="938706" cy="938706"/>
          </a:xfrm>
          <a:solidFill>
            <a:srgbClr val="92E2D9"/>
          </a:solidFill>
          <a:scene3d>
            <a:camera prst="orthographicFront">
              <a:rot lat="0" lon="0" rev="0"/>
            </a:camera>
            <a:lightRig rig="glow" dir="t">
              <a:rot lat="0" lon="0" rev="4800000"/>
            </a:lightRig>
          </a:scene3d>
        </p:grpSpPr>
        <p:sp>
          <p:nvSpPr>
            <p:cNvPr id="41" name="椭圆 40"/>
            <p:cNvSpPr/>
            <p:nvPr/>
          </p:nvSpPr>
          <p:spPr>
            <a:xfrm>
              <a:off x="617959" y="3649268"/>
              <a:ext cx="938706" cy="938706"/>
            </a:xfrm>
            <a:prstGeom prst="ellipse">
              <a:avLst/>
            </a:prstGeom>
            <a:solidFill>
              <a:srgbClr val="0070C0"/>
            </a:solidFill>
            <a:ln w="28575">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a:solidFill>
                  <a:srgbClr val="FFFFFF"/>
                </a:solidFill>
                <a:latin typeface="微软雅黑"/>
              </a:endParaRPr>
            </a:p>
          </p:txBody>
        </p:sp>
        <p:sp>
          <p:nvSpPr>
            <p:cNvPr id="42" name="矩形 41"/>
            <p:cNvSpPr/>
            <p:nvPr/>
          </p:nvSpPr>
          <p:spPr>
            <a:xfrm>
              <a:off x="815443" y="3887788"/>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itchFamily="34" charset="-122"/>
                  <a:ea typeface="微软雅黑" pitchFamily="34" charset="-122"/>
                </a:rPr>
                <a:t>添加</a:t>
              </a:r>
              <a:endParaRPr lang="en-US" altLang="zh-CN" sz="1400" b="1" dirty="0">
                <a:solidFill>
                  <a:srgbClr val="FFFFFF"/>
                </a:solidFill>
                <a:latin typeface="微软雅黑" pitchFamily="34" charset="-122"/>
                <a:ea typeface="微软雅黑" pitchFamily="34" charset="-122"/>
              </a:endParaRPr>
            </a:p>
            <a:p>
              <a:pPr lvl="0" algn="ctr"/>
              <a:r>
                <a:rPr lang="zh-CN" altLang="en-US" sz="1400" b="1" dirty="0">
                  <a:solidFill>
                    <a:srgbClr val="FFFFFF"/>
                  </a:solidFill>
                  <a:latin typeface="微软雅黑" pitchFamily="34" charset="-122"/>
                  <a:ea typeface="微软雅黑" pitchFamily="34" charset="-122"/>
                </a:rPr>
                <a:t>文本</a:t>
              </a: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365171"/>
            <a:ext cx="2056973" cy="1200329"/>
          </a:xfrm>
          <a:prstGeom prst="rect">
            <a:avLst/>
          </a:prstGeom>
          <a:noFill/>
        </p:spPr>
        <p:txBody>
          <a:bodyPr wrap="none" rtlCol="0">
            <a:spAutoFit/>
          </a:bodyPr>
          <a:lstStyle/>
          <a:p>
            <a:r>
              <a:rPr lang="en-US" altLang="zh-CN" sz="7200" b="1" dirty="0" smtClean="0">
                <a:solidFill>
                  <a:srgbClr val="0070C0"/>
                </a:solidFill>
              </a:rPr>
              <a:t>2016</a:t>
            </a:r>
            <a:endParaRPr lang="zh-CN" altLang="en-US" sz="7200" b="1" dirty="0">
              <a:solidFill>
                <a:srgbClr val="0070C0"/>
              </a:solidFill>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 name="组合 10"/>
          <p:cNvGrpSpPr/>
          <p:nvPr/>
        </p:nvGrpSpPr>
        <p:grpSpPr>
          <a:xfrm>
            <a:off x="3333470" y="1465334"/>
            <a:ext cx="1425662" cy="1433908"/>
            <a:chOff x="3333470" y="1465334"/>
            <a:chExt cx="1425662" cy="1433908"/>
          </a:xfrm>
          <a:solidFill>
            <a:srgbClr val="79A4C7"/>
          </a:solidFill>
          <a:scene3d>
            <a:camera prst="orthographicFront">
              <a:rot lat="0" lon="0" rev="0"/>
            </a:camera>
            <a:lightRig rig="contrasting" dir="t">
              <a:rot lat="0" lon="0" rev="7800000"/>
            </a:lightRig>
          </a:scene3d>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rgbClr val="0070C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noFill/>
            <a:ln>
              <a:noFill/>
            </a:ln>
            <a:effectLst/>
            <a:sp3d>
              <a:bevelT w="139700" h="139700"/>
            </a:sp3d>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添加</a:t>
              </a:r>
              <a:endParaRPr lang="en-US" altLang="zh-CN" sz="1400" b="1" dirty="0" smtClean="0">
                <a:solidFill>
                  <a:schemeClr val="bg1"/>
                </a:solidFill>
                <a:latin typeface="微软雅黑" pitchFamily="34" charset="-122"/>
                <a:ea typeface="微软雅黑" pitchFamily="34" charset="-122"/>
              </a:endParaRPr>
            </a:p>
            <a:p>
              <a:pPr algn="ctr"/>
              <a:r>
                <a:rPr lang="zh-CN" altLang="en-US" sz="1400" b="1" dirty="0" smtClean="0">
                  <a:solidFill>
                    <a:schemeClr val="bg1"/>
                  </a:solidFill>
                  <a:latin typeface="微软雅黑" pitchFamily="34" charset="-122"/>
                  <a:ea typeface="微软雅黑" pitchFamily="34" charset="-122"/>
                </a:rPr>
                <a:t>文本</a:t>
              </a:r>
              <a:endParaRPr lang="en-US" altLang="zh-CN" sz="1400" b="1" dirty="0" smtClean="0">
                <a:solidFill>
                  <a:schemeClr val="bg1"/>
                </a:solidFill>
                <a:latin typeface="微软雅黑" pitchFamily="34" charset="-122"/>
                <a:ea typeface="微软雅黑" pitchFamily="34" charset="-122"/>
              </a:endParaRPr>
            </a:p>
          </p:txBody>
        </p:sp>
      </p:grpSp>
      <p:grpSp>
        <p:nvGrpSpPr>
          <p:cNvPr id="13" name="组合 12"/>
          <p:cNvGrpSpPr/>
          <p:nvPr/>
        </p:nvGrpSpPr>
        <p:grpSpPr>
          <a:xfrm>
            <a:off x="3095836" y="2689470"/>
            <a:ext cx="1406366" cy="1392560"/>
            <a:chOff x="3095836" y="2689470"/>
            <a:chExt cx="1406366" cy="1392560"/>
          </a:xfrm>
          <a:solidFill>
            <a:srgbClr val="F5CA40"/>
          </a:solidFill>
          <a:scene3d>
            <a:camera prst="orthographicFront">
              <a:rot lat="0" lon="0" rev="0"/>
            </a:camera>
            <a:lightRig rig="contrasting" dir="t">
              <a:rot lat="0" lon="0" rev="7800000"/>
            </a:lightRig>
          </a:scene3d>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rgbClr val="00B0F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502202" y="1730510"/>
            <a:ext cx="1384756" cy="1408472"/>
            <a:chOff x="4519392" y="1730510"/>
            <a:chExt cx="1384756" cy="1408472"/>
          </a:xfrm>
          <a:solidFill>
            <a:srgbClr val="F86251"/>
          </a:solidFill>
          <a:scene3d>
            <a:camera prst="orthographicFront">
              <a:rot lat="0" lon="0" rev="0"/>
            </a:camera>
            <a:lightRig rig="contrasting" dir="t">
              <a:rot lat="0" lon="0" rev="7800000"/>
            </a:lightRig>
          </a:scene3d>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rgbClr val="00B0F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279652" y="2913298"/>
            <a:ext cx="1401767" cy="1386644"/>
            <a:chOff x="4279652" y="2913298"/>
            <a:chExt cx="1401767" cy="1386644"/>
          </a:xfrm>
          <a:solidFill>
            <a:srgbClr val="92E2D9"/>
          </a:solidFill>
          <a:scene3d>
            <a:camera prst="orthographicFront">
              <a:rot lat="0" lon="0" rev="0"/>
            </a:camera>
            <a:lightRig rig="contrasting" dir="t">
              <a:rot lat="0" lon="0" rev="7800000"/>
            </a:lightRig>
          </a:scene3d>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rgbClr val="0070C0"/>
            </a:solid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noFill/>
            <a:ln>
              <a:noFill/>
            </a:ln>
            <a:effectLst/>
            <a:sp3d>
              <a:bevelT w="139700" h="139700"/>
            </a:sp3d>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sp>
        <p:nvSpPr>
          <p:cNvPr id="19" name="矩形 18"/>
          <p:cNvSpPr/>
          <p:nvPr/>
        </p:nvSpPr>
        <p:spPr>
          <a:xfrm>
            <a:off x="1043609"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1043609"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1043608"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56176"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56175"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56176"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56175"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25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五项工作概况</a:t>
            </a:r>
            <a:endParaRPr lang="zh-CN" altLang="en-US" dirty="0"/>
          </a:p>
        </p:txBody>
      </p:sp>
      <p:sp>
        <p:nvSpPr>
          <p:cNvPr id="3" name="弦形 20"/>
          <p:cNvSpPr/>
          <p:nvPr/>
        </p:nvSpPr>
        <p:spPr>
          <a:xfrm rot="4326166">
            <a:off x="3236748" y="1516201"/>
            <a:ext cx="975794" cy="1668903"/>
          </a:xfrm>
          <a:custGeom>
            <a:avLst/>
            <a:gdLst>
              <a:gd name="connsiteX0" fmla="*/ 148 w 975942"/>
              <a:gd name="connsiteY0" fmla="*/ 827023 h 2179550"/>
              <a:gd name="connsiteX1" fmla="*/ 431111 w 975942"/>
              <a:gd name="connsiteY1" fmla="*/ 510647 h 2179550"/>
              <a:gd name="connsiteX2" fmla="*/ 975942 w 975942"/>
              <a:gd name="connsiteY2" fmla="*/ 2179550 h 2179550"/>
              <a:gd name="connsiteX3" fmla="*/ 68316 w 975942"/>
              <a:gd name="connsiteY3" fmla="*/ 1269935 h 2179550"/>
              <a:gd name="connsiteX4" fmla="*/ 148 w 975942"/>
              <a:gd name="connsiteY4" fmla="*/ 827023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27227 w 975942"/>
              <a:gd name="connsiteY12" fmla="*/ 553402 h 2179550"/>
              <a:gd name="connsiteX13" fmla="*/ 12414 w 975942"/>
              <a:gd name="connsiteY13" fmla="*/ 636081 h 2179550"/>
              <a:gd name="connsiteX14" fmla="*/ 27227 w 975942"/>
              <a:gd name="connsiteY14" fmla="*/ 553402 h 2179550"/>
              <a:gd name="connsiteX15" fmla="*/ 95042 w 975942"/>
              <a:gd name="connsiteY15" fmla="*/ 315745 h 2179550"/>
              <a:gd name="connsiteX16" fmla="*/ 127799 w 975942"/>
              <a:gd name="connsiteY16" fmla="*/ 240524 h 2179550"/>
              <a:gd name="connsiteX17" fmla="*/ 95042 w 975942"/>
              <a:gd name="connsiteY17" fmla="*/ 315745 h 2179550"/>
              <a:gd name="connsiteX18" fmla="*/ 49395 w 975942"/>
              <a:gd name="connsiteY18" fmla="*/ 450037 h 2179550"/>
              <a:gd name="connsiteX19" fmla="*/ 68428 w 975942"/>
              <a:gd name="connsiteY19" fmla="*/ 394042 h 2179550"/>
              <a:gd name="connsiteX20" fmla="*/ 44415 w 975942"/>
              <a:gd name="connsiteY20" fmla="*/ 473257 h 2179550"/>
              <a:gd name="connsiteX21" fmla="*/ 49395 w 975942"/>
              <a:gd name="connsiteY21" fmla="*/ 45003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250587 w 975942"/>
              <a:gd name="connsiteY4" fmla="*/ 21907 h 2179550"/>
              <a:gd name="connsiteX5" fmla="*/ 264405 w 975942"/>
              <a:gd name="connsiteY5" fmla="*/ 0 h 2179550"/>
              <a:gd name="connsiteX6" fmla="*/ 265195 w 975942"/>
              <a:gd name="connsiteY6" fmla="*/ 2419 h 2179550"/>
              <a:gd name="connsiteX7" fmla="*/ 250587 w 975942"/>
              <a:gd name="connsiteY7" fmla="*/ 21907 h 2179550"/>
              <a:gd name="connsiteX8" fmla="*/ 163901 w 975942"/>
              <a:gd name="connsiteY8" fmla="*/ 164768 h 2179550"/>
              <a:gd name="connsiteX9" fmla="*/ 204512 w 975942"/>
              <a:gd name="connsiteY9" fmla="*/ 94955 h 2179550"/>
              <a:gd name="connsiteX10" fmla="*/ 163901 w 975942"/>
              <a:gd name="connsiteY10" fmla="*/ 164768 h 2179550"/>
              <a:gd name="connsiteX11" fmla="*/ 27227 w 975942"/>
              <a:gd name="connsiteY11" fmla="*/ 553402 h 2179550"/>
              <a:gd name="connsiteX12" fmla="*/ 12414 w 975942"/>
              <a:gd name="connsiteY12" fmla="*/ 636081 h 2179550"/>
              <a:gd name="connsiteX13" fmla="*/ 27227 w 975942"/>
              <a:gd name="connsiteY13" fmla="*/ 553402 h 2179550"/>
              <a:gd name="connsiteX14" fmla="*/ 95042 w 975942"/>
              <a:gd name="connsiteY14" fmla="*/ 315745 h 2179550"/>
              <a:gd name="connsiteX15" fmla="*/ 127799 w 975942"/>
              <a:gd name="connsiteY15" fmla="*/ 240524 h 2179550"/>
              <a:gd name="connsiteX16" fmla="*/ 95042 w 975942"/>
              <a:gd name="connsiteY16" fmla="*/ 315745 h 2179550"/>
              <a:gd name="connsiteX17" fmla="*/ 49395 w 975942"/>
              <a:gd name="connsiteY17" fmla="*/ 450037 h 2179550"/>
              <a:gd name="connsiteX18" fmla="*/ 68428 w 975942"/>
              <a:gd name="connsiteY18" fmla="*/ 394042 h 2179550"/>
              <a:gd name="connsiteX19" fmla="*/ 44415 w 975942"/>
              <a:gd name="connsiteY19" fmla="*/ 473257 h 2179550"/>
              <a:gd name="connsiteX20" fmla="*/ 140835 w 975942"/>
              <a:gd name="connsiteY20"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68428 w 975942"/>
              <a:gd name="connsiteY16" fmla="*/ 394042 h 2179550"/>
              <a:gd name="connsiteX17" fmla="*/ 44415 w 975942"/>
              <a:gd name="connsiteY17" fmla="*/ 473257 h 2179550"/>
              <a:gd name="connsiteX18" fmla="*/ 140835 w 975942"/>
              <a:gd name="connsiteY18"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68428 w 975942"/>
              <a:gd name="connsiteY16" fmla="*/ 394042 h 2179550"/>
              <a:gd name="connsiteX17" fmla="*/ 140835 w 975942"/>
              <a:gd name="connsiteY17"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95042 w 975942"/>
              <a:gd name="connsiteY12" fmla="*/ 315745 h 2179550"/>
              <a:gd name="connsiteX13" fmla="*/ 127799 w 975942"/>
              <a:gd name="connsiteY13" fmla="*/ 240524 h 2179550"/>
              <a:gd name="connsiteX14" fmla="*/ 95042 w 975942"/>
              <a:gd name="connsiteY14" fmla="*/ 315745 h 2179550"/>
              <a:gd name="connsiteX15" fmla="*/ 49395 w 975942"/>
              <a:gd name="connsiteY15" fmla="*/ 450037 h 2179550"/>
              <a:gd name="connsiteX16" fmla="*/ 140835 w 975942"/>
              <a:gd name="connsiteY16"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163901 w 975942"/>
              <a:gd name="connsiteY9" fmla="*/ 164768 h 2179550"/>
              <a:gd name="connsiteX10" fmla="*/ 204512 w 975942"/>
              <a:gd name="connsiteY10" fmla="*/ 94955 h 2179550"/>
              <a:gd name="connsiteX11" fmla="*/ 163901 w 975942"/>
              <a:gd name="connsiteY11" fmla="*/ 164768 h 2179550"/>
              <a:gd name="connsiteX12" fmla="*/ 49395 w 975942"/>
              <a:gd name="connsiteY12" fmla="*/ 450037 h 2179550"/>
              <a:gd name="connsiteX13" fmla="*/ 140835 w 975942"/>
              <a:gd name="connsiteY13"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50587 w 975942"/>
              <a:gd name="connsiteY5" fmla="*/ 21907 h 2179550"/>
              <a:gd name="connsiteX6" fmla="*/ 264405 w 975942"/>
              <a:gd name="connsiteY6" fmla="*/ 0 h 2179550"/>
              <a:gd name="connsiteX7" fmla="*/ 265195 w 975942"/>
              <a:gd name="connsiteY7" fmla="*/ 2419 h 2179550"/>
              <a:gd name="connsiteX8" fmla="*/ 250587 w 975942"/>
              <a:gd name="connsiteY8" fmla="*/ 21907 h 2179550"/>
              <a:gd name="connsiteX9" fmla="*/ 49395 w 975942"/>
              <a:gd name="connsiteY9" fmla="*/ 450037 h 2179550"/>
              <a:gd name="connsiteX10" fmla="*/ 140835 w 975942"/>
              <a:gd name="connsiteY10"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65195 w 975942"/>
              <a:gd name="connsiteY5" fmla="*/ 2419 h 2179550"/>
              <a:gd name="connsiteX6" fmla="*/ 264405 w 975942"/>
              <a:gd name="connsiteY6" fmla="*/ 0 h 2179550"/>
              <a:gd name="connsiteX7" fmla="*/ 265195 w 975942"/>
              <a:gd name="connsiteY7" fmla="*/ 2419 h 2179550"/>
              <a:gd name="connsiteX8" fmla="*/ 49395 w 975942"/>
              <a:gd name="connsiteY8" fmla="*/ 450037 h 2179550"/>
              <a:gd name="connsiteX9" fmla="*/ 140835 w 975942"/>
              <a:gd name="connsiteY9" fmla="*/ 541477 h 2179550"/>
              <a:gd name="connsiteX0" fmla="*/ 431111 w 975942"/>
              <a:gd name="connsiteY0" fmla="*/ 510647 h 2179550"/>
              <a:gd name="connsiteX1" fmla="*/ 975942 w 975942"/>
              <a:gd name="connsiteY1" fmla="*/ 2179550 h 2179550"/>
              <a:gd name="connsiteX2" fmla="*/ 68316 w 975942"/>
              <a:gd name="connsiteY2" fmla="*/ 1269935 h 2179550"/>
              <a:gd name="connsiteX3" fmla="*/ 148 w 975942"/>
              <a:gd name="connsiteY3" fmla="*/ 827023 h 2179550"/>
              <a:gd name="connsiteX4" fmla="*/ 431111 w 975942"/>
              <a:gd name="connsiteY4" fmla="*/ 510647 h 2179550"/>
              <a:gd name="connsiteX5" fmla="*/ 265195 w 975942"/>
              <a:gd name="connsiteY5" fmla="*/ 2419 h 2179550"/>
              <a:gd name="connsiteX6" fmla="*/ 264405 w 975942"/>
              <a:gd name="connsiteY6" fmla="*/ 0 h 2179550"/>
              <a:gd name="connsiteX7" fmla="*/ 265195 w 975942"/>
              <a:gd name="connsiteY7" fmla="*/ 2419 h 2179550"/>
              <a:gd name="connsiteX0" fmla="*/ 431111 w 975942"/>
              <a:gd name="connsiteY0" fmla="*/ 0 h 1668903"/>
              <a:gd name="connsiteX1" fmla="*/ 975942 w 975942"/>
              <a:gd name="connsiteY1" fmla="*/ 1668903 h 1668903"/>
              <a:gd name="connsiteX2" fmla="*/ 68316 w 975942"/>
              <a:gd name="connsiteY2" fmla="*/ 759288 h 1668903"/>
              <a:gd name="connsiteX3" fmla="*/ 148 w 975942"/>
              <a:gd name="connsiteY3" fmla="*/ 316376 h 1668903"/>
              <a:gd name="connsiteX4" fmla="*/ 431111 w 975942"/>
              <a:gd name="connsiteY4" fmla="*/ 0 h 1668903"/>
              <a:gd name="connsiteX0" fmla="*/ 430963 w 975794"/>
              <a:gd name="connsiteY0" fmla="*/ 0 h 1670693"/>
              <a:gd name="connsiteX1" fmla="*/ 975794 w 975794"/>
              <a:gd name="connsiteY1" fmla="*/ 1668903 h 1670693"/>
              <a:gd name="connsiteX2" fmla="*/ 0 w 975794"/>
              <a:gd name="connsiteY2" fmla="*/ 316376 h 1670693"/>
              <a:gd name="connsiteX3" fmla="*/ 430963 w 975794"/>
              <a:gd name="connsiteY3" fmla="*/ 0 h 1670693"/>
              <a:gd name="connsiteX0" fmla="*/ 435065 w 979896"/>
              <a:gd name="connsiteY0" fmla="*/ 0 h 1672063"/>
              <a:gd name="connsiteX1" fmla="*/ 979896 w 979896"/>
              <a:gd name="connsiteY1" fmla="*/ 1668903 h 1672063"/>
              <a:gd name="connsiteX2" fmla="*/ 4102 w 979896"/>
              <a:gd name="connsiteY2" fmla="*/ 316376 h 1672063"/>
              <a:gd name="connsiteX3" fmla="*/ 435065 w 979896"/>
              <a:gd name="connsiteY3" fmla="*/ 0 h 1672063"/>
              <a:gd name="connsiteX0" fmla="*/ 431587 w 976418"/>
              <a:gd name="connsiteY0" fmla="*/ 0 h 1672494"/>
              <a:gd name="connsiteX1" fmla="*/ 976418 w 976418"/>
              <a:gd name="connsiteY1" fmla="*/ 1668903 h 1672494"/>
              <a:gd name="connsiteX2" fmla="*/ 624 w 976418"/>
              <a:gd name="connsiteY2" fmla="*/ 316376 h 1672494"/>
              <a:gd name="connsiteX3" fmla="*/ 431587 w 976418"/>
              <a:gd name="connsiteY3" fmla="*/ 0 h 1672494"/>
              <a:gd name="connsiteX0" fmla="*/ 431726 w 976557"/>
              <a:gd name="connsiteY0" fmla="*/ 0 h 1668903"/>
              <a:gd name="connsiteX1" fmla="*/ 976557 w 976557"/>
              <a:gd name="connsiteY1" fmla="*/ 1668903 h 1668903"/>
              <a:gd name="connsiteX2" fmla="*/ 763 w 976557"/>
              <a:gd name="connsiteY2" fmla="*/ 316376 h 1668903"/>
              <a:gd name="connsiteX3" fmla="*/ 431726 w 976557"/>
              <a:gd name="connsiteY3" fmla="*/ 0 h 1668903"/>
              <a:gd name="connsiteX0" fmla="*/ 431665 w 976496"/>
              <a:gd name="connsiteY0" fmla="*/ 0 h 1668903"/>
              <a:gd name="connsiteX1" fmla="*/ 976496 w 976496"/>
              <a:gd name="connsiteY1" fmla="*/ 1668903 h 1668903"/>
              <a:gd name="connsiteX2" fmla="*/ 702 w 976496"/>
              <a:gd name="connsiteY2" fmla="*/ 316376 h 1668903"/>
              <a:gd name="connsiteX3" fmla="*/ 431665 w 976496"/>
              <a:gd name="connsiteY3" fmla="*/ 0 h 1668903"/>
              <a:gd name="connsiteX0" fmla="*/ 430963 w 975794"/>
              <a:gd name="connsiteY0" fmla="*/ 0 h 1668903"/>
              <a:gd name="connsiteX1" fmla="*/ 975794 w 975794"/>
              <a:gd name="connsiteY1" fmla="*/ 1668903 h 1668903"/>
              <a:gd name="connsiteX2" fmla="*/ 0 w 975794"/>
              <a:gd name="connsiteY2" fmla="*/ 316376 h 1668903"/>
              <a:gd name="connsiteX3" fmla="*/ 430963 w 975794"/>
              <a:gd name="connsiteY3" fmla="*/ 0 h 1668903"/>
            </a:gdLst>
            <a:ahLst/>
            <a:cxnLst>
              <a:cxn ang="0">
                <a:pos x="connsiteX0" y="connsiteY0"/>
              </a:cxn>
              <a:cxn ang="0">
                <a:pos x="connsiteX1" y="connsiteY1"/>
              </a:cxn>
              <a:cxn ang="0">
                <a:pos x="connsiteX2" y="connsiteY2"/>
              </a:cxn>
              <a:cxn ang="0">
                <a:pos x="connsiteX3" y="connsiteY3"/>
              </a:cxn>
            </a:cxnLst>
            <a:rect l="l" t="t" r="r" b="b"/>
            <a:pathLst>
              <a:path w="975794" h="1668903">
                <a:moveTo>
                  <a:pt x="430963" y="0"/>
                </a:moveTo>
                <a:lnTo>
                  <a:pt x="975794" y="1668903"/>
                </a:lnTo>
                <a:cubicBezTo>
                  <a:pt x="796772" y="1640305"/>
                  <a:pt x="23947" y="1173496"/>
                  <a:pt x="0" y="316376"/>
                </a:cubicBezTo>
                <a:lnTo>
                  <a:pt x="430963" y="0"/>
                </a:ln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00B0F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0070C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00B0F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添加文本</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05.</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55335"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41" name="TextBox 40"/>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5" name="矩形 44"/>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46" name="矩形 45"/>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47" name="矩形 46"/>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48" name="矩形 47"/>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49"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0"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1"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2"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3"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4"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5"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6"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57" name="组合 56"/>
          <p:cNvGrpSpPr/>
          <p:nvPr/>
        </p:nvGrpSpPr>
        <p:grpSpPr>
          <a:xfrm>
            <a:off x="852265" y="3179909"/>
            <a:ext cx="1487487" cy="363538"/>
            <a:chOff x="852265" y="3147814"/>
            <a:chExt cx="1487487" cy="363538"/>
          </a:xfrm>
        </p:grpSpPr>
        <p:sp>
          <p:nvSpPr>
            <p:cNvPr id="5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5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0" name="TextBox 5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1" name="组合 60"/>
          <p:cNvGrpSpPr/>
          <p:nvPr/>
        </p:nvGrpSpPr>
        <p:grpSpPr>
          <a:xfrm>
            <a:off x="2817608" y="3179909"/>
            <a:ext cx="1487487" cy="363538"/>
            <a:chOff x="852265" y="3147814"/>
            <a:chExt cx="1487487" cy="363538"/>
          </a:xfrm>
        </p:grpSpPr>
        <p:sp>
          <p:nvSpPr>
            <p:cNvPr id="6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4" name="TextBox 6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5" name="组合 64"/>
          <p:cNvGrpSpPr/>
          <p:nvPr/>
        </p:nvGrpSpPr>
        <p:grpSpPr>
          <a:xfrm>
            <a:off x="4815728" y="3179909"/>
            <a:ext cx="1487487" cy="363538"/>
            <a:chOff x="852265" y="3147814"/>
            <a:chExt cx="1487487" cy="363538"/>
          </a:xfrm>
        </p:grpSpPr>
        <p:sp>
          <p:nvSpPr>
            <p:cNvPr id="66"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7"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8" name="TextBox 67"/>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grpSp>
        <p:nvGrpSpPr>
          <p:cNvPr id="69" name="组合 68"/>
          <p:cNvGrpSpPr/>
          <p:nvPr/>
        </p:nvGrpSpPr>
        <p:grpSpPr>
          <a:xfrm>
            <a:off x="6804248" y="3179909"/>
            <a:ext cx="1487487" cy="363538"/>
            <a:chOff x="852265" y="3147814"/>
            <a:chExt cx="1487487" cy="363538"/>
          </a:xfrm>
        </p:grpSpPr>
        <p:sp>
          <p:nvSpPr>
            <p:cNvPr id="7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2" name="TextBox 7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070C0"/>
                  </a:solidFill>
                  <a:latin typeface="微软雅黑" pitchFamily="34" charset="-122"/>
                  <a:ea typeface="微软雅黑" pitchFamily="34" charset="-122"/>
                </a:rPr>
                <a:t>职位名称</a:t>
              </a:r>
              <a:endParaRPr lang="zh-CN" altLang="en-US" sz="16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Scale>
                                      <p:cBhvr>
                                        <p:cTn id="12"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0"/>
                                        </p:tgtEl>
                                        <p:attrNameLst>
                                          <p:attrName>ppt_x</p:attrName>
                                          <p:attrName>ppt_y</p:attrName>
                                        </p:attrNameLst>
                                      </p:cBhvr>
                                    </p:animMotion>
                                    <p:animEffect transition="in" filter="fade">
                                      <p:cBhvr>
                                        <p:cTn id="14" dur="1000"/>
                                        <p:tgtEl>
                                          <p:spTgt spid="50"/>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51"/>
                                        </p:tgtEl>
                                        <p:attrNameLst>
                                          <p:attrName>style.visibility</p:attrName>
                                        </p:attrNameLst>
                                      </p:cBhvr>
                                      <p:to>
                                        <p:strVal val="visible"/>
                                      </p:to>
                                    </p:set>
                                    <p:animScale>
                                      <p:cBhvr>
                                        <p:cTn id="1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1"/>
                                        </p:tgtEl>
                                        <p:attrNameLst>
                                          <p:attrName>ppt_x</p:attrName>
                                          <p:attrName>ppt_y</p:attrName>
                                        </p:attrNameLst>
                                      </p:cBhvr>
                                    </p:animMotion>
                                    <p:animEffect transition="in" filter="fade">
                                      <p:cBhvr>
                                        <p:cTn id="19" dur="1000"/>
                                        <p:tgtEl>
                                          <p:spTgt spid="51"/>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52"/>
                                        </p:tgtEl>
                                        <p:attrNameLst>
                                          <p:attrName>style.visibility</p:attrName>
                                        </p:attrNameLst>
                                      </p:cBhvr>
                                      <p:to>
                                        <p:strVal val="visible"/>
                                      </p:to>
                                    </p:set>
                                    <p:animScale>
                                      <p:cBhvr>
                                        <p:cTn id="2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2"/>
                                        </p:tgtEl>
                                        <p:attrNameLst>
                                          <p:attrName>ppt_x</p:attrName>
                                          <p:attrName>ppt_y</p:attrName>
                                        </p:attrNameLst>
                                      </p:cBhvr>
                                    </p:animMotion>
                                    <p:animEffect transition="in" filter="fade">
                                      <p:cBhvr>
                                        <p:cTn id="24" dur="1000"/>
                                        <p:tgtEl>
                                          <p:spTgt spid="52"/>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53"/>
                                        </p:tgtEl>
                                        <p:attrNameLst>
                                          <p:attrName>style.visibility</p:attrName>
                                        </p:attrNameLst>
                                      </p:cBhvr>
                                      <p:to>
                                        <p:strVal val="visible"/>
                                      </p:to>
                                    </p:set>
                                    <p:animScale>
                                      <p:cBhvr>
                                        <p:cTn id="27"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3"/>
                                        </p:tgtEl>
                                        <p:attrNameLst>
                                          <p:attrName>ppt_x</p:attrName>
                                          <p:attrName>ppt_y</p:attrName>
                                        </p:attrNameLst>
                                      </p:cBhvr>
                                    </p:animMotion>
                                    <p:animEffect transition="in" filter="fade">
                                      <p:cBhvr>
                                        <p:cTn id="29" dur="1000"/>
                                        <p:tgtEl>
                                          <p:spTgt spid="53"/>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54"/>
                                        </p:tgtEl>
                                        <p:attrNameLst>
                                          <p:attrName>style.visibility</p:attrName>
                                        </p:attrNameLst>
                                      </p:cBhvr>
                                      <p:to>
                                        <p:strVal val="visible"/>
                                      </p:to>
                                    </p:set>
                                    <p:animScale>
                                      <p:cBhvr>
                                        <p:cTn id="32"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54"/>
                                        </p:tgtEl>
                                        <p:attrNameLst>
                                          <p:attrName>ppt_x</p:attrName>
                                          <p:attrName>ppt_y</p:attrName>
                                        </p:attrNameLst>
                                      </p:cBhvr>
                                    </p:animMotion>
                                    <p:animEffect transition="in" filter="fade">
                                      <p:cBhvr>
                                        <p:cTn id="34" dur="1000"/>
                                        <p:tgtEl>
                                          <p:spTgt spid="54"/>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55"/>
                                        </p:tgtEl>
                                        <p:attrNameLst>
                                          <p:attrName>style.visibility</p:attrName>
                                        </p:attrNameLst>
                                      </p:cBhvr>
                                      <p:to>
                                        <p:strVal val="visible"/>
                                      </p:to>
                                    </p:set>
                                    <p:animScale>
                                      <p:cBhvr>
                                        <p:cTn id="37"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5"/>
                                        </p:tgtEl>
                                        <p:attrNameLst>
                                          <p:attrName>ppt_x</p:attrName>
                                          <p:attrName>ppt_y</p:attrName>
                                        </p:attrNameLst>
                                      </p:cBhvr>
                                    </p:animMotion>
                                    <p:animEffect transition="in" filter="fade">
                                      <p:cBhvr>
                                        <p:cTn id="39" dur="1000"/>
                                        <p:tgtEl>
                                          <p:spTgt spid="55"/>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56"/>
                                        </p:tgtEl>
                                        <p:attrNameLst>
                                          <p:attrName>style.visibility</p:attrName>
                                        </p:attrNameLst>
                                      </p:cBhvr>
                                      <p:to>
                                        <p:strVal val="visible"/>
                                      </p:to>
                                    </p:set>
                                    <p:animScale>
                                      <p:cBhvr>
                                        <p:cTn id="4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6"/>
                                        </p:tgtEl>
                                        <p:attrNameLst>
                                          <p:attrName>ppt_x</p:attrName>
                                          <p:attrName>ppt_y</p:attrName>
                                        </p:attrNameLst>
                                      </p:cBhvr>
                                    </p:animMotion>
                                    <p:animEffect transition="in" filter="fade">
                                      <p:cBhvr>
                                        <p:cTn id="44" dur="1000"/>
                                        <p:tgtEl>
                                          <p:spTgt spid="56"/>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500"/>
                                        <p:tgtEl>
                                          <p:spTgt spid="57"/>
                                        </p:tgtEl>
                                      </p:cBhvr>
                                    </p:animEffect>
                                  </p:childTnLst>
                                </p:cTn>
                              </p:par>
                              <p:par>
                                <p:cTn id="49" presetID="10" presetClass="entr" presetSubtype="0"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ppt_y</p:attrName>
                                        </p:attrNameLst>
                                      </p:cBhvr>
                                      <p:tavLst>
                                        <p:tav tm="0">
                                          <p:val>
                                            <p:strVal val="#ppt_y+#ppt_h*1.125000"/>
                                          </p:val>
                                        </p:tav>
                                        <p:tav tm="100000">
                                          <p:val>
                                            <p:strVal val="#ppt_y"/>
                                          </p:val>
                                        </p:tav>
                                      </p:tavLst>
                                    </p:anim>
                                    <p:animEffect transition="in" filter="wipe(up)">
                                      <p:cBhvr>
                                        <p:cTn id="61" dur="500"/>
                                        <p:tgtEl>
                                          <p:spTgt spid="45"/>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p:tgtEl>
                                          <p:spTgt spid="46"/>
                                        </p:tgtEl>
                                        <p:attrNameLst>
                                          <p:attrName>ppt_y</p:attrName>
                                        </p:attrNameLst>
                                      </p:cBhvr>
                                      <p:tavLst>
                                        <p:tav tm="0">
                                          <p:val>
                                            <p:strVal val="#ppt_y+#ppt_h*1.125000"/>
                                          </p:val>
                                        </p:tav>
                                        <p:tav tm="100000">
                                          <p:val>
                                            <p:strVal val="#ppt_y"/>
                                          </p:val>
                                        </p:tav>
                                      </p:tavLst>
                                    </p:anim>
                                    <p:animEffect transition="in" filter="wipe(up)">
                                      <p:cBhvr>
                                        <p:cTn id="65" dur="500"/>
                                        <p:tgtEl>
                                          <p:spTgt spid="4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47"/>
                                        </p:tgtEl>
                                        <p:attrNameLst>
                                          <p:attrName>style.visibility</p:attrName>
                                        </p:attrNameLst>
                                      </p:cBhvr>
                                      <p:to>
                                        <p:strVal val="visible"/>
                                      </p:to>
                                    </p:set>
                                    <p:anim calcmode="lin" valueType="num">
                                      <p:cBhvr additive="base">
                                        <p:cTn id="68" dur="500"/>
                                        <p:tgtEl>
                                          <p:spTgt spid="47"/>
                                        </p:tgtEl>
                                        <p:attrNameLst>
                                          <p:attrName>ppt_y</p:attrName>
                                        </p:attrNameLst>
                                      </p:cBhvr>
                                      <p:tavLst>
                                        <p:tav tm="0">
                                          <p:val>
                                            <p:strVal val="#ppt_y+#ppt_h*1.125000"/>
                                          </p:val>
                                        </p:tav>
                                        <p:tav tm="100000">
                                          <p:val>
                                            <p:strVal val="#ppt_y"/>
                                          </p:val>
                                        </p:tav>
                                      </p:tavLst>
                                    </p:anim>
                                    <p:animEffect transition="in" filter="wipe(up)">
                                      <p:cBhvr>
                                        <p:cTn id="69" dur="500"/>
                                        <p:tgtEl>
                                          <p:spTgt spid="47"/>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ppt_y</p:attrName>
                                        </p:attrNameLst>
                                      </p:cBhvr>
                                      <p:tavLst>
                                        <p:tav tm="0">
                                          <p:val>
                                            <p:strVal val="#ppt_y+#ppt_h*1.125000"/>
                                          </p:val>
                                        </p:tav>
                                        <p:tav tm="100000">
                                          <p:val>
                                            <p:strVal val="#ppt_y"/>
                                          </p:val>
                                        </p:tav>
                                      </p:tavLst>
                                    </p:anim>
                                    <p:animEffect transition="in" filter="wipe(up)">
                                      <p:cBhvr>
                                        <p:cTn id="73" dur="500"/>
                                        <p:tgtEl>
                                          <p:spTgt spid="48"/>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p:tgtEl>
                                          <p:spTgt spid="41"/>
                                        </p:tgtEl>
                                        <p:attrNameLst>
                                          <p:attrName>ppt_y</p:attrName>
                                        </p:attrNameLst>
                                      </p:cBhvr>
                                      <p:tavLst>
                                        <p:tav tm="0">
                                          <p:val>
                                            <p:strVal val="#ppt_y-#ppt_h*1.125000"/>
                                          </p:val>
                                        </p:tav>
                                        <p:tav tm="100000">
                                          <p:val>
                                            <p:strVal val="#ppt_y"/>
                                          </p:val>
                                        </p:tav>
                                      </p:tavLst>
                                    </p:anim>
                                    <p:animEffect transition="in" filter="wipe(down)">
                                      <p:cBhvr>
                                        <p:cTn id="77" dur="500"/>
                                        <p:tgtEl>
                                          <p:spTgt spid="41"/>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p:tgtEl>
                                          <p:spTgt spid="42"/>
                                        </p:tgtEl>
                                        <p:attrNameLst>
                                          <p:attrName>ppt_y</p:attrName>
                                        </p:attrNameLst>
                                      </p:cBhvr>
                                      <p:tavLst>
                                        <p:tav tm="0">
                                          <p:val>
                                            <p:strVal val="#ppt_y-#ppt_h*1.125000"/>
                                          </p:val>
                                        </p:tav>
                                        <p:tav tm="100000">
                                          <p:val>
                                            <p:strVal val="#ppt_y"/>
                                          </p:val>
                                        </p:tav>
                                      </p:tavLst>
                                    </p:anim>
                                    <p:animEffect transition="in" filter="wipe(down)">
                                      <p:cBhvr>
                                        <p:cTn id="81" dur="500"/>
                                        <p:tgtEl>
                                          <p:spTgt spid="42"/>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p:tgtEl>
                                          <p:spTgt spid="43"/>
                                        </p:tgtEl>
                                        <p:attrNameLst>
                                          <p:attrName>ppt_y</p:attrName>
                                        </p:attrNameLst>
                                      </p:cBhvr>
                                      <p:tavLst>
                                        <p:tav tm="0">
                                          <p:val>
                                            <p:strVal val="#ppt_y-#ppt_h*1.125000"/>
                                          </p:val>
                                        </p:tav>
                                        <p:tav tm="100000">
                                          <p:val>
                                            <p:strVal val="#ppt_y"/>
                                          </p:val>
                                        </p:tav>
                                      </p:tavLst>
                                    </p:anim>
                                    <p:animEffect transition="in" filter="wipe(down)">
                                      <p:cBhvr>
                                        <p:cTn id="85" dur="500"/>
                                        <p:tgtEl>
                                          <p:spTgt spid="43"/>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p:tgtEl>
                                          <p:spTgt spid="44"/>
                                        </p:tgtEl>
                                        <p:attrNameLst>
                                          <p:attrName>ppt_y</p:attrName>
                                        </p:attrNameLst>
                                      </p:cBhvr>
                                      <p:tavLst>
                                        <p:tav tm="0">
                                          <p:val>
                                            <p:strVal val="#ppt_y-#ppt_h*1.125000"/>
                                          </p:val>
                                        </p:tav>
                                        <p:tav tm="100000">
                                          <p:val>
                                            <p:strVal val="#ppt_y"/>
                                          </p:val>
                                        </p:tav>
                                      </p:tavLst>
                                    </p:anim>
                                    <p:animEffect transition="in" filter="wipe(down)">
                                      <p:cBhvr>
                                        <p:cTn id="8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animBg="1"/>
      <p:bldP spid="50" grpId="0" animBg="1"/>
      <p:bldP spid="51" grpId="0" animBg="1"/>
      <p:bldP spid="52" grpId="0" animBg="1"/>
      <p:bldP spid="53" grpId="0" animBg="1"/>
      <p:bldP spid="54" grpId="0" animBg="1"/>
      <p:bldP spid="55" grpId="0" animBg="1"/>
      <p:bldP spid="5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380</TotalTime>
  <Words>4972</Words>
  <Application>Microsoft Office PowerPoint</Application>
  <PresentationFormat>全屏显示(16:9)</PresentationFormat>
  <Paragraphs>413</Paragraphs>
  <Slides>37</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U.S. 101</vt:lpstr>
      <vt:lpstr>方正兰亭粗黑_GBK</vt:lpstr>
      <vt:lpstr>方正正大黑简体</vt:lpstr>
      <vt:lpstr>方正正黑简体</vt:lpstr>
      <vt:lpstr>方正中等线简体</vt:lpstr>
      <vt:lpstr>宋体</vt:lpstr>
      <vt:lpstr>微软雅黑</vt:lpstr>
      <vt:lpstr>微软雅黑 Light</vt:lpstr>
      <vt:lpstr>Arial</vt:lpstr>
      <vt:lpstr>Calibri</vt:lpstr>
      <vt:lpstr>Impact</vt:lpstr>
      <vt:lpstr>Wingdings</vt:lpstr>
      <vt:lpstr>Office 主题​​</vt:lpstr>
      <vt:lpstr>PowerPoint 演示文稿</vt:lpstr>
      <vt:lpstr>PowerPoint 演示文稿</vt:lpstr>
      <vt:lpstr>PowerPoint 演示文稿</vt:lpstr>
      <vt:lpstr>第一部分  年度工作概况</vt:lpstr>
      <vt:lpstr>第一部分  具体工作明细</vt:lpstr>
      <vt:lpstr>第一部分  重点工作回顾</vt:lpstr>
      <vt:lpstr>第一部分  五项工作概况</vt:lpstr>
      <vt:lpstr>第一部分  公司发展大事件</vt:lpstr>
      <vt:lpstr>第一部分  团队成员介绍</vt:lpstr>
      <vt:lpstr>PowerPoint 演示文稿</vt:lpstr>
      <vt:lpstr>第二部分  与上一年度对比</vt:lpstr>
      <vt:lpstr>第二部分  两项重点工作完成情况</vt:lpstr>
      <vt:lpstr>第二部分  四项重点工作完成情况</vt:lpstr>
      <vt:lpstr>第二部分  完成中的四个问题</vt:lpstr>
      <vt:lpstr>第二部分  完成中的四个提升</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能力提升计划步骤</vt:lpstr>
      <vt:lpstr>第五部分  产业分布与计划</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YANGS</cp:lastModifiedBy>
  <cp:revision>120</cp:revision>
  <dcterms:created xsi:type="dcterms:W3CDTF">2015-08-22T03:26:29Z</dcterms:created>
  <dcterms:modified xsi:type="dcterms:W3CDTF">2018-07-18T15:03:57Z</dcterms:modified>
</cp:coreProperties>
</file>