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9" r:id="rId3"/>
    <p:sldId id="260" r:id="rId4"/>
    <p:sldId id="282" r:id="rId5"/>
    <p:sldId id="276" r:id="rId6"/>
    <p:sldId id="268" r:id="rId7"/>
    <p:sldId id="287" r:id="rId8"/>
    <p:sldId id="273" r:id="rId9"/>
    <p:sldId id="272" r:id="rId10"/>
    <p:sldId id="277" r:id="rId11"/>
    <p:sldId id="285" r:id="rId12"/>
    <p:sldId id="286" r:id="rId13"/>
    <p:sldId id="274" r:id="rId14"/>
    <p:sldId id="28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11"/>
    <a:srgbClr val="20225D"/>
    <a:srgbClr val="032A4F"/>
    <a:srgbClr val="85BCDB"/>
    <a:srgbClr val="0B1F64"/>
    <a:srgbClr val="1864AF"/>
    <a:srgbClr val="39CF89"/>
    <a:srgbClr val="2542AC"/>
    <a:srgbClr val="77B3D6"/>
    <a:srgbClr val="1A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43" autoAdjust="0"/>
  </p:normalViewPr>
  <p:slideViewPr>
    <p:cSldViewPr snapToGrid="0">
      <p:cViewPr varScale="1">
        <p:scale>
          <a:sx n="74" d="100"/>
          <a:sy n="74" d="100"/>
        </p:scale>
        <p:origin x="5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83BB8C-761F-4E20-BC1F-71F7760987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DE93FE7-BA1D-4DBC-ADF1-2B13658125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0F6B7F-882C-4CAB-AC9C-E0D38F054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4F8DBCC-C8E5-4BAE-9CF5-99B616BB1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8D66ED-B13B-4B0C-B2CE-EB1AFEB58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09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F394C7-213B-42F3-AA10-0AA2E23EE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5ED62A7-3B80-4687-8B11-15B16C00C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0857110-11D1-4465-8C11-5FD219B1B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E3CEFC-E4BC-4AD8-835F-A74B458F6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DF9021-E35B-40CA-9B54-1AC1484E0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43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BA3B996-0343-4BDA-AE34-8F24411D18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6189983-C066-4AC6-9BEC-C25F55EB9C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D69A4C9-1940-4BA6-AAA7-E06A15E2B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BE376C-7F5F-4B35-8AF5-5BB36CDA8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9DF1D51-C99D-4027-9993-17A4295CA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15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BCB6EF-810A-4CCC-9188-C23DFF5AA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DABE88A-5776-4B28-8BEC-9971C5D5D6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279020A-2808-4795-801E-EA29F2472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C79BACD-EE52-420D-9921-652283D43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04CE534-4D82-427B-858A-A7931F388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0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0C6132-B2EA-46C4-9CAF-C46D011F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E736130-E04C-4B22-896F-899AB168C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89CF74D-3245-4D61-93D8-68D9307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5BE98F5-C3CD-4CE3-A94C-0A379F0F9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9949E3-9324-443F-8D44-B4A44A7A6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853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B3C03-C741-4C8F-BE7B-92D48E3E2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6B4C693-1066-43A6-AECF-BED6BBA7DD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7FC1C44-C9B0-4AED-A90F-B1E7353E6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DDF2FC8-79A5-40F3-B238-47D11296B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C22C5B-9DC3-447A-92C9-FEF08076D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150D59C-F115-4611-8E11-9C617D0B9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57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1BD974-09D0-4B8B-9B06-DE0F396E7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190989F-99A6-4744-A2A0-F2ED1CD7B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AAF8F4A-E2D4-4B3E-B807-590AE2834A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D0BD021-0D17-499E-8F70-4851CD5D1E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850E24E-0D98-4F99-AD12-503371ED7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0755859-6329-47FB-8819-973DCB510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5C9DC30-75F6-4B71-B0B1-B84445A9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A048033-EF5D-4D1E-9311-71D3D2D6A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23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4766C3-3F16-40CE-9ECB-530E4EB7E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DCF4AA-10DE-4802-9779-B78DB2E1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5279321-CB38-4C94-8F6C-2EF0C2176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24A3540-AA2E-4D82-BFDC-66A118F1F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08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800DAE3-A0B5-4119-ABC6-4BF9F94E6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1D4D8C-F9B0-4AC6-94B5-48304A4DB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0AB625B-F1C0-47F1-921D-DA3B261D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23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59512B-28D8-4401-AD5B-5E0C1FD3A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97BDB30-3DBF-4012-A876-6CD7216B4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69DD10-6D57-4562-84A8-BA66AC16D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4C4F8B1-DBDF-420A-83B2-D9F4786F5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D0A3DED-758B-478E-82C3-1B4B6D0E9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2E74169-BE80-4C75-ABDF-776125FDF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23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0B5D1F-13E2-4F34-8FB7-504D69A3E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84F99ED-2FE3-4EA2-8C6F-60F7939891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6F4145D-67F1-4D9C-B3DC-2628867AE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A68D31A-4FE4-409B-8170-730F522FD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7C49E27-AA88-4E94-8F50-A9589F9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C02F558-6431-4CF5-B216-3D3CF5D61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29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5DB50F7-1497-4598-9375-B39625438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CBE3667-A77A-4269-8A8B-845EDA432B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6A9FFE1-0C9F-471D-8D03-24CFA30D29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BD35D-8FCC-4347-910E-AA4273FC6A05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57362F-18FB-407E-9E62-D0E7F85E1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723A8A1-D8E2-4169-8409-0BD5CA7CEF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31151-8B3B-4954-85D0-0E8540716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35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pptcainiao.yanj.cn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DA9B080-642D-48EB-8AB5-92A81051A3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12"/>
          <a:stretch/>
        </p:blipFill>
        <p:spPr>
          <a:xfrm flipH="1">
            <a:off x="517531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 rot="1604026" flipH="1">
            <a:off x="-188764" y="-24730"/>
            <a:ext cx="14249400" cy="6663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158240"/>
            <a:ext cx="5989320" cy="5699760"/>
          </a:xfrm>
          <a:prstGeom prst="rect">
            <a:avLst/>
          </a:prstGeom>
          <a:solidFill>
            <a:srgbClr val="202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847689" flipH="1">
            <a:off x="-1796317" y="141971"/>
            <a:ext cx="16302166" cy="8165827"/>
          </a:xfrm>
          <a:prstGeom prst="ellipse">
            <a:avLst/>
          </a:prstGeom>
          <a:solidFill>
            <a:srgbClr val="202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88" b="100000" l="0" r="98250">
                        <a14:foregroundMark x1="43500" y1="8623" x2="46500" y2="29451"/>
                        <a14:foregroundMark x1="55750" y1="45689" x2="66333" y2="74916"/>
                        <a14:foregroundMark x1="41417" y1="36394" x2="36500" y2="97872"/>
                        <a14:foregroundMark x1="55583" y1="93281" x2="78083" y2="81859"/>
                        <a14:foregroundMark x1="79417" y1="36842" x2="80917" y2="97760"/>
                        <a14:foregroundMark x1="93250" y1="90370" x2="92417" y2="95745"/>
                        <a14:foregroundMark x1="67417" y1="38746" x2="70333" y2="61702"/>
                        <a14:foregroundMark x1="66000" y1="41097" x2="66083" y2="54871"/>
                        <a14:foregroundMark x1="64750" y1="33707" x2="63083" y2="14894"/>
                        <a14:foregroundMark x1="56167" y1="37066" x2="55417" y2="24300"/>
                        <a14:foregroundMark x1="90167" y1="47480" x2="91750" y2="74020"/>
                        <a14:foregroundMark x1="94417" y1="54423" x2="94917" y2="55879"/>
                        <a14:foregroundMark x1="89417" y1="40426" x2="90917" y2="43001"/>
                        <a14:foregroundMark x1="56000" y1="87682" x2="52083" y2="92609"/>
                        <a14:foregroundMark x1="94500" y1="95185" x2="93083" y2="97088"/>
                        <a14:foregroundMark x1="96250" y1="90929" x2="95667" y2="93841"/>
                        <a14:foregroundMark x1="95667" y1="94177" x2="94750" y2="95521"/>
                        <a14:foregroundMark x1="41000" y1="18141" x2="46500" y2="24748"/>
                        <a14:foregroundMark x1="12083" y1="48040" x2="15250" y2="43785"/>
                        <a14:foregroundMark x1="16167" y1="42329" x2="14750" y2="42553"/>
                        <a14:foregroundMark x1="45833" y1="34267" x2="46083" y2="44345"/>
                        <a14:backgroundMark x1="97750" y1="92609" x2="96083" y2="96417"/>
                        <a14:backgroundMark x1="51833" y1="5823" x2="53167" y2="6495"/>
                        <a14:backgroundMark x1="81667" y1="3695" x2="86333" y2="4479"/>
                        <a14:backgroundMark x1="77167" y1="25644" x2="83667" y2="26764"/>
                        <a14:backgroundMark x1="70000" y1="9071" x2="74750" y2="15230"/>
                        <a14:backgroundMark x1="34250" y1="19149" x2="12250" y2="35162"/>
                        <a14:backgroundMark x1="5083" y1="46249" x2="5333" y2="64166"/>
                        <a14:backgroundMark x1="22000" y1="58007" x2="20000" y2="72116"/>
                        <a14:backgroundMark x1="20000" y1="72788" x2="19917" y2="74916"/>
                        <a14:backgroundMark x1="20083" y1="77492" x2="19917" y2="75924"/>
                        <a14:backgroundMark x1="20250" y1="59686" x2="21000" y2="55543"/>
                        <a14:backgroundMark x1="10167" y1="81859" x2="23083" y2="83203"/>
                        <a14:backgroundMark x1="6583" y1="81859" x2="18500" y2="79731"/>
                        <a14:backgroundMark x1="21083" y1="80963" x2="29667" y2="80739"/>
                        <a14:backgroundMark x1="1833" y1="79619" x2="6750" y2="79619"/>
                        <a14:backgroundMark x1="417" y1="78611" x2="2667" y2="78947"/>
                        <a14:backgroundMark x1="53083" y1="7839" x2="53417" y2="8511"/>
                        <a14:backgroundMark x1="41250" y1="7839" x2="40833" y2="88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152" b="21126"/>
          <a:stretch/>
        </p:blipFill>
        <p:spPr>
          <a:xfrm>
            <a:off x="3825241" y="752353"/>
            <a:ext cx="8881109" cy="614374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F63F4CF-E5A4-4A1F-8F80-2A0D6D1E9E2B}"/>
              </a:ext>
            </a:extLst>
          </p:cNvPr>
          <p:cNvSpPr/>
          <p:nvPr/>
        </p:nvSpPr>
        <p:spPr>
          <a:xfrm>
            <a:off x="833925" y="3479688"/>
            <a:ext cx="43151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日，俄罗斯总统普京（右）在颁奖仪式上抚摸大力神杯。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8EC360-6B11-4045-89CD-D623CB62D01E}"/>
              </a:ext>
            </a:extLst>
          </p:cNvPr>
          <p:cNvSpPr txBox="1"/>
          <p:nvPr/>
        </p:nvSpPr>
        <p:spPr>
          <a:xfrm>
            <a:off x="786203" y="2180458"/>
            <a:ext cx="4395573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dist"/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乖，别动</a:t>
            </a:r>
          </a:p>
        </p:txBody>
      </p:sp>
    </p:spTree>
    <p:extLst>
      <p:ext uri="{BB962C8B-B14F-4D97-AF65-F5344CB8AC3E}">
        <p14:creationId xmlns:p14="http://schemas.microsoft.com/office/powerpoint/2010/main" val="144437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12192001" cy="6867728"/>
            <a:chOff x="-1" y="0"/>
            <a:chExt cx="12192001" cy="686772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F0ABA631-E651-4197-B543-1E60F8E84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57" r="10000" b="8572"/>
            <a:stretch/>
          </p:blipFill>
          <p:spPr>
            <a:xfrm>
              <a:off x="1219200" y="0"/>
              <a:ext cx="10972800" cy="686772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F0ABA631-E651-4197-B543-1E60F8E84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57" r="90209" b="8572"/>
            <a:stretch/>
          </p:blipFill>
          <p:spPr>
            <a:xfrm flipH="1">
              <a:off x="-1" y="0"/>
              <a:ext cx="1219201" cy="6867728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DE59BBF-9651-4BCD-84A4-061D833930A9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47000">
                <a:schemeClr val="tx1">
                  <a:alpha val="50000"/>
                </a:schemeClr>
              </a:gs>
              <a:gs pos="6800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BCDB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B87647F-896F-4524-BF18-C29F90A32766}"/>
              </a:ext>
            </a:extLst>
          </p:cNvPr>
          <p:cNvSpPr/>
          <p:nvPr/>
        </p:nvSpPr>
        <p:spPr>
          <a:xfrm>
            <a:off x="959552" y="2057257"/>
            <a:ext cx="47035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i="1" dirty="0">
                <a:solidFill>
                  <a:schemeClr val="bg1"/>
                </a:solidFill>
                <a:effectLst/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风一般的男子</a:t>
            </a:r>
            <a:endParaRPr lang="zh-CN" altLang="en-US" sz="6000" i="1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E70AD87-623E-4B62-AF05-86E8A740715D}"/>
              </a:ext>
            </a:extLst>
          </p:cNvPr>
          <p:cNvSpPr/>
          <p:nvPr/>
        </p:nvSpPr>
        <p:spPr>
          <a:xfrm>
            <a:off x="959552" y="3536434"/>
            <a:ext cx="5974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日，墨西哥队球员贝拉在比赛中带球突破。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0714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4"/>
          <a:stretch/>
        </p:blipFill>
        <p:spPr>
          <a:xfrm>
            <a:off x="0" y="0"/>
            <a:ext cx="8300720" cy="6871288"/>
          </a:xfrm>
          <a:prstGeom prst="rect">
            <a:avLst/>
          </a:prstGeom>
        </p:spPr>
      </p:pic>
      <p:sp>
        <p:nvSpPr>
          <p:cNvPr id="3" name="平行四边形 2"/>
          <p:cNvSpPr/>
          <p:nvPr/>
        </p:nvSpPr>
        <p:spPr>
          <a:xfrm>
            <a:off x="6405880" y="0"/>
            <a:ext cx="7747000" cy="6871288"/>
          </a:xfrm>
          <a:prstGeom prst="parallelogram">
            <a:avLst>
              <a:gd name="adj" fmla="val 25779"/>
            </a:avLst>
          </a:prstGeom>
          <a:solidFill>
            <a:srgbClr val="202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F63F4CF-E5A4-4A1F-8F80-2A0D6D1E9E2B}"/>
              </a:ext>
            </a:extLst>
          </p:cNvPr>
          <p:cNvSpPr/>
          <p:nvPr/>
        </p:nvSpPr>
        <p:spPr>
          <a:xfrm>
            <a:off x="7889241" y="4025788"/>
            <a:ext cx="357124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日，在俄罗斯世界杯足球赛八分之一决赛墨西哥队对阵巴西队的比赛中，巴西队球员内马尔（上）与队友保利尼奥庆祝进球。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8EC360-6B11-4045-89CD-D623CB62D01E}"/>
              </a:ext>
            </a:extLst>
          </p:cNvPr>
          <p:cNvSpPr txBox="1"/>
          <p:nvPr/>
        </p:nvSpPr>
        <p:spPr>
          <a:xfrm>
            <a:off x="7889240" y="1036462"/>
            <a:ext cx="3947415" cy="26568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是兄弟</a:t>
            </a:r>
            <a:endParaRPr lang="en-US" altLang="zh-CN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就来扛我</a:t>
            </a:r>
          </a:p>
        </p:txBody>
      </p:sp>
    </p:spTree>
    <p:extLst>
      <p:ext uri="{BB962C8B-B14F-4D97-AF65-F5344CB8AC3E}">
        <p14:creationId xmlns:p14="http://schemas.microsoft.com/office/powerpoint/2010/main" val="924050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64"/>
          <a:stretch/>
        </p:blipFill>
        <p:spPr>
          <a:xfrm>
            <a:off x="0" y="0"/>
            <a:ext cx="12192000" cy="68453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-723900" y="3422650"/>
            <a:ext cx="13639800" cy="6007100"/>
          </a:xfrm>
          <a:prstGeom prst="ellipse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723900" y="3765550"/>
            <a:ext cx="13639800" cy="4787900"/>
          </a:xfrm>
          <a:prstGeom prst="ellipse">
            <a:avLst/>
          </a:prstGeom>
          <a:solidFill>
            <a:srgbClr val="202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B87647F-896F-4524-BF18-C29F90A32766}"/>
              </a:ext>
            </a:extLst>
          </p:cNvPr>
          <p:cNvSpPr/>
          <p:nvPr/>
        </p:nvSpPr>
        <p:spPr>
          <a:xfrm>
            <a:off x="3237685" y="4444857"/>
            <a:ext cx="57166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不负家国不负卿</a:t>
            </a:r>
            <a:endParaRPr lang="zh-CN" altLang="en-US" sz="60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E70AD87-623E-4B62-AF05-86E8A740715D}"/>
              </a:ext>
            </a:extLst>
          </p:cNvPr>
          <p:cNvSpPr/>
          <p:nvPr/>
        </p:nvSpPr>
        <p:spPr>
          <a:xfrm>
            <a:off x="1954482" y="5924034"/>
            <a:ext cx="8283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日，克罗地亚队球员弗尔萨利科赛后趴在国旗上享受胜利的喜悦。</a:t>
            </a:r>
          </a:p>
        </p:txBody>
      </p:sp>
    </p:spTree>
    <p:extLst>
      <p:ext uri="{BB962C8B-B14F-4D97-AF65-F5344CB8AC3E}">
        <p14:creationId xmlns:p14="http://schemas.microsoft.com/office/powerpoint/2010/main" val="2107868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loli.net/2018/06/20/5b2a0687ab2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72383" y="4572000"/>
            <a:ext cx="6527260" cy="875489"/>
          </a:xfrm>
          <a:prstGeom prst="rect">
            <a:avLst/>
          </a:prstGeom>
          <a:solidFill>
            <a:srgbClr val="0A0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72639" y="4912468"/>
            <a:ext cx="9046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菜鸟逆袭记，发送“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世界杯”获取精美世界杯锦集画册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4" name="矩形 3"/>
          <p:cNvSpPr/>
          <p:nvPr/>
        </p:nvSpPr>
        <p:spPr>
          <a:xfrm>
            <a:off x="1572639" y="4912468"/>
            <a:ext cx="8972144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菜鸟逆袭记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u="sng" kern="100" dirty="0">
                <a:solidFill>
                  <a:srgbClr val="28354B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http://pptcainiao.yanj.cn</a:t>
            </a:r>
            <a:r>
              <a:rPr lang="en-US" altLang="zh-CN" u="sng" kern="100" dirty="0" smtClean="0">
                <a:solidFill>
                  <a:srgbClr val="28354B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/</a:t>
            </a:r>
            <a:endParaRPr lang="en-US" altLang="zh-CN" u="sng" kern="100" dirty="0" smtClean="0">
              <a:solidFill>
                <a:srgbClr val="28354B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28354B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 smtClean="0">
              <a:solidFill>
                <a:srgbClr val="28354B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28354B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u="sng" kern="100" dirty="0" smtClean="0">
                <a:solidFill>
                  <a:srgbClr val="28354B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u="sng" kern="100" dirty="0" smtClean="0">
                <a:solidFill>
                  <a:srgbClr val="28354B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u="sng" kern="100" dirty="0" smtClean="0">
                <a:solidFill>
                  <a:srgbClr val="28354B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u="sng" kern="100" dirty="0" smtClean="0">
                <a:solidFill>
                  <a:srgbClr val="28354B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u="sng" kern="100" dirty="0" smtClean="0">
                <a:solidFill>
                  <a:srgbClr val="28354B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328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1544A2-C06D-449F-A42B-B40E364AC0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FEB6940-0BF4-4939-A86D-7CD8F091B9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9000">
                <a:schemeClr val="tx1">
                  <a:alpha val="40000"/>
                </a:schemeClr>
              </a:gs>
              <a:gs pos="87000">
                <a:schemeClr val="tx1">
                  <a:alpha val="70000"/>
                </a:schemeClr>
              </a:gs>
              <a:gs pos="100000">
                <a:schemeClr val="tx1">
                  <a:alpha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A9E42B7-BF93-433A-8CA2-1EAA53436AB3}"/>
              </a:ext>
            </a:extLst>
          </p:cNvPr>
          <p:cNvSpPr/>
          <p:nvPr/>
        </p:nvSpPr>
        <p:spPr>
          <a:xfrm>
            <a:off x="5485312" y="5646182"/>
            <a:ext cx="5282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日，法国队球员在颁奖仪式上庆祝。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6407950-643B-4F75-AE02-FC66876B7986}"/>
              </a:ext>
            </a:extLst>
          </p:cNvPr>
          <p:cNvSpPr/>
          <p:nvPr/>
        </p:nvSpPr>
        <p:spPr>
          <a:xfrm flipH="1">
            <a:off x="723900" y="5092184"/>
            <a:ext cx="52197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i="0" dirty="0">
                <a:solidFill>
                  <a:schemeClr val="bg1"/>
                </a:solidFill>
                <a:effectLst/>
                <a:latin typeface="造字工房力黑（非商用）常规体" pitchFamily="2" charset="-122"/>
                <a:ea typeface="造字工房力黑（非商用）常规体" pitchFamily="2" charset="-122"/>
              </a:rPr>
              <a:t>进击的诸神</a:t>
            </a:r>
            <a:endParaRPr lang="zh-CN" altLang="en-US" sz="6600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85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A05124F-A61E-4757-91FD-71038F23A6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43"/>
          <a:stretch/>
        </p:blipFill>
        <p:spPr>
          <a:xfrm>
            <a:off x="0" y="0"/>
            <a:ext cx="12202917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8980EE8-4B53-4C85-8F62-4AB8DE0964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9000">
                <a:schemeClr val="tx1">
                  <a:alpha val="40000"/>
                </a:schemeClr>
              </a:gs>
              <a:gs pos="87000">
                <a:schemeClr val="tx1">
                  <a:alpha val="70000"/>
                </a:schemeClr>
              </a:gs>
              <a:gs pos="100000">
                <a:schemeClr val="tx1">
                  <a:alpha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92FCC7-0D20-415E-8A70-1A19A667B047}"/>
              </a:ext>
            </a:extLst>
          </p:cNvPr>
          <p:cNvSpPr/>
          <p:nvPr/>
        </p:nvSpPr>
        <p:spPr>
          <a:xfrm>
            <a:off x="2701518" y="5893832"/>
            <a:ext cx="5282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日，法国队球员在颁奖仪式上庆祝。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5515A69-58A9-4E14-9F80-501E541A05F6}"/>
              </a:ext>
            </a:extLst>
          </p:cNvPr>
          <p:cNvSpPr/>
          <p:nvPr/>
        </p:nvSpPr>
        <p:spPr>
          <a:xfrm flipH="1">
            <a:off x="7994650" y="5339834"/>
            <a:ext cx="39052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雨中豪情</a:t>
            </a:r>
          </a:p>
        </p:txBody>
      </p:sp>
    </p:spTree>
    <p:extLst>
      <p:ext uri="{BB962C8B-B14F-4D97-AF65-F5344CB8AC3E}">
        <p14:creationId xmlns:p14="http://schemas.microsoft.com/office/powerpoint/2010/main" val="25957490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3E3D66C-89E2-4FA0-8F48-C189A0F0A026}"/>
              </a:ext>
            </a:extLst>
          </p:cNvPr>
          <p:cNvGrpSpPr/>
          <p:nvPr/>
        </p:nvGrpSpPr>
        <p:grpSpPr>
          <a:xfrm>
            <a:off x="0" y="-15435"/>
            <a:ext cx="12192000" cy="6873434"/>
            <a:chOff x="0" y="-7717"/>
            <a:chExt cx="12192000" cy="687343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FC644689-EA8D-490D-A130-FA9409A27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750" y="-7717"/>
              <a:ext cx="10382250" cy="6873434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E10E8C4-AAAC-4E7A-8604-BED8EAA6F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422"/>
            <a:stretch/>
          </p:blipFill>
          <p:spPr>
            <a:xfrm flipH="1">
              <a:off x="0" y="-7717"/>
              <a:ext cx="1809750" cy="6873434"/>
            </a:xfrm>
            <a:prstGeom prst="rect">
              <a:avLst/>
            </a:prstGeom>
          </p:spPr>
        </p:pic>
      </p:grpSp>
      <p:sp>
        <p:nvSpPr>
          <p:cNvPr id="6" name="任意多边形 5"/>
          <p:cNvSpPr/>
          <p:nvPr/>
        </p:nvSpPr>
        <p:spPr>
          <a:xfrm>
            <a:off x="-28222" y="-50800"/>
            <a:ext cx="4066822" cy="6946900"/>
          </a:xfrm>
          <a:custGeom>
            <a:avLst/>
            <a:gdLst>
              <a:gd name="connsiteX0" fmla="*/ 28222 w 4066822"/>
              <a:gd name="connsiteY0" fmla="*/ 0 h 6946900"/>
              <a:gd name="connsiteX1" fmla="*/ 4066822 w 4066822"/>
              <a:gd name="connsiteY1" fmla="*/ 50800 h 6946900"/>
              <a:gd name="connsiteX2" fmla="*/ 2720622 w 4066822"/>
              <a:gd name="connsiteY2" fmla="*/ 6946900 h 6946900"/>
              <a:gd name="connsiteX3" fmla="*/ 2822 w 4066822"/>
              <a:gd name="connsiteY3" fmla="*/ 6908800 h 6946900"/>
              <a:gd name="connsiteX4" fmla="*/ 28222 w 4066822"/>
              <a:gd name="connsiteY4" fmla="*/ 0 h 694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6822" h="6946900">
                <a:moveTo>
                  <a:pt x="28222" y="0"/>
                </a:moveTo>
                <a:lnTo>
                  <a:pt x="4066822" y="50800"/>
                </a:lnTo>
                <a:lnTo>
                  <a:pt x="2720622" y="6946900"/>
                </a:lnTo>
                <a:lnTo>
                  <a:pt x="2822" y="6908800"/>
                </a:lnTo>
                <a:cubicBezTo>
                  <a:pt x="-1411" y="4610100"/>
                  <a:pt x="-5645" y="2311400"/>
                  <a:pt x="28222" y="0"/>
                </a:cubicBezTo>
                <a:close/>
              </a:path>
            </a:pathLst>
          </a:custGeom>
          <a:solidFill>
            <a:srgbClr val="202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5B11981-C25F-4226-B91E-7B69F43B98F2}"/>
              </a:ext>
            </a:extLst>
          </p:cNvPr>
          <p:cNvSpPr/>
          <p:nvPr/>
        </p:nvSpPr>
        <p:spPr>
          <a:xfrm>
            <a:off x="454026" y="4875447"/>
            <a:ext cx="20605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日，法国队球员门迪手捧大力神杯庆祝。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5515A69-58A9-4E14-9F80-501E541A05F6}"/>
              </a:ext>
            </a:extLst>
          </p:cNvPr>
          <p:cNvSpPr/>
          <p:nvPr/>
        </p:nvSpPr>
        <p:spPr>
          <a:xfrm flipH="1">
            <a:off x="454026" y="555865"/>
            <a:ext cx="3905250" cy="3977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兴奋的</a:t>
            </a:r>
            <a:endParaRPr lang="en-US" altLang="zh-CN" sz="6600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像个</a:t>
            </a:r>
            <a:endParaRPr lang="en-US" altLang="zh-CN" sz="6600" dirty="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孩子</a:t>
            </a:r>
          </a:p>
        </p:txBody>
      </p:sp>
    </p:spTree>
    <p:extLst>
      <p:ext uri="{BB962C8B-B14F-4D97-AF65-F5344CB8AC3E}">
        <p14:creationId xmlns:p14="http://schemas.microsoft.com/office/powerpoint/2010/main" val="334637103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7BD2178-DF3C-4D52-993A-C2206DCD31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0"/>
          <a:stretch/>
        </p:blipFill>
        <p:spPr>
          <a:xfrm>
            <a:off x="762001" y="0"/>
            <a:ext cx="11430000" cy="6858000"/>
          </a:xfrm>
          <a:prstGeom prst="rect">
            <a:avLst/>
          </a:prstGeom>
        </p:spPr>
      </p:pic>
      <p:sp>
        <p:nvSpPr>
          <p:cNvPr id="3" name="流程图: 手动输入 2">
            <a:extLst>
              <a:ext uri="{FF2B5EF4-FFF2-40B4-BE49-F238E27FC236}">
                <a16:creationId xmlns:a16="http://schemas.microsoft.com/office/drawing/2014/main" xmlns="" id="{D08A0243-A497-4D87-9DFB-E44CBCC576A7}"/>
              </a:ext>
            </a:extLst>
          </p:cNvPr>
          <p:cNvSpPr/>
          <p:nvPr/>
        </p:nvSpPr>
        <p:spPr>
          <a:xfrm rot="5400000">
            <a:off x="12031" y="-12029"/>
            <a:ext cx="6858003" cy="6882065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1FE81BF-ADD4-4CD8-9AF2-15B0909AF417}"/>
              </a:ext>
            </a:extLst>
          </p:cNvPr>
          <p:cNvSpPr/>
          <p:nvPr/>
        </p:nvSpPr>
        <p:spPr>
          <a:xfrm flipH="1">
            <a:off x="980575" y="2044188"/>
            <a:ext cx="36716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一声叹</a:t>
            </a:r>
            <a:r>
              <a:rPr lang="en-US" altLang="zh-CN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C</a:t>
            </a:r>
            <a:endParaRPr lang="zh-CN" alt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DEA633-837F-4AB0-8974-672F2E6216A1}"/>
              </a:ext>
            </a:extLst>
          </p:cNvPr>
          <p:cNvSpPr/>
          <p:nvPr/>
        </p:nvSpPr>
        <p:spPr>
          <a:xfrm>
            <a:off x="1010652" y="3204231"/>
            <a:ext cx="3721770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日，葡萄牙队球员克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罗纳尔多在葡萄牙队对阵乌拉圭队的八分之一决赛中。最终葡萄牙队以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不敌乌拉圭队，无缘八强。</a:t>
            </a:r>
          </a:p>
        </p:txBody>
      </p:sp>
    </p:spTree>
    <p:extLst>
      <p:ext uri="{BB962C8B-B14F-4D97-AF65-F5344CB8AC3E}">
        <p14:creationId xmlns:p14="http://schemas.microsoft.com/office/powerpoint/2010/main" val="1429223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03353AC-7A6C-4963-9B24-0A9591424D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3" b="5164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DE59BBF-9651-4BCD-84A4-061D833930A9}"/>
              </a:ext>
            </a:extLst>
          </p:cNvPr>
          <p:cNvSpPr/>
          <p:nvPr/>
        </p:nvSpPr>
        <p:spPr>
          <a:xfrm>
            <a:off x="-1" y="0"/>
            <a:ext cx="6400801" cy="6858000"/>
          </a:xfrm>
          <a:prstGeom prst="rect">
            <a:avLst/>
          </a:prstGeom>
          <a:gradFill flip="none" rotWithShape="1">
            <a:gsLst>
              <a:gs pos="0">
                <a:srgbClr val="85BCDB"/>
              </a:gs>
              <a:gs pos="71000">
                <a:srgbClr val="85BCDB">
                  <a:alpha val="80000"/>
                </a:srgbClr>
              </a:gs>
              <a:gs pos="89000">
                <a:srgbClr val="85BCDB">
                  <a:alpha val="40000"/>
                </a:srgbClr>
              </a:gs>
              <a:gs pos="100000">
                <a:srgbClr val="85BCD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BCDB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F63F4CF-E5A4-4A1F-8F80-2A0D6D1E9E2B}"/>
              </a:ext>
            </a:extLst>
          </p:cNvPr>
          <p:cNvSpPr/>
          <p:nvPr/>
        </p:nvSpPr>
        <p:spPr>
          <a:xfrm>
            <a:off x="1158603" y="2674619"/>
            <a:ext cx="4315193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日，阿根廷队球员梅西（前）在阿根廷队对阵法国队的八分之一决赛中。最终阿根廷队以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不敌法国队，被淘汰出局。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28EC360-6B11-4045-89CD-D623CB62D01E}"/>
              </a:ext>
            </a:extLst>
          </p:cNvPr>
          <p:cNvSpPr txBox="1"/>
          <p:nvPr/>
        </p:nvSpPr>
        <p:spPr>
          <a:xfrm>
            <a:off x="1110881" y="1375389"/>
            <a:ext cx="4395573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dist"/>
            <a:r>
              <a:rPr lang="zh-CN" altLang="en-US" sz="6600" b="1" dirty="0">
                <a:solidFill>
                  <a:srgbClr val="032A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梅有心情</a:t>
            </a:r>
          </a:p>
        </p:txBody>
      </p:sp>
    </p:spTree>
    <p:extLst>
      <p:ext uri="{BB962C8B-B14F-4D97-AF65-F5344CB8AC3E}">
        <p14:creationId xmlns:p14="http://schemas.microsoft.com/office/powerpoint/2010/main" val="2252526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2" b="11705"/>
          <a:stretch/>
        </p:blipFill>
        <p:spPr>
          <a:xfrm>
            <a:off x="0" y="0"/>
            <a:ext cx="12192000" cy="68961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DE59BBF-9651-4BCD-84A4-061D833930A9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47000">
                <a:schemeClr val="tx1">
                  <a:alpha val="50000"/>
                </a:schemeClr>
              </a:gs>
              <a:gs pos="6800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BCDB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F63F4CF-E5A4-4A1F-8F80-2A0D6D1E9E2B}"/>
              </a:ext>
            </a:extLst>
          </p:cNvPr>
          <p:cNvSpPr/>
          <p:nvPr/>
        </p:nvSpPr>
        <p:spPr>
          <a:xfrm>
            <a:off x="1158603" y="2807969"/>
            <a:ext cx="43478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日，德国队球员穆勒在赛后哭泣。当日，在喀山进行的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俄罗斯世界杯足球赛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组小组赛中，德国队以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不敌韩国队，位列小组第四，遭淘汰。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28EC360-6B11-4045-89CD-D623CB62D01E}"/>
              </a:ext>
            </a:extLst>
          </p:cNvPr>
          <p:cNvSpPr txBox="1"/>
          <p:nvPr/>
        </p:nvSpPr>
        <p:spPr>
          <a:xfrm>
            <a:off x="1110881" y="1508739"/>
            <a:ext cx="4395573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dist"/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有缘无分</a:t>
            </a:r>
          </a:p>
        </p:txBody>
      </p:sp>
    </p:spTree>
    <p:extLst>
      <p:ext uri="{BB962C8B-B14F-4D97-AF65-F5344CB8AC3E}">
        <p14:creationId xmlns:p14="http://schemas.microsoft.com/office/powerpoint/2010/main" val="789403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D9EEA1E-B37B-4773-B144-BAC41A6B8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0" b="120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xmlns="" id="{3732BF48-5D4C-447B-B0D0-AF259B135BAD}"/>
              </a:ext>
            </a:extLst>
          </p:cNvPr>
          <p:cNvSpPr/>
          <p:nvPr/>
        </p:nvSpPr>
        <p:spPr>
          <a:xfrm>
            <a:off x="-3396342" y="-2267618"/>
            <a:ext cx="9765632" cy="11393237"/>
          </a:xfrm>
          <a:prstGeom prst="ellipse">
            <a:avLst/>
          </a:prstGeom>
          <a:solidFill>
            <a:srgbClr val="0B1F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B290EF93-DC9E-4C04-BC30-40E07DF42D33}"/>
              </a:ext>
            </a:extLst>
          </p:cNvPr>
          <p:cNvSpPr/>
          <p:nvPr/>
        </p:nvSpPr>
        <p:spPr>
          <a:xfrm>
            <a:off x="-2245608" y="-1032377"/>
            <a:ext cx="7732582" cy="9021345"/>
          </a:xfrm>
          <a:prstGeom prst="ellipse">
            <a:avLst/>
          </a:prstGeom>
          <a:solidFill>
            <a:srgbClr val="0B1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EE64188-7D4B-460D-BB48-90D544273074}"/>
              </a:ext>
            </a:extLst>
          </p:cNvPr>
          <p:cNvSpPr/>
          <p:nvPr/>
        </p:nvSpPr>
        <p:spPr>
          <a:xfrm flipH="1">
            <a:off x="1020916" y="1658703"/>
            <a:ext cx="36716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这样的球迷顶呱呱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665E702-0890-4C8C-9EA0-216840B728DA}"/>
              </a:ext>
            </a:extLst>
          </p:cNvPr>
          <p:cNvSpPr/>
          <p:nvPr/>
        </p:nvSpPr>
        <p:spPr>
          <a:xfrm>
            <a:off x="1010652" y="3813828"/>
            <a:ext cx="372177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日，日本队球迷在比赛结束后清理垃圾（总感觉哪里不对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5933798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55A64AB-30C1-4982-B4C3-C92800519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3"/>
          <a:stretch/>
        </p:blipFill>
        <p:spPr>
          <a:xfrm>
            <a:off x="0" y="0"/>
            <a:ext cx="12227696" cy="6858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B1816E7B-A100-49E3-A241-F9FD3B6CFAA4}"/>
              </a:ext>
            </a:extLst>
          </p:cNvPr>
          <p:cNvSpPr/>
          <p:nvPr/>
        </p:nvSpPr>
        <p:spPr>
          <a:xfrm flipH="1">
            <a:off x="0" y="4625788"/>
            <a:ext cx="12192000" cy="2232212"/>
          </a:xfrm>
          <a:custGeom>
            <a:avLst/>
            <a:gdLst/>
            <a:ahLst/>
            <a:cxnLst/>
            <a:rect l="l" t="t" r="r" b="b"/>
            <a:pathLst>
              <a:path w="12192000" h="2232212">
                <a:moveTo>
                  <a:pt x="7850027" y="1171809"/>
                </a:moveTo>
                <a:lnTo>
                  <a:pt x="7851733" y="1172982"/>
                </a:lnTo>
                <a:lnTo>
                  <a:pt x="7852764" y="1172975"/>
                </a:lnTo>
                <a:close/>
                <a:moveTo>
                  <a:pt x="9535868" y="1110983"/>
                </a:moveTo>
                <a:lnTo>
                  <a:pt x="9535287" y="1111354"/>
                </a:lnTo>
                <a:lnTo>
                  <a:pt x="9536147" y="1111219"/>
                </a:lnTo>
                <a:close/>
                <a:moveTo>
                  <a:pt x="11159925" y="1108960"/>
                </a:moveTo>
                <a:lnTo>
                  <a:pt x="11159777" y="1109011"/>
                </a:lnTo>
                <a:lnTo>
                  <a:pt x="11161991" y="1112592"/>
                </a:lnTo>
                <a:lnTo>
                  <a:pt x="11161991" y="1111061"/>
                </a:lnTo>
                <a:close/>
                <a:moveTo>
                  <a:pt x="8013449" y="1104452"/>
                </a:moveTo>
                <a:lnTo>
                  <a:pt x="8013532" y="1111354"/>
                </a:lnTo>
                <a:lnTo>
                  <a:pt x="8014785" y="1111354"/>
                </a:lnTo>
                <a:lnTo>
                  <a:pt x="8013986" y="1109390"/>
                </a:lnTo>
                <a:close/>
                <a:moveTo>
                  <a:pt x="9551226" y="1101165"/>
                </a:moveTo>
                <a:lnTo>
                  <a:pt x="9540852" y="1107796"/>
                </a:lnTo>
                <a:lnTo>
                  <a:pt x="9544651" y="1106914"/>
                </a:lnTo>
                <a:lnTo>
                  <a:pt x="9544651" y="1109879"/>
                </a:lnTo>
                <a:lnTo>
                  <a:pt x="9546498" y="1109588"/>
                </a:lnTo>
                <a:lnTo>
                  <a:pt x="9547648" y="1108758"/>
                </a:lnTo>
                <a:lnTo>
                  <a:pt x="9548707" y="1107802"/>
                </a:lnTo>
                <a:lnTo>
                  <a:pt x="9550911" y="1101993"/>
                </a:lnTo>
                <a:lnTo>
                  <a:pt x="9550911" y="1101479"/>
                </a:lnTo>
                <a:lnTo>
                  <a:pt x="9551176" y="1101296"/>
                </a:lnTo>
                <a:close/>
                <a:moveTo>
                  <a:pt x="10216406" y="1070011"/>
                </a:moveTo>
                <a:lnTo>
                  <a:pt x="10215162" y="1072705"/>
                </a:lnTo>
                <a:lnTo>
                  <a:pt x="10216406" y="1072705"/>
                </a:lnTo>
                <a:close/>
                <a:moveTo>
                  <a:pt x="11169587" y="1014061"/>
                </a:moveTo>
                <a:lnTo>
                  <a:pt x="11161991" y="1025609"/>
                </a:lnTo>
                <a:lnTo>
                  <a:pt x="11184168" y="1058909"/>
                </a:lnTo>
                <a:lnTo>
                  <a:pt x="11178192" y="1035621"/>
                </a:lnTo>
                <a:close/>
                <a:moveTo>
                  <a:pt x="10401160" y="1010427"/>
                </a:moveTo>
                <a:lnTo>
                  <a:pt x="10402749" y="1010969"/>
                </a:lnTo>
                <a:lnTo>
                  <a:pt x="10402749" y="1010581"/>
                </a:lnTo>
                <a:close/>
                <a:moveTo>
                  <a:pt x="10411327" y="1009794"/>
                </a:moveTo>
                <a:lnTo>
                  <a:pt x="10411264" y="1009802"/>
                </a:lnTo>
                <a:lnTo>
                  <a:pt x="10411224" y="1009934"/>
                </a:lnTo>
                <a:close/>
                <a:moveTo>
                  <a:pt x="10247183" y="1002043"/>
                </a:moveTo>
                <a:lnTo>
                  <a:pt x="10246124" y="1003302"/>
                </a:lnTo>
                <a:lnTo>
                  <a:pt x="10247266" y="1003105"/>
                </a:lnTo>
                <a:close/>
                <a:moveTo>
                  <a:pt x="10621794" y="997555"/>
                </a:moveTo>
                <a:lnTo>
                  <a:pt x="10621192" y="997683"/>
                </a:lnTo>
                <a:lnTo>
                  <a:pt x="10621701" y="998074"/>
                </a:lnTo>
                <a:cubicBezTo>
                  <a:pt x="10622036" y="998232"/>
                  <a:pt x="10622067" y="998060"/>
                  <a:pt x="10621794" y="997555"/>
                </a:cubicBezTo>
                <a:close/>
                <a:moveTo>
                  <a:pt x="9439077" y="994268"/>
                </a:moveTo>
                <a:lnTo>
                  <a:pt x="9439707" y="997058"/>
                </a:lnTo>
                <a:lnTo>
                  <a:pt x="9443517" y="997058"/>
                </a:lnTo>
                <a:cubicBezTo>
                  <a:pt x="9443927" y="997202"/>
                  <a:pt x="9444105" y="997687"/>
                  <a:pt x="9444050" y="998512"/>
                </a:cubicBezTo>
                <a:lnTo>
                  <a:pt x="9443432" y="1001017"/>
                </a:lnTo>
                <a:lnTo>
                  <a:pt x="9452554" y="997647"/>
                </a:lnTo>
                <a:lnTo>
                  <a:pt x="9452868" y="996468"/>
                </a:lnTo>
                <a:close/>
                <a:moveTo>
                  <a:pt x="7814932" y="979103"/>
                </a:moveTo>
                <a:lnTo>
                  <a:pt x="7811236" y="982099"/>
                </a:lnTo>
                <a:lnTo>
                  <a:pt x="7815005" y="985863"/>
                </a:lnTo>
                <a:close/>
                <a:moveTo>
                  <a:pt x="10330572" y="972894"/>
                </a:moveTo>
                <a:cubicBezTo>
                  <a:pt x="10331209" y="972344"/>
                  <a:pt x="10330052" y="972615"/>
                  <a:pt x="10327101" y="973706"/>
                </a:cubicBezTo>
                <a:lnTo>
                  <a:pt x="10328753" y="985826"/>
                </a:lnTo>
                <a:lnTo>
                  <a:pt x="10331466" y="985494"/>
                </a:lnTo>
                <a:close/>
                <a:moveTo>
                  <a:pt x="11041618" y="943282"/>
                </a:moveTo>
                <a:lnTo>
                  <a:pt x="11066607" y="978146"/>
                </a:lnTo>
                <a:lnTo>
                  <a:pt x="11047014" y="974335"/>
                </a:lnTo>
                <a:close/>
                <a:moveTo>
                  <a:pt x="8890879" y="939733"/>
                </a:moveTo>
                <a:cubicBezTo>
                  <a:pt x="8890811" y="939331"/>
                  <a:pt x="8890708" y="939545"/>
                  <a:pt x="8890570" y="940374"/>
                </a:cubicBezTo>
                <a:lnTo>
                  <a:pt x="8890980" y="942789"/>
                </a:lnTo>
                <a:lnTo>
                  <a:pt x="8890983" y="942784"/>
                </a:lnTo>
                <a:cubicBezTo>
                  <a:pt x="8890983" y="941151"/>
                  <a:pt x="8890948" y="940134"/>
                  <a:pt x="8890879" y="939733"/>
                </a:cubicBezTo>
                <a:close/>
                <a:moveTo>
                  <a:pt x="11172678" y="929569"/>
                </a:moveTo>
                <a:lnTo>
                  <a:pt x="11168900" y="938284"/>
                </a:lnTo>
                <a:lnTo>
                  <a:pt x="11172678" y="938672"/>
                </a:lnTo>
                <a:close/>
                <a:moveTo>
                  <a:pt x="7907600" y="927985"/>
                </a:moveTo>
                <a:lnTo>
                  <a:pt x="7907351" y="928810"/>
                </a:lnTo>
                <a:cubicBezTo>
                  <a:pt x="7902724" y="928810"/>
                  <a:pt x="7900343" y="928672"/>
                  <a:pt x="7900207" y="928397"/>
                </a:cubicBezTo>
                <a:cubicBezTo>
                  <a:pt x="7900072" y="928122"/>
                  <a:pt x="7898188" y="928594"/>
                  <a:pt x="7894556" y="929812"/>
                </a:cubicBezTo>
                <a:cubicBezTo>
                  <a:pt x="7890923" y="931030"/>
                  <a:pt x="7885658" y="932852"/>
                  <a:pt x="7878761" y="935280"/>
                </a:cubicBezTo>
                <a:cubicBezTo>
                  <a:pt x="7878246" y="936118"/>
                  <a:pt x="7878399" y="938109"/>
                  <a:pt x="7879219" y="941252"/>
                </a:cubicBezTo>
                <a:cubicBezTo>
                  <a:pt x="7880040" y="944395"/>
                  <a:pt x="7880176" y="951304"/>
                  <a:pt x="7879625" y="961978"/>
                </a:cubicBezTo>
                <a:cubicBezTo>
                  <a:pt x="7879075" y="972652"/>
                  <a:pt x="7879213" y="983664"/>
                  <a:pt x="7880038" y="995015"/>
                </a:cubicBezTo>
                <a:cubicBezTo>
                  <a:pt x="7880863" y="1006365"/>
                  <a:pt x="7881275" y="1015638"/>
                  <a:pt x="7881275" y="1022832"/>
                </a:cubicBezTo>
                <a:cubicBezTo>
                  <a:pt x="7881275" y="1030027"/>
                  <a:pt x="7881280" y="1035034"/>
                  <a:pt x="7881289" y="1037854"/>
                </a:cubicBezTo>
                <a:lnTo>
                  <a:pt x="7931437" y="1010718"/>
                </a:lnTo>
                <a:lnTo>
                  <a:pt x="7893460" y="1053745"/>
                </a:lnTo>
                <a:lnTo>
                  <a:pt x="7898650" y="1051898"/>
                </a:lnTo>
                <a:cubicBezTo>
                  <a:pt x="7901731" y="1050878"/>
                  <a:pt x="7906081" y="1049484"/>
                  <a:pt x="7911699" y="1047716"/>
                </a:cubicBezTo>
                <a:lnTo>
                  <a:pt x="7901013" y="1060879"/>
                </a:lnTo>
                <a:lnTo>
                  <a:pt x="7920122" y="1055474"/>
                </a:lnTo>
                <a:lnTo>
                  <a:pt x="7929737" y="1047680"/>
                </a:lnTo>
                <a:cubicBezTo>
                  <a:pt x="7934982" y="1043601"/>
                  <a:pt x="7941198" y="1038907"/>
                  <a:pt x="7948384" y="1033598"/>
                </a:cubicBezTo>
                <a:cubicBezTo>
                  <a:pt x="7946192" y="1032760"/>
                  <a:pt x="7945097" y="1031123"/>
                  <a:pt x="7945097" y="1028687"/>
                </a:cubicBezTo>
                <a:lnTo>
                  <a:pt x="7939963" y="1024286"/>
                </a:lnTo>
                <a:cubicBezTo>
                  <a:pt x="7936845" y="1006723"/>
                  <a:pt x="7933041" y="990053"/>
                  <a:pt x="7928548" y="974276"/>
                </a:cubicBezTo>
                <a:lnTo>
                  <a:pt x="7913476" y="930965"/>
                </a:lnTo>
                <a:close/>
                <a:moveTo>
                  <a:pt x="11055507" y="908608"/>
                </a:moveTo>
                <a:lnTo>
                  <a:pt x="11055856" y="909828"/>
                </a:lnTo>
                <a:lnTo>
                  <a:pt x="11055817" y="908780"/>
                </a:lnTo>
                <a:cubicBezTo>
                  <a:pt x="11055748" y="908292"/>
                  <a:pt x="11055645" y="908235"/>
                  <a:pt x="11055507" y="908608"/>
                </a:cubicBezTo>
                <a:close/>
                <a:moveTo>
                  <a:pt x="11116560" y="902486"/>
                </a:moveTo>
                <a:lnTo>
                  <a:pt x="11109355" y="904371"/>
                </a:lnTo>
                <a:cubicBezTo>
                  <a:pt x="11125412" y="946019"/>
                  <a:pt x="11135234" y="969740"/>
                  <a:pt x="11138823" y="975533"/>
                </a:cubicBezTo>
                <a:cubicBezTo>
                  <a:pt x="11142412" y="981326"/>
                  <a:pt x="11144437" y="987021"/>
                  <a:pt x="11144900" y="992618"/>
                </a:cubicBezTo>
                <a:lnTo>
                  <a:pt x="11157552" y="974518"/>
                </a:lnTo>
                <a:cubicBezTo>
                  <a:pt x="11154155" y="966311"/>
                  <a:pt x="11149248" y="954185"/>
                  <a:pt x="11142831" y="938141"/>
                </a:cubicBezTo>
                <a:cubicBezTo>
                  <a:pt x="11136413" y="922098"/>
                  <a:pt x="11132718" y="913428"/>
                  <a:pt x="11131744" y="912131"/>
                </a:cubicBezTo>
                <a:cubicBezTo>
                  <a:pt x="11130771" y="910834"/>
                  <a:pt x="11130131" y="909579"/>
                  <a:pt x="11129825" y="908366"/>
                </a:cubicBezTo>
                <a:close/>
                <a:moveTo>
                  <a:pt x="10432740" y="898803"/>
                </a:moveTo>
                <a:lnTo>
                  <a:pt x="10427378" y="903310"/>
                </a:lnTo>
                <a:lnTo>
                  <a:pt x="10435163" y="903310"/>
                </a:lnTo>
                <a:lnTo>
                  <a:pt x="10437131" y="902345"/>
                </a:lnTo>
                <a:close/>
                <a:moveTo>
                  <a:pt x="10441256" y="891644"/>
                </a:moveTo>
                <a:lnTo>
                  <a:pt x="10438919" y="893609"/>
                </a:lnTo>
                <a:lnTo>
                  <a:pt x="10441837" y="892822"/>
                </a:lnTo>
                <a:close/>
                <a:moveTo>
                  <a:pt x="8765658" y="872074"/>
                </a:moveTo>
                <a:cubicBezTo>
                  <a:pt x="8763144" y="930897"/>
                  <a:pt x="8762838" y="969360"/>
                  <a:pt x="8764742" y="987464"/>
                </a:cubicBezTo>
                <a:cubicBezTo>
                  <a:pt x="8766645" y="1005568"/>
                  <a:pt x="8769081" y="1019213"/>
                  <a:pt x="8772050" y="1028399"/>
                </a:cubicBezTo>
                <a:cubicBezTo>
                  <a:pt x="8775018" y="1037584"/>
                  <a:pt x="8778411" y="1050327"/>
                  <a:pt x="8782226" y="1066628"/>
                </a:cubicBezTo>
                <a:cubicBezTo>
                  <a:pt x="8785806" y="1063127"/>
                  <a:pt x="8789691" y="1059925"/>
                  <a:pt x="8793883" y="1057022"/>
                </a:cubicBezTo>
                <a:cubicBezTo>
                  <a:pt x="8798073" y="1054119"/>
                  <a:pt x="8801640" y="1052667"/>
                  <a:pt x="8804583" y="1052667"/>
                </a:cubicBezTo>
                <a:cubicBezTo>
                  <a:pt x="8807525" y="1052667"/>
                  <a:pt x="8810107" y="1051111"/>
                  <a:pt x="8812329" y="1047998"/>
                </a:cubicBezTo>
                <a:cubicBezTo>
                  <a:pt x="8814551" y="1044885"/>
                  <a:pt x="8817503" y="1042255"/>
                  <a:pt x="8821183" y="1040107"/>
                </a:cubicBezTo>
                <a:cubicBezTo>
                  <a:pt x="8824863" y="1037959"/>
                  <a:pt x="8828689" y="1035122"/>
                  <a:pt x="8832662" y="1031594"/>
                </a:cubicBezTo>
                <a:lnTo>
                  <a:pt x="8841241" y="1021117"/>
                </a:lnTo>
                <a:lnTo>
                  <a:pt x="8844004" y="1020187"/>
                </a:lnTo>
                <a:cubicBezTo>
                  <a:pt x="8845209" y="1018982"/>
                  <a:pt x="8846034" y="1017781"/>
                  <a:pt x="8846479" y="1016585"/>
                </a:cubicBezTo>
                <a:cubicBezTo>
                  <a:pt x="8846925" y="1015389"/>
                  <a:pt x="8846901" y="1009192"/>
                  <a:pt x="8846407" y="997994"/>
                </a:cubicBezTo>
                <a:cubicBezTo>
                  <a:pt x="8845914" y="986796"/>
                  <a:pt x="8844768" y="979403"/>
                  <a:pt x="8842969" y="975815"/>
                </a:cubicBezTo>
                <a:cubicBezTo>
                  <a:pt x="8841171" y="972226"/>
                  <a:pt x="8839254" y="966232"/>
                  <a:pt x="8837220" y="957833"/>
                </a:cubicBezTo>
                <a:lnTo>
                  <a:pt x="8839682" y="955095"/>
                </a:lnTo>
                <a:lnTo>
                  <a:pt x="8835570" y="946831"/>
                </a:lnTo>
                <a:lnTo>
                  <a:pt x="8837220" y="943007"/>
                </a:lnTo>
                <a:cubicBezTo>
                  <a:pt x="8833186" y="930993"/>
                  <a:pt x="8828126" y="919140"/>
                  <a:pt x="8822040" y="907449"/>
                </a:cubicBezTo>
                <a:cubicBezTo>
                  <a:pt x="8813519" y="901765"/>
                  <a:pt x="8800966" y="894448"/>
                  <a:pt x="8784381" y="885499"/>
                </a:cubicBezTo>
                <a:cubicBezTo>
                  <a:pt x="8767796" y="876549"/>
                  <a:pt x="8761555" y="872074"/>
                  <a:pt x="8765658" y="872074"/>
                </a:cubicBezTo>
                <a:close/>
                <a:moveTo>
                  <a:pt x="11015372" y="872074"/>
                </a:moveTo>
                <a:cubicBezTo>
                  <a:pt x="11010945" y="875357"/>
                  <a:pt x="11005296" y="875357"/>
                  <a:pt x="10998424" y="872074"/>
                </a:cubicBezTo>
                <a:cubicBezTo>
                  <a:pt x="10987571" y="873166"/>
                  <a:pt x="10979556" y="873574"/>
                  <a:pt x="10974379" y="873299"/>
                </a:cubicBezTo>
                <a:cubicBezTo>
                  <a:pt x="10969201" y="873024"/>
                  <a:pt x="10964977" y="873842"/>
                  <a:pt x="10961707" y="875754"/>
                </a:cubicBezTo>
                <a:cubicBezTo>
                  <a:pt x="10958438" y="877667"/>
                  <a:pt x="10954755" y="879413"/>
                  <a:pt x="10950660" y="880993"/>
                </a:cubicBezTo>
                <a:cubicBezTo>
                  <a:pt x="10950660" y="883578"/>
                  <a:pt x="10950523" y="886784"/>
                  <a:pt x="10950248" y="890613"/>
                </a:cubicBezTo>
                <a:cubicBezTo>
                  <a:pt x="10949973" y="894441"/>
                  <a:pt x="10952690" y="905401"/>
                  <a:pt x="10958400" y="923493"/>
                </a:cubicBezTo>
                <a:cubicBezTo>
                  <a:pt x="10964111" y="941584"/>
                  <a:pt x="10981342" y="980185"/>
                  <a:pt x="11010094" y="1039295"/>
                </a:cubicBezTo>
                <a:cubicBezTo>
                  <a:pt x="11014791" y="1043128"/>
                  <a:pt x="11018755" y="1046315"/>
                  <a:pt x="11021986" y="1048856"/>
                </a:cubicBezTo>
                <a:cubicBezTo>
                  <a:pt x="11025216" y="1051397"/>
                  <a:pt x="11028146" y="1052667"/>
                  <a:pt x="11030774" y="1052667"/>
                </a:cubicBezTo>
                <a:lnTo>
                  <a:pt x="11042993" y="1072391"/>
                </a:lnTo>
                <a:cubicBezTo>
                  <a:pt x="11064542" y="1060237"/>
                  <a:pt x="11085187" y="1045080"/>
                  <a:pt x="11104928" y="1026919"/>
                </a:cubicBezTo>
                <a:cubicBezTo>
                  <a:pt x="11102309" y="1020143"/>
                  <a:pt x="11100488" y="1015433"/>
                  <a:pt x="11099467" y="1012787"/>
                </a:cubicBezTo>
                <a:lnTo>
                  <a:pt x="11093865" y="1004925"/>
                </a:lnTo>
                <a:lnTo>
                  <a:pt x="11072808" y="986980"/>
                </a:lnTo>
                <a:cubicBezTo>
                  <a:pt x="11070027" y="979475"/>
                  <a:pt x="11066480" y="971580"/>
                  <a:pt x="11062167" y="963294"/>
                </a:cubicBezTo>
                <a:lnTo>
                  <a:pt x="11063817" y="958710"/>
                </a:lnTo>
                <a:lnTo>
                  <a:pt x="11057457" y="938474"/>
                </a:lnTo>
                <a:lnTo>
                  <a:pt x="11040164" y="934782"/>
                </a:lnTo>
                <a:lnTo>
                  <a:pt x="11045602" y="928845"/>
                </a:lnTo>
                <a:lnTo>
                  <a:pt x="11008732" y="882591"/>
                </a:lnTo>
                <a:lnTo>
                  <a:pt x="11015518" y="872115"/>
                </a:lnTo>
                <a:close/>
                <a:moveTo>
                  <a:pt x="11461294" y="844112"/>
                </a:moveTo>
                <a:cubicBezTo>
                  <a:pt x="11462377" y="855419"/>
                  <a:pt x="11463051" y="864731"/>
                  <a:pt x="11463318" y="872048"/>
                </a:cubicBezTo>
                <a:cubicBezTo>
                  <a:pt x="11463584" y="879365"/>
                  <a:pt x="11464787" y="887557"/>
                  <a:pt x="11466926" y="896624"/>
                </a:cubicBezTo>
                <a:cubicBezTo>
                  <a:pt x="11469065" y="905692"/>
                  <a:pt x="11470855" y="912620"/>
                  <a:pt x="11472296" y="917409"/>
                </a:cubicBezTo>
                <a:cubicBezTo>
                  <a:pt x="11473736" y="922198"/>
                  <a:pt x="11475827" y="928212"/>
                  <a:pt x="11478569" y="935450"/>
                </a:cubicBezTo>
                <a:cubicBezTo>
                  <a:pt x="11476412" y="939999"/>
                  <a:pt x="11473533" y="947934"/>
                  <a:pt x="11469931" y="959254"/>
                </a:cubicBezTo>
                <a:cubicBezTo>
                  <a:pt x="11466330" y="970574"/>
                  <a:pt x="11464001" y="980979"/>
                  <a:pt x="11462944" y="990470"/>
                </a:cubicBezTo>
                <a:lnTo>
                  <a:pt x="11451367" y="990470"/>
                </a:lnTo>
                <a:lnTo>
                  <a:pt x="11443482" y="997058"/>
                </a:lnTo>
                <a:lnTo>
                  <a:pt x="11432232" y="984537"/>
                </a:lnTo>
                <a:lnTo>
                  <a:pt x="11428146" y="980608"/>
                </a:lnTo>
                <a:lnTo>
                  <a:pt x="11424283" y="981908"/>
                </a:lnTo>
                <a:lnTo>
                  <a:pt x="11449756" y="1009552"/>
                </a:lnTo>
                <a:cubicBezTo>
                  <a:pt x="11465228" y="1022955"/>
                  <a:pt x="11476650" y="1032662"/>
                  <a:pt x="11484024" y="1038673"/>
                </a:cubicBezTo>
                <a:cubicBezTo>
                  <a:pt x="11487711" y="1041679"/>
                  <a:pt x="11490723" y="1044071"/>
                  <a:pt x="11493062" y="1045850"/>
                </a:cubicBezTo>
                <a:lnTo>
                  <a:pt x="11496259" y="1048088"/>
                </a:lnTo>
                <a:lnTo>
                  <a:pt x="11495801" y="1023396"/>
                </a:lnTo>
                <a:cubicBezTo>
                  <a:pt x="11494699" y="960158"/>
                  <a:pt x="11494499" y="918644"/>
                  <a:pt x="11495202" y="898857"/>
                </a:cubicBezTo>
                <a:cubicBezTo>
                  <a:pt x="11496005" y="876243"/>
                  <a:pt x="11496230" y="864312"/>
                  <a:pt x="11495876" y="863064"/>
                </a:cubicBezTo>
                <a:cubicBezTo>
                  <a:pt x="11495700" y="862439"/>
                  <a:pt x="11495375" y="861447"/>
                  <a:pt x="11494902" y="860087"/>
                </a:cubicBezTo>
                <a:lnTo>
                  <a:pt x="11493893" y="857276"/>
                </a:lnTo>
                <a:lnTo>
                  <a:pt x="11490081" y="860562"/>
                </a:lnTo>
                <a:lnTo>
                  <a:pt x="11479145" y="852914"/>
                </a:lnTo>
                <a:close/>
                <a:moveTo>
                  <a:pt x="10417863" y="812863"/>
                </a:moveTo>
                <a:cubicBezTo>
                  <a:pt x="10421460" y="846409"/>
                  <a:pt x="10423595" y="863350"/>
                  <a:pt x="10424267" y="863686"/>
                </a:cubicBezTo>
                <a:cubicBezTo>
                  <a:pt x="10424939" y="864022"/>
                  <a:pt x="10425275" y="863422"/>
                  <a:pt x="10425275" y="861885"/>
                </a:cubicBezTo>
                <a:cubicBezTo>
                  <a:pt x="10430069" y="859964"/>
                  <a:pt x="10441577" y="856402"/>
                  <a:pt x="10459799" y="851198"/>
                </a:cubicBezTo>
                <a:lnTo>
                  <a:pt x="10443362" y="870297"/>
                </a:lnTo>
                <a:lnTo>
                  <a:pt x="10443362" y="875872"/>
                </a:lnTo>
                <a:lnTo>
                  <a:pt x="10443362" y="878793"/>
                </a:lnTo>
                <a:lnTo>
                  <a:pt x="10443362" y="880089"/>
                </a:lnTo>
                <a:cubicBezTo>
                  <a:pt x="10442236" y="879461"/>
                  <a:pt x="10446619" y="878601"/>
                  <a:pt x="10456512" y="877509"/>
                </a:cubicBezTo>
                <a:lnTo>
                  <a:pt x="10446461" y="891575"/>
                </a:lnTo>
                <a:lnTo>
                  <a:pt x="10458987" y="888196"/>
                </a:lnTo>
                <a:lnTo>
                  <a:pt x="10458987" y="901726"/>
                </a:lnTo>
                <a:lnTo>
                  <a:pt x="10451587" y="905315"/>
                </a:lnTo>
                <a:lnTo>
                  <a:pt x="10451587" y="912308"/>
                </a:lnTo>
                <a:lnTo>
                  <a:pt x="10438687" y="922432"/>
                </a:lnTo>
                <a:cubicBezTo>
                  <a:pt x="10438512" y="922860"/>
                  <a:pt x="10438425" y="921039"/>
                  <a:pt x="10438425" y="916970"/>
                </a:cubicBezTo>
                <a:lnTo>
                  <a:pt x="10424948" y="932097"/>
                </a:lnTo>
                <a:lnTo>
                  <a:pt x="10433893" y="932425"/>
                </a:lnTo>
                <a:lnTo>
                  <a:pt x="10433487" y="927657"/>
                </a:lnTo>
                <a:lnTo>
                  <a:pt x="10435465" y="926858"/>
                </a:lnTo>
                <a:cubicBezTo>
                  <a:pt x="10436451" y="931329"/>
                  <a:pt x="10436712" y="935066"/>
                  <a:pt x="10436247" y="938069"/>
                </a:cubicBezTo>
                <a:lnTo>
                  <a:pt x="10434933" y="940574"/>
                </a:lnTo>
                <a:lnTo>
                  <a:pt x="10439610" y="942208"/>
                </a:lnTo>
                <a:cubicBezTo>
                  <a:pt x="10444801" y="943937"/>
                  <a:pt x="10451921" y="946587"/>
                  <a:pt x="10460971" y="950158"/>
                </a:cubicBezTo>
                <a:cubicBezTo>
                  <a:pt x="10470021" y="953729"/>
                  <a:pt x="10479743" y="957291"/>
                  <a:pt x="10490138" y="960845"/>
                </a:cubicBezTo>
                <a:cubicBezTo>
                  <a:pt x="10500532" y="964398"/>
                  <a:pt x="10508587" y="967430"/>
                  <a:pt x="10514301" y="969941"/>
                </a:cubicBezTo>
                <a:cubicBezTo>
                  <a:pt x="10520016" y="972451"/>
                  <a:pt x="10521751" y="974081"/>
                  <a:pt x="10519507" y="974832"/>
                </a:cubicBezTo>
                <a:cubicBezTo>
                  <a:pt x="10518573" y="967297"/>
                  <a:pt x="10517554" y="959799"/>
                  <a:pt x="10516449" y="952338"/>
                </a:cubicBezTo>
                <a:cubicBezTo>
                  <a:pt x="10515345" y="944878"/>
                  <a:pt x="10513352" y="919764"/>
                  <a:pt x="10510470" y="876999"/>
                </a:cubicBezTo>
                <a:lnTo>
                  <a:pt x="10506358" y="877824"/>
                </a:lnTo>
                <a:lnTo>
                  <a:pt x="10507995" y="868695"/>
                </a:lnTo>
                <a:cubicBezTo>
                  <a:pt x="10504162" y="866923"/>
                  <a:pt x="10500674" y="865190"/>
                  <a:pt x="10497531" y="863496"/>
                </a:cubicBezTo>
                <a:cubicBezTo>
                  <a:pt x="10494388" y="861802"/>
                  <a:pt x="10491936" y="860783"/>
                  <a:pt x="10490177" y="860438"/>
                </a:cubicBezTo>
                <a:cubicBezTo>
                  <a:pt x="10488417" y="860093"/>
                  <a:pt x="10485587" y="857969"/>
                  <a:pt x="10481684" y="854066"/>
                </a:cubicBezTo>
                <a:lnTo>
                  <a:pt x="10481684" y="857262"/>
                </a:lnTo>
                <a:cubicBezTo>
                  <a:pt x="10481596" y="857812"/>
                  <a:pt x="10479566" y="855729"/>
                  <a:pt x="10475594" y="851014"/>
                </a:cubicBezTo>
                <a:lnTo>
                  <a:pt x="10475004" y="849810"/>
                </a:lnTo>
                <a:lnTo>
                  <a:pt x="10478798" y="849441"/>
                </a:lnTo>
                <a:lnTo>
                  <a:pt x="10465561" y="845344"/>
                </a:lnTo>
                <a:lnTo>
                  <a:pt x="10469256" y="842970"/>
                </a:lnTo>
                <a:lnTo>
                  <a:pt x="10453928" y="828300"/>
                </a:lnTo>
                <a:lnTo>
                  <a:pt x="10455097" y="838992"/>
                </a:lnTo>
                <a:cubicBezTo>
                  <a:pt x="10447597" y="833988"/>
                  <a:pt x="10442009" y="830507"/>
                  <a:pt x="10438333" y="828547"/>
                </a:cubicBezTo>
                <a:cubicBezTo>
                  <a:pt x="10434657" y="826587"/>
                  <a:pt x="10432479" y="825539"/>
                  <a:pt x="10431798" y="825404"/>
                </a:cubicBezTo>
                <a:cubicBezTo>
                  <a:pt x="10431116" y="825268"/>
                  <a:pt x="10429231" y="825201"/>
                  <a:pt x="10426140" y="825201"/>
                </a:cubicBezTo>
                <a:lnTo>
                  <a:pt x="10421608" y="819530"/>
                </a:lnTo>
                <a:close/>
                <a:moveTo>
                  <a:pt x="9606280" y="806980"/>
                </a:moveTo>
                <a:lnTo>
                  <a:pt x="9606251" y="806993"/>
                </a:lnTo>
                <a:lnTo>
                  <a:pt x="9606348" y="807077"/>
                </a:lnTo>
                <a:close/>
                <a:moveTo>
                  <a:pt x="11172364" y="798705"/>
                </a:moveTo>
                <a:lnTo>
                  <a:pt x="11160341" y="811069"/>
                </a:lnTo>
                <a:cubicBezTo>
                  <a:pt x="11160856" y="810641"/>
                  <a:pt x="11161260" y="811820"/>
                  <a:pt x="11161553" y="814605"/>
                </a:cubicBezTo>
                <a:cubicBezTo>
                  <a:pt x="11161845" y="817390"/>
                  <a:pt x="11160518" y="821125"/>
                  <a:pt x="11157571" y="825810"/>
                </a:cubicBezTo>
                <a:cubicBezTo>
                  <a:pt x="11154624" y="830494"/>
                  <a:pt x="11152695" y="834349"/>
                  <a:pt x="11151782" y="837374"/>
                </a:cubicBezTo>
                <a:lnTo>
                  <a:pt x="11146989" y="845296"/>
                </a:lnTo>
                <a:lnTo>
                  <a:pt x="11150532" y="845560"/>
                </a:lnTo>
                <a:cubicBezTo>
                  <a:pt x="11152810" y="846577"/>
                  <a:pt x="11155652" y="846110"/>
                  <a:pt x="11159058" y="844158"/>
                </a:cubicBezTo>
                <a:cubicBezTo>
                  <a:pt x="11162463" y="842207"/>
                  <a:pt x="11172486" y="838520"/>
                  <a:pt x="11189128" y="833098"/>
                </a:cubicBezTo>
                <a:cubicBezTo>
                  <a:pt x="11189128" y="839760"/>
                  <a:pt x="11189733" y="843818"/>
                  <a:pt x="11190942" y="845271"/>
                </a:cubicBezTo>
                <a:cubicBezTo>
                  <a:pt x="11192151" y="846725"/>
                  <a:pt x="11193029" y="848681"/>
                  <a:pt x="11193574" y="851139"/>
                </a:cubicBezTo>
                <a:cubicBezTo>
                  <a:pt x="11194120" y="853597"/>
                  <a:pt x="11195222" y="855793"/>
                  <a:pt x="11196881" y="857727"/>
                </a:cubicBezTo>
                <a:cubicBezTo>
                  <a:pt x="11198540" y="859661"/>
                  <a:pt x="11199745" y="862142"/>
                  <a:pt x="11200496" y="865172"/>
                </a:cubicBezTo>
                <a:lnTo>
                  <a:pt x="11230737" y="882434"/>
                </a:lnTo>
                <a:cubicBezTo>
                  <a:pt x="11220871" y="859750"/>
                  <a:pt x="11208983" y="836014"/>
                  <a:pt x="11195074" y="811226"/>
                </a:cubicBezTo>
                <a:lnTo>
                  <a:pt x="11194995" y="813688"/>
                </a:lnTo>
                <a:lnTo>
                  <a:pt x="11172364" y="800670"/>
                </a:lnTo>
                <a:close/>
                <a:moveTo>
                  <a:pt x="7750731" y="736370"/>
                </a:moveTo>
                <a:lnTo>
                  <a:pt x="7751355" y="741852"/>
                </a:lnTo>
                <a:lnTo>
                  <a:pt x="7748178" y="741523"/>
                </a:lnTo>
                <a:lnTo>
                  <a:pt x="7745592" y="743594"/>
                </a:lnTo>
                <a:lnTo>
                  <a:pt x="7758754" y="744092"/>
                </a:lnTo>
                <a:lnTo>
                  <a:pt x="7758754" y="747588"/>
                </a:lnTo>
                <a:lnTo>
                  <a:pt x="7763692" y="742651"/>
                </a:lnTo>
                <a:lnTo>
                  <a:pt x="7763692" y="751701"/>
                </a:lnTo>
                <a:lnTo>
                  <a:pt x="7768459" y="744301"/>
                </a:lnTo>
                <a:lnTo>
                  <a:pt x="7771063" y="753507"/>
                </a:lnTo>
                <a:lnTo>
                  <a:pt x="7779316" y="749226"/>
                </a:lnTo>
                <a:lnTo>
                  <a:pt x="7779316" y="774660"/>
                </a:lnTo>
                <a:cubicBezTo>
                  <a:pt x="7781394" y="775079"/>
                  <a:pt x="7783499" y="775882"/>
                  <a:pt x="7785629" y="777070"/>
                </a:cubicBezTo>
                <a:lnTo>
                  <a:pt x="7788070" y="778176"/>
                </a:lnTo>
                <a:lnTo>
                  <a:pt x="7786644" y="775675"/>
                </a:lnTo>
                <a:cubicBezTo>
                  <a:pt x="7785382" y="772588"/>
                  <a:pt x="7784887" y="770484"/>
                  <a:pt x="7785158" y="769362"/>
                </a:cubicBezTo>
                <a:cubicBezTo>
                  <a:pt x="7785428" y="768240"/>
                  <a:pt x="7785564" y="764820"/>
                  <a:pt x="7785564" y="759101"/>
                </a:cubicBezTo>
                <a:lnTo>
                  <a:pt x="7790933" y="762388"/>
                </a:lnTo>
                <a:cubicBezTo>
                  <a:pt x="7790645" y="759838"/>
                  <a:pt x="7789078" y="756001"/>
                  <a:pt x="7786232" y="750876"/>
                </a:cubicBezTo>
                <a:lnTo>
                  <a:pt x="7768186" y="738618"/>
                </a:lnTo>
                <a:lnTo>
                  <a:pt x="7769441" y="742153"/>
                </a:lnTo>
                <a:close/>
                <a:moveTo>
                  <a:pt x="9522596" y="727026"/>
                </a:moveTo>
                <a:cubicBezTo>
                  <a:pt x="9527136" y="730327"/>
                  <a:pt x="9531310" y="731977"/>
                  <a:pt x="9535117" y="731977"/>
                </a:cubicBezTo>
                <a:cubicBezTo>
                  <a:pt x="9540242" y="737102"/>
                  <a:pt x="9543189" y="740630"/>
                  <a:pt x="9543957" y="742559"/>
                </a:cubicBezTo>
                <a:lnTo>
                  <a:pt x="9547585" y="744367"/>
                </a:lnTo>
                <a:lnTo>
                  <a:pt x="9555338" y="755460"/>
                </a:lnTo>
                <a:lnTo>
                  <a:pt x="9550414" y="763239"/>
                </a:lnTo>
                <a:lnTo>
                  <a:pt x="9552051" y="766762"/>
                </a:lnTo>
                <a:lnTo>
                  <a:pt x="9543760" y="776493"/>
                </a:lnTo>
                <a:lnTo>
                  <a:pt x="9531109" y="785818"/>
                </a:lnTo>
                <a:cubicBezTo>
                  <a:pt x="9528804" y="792733"/>
                  <a:pt x="9526763" y="798476"/>
                  <a:pt x="9524986" y="803047"/>
                </a:cubicBezTo>
                <a:cubicBezTo>
                  <a:pt x="9523209" y="807618"/>
                  <a:pt x="9521090" y="817849"/>
                  <a:pt x="9518628" y="833740"/>
                </a:cubicBezTo>
                <a:cubicBezTo>
                  <a:pt x="9516165" y="849631"/>
                  <a:pt x="9514269" y="864853"/>
                  <a:pt x="9512937" y="879408"/>
                </a:cubicBezTo>
                <a:cubicBezTo>
                  <a:pt x="9511605" y="893963"/>
                  <a:pt x="9511215" y="903293"/>
                  <a:pt x="9511765" y="907396"/>
                </a:cubicBezTo>
                <a:cubicBezTo>
                  <a:pt x="9512315" y="911500"/>
                  <a:pt x="9512452" y="915108"/>
                  <a:pt x="9512178" y="918221"/>
                </a:cubicBezTo>
                <a:cubicBezTo>
                  <a:pt x="9511902" y="921334"/>
                  <a:pt x="9512313" y="924852"/>
                  <a:pt x="9513408" y="928777"/>
                </a:cubicBezTo>
                <a:cubicBezTo>
                  <a:pt x="9514504" y="932702"/>
                  <a:pt x="9514367" y="936991"/>
                  <a:pt x="9512996" y="941645"/>
                </a:cubicBezTo>
                <a:cubicBezTo>
                  <a:pt x="9511625" y="946299"/>
                  <a:pt x="9511876" y="956606"/>
                  <a:pt x="9513749" y="972567"/>
                </a:cubicBezTo>
                <a:cubicBezTo>
                  <a:pt x="9515622" y="988527"/>
                  <a:pt x="9517678" y="1002796"/>
                  <a:pt x="9519918" y="1015374"/>
                </a:cubicBezTo>
                <a:cubicBezTo>
                  <a:pt x="9522157" y="1027951"/>
                  <a:pt x="9523277" y="1035141"/>
                  <a:pt x="9523277" y="1036944"/>
                </a:cubicBezTo>
                <a:lnTo>
                  <a:pt x="9523277" y="1033755"/>
                </a:lnTo>
                <a:cubicBezTo>
                  <a:pt x="9526560" y="1033755"/>
                  <a:pt x="9530025" y="1034466"/>
                  <a:pt x="9533672" y="1035887"/>
                </a:cubicBezTo>
                <a:lnTo>
                  <a:pt x="9536243" y="1037317"/>
                </a:lnTo>
                <a:lnTo>
                  <a:pt x="9541105" y="1036741"/>
                </a:lnTo>
                <a:cubicBezTo>
                  <a:pt x="9547695" y="1035645"/>
                  <a:pt x="9555456" y="1034096"/>
                  <a:pt x="9564388" y="1032092"/>
                </a:cubicBezTo>
                <a:lnTo>
                  <a:pt x="9552136" y="1036638"/>
                </a:lnTo>
                <a:lnTo>
                  <a:pt x="9570138" y="1032092"/>
                </a:lnTo>
                <a:lnTo>
                  <a:pt x="9568463" y="1034423"/>
                </a:lnTo>
                <a:lnTo>
                  <a:pt x="9592350" y="1026342"/>
                </a:lnTo>
                <a:lnTo>
                  <a:pt x="9567047" y="1055457"/>
                </a:lnTo>
                <a:lnTo>
                  <a:pt x="9565580" y="1056924"/>
                </a:lnTo>
                <a:lnTo>
                  <a:pt x="9566038" y="1056766"/>
                </a:lnTo>
                <a:lnTo>
                  <a:pt x="9554879" y="1069920"/>
                </a:lnTo>
                <a:lnTo>
                  <a:pt x="9561101" y="1069091"/>
                </a:lnTo>
                <a:lnTo>
                  <a:pt x="9560298" y="1072988"/>
                </a:lnTo>
                <a:lnTo>
                  <a:pt x="9562278" y="1072542"/>
                </a:lnTo>
                <a:cubicBezTo>
                  <a:pt x="9564510" y="1071762"/>
                  <a:pt x="9566942" y="1070662"/>
                  <a:pt x="9569574" y="1069241"/>
                </a:cubicBezTo>
                <a:cubicBezTo>
                  <a:pt x="9574839" y="1066399"/>
                  <a:pt x="9585993" y="1062241"/>
                  <a:pt x="9603037" y="1056766"/>
                </a:cubicBezTo>
                <a:cubicBezTo>
                  <a:pt x="9599540" y="1061411"/>
                  <a:pt x="9596181" y="1065358"/>
                  <a:pt x="9592959" y="1068606"/>
                </a:cubicBezTo>
                <a:lnTo>
                  <a:pt x="9589080" y="1071812"/>
                </a:lnTo>
                <a:lnTo>
                  <a:pt x="9584884" y="1085239"/>
                </a:lnTo>
                <a:lnTo>
                  <a:pt x="9575551" y="1091365"/>
                </a:lnTo>
                <a:lnTo>
                  <a:pt x="9576162" y="1091840"/>
                </a:lnTo>
                <a:lnTo>
                  <a:pt x="9568016" y="1098152"/>
                </a:lnTo>
                <a:lnTo>
                  <a:pt x="9552930" y="1103986"/>
                </a:lnTo>
                <a:lnTo>
                  <a:pt x="9548707" y="1107802"/>
                </a:lnTo>
                <a:lnTo>
                  <a:pt x="9548606" y="1108067"/>
                </a:lnTo>
                <a:lnTo>
                  <a:pt x="9547648" y="1108758"/>
                </a:lnTo>
                <a:lnTo>
                  <a:pt x="9546779" y="1109544"/>
                </a:lnTo>
                <a:lnTo>
                  <a:pt x="9549589" y="1109101"/>
                </a:lnTo>
                <a:cubicBezTo>
                  <a:pt x="9549589" y="1110891"/>
                  <a:pt x="9548008" y="1114930"/>
                  <a:pt x="9544848" y="1121216"/>
                </a:cubicBezTo>
                <a:lnTo>
                  <a:pt x="9544651" y="1121216"/>
                </a:lnTo>
                <a:lnTo>
                  <a:pt x="9544651" y="1126913"/>
                </a:lnTo>
                <a:lnTo>
                  <a:pt x="9539714" y="1128142"/>
                </a:lnTo>
                <a:lnTo>
                  <a:pt x="9539714" y="1129596"/>
                </a:lnTo>
                <a:lnTo>
                  <a:pt x="9541364" y="1129127"/>
                </a:lnTo>
                <a:lnTo>
                  <a:pt x="9539714" y="1131610"/>
                </a:lnTo>
                <a:lnTo>
                  <a:pt x="9539714" y="1133658"/>
                </a:lnTo>
                <a:cubicBezTo>
                  <a:pt x="9539714" y="1135483"/>
                  <a:pt x="9539041" y="1137295"/>
                  <a:pt x="9537697" y="1139093"/>
                </a:cubicBezTo>
                <a:cubicBezTo>
                  <a:pt x="9537024" y="1139993"/>
                  <a:pt x="9536515" y="1139748"/>
                  <a:pt x="9536168" y="1138360"/>
                </a:cubicBezTo>
                <a:lnTo>
                  <a:pt x="9536075" y="1137085"/>
                </a:lnTo>
                <a:lnTo>
                  <a:pt x="9531502" y="1143965"/>
                </a:lnTo>
                <a:lnTo>
                  <a:pt x="9533139" y="1142787"/>
                </a:lnTo>
                <a:lnTo>
                  <a:pt x="9526565" y="1155661"/>
                </a:lnTo>
                <a:cubicBezTo>
                  <a:pt x="9524495" y="1153321"/>
                  <a:pt x="9521924" y="1156914"/>
                  <a:pt x="9518850" y="1166440"/>
                </a:cubicBezTo>
                <a:lnTo>
                  <a:pt x="9525739" y="1166191"/>
                </a:lnTo>
                <a:cubicBezTo>
                  <a:pt x="9527931" y="1166854"/>
                  <a:pt x="9527603" y="1170753"/>
                  <a:pt x="9524757" y="1177886"/>
                </a:cubicBezTo>
                <a:cubicBezTo>
                  <a:pt x="9522382" y="1179467"/>
                  <a:pt x="9520588" y="1180859"/>
                  <a:pt x="9519374" y="1182064"/>
                </a:cubicBezTo>
                <a:cubicBezTo>
                  <a:pt x="9518160" y="1183269"/>
                  <a:pt x="9516650" y="1184053"/>
                  <a:pt x="9514843" y="1184415"/>
                </a:cubicBezTo>
                <a:cubicBezTo>
                  <a:pt x="9513035" y="1184777"/>
                  <a:pt x="9511739" y="1185159"/>
                  <a:pt x="9510953" y="1185561"/>
                </a:cubicBezTo>
                <a:lnTo>
                  <a:pt x="9508491" y="1188023"/>
                </a:lnTo>
                <a:cubicBezTo>
                  <a:pt x="9501034" y="1191752"/>
                  <a:pt x="9495400" y="1194570"/>
                  <a:pt x="9491589" y="1196477"/>
                </a:cubicBezTo>
                <a:cubicBezTo>
                  <a:pt x="9487778" y="1198385"/>
                  <a:pt x="9484390" y="1199339"/>
                  <a:pt x="9481426" y="1199339"/>
                </a:cubicBezTo>
                <a:cubicBezTo>
                  <a:pt x="9478462" y="1199339"/>
                  <a:pt x="9473631" y="1198667"/>
                  <a:pt x="9466934" y="1197322"/>
                </a:cubicBezTo>
                <a:lnTo>
                  <a:pt x="9465382" y="1191114"/>
                </a:lnTo>
                <a:lnTo>
                  <a:pt x="9450196" y="1191114"/>
                </a:lnTo>
                <a:lnTo>
                  <a:pt x="9447498" y="1174010"/>
                </a:lnTo>
                <a:lnTo>
                  <a:pt x="9445665" y="1173551"/>
                </a:lnTo>
                <a:cubicBezTo>
                  <a:pt x="9441989" y="1165440"/>
                  <a:pt x="9439151" y="1159786"/>
                  <a:pt x="9437152" y="1156591"/>
                </a:cubicBezTo>
                <a:cubicBezTo>
                  <a:pt x="9435152" y="1153395"/>
                  <a:pt x="9434426" y="1149807"/>
                  <a:pt x="9434971" y="1145825"/>
                </a:cubicBezTo>
                <a:cubicBezTo>
                  <a:pt x="9435517" y="1141844"/>
                  <a:pt x="9435655" y="1138954"/>
                  <a:pt x="9435384" y="1137155"/>
                </a:cubicBezTo>
                <a:lnTo>
                  <a:pt x="9435235" y="1134963"/>
                </a:lnTo>
                <a:lnTo>
                  <a:pt x="9429019" y="1135190"/>
                </a:lnTo>
                <a:lnTo>
                  <a:pt x="9426753" y="1092940"/>
                </a:lnTo>
                <a:lnTo>
                  <a:pt x="9429215" y="1096227"/>
                </a:lnTo>
                <a:lnTo>
                  <a:pt x="9429215" y="1092010"/>
                </a:lnTo>
                <a:lnTo>
                  <a:pt x="9432503" y="1090543"/>
                </a:lnTo>
                <a:cubicBezTo>
                  <a:pt x="9431996" y="1087391"/>
                  <a:pt x="9431887" y="1084093"/>
                  <a:pt x="9432175" y="1080648"/>
                </a:cubicBezTo>
                <a:cubicBezTo>
                  <a:pt x="9432463" y="1077204"/>
                  <a:pt x="9432481" y="1070778"/>
                  <a:pt x="9432228" y="1061370"/>
                </a:cubicBezTo>
                <a:cubicBezTo>
                  <a:pt x="9431974" y="1051962"/>
                  <a:pt x="9431409" y="1044757"/>
                  <a:pt x="9430532" y="1039754"/>
                </a:cubicBezTo>
                <a:cubicBezTo>
                  <a:pt x="9429654" y="1034750"/>
                  <a:pt x="9429215" y="1026722"/>
                  <a:pt x="9429215" y="1015668"/>
                </a:cubicBezTo>
                <a:cubicBezTo>
                  <a:pt x="9429215" y="1010141"/>
                  <a:pt x="9429203" y="1005827"/>
                  <a:pt x="9429179" y="1002725"/>
                </a:cubicBezTo>
                <a:lnTo>
                  <a:pt x="9429154" y="1000666"/>
                </a:lnTo>
                <a:lnTo>
                  <a:pt x="9426779" y="994648"/>
                </a:lnTo>
                <a:cubicBezTo>
                  <a:pt x="9426212" y="991182"/>
                  <a:pt x="9425518" y="986685"/>
                  <a:pt x="9424697" y="981158"/>
                </a:cubicBezTo>
                <a:cubicBezTo>
                  <a:pt x="9423876" y="975631"/>
                  <a:pt x="9424013" y="970615"/>
                  <a:pt x="9425109" y="966110"/>
                </a:cubicBezTo>
                <a:cubicBezTo>
                  <a:pt x="9426205" y="961604"/>
                  <a:pt x="9426068" y="956673"/>
                  <a:pt x="9424697" y="951317"/>
                </a:cubicBezTo>
                <a:cubicBezTo>
                  <a:pt x="9423326" y="945960"/>
                  <a:pt x="9423077" y="940861"/>
                  <a:pt x="9423950" y="936020"/>
                </a:cubicBezTo>
                <a:cubicBezTo>
                  <a:pt x="9424823" y="931178"/>
                  <a:pt x="9426295" y="920991"/>
                  <a:pt x="9428364" y="905458"/>
                </a:cubicBezTo>
                <a:lnTo>
                  <a:pt x="9429939" y="906565"/>
                </a:lnTo>
                <a:lnTo>
                  <a:pt x="9428979" y="903425"/>
                </a:lnTo>
                <a:cubicBezTo>
                  <a:pt x="9428425" y="899943"/>
                  <a:pt x="9428285" y="894483"/>
                  <a:pt x="9428561" y="887044"/>
                </a:cubicBezTo>
                <a:cubicBezTo>
                  <a:pt x="9429110" y="872166"/>
                  <a:pt x="9431001" y="855251"/>
                  <a:pt x="9434232" y="836300"/>
                </a:cubicBezTo>
                <a:cubicBezTo>
                  <a:pt x="9437462" y="817349"/>
                  <a:pt x="9438667" y="805498"/>
                  <a:pt x="9437846" y="800749"/>
                </a:cubicBezTo>
                <a:cubicBezTo>
                  <a:pt x="9437025" y="795999"/>
                  <a:pt x="9436615" y="792753"/>
                  <a:pt x="9436615" y="791011"/>
                </a:cubicBezTo>
                <a:cubicBezTo>
                  <a:pt x="9436615" y="789269"/>
                  <a:pt x="9436477" y="787986"/>
                  <a:pt x="9436202" y="787161"/>
                </a:cubicBezTo>
                <a:cubicBezTo>
                  <a:pt x="9435927" y="786336"/>
                  <a:pt x="9435790" y="784155"/>
                  <a:pt x="9435790" y="780619"/>
                </a:cubicBezTo>
                <a:lnTo>
                  <a:pt x="9445875" y="769421"/>
                </a:lnTo>
                <a:lnTo>
                  <a:pt x="9452999" y="765151"/>
                </a:lnTo>
                <a:lnTo>
                  <a:pt x="9455474" y="759389"/>
                </a:lnTo>
                <a:cubicBezTo>
                  <a:pt x="9461299" y="755896"/>
                  <a:pt x="9466535" y="752489"/>
                  <a:pt x="9471184" y="749167"/>
                </a:cubicBezTo>
                <a:cubicBezTo>
                  <a:pt x="9475834" y="745844"/>
                  <a:pt x="9481612" y="743387"/>
                  <a:pt x="9488518" y="741793"/>
                </a:cubicBezTo>
                <a:cubicBezTo>
                  <a:pt x="9495424" y="740200"/>
                  <a:pt x="9500962" y="737340"/>
                  <a:pt x="9505131" y="733215"/>
                </a:cubicBezTo>
                <a:cubicBezTo>
                  <a:pt x="9509301" y="729089"/>
                  <a:pt x="9512391" y="727164"/>
                  <a:pt x="9514404" y="727439"/>
                </a:cubicBezTo>
                <a:cubicBezTo>
                  <a:pt x="9516417" y="727714"/>
                  <a:pt x="9519147" y="727576"/>
                  <a:pt x="9522596" y="727026"/>
                </a:cubicBezTo>
                <a:close/>
                <a:moveTo>
                  <a:pt x="7753673" y="666545"/>
                </a:moveTo>
                <a:cubicBezTo>
                  <a:pt x="7742055" y="666576"/>
                  <a:pt x="7731687" y="667169"/>
                  <a:pt x="7722568" y="668326"/>
                </a:cubicBezTo>
                <a:cubicBezTo>
                  <a:pt x="7727160" y="666929"/>
                  <a:pt x="7731388" y="668298"/>
                  <a:pt x="7735252" y="672432"/>
                </a:cubicBezTo>
                <a:cubicBezTo>
                  <a:pt x="7739116" y="676566"/>
                  <a:pt x="7745252" y="680803"/>
                  <a:pt x="7753660" y="685143"/>
                </a:cubicBezTo>
                <a:cubicBezTo>
                  <a:pt x="7757864" y="687312"/>
                  <a:pt x="7762986" y="690585"/>
                  <a:pt x="7769025" y="694962"/>
                </a:cubicBezTo>
                <a:lnTo>
                  <a:pt x="7786773" y="708940"/>
                </a:lnTo>
                <a:lnTo>
                  <a:pt x="7786971" y="705037"/>
                </a:lnTo>
                <a:cubicBezTo>
                  <a:pt x="7787212" y="700025"/>
                  <a:pt x="7787203" y="694448"/>
                  <a:pt x="7786945" y="688305"/>
                </a:cubicBezTo>
                <a:cubicBezTo>
                  <a:pt x="7786816" y="685234"/>
                  <a:pt x="7786576" y="681539"/>
                  <a:pt x="7786223" y="677221"/>
                </a:cubicBezTo>
                <a:lnTo>
                  <a:pt x="7785344" y="667856"/>
                </a:lnTo>
                <a:close/>
                <a:moveTo>
                  <a:pt x="7855776" y="665681"/>
                </a:moveTo>
                <a:lnTo>
                  <a:pt x="7866961" y="764510"/>
                </a:lnTo>
                <a:lnTo>
                  <a:pt x="7896900" y="787979"/>
                </a:lnTo>
                <a:lnTo>
                  <a:pt x="7891844" y="801351"/>
                </a:lnTo>
                <a:cubicBezTo>
                  <a:pt x="7884663" y="797453"/>
                  <a:pt x="7878907" y="794194"/>
                  <a:pt x="7874576" y="791574"/>
                </a:cubicBezTo>
                <a:lnTo>
                  <a:pt x="7871066" y="789182"/>
                </a:lnTo>
                <a:lnTo>
                  <a:pt x="7871400" y="790664"/>
                </a:lnTo>
                <a:lnTo>
                  <a:pt x="7867288" y="790664"/>
                </a:lnTo>
                <a:lnTo>
                  <a:pt x="7871400" y="795379"/>
                </a:lnTo>
                <a:lnTo>
                  <a:pt x="7868113" y="798051"/>
                </a:lnTo>
                <a:lnTo>
                  <a:pt x="7869410" y="808502"/>
                </a:lnTo>
                <a:lnTo>
                  <a:pt x="7909735" y="828173"/>
                </a:lnTo>
                <a:lnTo>
                  <a:pt x="7905623" y="818901"/>
                </a:lnTo>
                <a:cubicBezTo>
                  <a:pt x="7907351" y="817565"/>
                  <a:pt x="7908211" y="816919"/>
                  <a:pt x="7908202" y="816963"/>
                </a:cubicBezTo>
                <a:cubicBezTo>
                  <a:pt x="7908194" y="817006"/>
                  <a:pt x="7907926" y="808244"/>
                  <a:pt x="7907397" y="790677"/>
                </a:cubicBezTo>
                <a:cubicBezTo>
                  <a:pt x="7906869" y="773110"/>
                  <a:pt x="7906037" y="755968"/>
                  <a:pt x="7904902" y="739252"/>
                </a:cubicBezTo>
                <a:cubicBezTo>
                  <a:pt x="7903767" y="722536"/>
                  <a:pt x="7903900" y="711085"/>
                  <a:pt x="7905302" y="704899"/>
                </a:cubicBezTo>
                <a:cubicBezTo>
                  <a:pt x="7906703" y="698713"/>
                  <a:pt x="7908181" y="692311"/>
                  <a:pt x="7909735" y="685693"/>
                </a:cubicBezTo>
                <a:cubicBezTo>
                  <a:pt x="7892377" y="678978"/>
                  <a:pt x="7880413" y="674375"/>
                  <a:pt x="7873843" y="671882"/>
                </a:cubicBezTo>
                <a:cubicBezTo>
                  <a:pt x="7867273" y="669389"/>
                  <a:pt x="7862213" y="668143"/>
                  <a:pt x="7858664" y="668143"/>
                </a:cubicBezTo>
                <a:cubicBezTo>
                  <a:pt x="7855115" y="668143"/>
                  <a:pt x="7854152" y="667322"/>
                  <a:pt x="7855776" y="665681"/>
                </a:cubicBezTo>
                <a:close/>
                <a:moveTo>
                  <a:pt x="11115118" y="637719"/>
                </a:moveTo>
                <a:lnTo>
                  <a:pt x="11132563" y="706490"/>
                </a:lnTo>
                <a:cubicBezTo>
                  <a:pt x="11140360" y="706490"/>
                  <a:pt x="11146419" y="706899"/>
                  <a:pt x="11150741" y="707715"/>
                </a:cubicBezTo>
                <a:cubicBezTo>
                  <a:pt x="11155063" y="708531"/>
                  <a:pt x="11158516" y="707671"/>
                  <a:pt x="11161101" y="705135"/>
                </a:cubicBezTo>
                <a:cubicBezTo>
                  <a:pt x="11163685" y="702598"/>
                  <a:pt x="11173028" y="697288"/>
                  <a:pt x="11189128" y="689203"/>
                </a:cubicBezTo>
                <a:lnTo>
                  <a:pt x="11184873" y="695004"/>
                </a:lnTo>
                <a:lnTo>
                  <a:pt x="11197340" y="701422"/>
                </a:lnTo>
                <a:lnTo>
                  <a:pt x="11189826" y="708359"/>
                </a:lnTo>
                <a:lnTo>
                  <a:pt x="11194878" y="708128"/>
                </a:lnTo>
                <a:cubicBezTo>
                  <a:pt x="11194878" y="715287"/>
                  <a:pt x="11194740" y="718751"/>
                  <a:pt x="11194465" y="718520"/>
                </a:cubicBezTo>
                <a:cubicBezTo>
                  <a:pt x="11194190" y="718289"/>
                  <a:pt x="11195388" y="719149"/>
                  <a:pt x="11198060" y="721100"/>
                </a:cubicBezTo>
                <a:cubicBezTo>
                  <a:pt x="11199396" y="722076"/>
                  <a:pt x="11201075" y="723545"/>
                  <a:pt x="11203096" y="725509"/>
                </a:cubicBezTo>
                <a:lnTo>
                  <a:pt x="11205954" y="728480"/>
                </a:lnTo>
                <a:lnTo>
                  <a:pt x="11211825" y="680428"/>
                </a:lnTo>
                <a:lnTo>
                  <a:pt x="11174315" y="655806"/>
                </a:lnTo>
                <a:lnTo>
                  <a:pt x="11175966" y="659564"/>
                </a:lnTo>
                <a:lnTo>
                  <a:pt x="11171028" y="660154"/>
                </a:lnTo>
                <a:lnTo>
                  <a:pt x="11177616" y="673080"/>
                </a:lnTo>
                <a:lnTo>
                  <a:pt x="11164454" y="664030"/>
                </a:lnTo>
                <a:lnTo>
                  <a:pt x="11164454" y="668143"/>
                </a:lnTo>
                <a:cubicBezTo>
                  <a:pt x="11141508" y="654182"/>
                  <a:pt x="11125062" y="644040"/>
                  <a:pt x="11115118" y="637719"/>
                </a:cubicBezTo>
                <a:close/>
                <a:moveTo>
                  <a:pt x="7716504" y="620771"/>
                </a:moveTo>
                <a:lnTo>
                  <a:pt x="7698872" y="622864"/>
                </a:lnTo>
                <a:lnTo>
                  <a:pt x="7710355" y="626475"/>
                </a:lnTo>
                <a:lnTo>
                  <a:pt x="7713637" y="627274"/>
                </a:lnTo>
                <a:close/>
                <a:moveTo>
                  <a:pt x="10311791" y="610395"/>
                </a:moveTo>
                <a:lnTo>
                  <a:pt x="10311791" y="610936"/>
                </a:lnTo>
                <a:lnTo>
                  <a:pt x="10311202" y="610634"/>
                </a:lnTo>
                <a:lnTo>
                  <a:pt x="10315903" y="624255"/>
                </a:lnTo>
                <a:lnTo>
                  <a:pt x="10299467" y="631458"/>
                </a:lnTo>
                <a:lnTo>
                  <a:pt x="10301104" y="632048"/>
                </a:lnTo>
                <a:lnTo>
                  <a:pt x="10296992" y="637483"/>
                </a:lnTo>
                <a:lnTo>
                  <a:pt x="10296992" y="642669"/>
                </a:lnTo>
                <a:lnTo>
                  <a:pt x="10281590" y="650829"/>
                </a:lnTo>
                <a:cubicBezTo>
                  <a:pt x="10279800" y="655945"/>
                  <a:pt x="10279084" y="660420"/>
                  <a:pt x="10279442" y="664253"/>
                </a:cubicBezTo>
                <a:lnTo>
                  <a:pt x="10281367" y="666349"/>
                </a:lnTo>
                <a:lnTo>
                  <a:pt x="10279822" y="670302"/>
                </a:lnTo>
                <a:lnTo>
                  <a:pt x="10290738" y="670297"/>
                </a:lnTo>
                <a:cubicBezTo>
                  <a:pt x="10295387" y="670293"/>
                  <a:pt x="10299989" y="669592"/>
                  <a:pt x="10304542" y="668195"/>
                </a:cubicBezTo>
                <a:cubicBezTo>
                  <a:pt x="10309095" y="666798"/>
                  <a:pt x="10312096" y="665663"/>
                  <a:pt x="10313546" y="664790"/>
                </a:cubicBezTo>
                <a:cubicBezTo>
                  <a:pt x="10314995" y="663917"/>
                  <a:pt x="10319343" y="662738"/>
                  <a:pt x="10326590" y="661254"/>
                </a:cubicBezTo>
                <a:lnTo>
                  <a:pt x="10334003" y="669963"/>
                </a:lnTo>
                <a:lnTo>
                  <a:pt x="10335588" y="671569"/>
                </a:lnTo>
                <a:lnTo>
                  <a:pt x="10335326" y="669466"/>
                </a:lnTo>
                <a:cubicBezTo>
                  <a:pt x="10335326" y="665737"/>
                  <a:pt x="10335326" y="661741"/>
                  <a:pt x="10335326" y="657475"/>
                </a:cubicBezTo>
                <a:cubicBezTo>
                  <a:pt x="10335326" y="653210"/>
                  <a:pt x="10334955" y="648495"/>
                  <a:pt x="10334213" y="643331"/>
                </a:cubicBezTo>
                <a:cubicBezTo>
                  <a:pt x="10333471" y="638166"/>
                  <a:pt x="10332318" y="633622"/>
                  <a:pt x="10330755" y="629697"/>
                </a:cubicBezTo>
                <a:cubicBezTo>
                  <a:pt x="10329192" y="625772"/>
                  <a:pt x="10327656" y="622048"/>
                  <a:pt x="10326145" y="618525"/>
                </a:cubicBezTo>
                <a:cubicBezTo>
                  <a:pt x="10324635" y="615002"/>
                  <a:pt x="10323652" y="612629"/>
                  <a:pt x="10323198" y="611407"/>
                </a:cubicBezTo>
                <a:cubicBezTo>
                  <a:pt x="10324133" y="611407"/>
                  <a:pt x="10324384" y="611132"/>
                  <a:pt x="10323951" y="610582"/>
                </a:cubicBezTo>
                <a:cubicBezTo>
                  <a:pt x="10323519" y="610032"/>
                  <a:pt x="10321891" y="610169"/>
                  <a:pt x="10319066" y="610995"/>
                </a:cubicBezTo>
                <a:close/>
                <a:moveTo>
                  <a:pt x="11383966" y="609194"/>
                </a:moveTo>
                <a:lnTo>
                  <a:pt x="11423042" y="647705"/>
                </a:lnTo>
                <a:cubicBezTo>
                  <a:pt x="11436306" y="661714"/>
                  <a:pt x="11449001" y="676097"/>
                  <a:pt x="11461124" y="690853"/>
                </a:cubicBezTo>
                <a:lnTo>
                  <a:pt x="11472492" y="634628"/>
                </a:lnTo>
                <a:cubicBezTo>
                  <a:pt x="11468746" y="632960"/>
                  <a:pt x="11465387" y="630766"/>
                  <a:pt x="11462414" y="628047"/>
                </a:cubicBezTo>
                <a:cubicBezTo>
                  <a:pt x="11460927" y="626687"/>
                  <a:pt x="11453228" y="624346"/>
                  <a:pt x="11439316" y="621025"/>
                </a:cubicBezTo>
                <a:close/>
                <a:moveTo>
                  <a:pt x="11098818" y="536991"/>
                </a:moveTo>
                <a:cubicBezTo>
                  <a:pt x="11098308" y="537811"/>
                  <a:pt x="11099353" y="538222"/>
                  <a:pt x="11101955" y="538222"/>
                </a:cubicBezTo>
                <a:cubicBezTo>
                  <a:pt x="11102497" y="555676"/>
                  <a:pt x="11104252" y="573112"/>
                  <a:pt x="11107220" y="590531"/>
                </a:cubicBezTo>
                <a:cubicBezTo>
                  <a:pt x="11108425" y="587737"/>
                  <a:pt x="11111540" y="584847"/>
                  <a:pt x="11116565" y="581861"/>
                </a:cubicBezTo>
                <a:cubicBezTo>
                  <a:pt x="11121590" y="578875"/>
                  <a:pt x="11129989" y="578575"/>
                  <a:pt x="11141763" y="580963"/>
                </a:cubicBezTo>
                <a:cubicBezTo>
                  <a:pt x="11153537" y="583351"/>
                  <a:pt x="11167595" y="588900"/>
                  <a:pt x="11183935" y="597610"/>
                </a:cubicBezTo>
                <a:cubicBezTo>
                  <a:pt x="11200276" y="606319"/>
                  <a:pt x="11210734" y="613555"/>
                  <a:pt x="11215309" y="619318"/>
                </a:cubicBezTo>
                <a:lnTo>
                  <a:pt x="11217587" y="585030"/>
                </a:lnTo>
                <a:cubicBezTo>
                  <a:pt x="11207259" y="577809"/>
                  <a:pt x="11197881" y="571887"/>
                  <a:pt x="11189455" y="567264"/>
                </a:cubicBezTo>
                <a:cubicBezTo>
                  <a:pt x="11181030" y="562641"/>
                  <a:pt x="11170177" y="557856"/>
                  <a:pt x="11156897" y="552910"/>
                </a:cubicBezTo>
                <a:cubicBezTo>
                  <a:pt x="11143616" y="547964"/>
                  <a:pt x="11130744" y="543869"/>
                  <a:pt x="11118281" y="540625"/>
                </a:cubicBezTo>
                <a:cubicBezTo>
                  <a:pt x="11105817" y="537381"/>
                  <a:pt x="11099329" y="536170"/>
                  <a:pt x="11098818" y="536991"/>
                </a:cubicBezTo>
                <a:close/>
                <a:moveTo>
                  <a:pt x="10423311" y="493516"/>
                </a:moveTo>
                <a:cubicBezTo>
                  <a:pt x="10424236" y="494070"/>
                  <a:pt x="10424105" y="494347"/>
                  <a:pt x="10422918" y="494347"/>
                </a:cubicBezTo>
                <a:lnTo>
                  <a:pt x="10435962" y="499363"/>
                </a:lnTo>
                <a:lnTo>
                  <a:pt x="10431025" y="502546"/>
                </a:lnTo>
                <a:lnTo>
                  <a:pt x="10435962" y="500909"/>
                </a:lnTo>
                <a:lnTo>
                  <a:pt x="10431850" y="508309"/>
                </a:lnTo>
                <a:lnTo>
                  <a:pt x="10438425" y="507483"/>
                </a:lnTo>
                <a:lnTo>
                  <a:pt x="10436775" y="516546"/>
                </a:lnTo>
                <a:lnTo>
                  <a:pt x="10439250" y="516546"/>
                </a:lnTo>
                <a:cubicBezTo>
                  <a:pt x="10433129" y="535301"/>
                  <a:pt x="10428388" y="547119"/>
                  <a:pt x="10425027" y="552000"/>
                </a:cubicBezTo>
                <a:cubicBezTo>
                  <a:pt x="10421665" y="556881"/>
                  <a:pt x="10417288" y="562154"/>
                  <a:pt x="10411897" y="567821"/>
                </a:cubicBezTo>
                <a:cubicBezTo>
                  <a:pt x="10406505" y="573487"/>
                  <a:pt x="10403561" y="576652"/>
                  <a:pt x="10403063" y="577316"/>
                </a:cubicBezTo>
                <a:cubicBezTo>
                  <a:pt x="10405805" y="623277"/>
                  <a:pt x="10408206" y="668706"/>
                  <a:pt x="10410267" y="713602"/>
                </a:cubicBezTo>
                <a:lnTo>
                  <a:pt x="10466996" y="741806"/>
                </a:lnTo>
                <a:lnTo>
                  <a:pt x="10466325" y="740807"/>
                </a:lnTo>
                <a:cubicBezTo>
                  <a:pt x="10458501" y="728808"/>
                  <a:pt x="10453558" y="720059"/>
                  <a:pt x="10451495" y="714558"/>
                </a:cubicBezTo>
                <a:cubicBezTo>
                  <a:pt x="10448745" y="707224"/>
                  <a:pt x="10447062" y="700152"/>
                  <a:pt x="10446446" y="693341"/>
                </a:cubicBezTo>
                <a:cubicBezTo>
                  <a:pt x="10445831" y="686531"/>
                  <a:pt x="10445931" y="680969"/>
                  <a:pt x="10446748" y="676656"/>
                </a:cubicBezTo>
                <a:cubicBezTo>
                  <a:pt x="10447564" y="672343"/>
                  <a:pt x="10447424" y="669147"/>
                  <a:pt x="10446328" y="667069"/>
                </a:cubicBezTo>
                <a:cubicBezTo>
                  <a:pt x="10445233" y="664991"/>
                  <a:pt x="10444860" y="662029"/>
                  <a:pt x="10445209" y="658183"/>
                </a:cubicBezTo>
                <a:cubicBezTo>
                  <a:pt x="10445558" y="654337"/>
                  <a:pt x="10446831" y="649270"/>
                  <a:pt x="10449027" y="642984"/>
                </a:cubicBezTo>
                <a:cubicBezTo>
                  <a:pt x="10451222" y="636697"/>
                  <a:pt x="10454340" y="631845"/>
                  <a:pt x="10458378" y="628427"/>
                </a:cubicBezTo>
                <a:cubicBezTo>
                  <a:pt x="10462416" y="625008"/>
                  <a:pt x="10467993" y="619697"/>
                  <a:pt x="10475109" y="612494"/>
                </a:cubicBezTo>
                <a:lnTo>
                  <a:pt x="10474284" y="604413"/>
                </a:lnTo>
                <a:lnTo>
                  <a:pt x="10483334" y="602672"/>
                </a:lnTo>
                <a:lnTo>
                  <a:pt x="10484159" y="601846"/>
                </a:lnTo>
                <a:lnTo>
                  <a:pt x="10494139" y="598022"/>
                </a:lnTo>
                <a:lnTo>
                  <a:pt x="10497243" y="593360"/>
                </a:lnTo>
                <a:cubicBezTo>
                  <a:pt x="10501573" y="591194"/>
                  <a:pt x="10504736" y="589682"/>
                  <a:pt x="10506731" y="588822"/>
                </a:cubicBezTo>
                <a:cubicBezTo>
                  <a:pt x="10508727" y="587962"/>
                  <a:pt x="10511699" y="586316"/>
                  <a:pt x="10515650" y="583884"/>
                </a:cubicBezTo>
                <a:cubicBezTo>
                  <a:pt x="10519601" y="581452"/>
                  <a:pt x="10523731" y="579951"/>
                  <a:pt x="10528040" y="579379"/>
                </a:cubicBezTo>
                <a:cubicBezTo>
                  <a:pt x="10532349" y="578807"/>
                  <a:pt x="10537184" y="577233"/>
                  <a:pt x="10542545" y="574657"/>
                </a:cubicBezTo>
                <a:cubicBezTo>
                  <a:pt x="10547906" y="572082"/>
                  <a:pt x="10552191" y="571342"/>
                  <a:pt x="10555399" y="572437"/>
                </a:cubicBezTo>
                <a:cubicBezTo>
                  <a:pt x="10558608" y="573533"/>
                  <a:pt x="10560383" y="574085"/>
                  <a:pt x="10560723" y="574094"/>
                </a:cubicBezTo>
                <a:cubicBezTo>
                  <a:pt x="10561064" y="574103"/>
                  <a:pt x="10564975" y="574107"/>
                  <a:pt x="10572458" y="574107"/>
                </a:cubicBezTo>
                <a:cubicBezTo>
                  <a:pt x="10570398" y="584733"/>
                  <a:pt x="10569005" y="590409"/>
                  <a:pt x="10568280" y="591133"/>
                </a:cubicBezTo>
                <a:cubicBezTo>
                  <a:pt x="10567555" y="591858"/>
                  <a:pt x="10566960" y="594333"/>
                  <a:pt x="10566492" y="598559"/>
                </a:cubicBezTo>
                <a:cubicBezTo>
                  <a:pt x="10566025" y="602785"/>
                  <a:pt x="10564133" y="609268"/>
                  <a:pt x="10560815" y="618008"/>
                </a:cubicBezTo>
                <a:cubicBezTo>
                  <a:pt x="10557497" y="626748"/>
                  <a:pt x="10553773" y="634213"/>
                  <a:pt x="10549643" y="640404"/>
                </a:cubicBezTo>
                <a:cubicBezTo>
                  <a:pt x="10545513" y="646594"/>
                  <a:pt x="10543213" y="651870"/>
                  <a:pt x="10542741" y="656231"/>
                </a:cubicBezTo>
                <a:cubicBezTo>
                  <a:pt x="10542270" y="660592"/>
                  <a:pt x="10542427" y="665399"/>
                  <a:pt x="10543213" y="670651"/>
                </a:cubicBezTo>
                <a:cubicBezTo>
                  <a:pt x="10543999" y="675903"/>
                  <a:pt x="10546795" y="684400"/>
                  <a:pt x="10551601" y="696144"/>
                </a:cubicBezTo>
                <a:cubicBezTo>
                  <a:pt x="10556408" y="707887"/>
                  <a:pt x="10562088" y="719786"/>
                  <a:pt x="10568640" y="731839"/>
                </a:cubicBezTo>
                <a:cubicBezTo>
                  <a:pt x="10575193" y="743893"/>
                  <a:pt x="10580142" y="751465"/>
                  <a:pt x="10583486" y="754556"/>
                </a:cubicBezTo>
                <a:cubicBezTo>
                  <a:pt x="10586830" y="757647"/>
                  <a:pt x="10590815" y="761733"/>
                  <a:pt x="10595443" y="766815"/>
                </a:cubicBezTo>
                <a:cubicBezTo>
                  <a:pt x="10597477" y="767400"/>
                  <a:pt x="10599999" y="768024"/>
                  <a:pt x="10603007" y="768688"/>
                </a:cubicBezTo>
                <a:cubicBezTo>
                  <a:pt x="10606014" y="769351"/>
                  <a:pt x="10609572" y="771150"/>
                  <a:pt x="10613681" y="774083"/>
                </a:cubicBezTo>
                <a:cubicBezTo>
                  <a:pt x="10617789" y="777017"/>
                  <a:pt x="10621120" y="779578"/>
                  <a:pt x="10623674" y="781765"/>
                </a:cubicBezTo>
                <a:cubicBezTo>
                  <a:pt x="10626227" y="783952"/>
                  <a:pt x="10629421" y="786962"/>
                  <a:pt x="10633254" y="790795"/>
                </a:cubicBezTo>
                <a:lnTo>
                  <a:pt x="10634066" y="793244"/>
                </a:lnTo>
                <a:lnTo>
                  <a:pt x="10637419" y="796584"/>
                </a:lnTo>
                <a:cubicBezTo>
                  <a:pt x="10637419" y="801063"/>
                  <a:pt x="10637556" y="804256"/>
                  <a:pt x="10637831" y="806164"/>
                </a:cubicBezTo>
                <a:cubicBezTo>
                  <a:pt x="10638106" y="808072"/>
                  <a:pt x="10638106" y="810229"/>
                  <a:pt x="10637831" y="812634"/>
                </a:cubicBezTo>
                <a:cubicBezTo>
                  <a:pt x="10637556" y="815040"/>
                  <a:pt x="10638320" y="817849"/>
                  <a:pt x="10640123" y="821062"/>
                </a:cubicBezTo>
                <a:cubicBezTo>
                  <a:pt x="10641926" y="824275"/>
                  <a:pt x="10643159" y="827791"/>
                  <a:pt x="10643823" y="831611"/>
                </a:cubicBezTo>
                <a:cubicBezTo>
                  <a:pt x="10644486" y="835431"/>
                  <a:pt x="10643454" y="839714"/>
                  <a:pt x="10640726" y="844459"/>
                </a:cubicBezTo>
                <a:cubicBezTo>
                  <a:pt x="10637997" y="849205"/>
                  <a:pt x="10635969" y="852564"/>
                  <a:pt x="10634642" y="854537"/>
                </a:cubicBezTo>
                <a:lnTo>
                  <a:pt x="10630359" y="858113"/>
                </a:lnTo>
                <a:cubicBezTo>
                  <a:pt x="10625697" y="870040"/>
                  <a:pt x="10622143" y="877784"/>
                  <a:pt x="10619699" y="881347"/>
                </a:cubicBezTo>
                <a:cubicBezTo>
                  <a:pt x="10617254" y="884909"/>
                  <a:pt x="10616169" y="888517"/>
                  <a:pt x="10616444" y="892171"/>
                </a:cubicBezTo>
                <a:cubicBezTo>
                  <a:pt x="10616719" y="895825"/>
                  <a:pt x="10616315" y="898792"/>
                  <a:pt x="10615233" y="901071"/>
                </a:cubicBezTo>
                <a:cubicBezTo>
                  <a:pt x="10614150" y="903350"/>
                  <a:pt x="10612451" y="906794"/>
                  <a:pt x="10610138" y="911404"/>
                </a:cubicBezTo>
                <a:cubicBezTo>
                  <a:pt x="10605798" y="914504"/>
                  <a:pt x="10601817" y="917219"/>
                  <a:pt x="10598193" y="919550"/>
                </a:cubicBezTo>
                <a:cubicBezTo>
                  <a:pt x="10594570" y="921882"/>
                  <a:pt x="10589574" y="922774"/>
                  <a:pt x="10583204" y="922229"/>
                </a:cubicBezTo>
                <a:cubicBezTo>
                  <a:pt x="10576835" y="921683"/>
                  <a:pt x="10573109" y="921788"/>
                  <a:pt x="10572026" y="922543"/>
                </a:cubicBezTo>
                <a:cubicBezTo>
                  <a:pt x="10570943" y="923298"/>
                  <a:pt x="10567883" y="925658"/>
                  <a:pt x="10562845" y="929622"/>
                </a:cubicBezTo>
                <a:lnTo>
                  <a:pt x="10549918" y="925719"/>
                </a:lnTo>
                <a:lnTo>
                  <a:pt x="10548399" y="924005"/>
                </a:lnTo>
                <a:lnTo>
                  <a:pt x="10551078" y="933351"/>
                </a:lnTo>
                <a:cubicBezTo>
                  <a:pt x="10552237" y="936914"/>
                  <a:pt x="10553437" y="940139"/>
                  <a:pt x="10554679" y="943027"/>
                </a:cubicBezTo>
                <a:cubicBezTo>
                  <a:pt x="10557163" y="948802"/>
                  <a:pt x="10560090" y="955916"/>
                  <a:pt x="10563460" y="964368"/>
                </a:cubicBezTo>
                <a:lnTo>
                  <a:pt x="10573886" y="968834"/>
                </a:lnTo>
                <a:lnTo>
                  <a:pt x="10581351" y="978434"/>
                </a:lnTo>
                <a:cubicBezTo>
                  <a:pt x="10582049" y="979822"/>
                  <a:pt x="10582143" y="980342"/>
                  <a:pt x="10581633" y="979992"/>
                </a:cubicBezTo>
                <a:cubicBezTo>
                  <a:pt x="10581122" y="979643"/>
                  <a:pt x="10582194" y="979058"/>
                  <a:pt x="10584848" y="978238"/>
                </a:cubicBezTo>
                <a:cubicBezTo>
                  <a:pt x="10587502" y="977417"/>
                  <a:pt x="10589857" y="977556"/>
                  <a:pt x="10591914" y="978657"/>
                </a:cubicBezTo>
                <a:cubicBezTo>
                  <a:pt x="10593970" y="979757"/>
                  <a:pt x="10594915" y="980307"/>
                  <a:pt x="10594749" y="980307"/>
                </a:cubicBezTo>
                <a:cubicBezTo>
                  <a:pt x="10594583" y="980307"/>
                  <a:pt x="10597124" y="980307"/>
                  <a:pt x="10602371" y="980307"/>
                </a:cubicBezTo>
                <a:lnTo>
                  <a:pt x="10602502" y="982637"/>
                </a:lnTo>
                <a:lnTo>
                  <a:pt x="10607204" y="986868"/>
                </a:lnTo>
                <a:lnTo>
                  <a:pt x="10617682" y="985218"/>
                </a:lnTo>
                <a:lnTo>
                  <a:pt x="10617250" y="986881"/>
                </a:lnTo>
                <a:lnTo>
                  <a:pt x="10625081" y="986881"/>
                </a:lnTo>
                <a:cubicBezTo>
                  <a:pt x="10625081" y="991317"/>
                  <a:pt x="10625081" y="994914"/>
                  <a:pt x="10625081" y="997673"/>
                </a:cubicBezTo>
                <a:lnTo>
                  <a:pt x="10625081" y="1002506"/>
                </a:lnTo>
                <a:lnTo>
                  <a:pt x="10625907" y="1002506"/>
                </a:lnTo>
                <a:cubicBezTo>
                  <a:pt x="10625907" y="1005409"/>
                  <a:pt x="10625728" y="1007409"/>
                  <a:pt x="10625373" y="1008504"/>
                </a:cubicBezTo>
                <a:lnTo>
                  <a:pt x="10624306" y="1008888"/>
                </a:lnTo>
                <a:lnTo>
                  <a:pt x="10624276" y="1009100"/>
                </a:lnTo>
                <a:lnTo>
                  <a:pt x="10624052" y="1008980"/>
                </a:lnTo>
                <a:lnTo>
                  <a:pt x="10623772" y="1009081"/>
                </a:lnTo>
                <a:cubicBezTo>
                  <a:pt x="10622348" y="1009081"/>
                  <a:pt x="10622373" y="1009081"/>
                  <a:pt x="10623844" y="1009081"/>
                </a:cubicBezTo>
                <a:cubicBezTo>
                  <a:pt x="10625315" y="1009081"/>
                  <a:pt x="10626969" y="1009694"/>
                  <a:pt x="10628807" y="1010921"/>
                </a:cubicBezTo>
                <a:cubicBezTo>
                  <a:pt x="10630645" y="1012147"/>
                  <a:pt x="10632966" y="1014162"/>
                  <a:pt x="10635768" y="1016965"/>
                </a:cubicBezTo>
                <a:cubicBezTo>
                  <a:pt x="10635768" y="1021933"/>
                  <a:pt x="10635906" y="1025281"/>
                  <a:pt x="10636181" y="1027010"/>
                </a:cubicBezTo>
                <a:cubicBezTo>
                  <a:pt x="10636456" y="1028739"/>
                  <a:pt x="10636318" y="1030027"/>
                  <a:pt x="10635768" y="1030874"/>
                </a:cubicBezTo>
                <a:cubicBezTo>
                  <a:pt x="10635218" y="1031721"/>
                  <a:pt x="10635105" y="1032111"/>
                  <a:pt x="10635428" y="1032046"/>
                </a:cubicBezTo>
                <a:cubicBezTo>
                  <a:pt x="10635751" y="1031981"/>
                  <a:pt x="10636550" y="1032825"/>
                  <a:pt x="10637825" y="1034580"/>
                </a:cubicBezTo>
                <a:lnTo>
                  <a:pt x="10635658" y="1034580"/>
                </a:lnTo>
                <a:lnTo>
                  <a:pt x="10648106" y="1046394"/>
                </a:lnTo>
                <a:lnTo>
                  <a:pt x="10648931" y="1046145"/>
                </a:lnTo>
                <a:lnTo>
                  <a:pt x="10640549" y="1050545"/>
                </a:lnTo>
                <a:lnTo>
                  <a:pt x="10640051" y="1053021"/>
                </a:lnTo>
                <a:lnTo>
                  <a:pt x="10635899" y="1057172"/>
                </a:lnTo>
                <a:cubicBezTo>
                  <a:pt x="10635698" y="1057976"/>
                  <a:pt x="10635354" y="1058761"/>
                  <a:pt x="10634865" y="1059530"/>
                </a:cubicBezTo>
                <a:cubicBezTo>
                  <a:pt x="10634376" y="1060298"/>
                  <a:pt x="10634267" y="1060820"/>
                  <a:pt x="10634537" y="1061095"/>
                </a:cubicBezTo>
                <a:cubicBezTo>
                  <a:pt x="10634808" y="1061370"/>
                  <a:pt x="10634943" y="1064764"/>
                  <a:pt x="10634943" y="1071278"/>
                </a:cubicBezTo>
                <a:lnTo>
                  <a:pt x="10631643" y="1072365"/>
                </a:lnTo>
                <a:cubicBezTo>
                  <a:pt x="10631084" y="1075796"/>
                  <a:pt x="10630246" y="1079184"/>
                  <a:pt x="10629128" y="1082528"/>
                </a:cubicBezTo>
                <a:cubicBezTo>
                  <a:pt x="10628011" y="1085872"/>
                  <a:pt x="10627194" y="1089570"/>
                  <a:pt x="10626679" y="1093621"/>
                </a:cubicBezTo>
                <a:cubicBezTo>
                  <a:pt x="10626164" y="1097672"/>
                  <a:pt x="10626317" y="1102073"/>
                  <a:pt x="10627138" y="1106823"/>
                </a:cubicBezTo>
                <a:cubicBezTo>
                  <a:pt x="10627958" y="1111572"/>
                  <a:pt x="10627958" y="1114812"/>
                  <a:pt x="10627138" y="1116540"/>
                </a:cubicBezTo>
                <a:cubicBezTo>
                  <a:pt x="10626317" y="1118269"/>
                  <a:pt x="10626179" y="1120592"/>
                  <a:pt x="10626725" y="1123508"/>
                </a:cubicBezTo>
                <a:cubicBezTo>
                  <a:pt x="10627271" y="1126424"/>
                  <a:pt x="10626201" y="1128712"/>
                  <a:pt x="10623516" y="1130371"/>
                </a:cubicBezTo>
                <a:cubicBezTo>
                  <a:pt x="10620831" y="1132030"/>
                  <a:pt x="10617406" y="1135282"/>
                  <a:pt x="10613242" y="1140128"/>
                </a:cubicBezTo>
                <a:lnTo>
                  <a:pt x="10608024" y="1140128"/>
                </a:lnTo>
                <a:lnTo>
                  <a:pt x="10606798" y="1141146"/>
                </a:lnTo>
                <a:cubicBezTo>
                  <a:pt x="10605951" y="1141851"/>
                  <a:pt x="10604676" y="1142913"/>
                  <a:pt x="10602974" y="1144332"/>
                </a:cubicBezTo>
                <a:lnTo>
                  <a:pt x="10597159" y="1151326"/>
                </a:lnTo>
                <a:lnTo>
                  <a:pt x="10578037" y="1152465"/>
                </a:lnTo>
                <a:cubicBezTo>
                  <a:pt x="10575584" y="1145506"/>
                  <a:pt x="10573637" y="1140353"/>
                  <a:pt x="10572196" y="1137004"/>
                </a:cubicBezTo>
                <a:cubicBezTo>
                  <a:pt x="10570755" y="1133656"/>
                  <a:pt x="10569581" y="1131069"/>
                  <a:pt x="10568673" y="1129244"/>
                </a:cubicBezTo>
                <a:cubicBezTo>
                  <a:pt x="10548740" y="1109826"/>
                  <a:pt x="10534999" y="1098035"/>
                  <a:pt x="10527451" y="1093870"/>
                </a:cubicBezTo>
                <a:cubicBezTo>
                  <a:pt x="10519902" y="1089705"/>
                  <a:pt x="10511715" y="1086103"/>
                  <a:pt x="10502888" y="1083065"/>
                </a:cubicBezTo>
                <a:cubicBezTo>
                  <a:pt x="10494060" y="1080026"/>
                  <a:pt x="10471180" y="1067711"/>
                  <a:pt x="10434247" y="1046119"/>
                </a:cubicBezTo>
                <a:lnTo>
                  <a:pt x="10433212" y="1044743"/>
                </a:lnTo>
                <a:cubicBezTo>
                  <a:pt x="10432906" y="1044743"/>
                  <a:pt x="10430682" y="1043560"/>
                  <a:pt x="10426539" y="1041194"/>
                </a:cubicBezTo>
                <a:cubicBezTo>
                  <a:pt x="10422396" y="1038828"/>
                  <a:pt x="10415693" y="1035331"/>
                  <a:pt x="10406429" y="1030704"/>
                </a:cubicBezTo>
                <a:cubicBezTo>
                  <a:pt x="10397165" y="1026076"/>
                  <a:pt x="10388779" y="1021671"/>
                  <a:pt x="10381270" y="1017489"/>
                </a:cubicBezTo>
                <a:lnTo>
                  <a:pt x="10381296" y="1017607"/>
                </a:lnTo>
                <a:lnTo>
                  <a:pt x="10380353" y="1017607"/>
                </a:lnTo>
                <a:lnTo>
                  <a:pt x="10379868" y="1014319"/>
                </a:lnTo>
                <a:lnTo>
                  <a:pt x="10375155" y="1015038"/>
                </a:lnTo>
                <a:lnTo>
                  <a:pt x="10377092" y="1015970"/>
                </a:lnTo>
                <a:lnTo>
                  <a:pt x="10373657" y="1015266"/>
                </a:lnTo>
                <a:lnTo>
                  <a:pt x="10369038" y="1015970"/>
                </a:lnTo>
                <a:lnTo>
                  <a:pt x="10369038" y="1014319"/>
                </a:lnTo>
                <a:lnTo>
                  <a:pt x="10373657" y="1015266"/>
                </a:lnTo>
                <a:lnTo>
                  <a:pt x="10375155" y="1015038"/>
                </a:lnTo>
                <a:lnTo>
                  <a:pt x="10362170" y="1008791"/>
                </a:lnTo>
                <a:lnTo>
                  <a:pt x="10360812" y="1008714"/>
                </a:lnTo>
                <a:lnTo>
                  <a:pt x="10360812" y="1008138"/>
                </a:lnTo>
                <a:lnTo>
                  <a:pt x="10362170" y="1008791"/>
                </a:lnTo>
                <a:lnTo>
                  <a:pt x="10368473" y="1009147"/>
                </a:lnTo>
                <a:lnTo>
                  <a:pt x="10352794" y="1002050"/>
                </a:lnTo>
                <a:lnTo>
                  <a:pt x="10351712" y="1004595"/>
                </a:lnTo>
                <a:cubicBezTo>
                  <a:pt x="10350892" y="1005263"/>
                  <a:pt x="10349820" y="1005265"/>
                  <a:pt x="10348495" y="1004602"/>
                </a:cubicBezTo>
                <a:cubicBezTo>
                  <a:pt x="10345845" y="1003274"/>
                  <a:pt x="10336882" y="1001548"/>
                  <a:pt x="10321607" y="999422"/>
                </a:cubicBezTo>
                <a:lnTo>
                  <a:pt x="10318584" y="999062"/>
                </a:lnTo>
                <a:lnTo>
                  <a:pt x="10325778" y="1001982"/>
                </a:lnTo>
                <a:cubicBezTo>
                  <a:pt x="10315799" y="1001982"/>
                  <a:pt x="10309471" y="1001982"/>
                  <a:pt x="10306794" y="1001982"/>
                </a:cubicBezTo>
                <a:cubicBezTo>
                  <a:pt x="10304119" y="1001982"/>
                  <a:pt x="10301261" y="1001434"/>
                  <a:pt x="10298223" y="1000338"/>
                </a:cubicBezTo>
                <a:cubicBezTo>
                  <a:pt x="10295184" y="999243"/>
                  <a:pt x="10290677" y="999107"/>
                  <a:pt x="10284700" y="999932"/>
                </a:cubicBezTo>
                <a:lnTo>
                  <a:pt x="10263907" y="1003483"/>
                </a:lnTo>
                <a:lnTo>
                  <a:pt x="10256640" y="1008708"/>
                </a:lnTo>
                <a:lnTo>
                  <a:pt x="10259993" y="1008269"/>
                </a:lnTo>
                <a:lnTo>
                  <a:pt x="10244787" y="1028713"/>
                </a:lnTo>
                <a:lnTo>
                  <a:pt x="10245193" y="1027901"/>
                </a:lnTo>
                <a:lnTo>
                  <a:pt x="10245193" y="1025763"/>
                </a:lnTo>
                <a:lnTo>
                  <a:pt x="10241303" y="1036519"/>
                </a:lnTo>
                <a:lnTo>
                  <a:pt x="10238599" y="1036519"/>
                </a:lnTo>
                <a:lnTo>
                  <a:pt x="10236065" y="1047455"/>
                </a:lnTo>
                <a:lnTo>
                  <a:pt x="10224731" y="1054622"/>
                </a:lnTo>
                <a:lnTo>
                  <a:pt x="10227434" y="1054645"/>
                </a:lnTo>
                <a:lnTo>
                  <a:pt x="10221409" y="1059176"/>
                </a:lnTo>
                <a:lnTo>
                  <a:pt x="10217731" y="1067142"/>
                </a:lnTo>
                <a:lnTo>
                  <a:pt x="10219707" y="1072221"/>
                </a:lnTo>
                <a:cubicBezTo>
                  <a:pt x="10217637" y="1075853"/>
                  <a:pt x="10216708" y="1077403"/>
                  <a:pt x="10216917" y="1076870"/>
                </a:cubicBezTo>
                <a:cubicBezTo>
                  <a:pt x="10217127" y="1076337"/>
                  <a:pt x="10217369" y="1077737"/>
                  <a:pt x="10217644" y="1081068"/>
                </a:cubicBezTo>
                <a:lnTo>
                  <a:pt x="10217566" y="1082266"/>
                </a:lnTo>
                <a:lnTo>
                  <a:pt x="10218882" y="1082266"/>
                </a:lnTo>
                <a:lnTo>
                  <a:pt x="10217290" y="1086468"/>
                </a:lnTo>
                <a:lnTo>
                  <a:pt x="10217120" y="1089063"/>
                </a:lnTo>
                <a:lnTo>
                  <a:pt x="10216362" y="1088920"/>
                </a:lnTo>
                <a:lnTo>
                  <a:pt x="10214769" y="1093123"/>
                </a:lnTo>
                <a:lnTo>
                  <a:pt x="10217232" y="1094773"/>
                </a:lnTo>
                <a:cubicBezTo>
                  <a:pt x="10215625" y="1099270"/>
                  <a:pt x="10214732" y="1101652"/>
                  <a:pt x="10214553" y="1101918"/>
                </a:cubicBezTo>
                <a:cubicBezTo>
                  <a:pt x="10214374" y="1102184"/>
                  <a:pt x="10213874" y="1104092"/>
                  <a:pt x="10213053" y="1107641"/>
                </a:cubicBezTo>
                <a:cubicBezTo>
                  <a:pt x="10212233" y="1111190"/>
                  <a:pt x="10209893" y="1115787"/>
                  <a:pt x="10206034" y="1121432"/>
                </a:cubicBezTo>
                <a:cubicBezTo>
                  <a:pt x="10202175" y="1127077"/>
                  <a:pt x="10199376" y="1131015"/>
                  <a:pt x="10197639" y="1133246"/>
                </a:cubicBezTo>
                <a:cubicBezTo>
                  <a:pt x="10195901" y="1135476"/>
                  <a:pt x="10195307" y="1137439"/>
                  <a:pt x="10195858" y="1139133"/>
                </a:cubicBezTo>
                <a:cubicBezTo>
                  <a:pt x="10196407" y="1140826"/>
                  <a:pt x="10196270" y="1141907"/>
                  <a:pt x="10195445" y="1142374"/>
                </a:cubicBezTo>
                <a:cubicBezTo>
                  <a:pt x="10194620" y="1142841"/>
                  <a:pt x="10194620" y="1142843"/>
                  <a:pt x="10195445" y="1142381"/>
                </a:cubicBezTo>
                <a:cubicBezTo>
                  <a:pt x="10196270" y="1141918"/>
                  <a:pt x="10196683" y="1145083"/>
                  <a:pt x="10196683" y="1151876"/>
                </a:cubicBezTo>
                <a:cubicBezTo>
                  <a:pt x="10193112" y="1155429"/>
                  <a:pt x="10190226" y="1157787"/>
                  <a:pt x="10188026" y="1158948"/>
                </a:cubicBezTo>
                <a:cubicBezTo>
                  <a:pt x="10185825" y="1160109"/>
                  <a:pt x="10183461" y="1160277"/>
                  <a:pt x="10180933" y="1159452"/>
                </a:cubicBezTo>
                <a:cubicBezTo>
                  <a:pt x="10178406" y="1158627"/>
                  <a:pt x="10176789" y="1158581"/>
                  <a:pt x="10176081" y="1159315"/>
                </a:cubicBezTo>
                <a:cubicBezTo>
                  <a:pt x="10175374" y="1160048"/>
                  <a:pt x="10174228" y="1161367"/>
                  <a:pt x="10172643" y="1163270"/>
                </a:cubicBezTo>
                <a:cubicBezTo>
                  <a:pt x="10171059" y="1165174"/>
                  <a:pt x="10169284" y="1166453"/>
                  <a:pt x="10167319" y="1167108"/>
                </a:cubicBezTo>
                <a:cubicBezTo>
                  <a:pt x="10165355" y="1167762"/>
                  <a:pt x="10164255" y="1168090"/>
                  <a:pt x="10164019" y="1168090"/>
                </a:cubicBezTo>
                <a:lnTo>
                  <a:pt x="10159225" y="1173839"/>
                </a:lnTo>
                <a:cubicBezTo>
                  <a:pt x="10151708" y="1172966"/>
                  <a:pt x="10148006" y="1172338"/>
                  <a:pt x="10148119" y="1171953"/>
                </a:cubicBezTo>
                <a:cubicBezTo>
                  <a:pt x="10148233" y="1171569"/>
                  <a:pt x="10147549" y="1171925"/>
                  <a:pt x="10146070" y="1173021"/>
                </a:cubicBezTo>
                <a:cubicBezTo>
                  <a:pt x="10144590" y="1174117"/>
                  <a:pt x="10143012" y="1174527"/>
                  <a:pt x="10141335" y="1174252"/>
                </a:cubicBezTo>
                <a:cubicBezTo>
                  <a:pt x="10139659" y="1173977"/>
                  <a:pt x="10137810" y="1174937"/>
                  <a:pt x="10135789" y="1177133"/>
                </a:cubicBezTo>
                <a:cubicBezTo>
                  <a:pt x="10133767" y="1179329"/>
                  <a:pt x="10131368" y="1180427"/>
                  <a:pt x="10128592" y="1180427"/>
                </a:cubicBezTo>
                <a:cubicBezTo>
                  <a:pt x="10125815" y="1180427"/>
                  <a:pt x="10124580" y="1180327"/>
                  <a:pt x="10124885" y="1180126"/>
                </a:cubicBezTo>
                <a:cubicBezTo>
                  <a:pt x="10125191" y="1179925"/>
                  <a:pt x="10123205" y="1181392"/>
                  <a:pt x="10118926" y="1184526"/>
                </a:cubicBezTo>
                <a:lnTo>
                  <a:pt x="10107558" y="1178043"/>
                </a:lnTo>
                <a:lnTo>
                  <a:pt x="10107558" y="1167749"/>
                </a:lnTo>
                <a:cubicBezTo>
                  <a:pt x="10107829" y="1167976"/>
                  <a:pt x="10105232" y="1168090"/>
                  <a:pt x="10099766" y="1168090"/>
                </a:cubicBezTo>
                <a:cubicBezTo>
                  <a:pt x="10096954" y="1161489"/>
                  <a:pt x="10093841" y="1155772"/>
                  <a:pt x="10090427" y="1150939"/>
                </a:cubicBezTo>
                <a:lnTo>
                  <a:pt x="10090023" y="1150307"/>
                </a:lnTo>
                <a:lnTo>
                  <a:pt x="10088934" y="1152020"/>
                </a:lnTo>
                <a:lnTo>
                  <a:pt x="10075641" y="1153290"/>
                </a:lnTo>
                <a:lnTo>
                  <a:pt x="10066984" y="1150605"/>
                </a:lnTo>
                <a:lnTo>
                  <a:pt x="10064352" y="1140063"/>
                </a:lnTo>
                <a:cubicBezTo>
                  <a:pt x="10067242" y="1141206"/>
                  <a:pt x="10065762" y="1142049"/>
                  <a:pt x="10059912" y="1142590"/>
                </a:cubicBezTo>
                <a:lnTo>
                  <a:pt x="10057620" y="1135976"/>
                </a:lnTo>
                <a:lnTo>
                  <a:pt x="10053416" y="1135269"/>
                </a:lnTo>
                <a:cubicBezTo>
                  <a:pt x="10050037" y="1127393"/>
                  <a:pt x="10048347" y="1122026"/>
                  <a:pt x="10048347" y="1119166"/>
                </a:cubicBezTo>
                <a:cubicBezTo>
                  <a:pt x="10048347" y="1116307"/>
                  <a:pt x="10047963" y="1112950"/>
                  <a:pt x="10047195" y="1109095"/>
                </a:cubicBezTo>
                <a:cubicBezTo>
                  <a:pt x="10046427" y="1105240"/>
                  <a:pt x="10045743" y="1100342"/>
                  <a:pt x="10045145" y="1094400"/>
                </a:cubicBezTo>
                <a:cubicBezTo>
                  <a:pt x="10044547" y="1088459"/>
                  <a:pt x="10044837" y="1082572"/>
                  <a:pt x="10046016" y="1076739"/>
                </a:cubicBezTo>
                <a:lnTo>
                  <a:pt x="10048347" y="1075573"/>
                </a:lnTo>
                <a:lnTo>
                  <a:pt x="10048347" y="1069916"/>
                </a:lnTo>
                <a:lnTo>
                  <a:pt x="10050809" y="1070741"/>
                </a:lnTo>
                <a:lnTo>
                  <a:pt x="10049998" y="1064978"/>
                </a:lnTo>
                <a:lnTo>
                  <a:pt x="10054234" y="1065778"/>
                </a:lnTo>
                <a:lnTo>
                  <a:pt x="10054110" y="1063151"/>
                </a:lnTo>
                <a:cubicBezTo>
                  <a:pt x="10054110" y="1057742"/>
                  <a:pt x="10052641" y="1050897"/>
                  <a:pt x="10049703" y="1042615"/>
                </a:cubicBezTo>
                <a:cubicBezTo>
                  <a:pt x="10046765" y="1034334"/>
                  <a:pt x="10044870" y="1025070"/>
                  <a:pt x="10044019" y="1014824"/>
                </a:cubicBezTo>
                <a:cubicBezTo>
                  <a:pt x="10043167" y="1004577"/>
                  <a:pt x="10042305" y="996979"/>
                  <a:pt x="10041432" y="992029"/>
                </a:cubicBezTo>
                <a:cubicBezTo>
                  <a:pt x="10040559" y="987078"/>
                  <a:pt x="10039727" y="982173"/>
                  <a:pt x="10038937" y="977314"/>
                </a:cubicBezTo>
                <a:cubicBezTo>
                  <a:pt x="10038147" y="972455"/>
                  <a:pt x="10037901" y="964134"/>
                  <a:pt x="10038197" y="952352"/>
                </a:cubicBezTo>
                <a:cubicBezTo>
                  <a:pt x="10038494" y="940569"/>
                  <a:pt x="10040188" y="928354"/>
                  <a:pt x="10043279" y="915706"/>
                </a:cubicBezTo>
                <a:cubicBezTo>
                  <a:pt x="10046369" y="903059"/>
                  <a:pt x="10049107" y="894503"/>
                  <a:pt x="10051491" y="890037"/>
                </a:cubicBezTo>
                <a:cubicBezTo>
                  <a:pt x="10053874" y="885571"/>
                  <a:pt x="10056712" y="879059"/>
                  <a:pt x="10060004" y="870503"/>
                </a:cubicBezTo>
                <a:cubicBezTo>
                  <a:pt x="10068307" y="867045"/>
                  <a:pt x="10074083" y="864369"/>
                  <a:pt x="10077331" y="862474"/>
                </a:cubicBezTo>
                <a:cubicBezTo>
                  <a:pt x="10080579" y="860580"/>
                  <a:pt x="10085353" y="858401"/>
                  <a:pt x="10091652" y="855939"/>
                </a:cubicBezTo>
                <a:cubicBezTo>
                  <a:pt x="10097952" y="853477"/>
                  <a:pt x="10103468" y="850853"/>
                  <a:pt x="10108200" y="848068"/>
                </a:cubicBezTo>
                <a:cubicBezTo>
                  <a:pt x="10112933" y="845282"/>
                  <a:pt x="10117287" y="843226"/>
                  <a:pt x="10121264" y="841899"/>
                </a:cubicBezTo>
                <a:cubicBezTo>
                  <a:pt x="10125241" y="840572"/>
                  <a:pt x="10128348" y="839072"/>
                  <a:pt x="10130583" y="837400"/>
                </a:cubicBezTo>
                <a:cubicBezTo>
                  <a:pt x="10132818" y="835728"/>
                  <a:pt x="10140047" y="832923"/>
                  <a:pt x="10152271" y="828985"/>
                </a:cubicBezTo>
                <a:lnTo>
                  <a:pt x="10152271" y="830370"/>
                </a:lnTo>
                <a:lnTo>
                  <a:pt x="10152962" y="830138"/>
                </a:lnTo>
                <a:cubicBezTo>
                  <a:pt x="10156922" y="828697"/>
                  <a:pt x="10162696" y="826536"/>
                  <a:pt x="10170286" y="823655"/>
                </a:cubicBezTo>
                <a:cubicBezTo>
                  <a:pt x="10185465" y="817892"/>
                  <a:pt x="10197003" y="817002"/>
                  <a:pt x="10204901" y="820983"/>
                </a:cubicBezTo>
                <a:cubicBezTo>
                  <a:pt x="10212798" y="824965"/>
                  <a:pt x="10218829" y="829330"/>
                  <a:pt x="10222994" y="834080"/>
                </a:cubicBezTo>
                <a:lnTo>
                  <a:pt x="10220519" y="839044"/>
                </a:lnTo>
                <a:cubicBezTo>
                  <a:pt x="10222711" y="841043"/>
                  <a:pt x="10223536" y="841537"/>
                  <a:pt x="10222994" y="840524"/>
                </a:cubicBezTo>
                <a:lnTo>
                  <a:pt x="10230394" y="840524"/>
                </a:lnTo>
                <a:lnTo>
                  <a:pt x="10230394" y="842161"/>
                </a:lnTo>
                <a:lnTo>
                  <a:pt x="10232856" y="842161"/>
                </a:lnTo>
                <a:lnTo>
                  <a:pt x="10225469" y="864059"/>
                </a:lnTo>
                <a:lnTo>
                  <a:pt x="10217939" y="871590"/>
                </a:lnTo>
                <a:cubicBezTo>
                  <a:pt x="10216943" y="873249"/>
                  <a:pt x="10215926" y="875117"/>
                  <a:pt x="10214887" y="877195"/>
                </a:cubicBezTo>
                <a:cubicBezTo>
                  <a:pt x="10213848" y="879273"/>
                  <a:pt x="10211993" y="881515"/>
                  <a:pt x="10209321" y="883920"/>
                </a:cubicBezTo>
                <a:cubicBezTo>
                  <a:pt x="10206649" y="886326"/>
                  <a:pt x="10204399" y="889812"/>
                  <a:pt x="10202570" y="894378"/>
                </a:cubicBezTo>
                <a:cubicBezTo>
                  <a:pt x="10200740" y="898945"/>
                  <a:pt x="10199560" y="902961"/>
                  <a:pt x="10199027" y="906427"/>
                </a:cubicBezTo>
                <a:cubicBezTo>
                  <a:pt x="10198494" y="909894"/>
                  <a:pt x="10197713" y="912312"/>
                  <a:pt x="10196683" y="913683"/>
                </a:cubicBezTo>
                <a:cubicBezTo>
                  <a:pt x="10195303" y="912740"/>
                  <a:pt x="10196532" y="912133"/>
                  <a:pt x="10200369" y="911863"/>
                </a:cubicBezTo>
                <a:cubicBezTo>
                  <a:pt x="10204207" y="911592"/>
                  <a:pt x="10207893" y="910775"/>
                  <a:pt x="10211429" y="909413"/>
                </a:cubicBezTo>
                <a:cubicBezTo>
                  <a:pt x="10214966" y="908051"/>
                  <a:pt x="10218840" y="907089"/>
                  <a:pt x="10223053" y="906526"/>
                </a:cubicBezTo>
                <a:cubicBezTo>
                  <a:pt x="10227266" y="905962"/>
                  <a:pt x="10231725" y="905028"/>
                  <a:pt x="10236432" y="903723"/>
                </a:cubicBezTo>
                <a:cubicBezTo>
                  <a:pt x="10241138" y="902417"/>
                  <a:pt x="10246695" y="900529"/>
                  <a:pt x="10253104" y="898058"/>
                </a:cubicBezTo>
                <a:cubicBezTo>
                  <a:pt x="10256282" y="899717"/>
                  <a:pt x="10257827" y="900407"/>
                  <a:pt x="10257740" y="900128"/>
                </a:cubicBezTo>
                <a:cubicBezTo>
                  <a:pt x="10257653" y="899848"/>
                  <a:pt x="10259853" y="899610"/>
                  <a:pt x="10264341" y="899414"/>
                </a:cubicBezTo>
                <a:cubicBezTo>
                  <a:pt x="10268829" y="899218"/>
                  <a:pt x="10272125" y="898726"/>
                  <a:pt x="10274229" y="897941"/>
                </a:cubicBezTo>
                <a:cubicBezTo>
                  <a:pt x="10276333" y="897155"/>
                  <a:pt x="10280022" y="895823"/>
                  <a:pt x="10285296" y="893946"/>
                </a:cubicBezTo>
                <a:lnTo>
                  <a:pt x="10288610" y="895596"/>
                </a:lnTo>
                <a:lnTo>
                  <a:pt x="10296743" y="894771"/>
                </a:lnTo>
                <a:lnTo>
                  <a:pt x="10298917" y="903782"/>
                </a:lnTo>
                <a:cubicBezTo>
                  <a:pt x="10297895" y="902751"/>
                  <a:pt x="10297982" y="902385"/>
                  <a:pt x="10299179" y="902682"/>
                </a:cubicBezTo>
                <a:cubicBezTo>
                  <a:pt x="10300375" y="902979"/>
                  <a:pt x="10301392" y="903655"/>
                  <a:pt x="10302230" y="904712"/>
                </a:cubicBezTo>
                <a:cubicBezTo>
                  <a:pt x="10303068" y="905768"/>
                  <a:pt x="10303612" y="906296"/>
                  <a:pt x="10303861" y="906296"/>
                </a:cubicBezTo>
                <a:cubicBezTo>
                  <a:pt x="10304109" y="906296"/>
                  <a:pt x="10307163" y="906296"/>
                  <a:pt x="10313022" y="906296"/>
                </a:cubicBezTo>
                <a:lnTo>
                  <a:pt x="10317514" y="912596"/>
                </a:lnTo>
                <a:lnTo>
                  <a:pt x="10336963" y="914508"/>
                </a:lnTo>
                <a:cubicBezTo>
                  <a:pt x="10336509" y="909479"/>
                  <a:pt x="10336007" y="898995"/>
                  <a:pt x="10335457" y="883056"/>
                </a:cubicBezTo>
                <a:cubicBezTo>
                  <a:pt x="10334907" y="867117"/>
                  <a:pt x="10334357" y="848437"/>
                  <a:pt x="10333807" y="827014"/>
                </a:cubicBezTo>
                <a:cubicBezTo>
                  <a:pt x="10333257" y="805592"/>
                  <a:pt x="10332825" y="790764"/>
                  <a:pt x="10332510" y="782531"/>
                </a:cubicBezTo>
                <a:cubicBezTo>
                  <a:pt x="10332196" y="774297"/>
                  <a:pt x="10332039" y="773014"/>
                  <a:pt x="10332039" y="778680"/>
                </a:cubicBezTo>
                <a:lnTo>
                  <a:pt x="10329131" y="775865"/>
                </a:lnTo>
                <a:lnTo>
                  <a:pt x="10327795" y="777502"/>
                </a:lnTo>
                <a:cubicBezTo>
                  <a:pt x="10322766" y="776960"/>
                  <a:pt x="10319845" y="776690"/>
                  <a:pt x="10319034" y="776690"/>
                </a:cubicBezTo>
                <a:cubicBezTo>
                  <a:pt x="10318221" y="776690"/>
                  <a:pt x="10316665" y="775830"/>
                  <a:pt x="10314364" y="774110"/>
                </a:cubicBezTo>
                <a:cubicBezTo>
                  <a:pt x="10312064" y="772390"/>
                  <a:pt x="10308373" y="771292"/>
                  <a:pt x="10303291" y="770816"/>
                </a:cubicBezTo>
                <a:cubicBezTo>
                  <a:pt x="10298210" y="770340"/>
                  <a:pt x="10291299" y="770239"/>
                  <a:pt x="10282559" y="770515"/>
                </a:cubicBezTo>
                <a:lnTo>
                  <a:pt x="10269454" y="769451"/>
                </a:lnTo>
                <a:lnTo>
                  <a:pt x="10266960" y="774201"/>
                </a:lnTo>
                <a:cubicBezTo>
                  <a:pt x="10265441" y="775974"/>
                  <a:pt x="10264361" y="777729"/>
                  <a:pt x="10263719" y="779466"/>
                </a:cubicBezTo>
                <a:cubicBezTo>
                  <a:pt x="10263077" y="781204"/>
                  <a:pt x="10260211" y="786582"/>
                  <a:pt x="10255121" y="795602"/>
                </a:cubicBezTo>
                <a:lnTo>
                  <a:pt x="10237466" y="784522"/>
                </a:lnTo>
                <a:lnTo>
                  <a:pt x="10239117" y="787377"/>
                </a:lnTo>
                <a:cubicBezTo>
                  <a:pt x="10243543" y="787735"/>
                  <a:pt x="10243456" y="789106"/>
                  <a:pt x="10238854" y="791489"/>
                </a:cubicBezTo>
                <a:lnTo>
                  <a:pt x="10227925" y="788108"/>
                </a:lnTo>
                <a:lnTo>
                  <a:pt x="10227919" y="799714"/>
                </a:lnTo>
                <a:cubicBezTo>
                  <a:pt x="10222453" y="797811"/>
                  <a:pt x="10218236" y="796207"/>
                  <a:pt x="10215267" y="794904"/>
                </a:cubicBezTo>
                <a:lnTo>
                  <a:pt x="10214686" y="794565"/>
                </a:lnTo>
                <a:lnTo>
                  <a:pt x="10214625" y="794777"/>
                </a:lnTo>
                <a:lnTo>
                  <a:pt x="10210833" y="793521"/>
                </a:lnTo>
                <a:lnTo>
                  <a:pt x="10209740" y="802176"/>
                </a:lnTo>
                <a:lnTo>
                  <a:pt x="10194639" y="802176"/>
                </a:lnTo>
                <a:lnTo>
                  <a:pt x="10187305" y="787521"/>
                </a:lnTo>
                <a:cubicBezTo>
                  <a:pt x="10188615" y="787425"/>
                  <a:pt x="10186428" y="788473"/>
                  <a:pt x="10180744" y="790664"/>
                </a:cubicBezTo>
                <a:lnTo>
                  <a:pt x="10173789" y="784901"/>
                </a:lnTo>
                <a:lnTo>
                  <a:pt x="10167516" y="784901"/>
                </a:lnTo>
                <a:cubicBezTo>
                  <a:pt x="10165036" y="779977"/>
                  <a:pt x="10163604" y="776362"/>
                  <a:pt x="10163220" y="774057"/>
                </a:cubicBezTo>
                <a:cubicBezTo>
                  <a:pt x="10162836" y="771752"/>
                  <a:pt x="10162644" y="760901"/>
                  <a:pt x="10162644" y="741505"/>
                </a:cubicBezTo>
                <a:cubicBezTo>
                  <a:pt x="10162644" y="722108"/>
                  <a:pt x="10161865" y="709033"/>
                  <a:pt x="10160306" y="702280"/>
                </a:cubicBezTo>
                <a:cubicBezTo>
                  <a:pt x="10158747" y="695526"/>
                  <a:pt x="10157713" y="691466"/>
                  <a:pt x="10157202" y="690100"/>
                </a:cubicBezTo>
                <a:cubicBezTo>
                  <a:pt x="10156691" y="688733"/>
                  <a:pt x="10155301" y="686461"/>
                  <a:pt x="10153031" y="683283"/>
                </a:cubicBezTo>
                <a:cubicBezTo>
                  <a:pt x="10151992" y="682244"/>
                  <a:pt x="10151516" y="681790"/>
                  <a:pt x="10151603" y="681921"/>
                </a:cubicBezTo>
                <a:cubicBezTo>
                  <a:pt x="10151690" y="682052"/>
                  <a:pt x="10151363" y="682117"/>
                  <a:pt x="10150621" y="682117"/>
                </a:cubicBezTo>
                <a:cubicBezTo>
                  <a:pt x="10149879" y="682117"/>
                  <a:pt x="10146238" y="681711"/>
                  <a:pt x="10139698" y="680899"/>
                </a:cubicBezTo>
                <a:lnTo>
                  <a:pt x="10126470" y="664266"/>
                </a:lnTo>
                <a:cubicBezTo>
                  <a:pt x="10129517" y="652034"/>
                  <a:pt x="10131689" y="644357"/>
                  <a:pt x="10132986" y="641235"/>
                </a:cubicBezTo>
                <a:cubicBezTo>
                  <a:pt x="10134282" y="638114"/>
                  <a:pt x="10135114" y="634907"/>
                  <a:pt x="10135481" y="631616"/>
                </a:cubicBezTo>
                <a:cubicBezTo>
                  <a:pt x="10135848" y="628324"/>
                  <a:pt x="10137375" y="625910"/>
                  <a:pt x="10140065" y="624373"/>
                </a:cubicBezTo>
                <a:cubicBezTo>
                  <a:pt x="10142754" y="622836"/>
                  <a:pt x="10146238" y="619658"/>
                  <a:pt x="10150516" y="614839"/>
                </a:cubicBezTo>
                <a:cubicBezTo>
                  <a:pt x="10157318" y="610761"/>
                  <a:pt x="10163772" y="607413"/>
                  <a:pt x="10169880" y="604793"/>
                </a:cubicBezTo>
                <a:cubicBezTo>
                  <a:pt x="10175987" y="602174"/>
                  <a:pt x="10185251" y="598605"/>
                  <a:pt x="10197671" y="594087"/>
                </a:cubicBezTo>
                <a:cubicBezTo>
                  <a:pt x="10210091" y="589568"/>
                  <a:pt x="10220148" y="587438"/>
                  <a:pt x="10227840" y="587695"/>
                </a:cubicBezTo>
                <a:cubicBezTo>
                  <a:pt x="10235532" y="587953"/>
                  <a:pt x="10241470" y="586161"/>
                  <a:pt x="10245652" y="582319"/>
                </a:cubicBezTo>
                <a:cubicBezTo>
                  <a:pt x="10249834" y="578477"/>
                  <a:pt x="10254761" y="576901"/>
                  <a:pt x="10260432" y="577591"/>
                </a:cubicBezTo>
                <a:cubicBezTo>
                  <a:pt x="10266102" y="578281"/>
                  <a:pt x="10270243" y="579927"/>
                  <a:pt x="10272854" y="582529"/>
                </a:cubicBezTo>
                <a:cubicBezTo>
                  <a:pt x="10275465" y="585130"/>
                  <a:pt x="10278737" y="586431"/>
                  <a:pt x="10282670" y="586431"/>
                </a:cubicBezTo>
                <a:cubicBezTo>
                  <a:pt x="10286603" y="586431"/>
                  <a:pt x="10291070" y="588518"/>
                  <a:pt x="10296068" y="592692"/>
                </a:cubicBezTo>
                <a:lnTo>
                  <a:pt x="10300490" y="596297"/>
                </a:lnTo>
                <a:lnTo>
                  <a:pt x="10300790" y="593405"/>
                </a:lnTo>
                <a:cubicBezTo>
                  <a:pt x="10300790" y="591908"/>
                  <a:pt x="10301752" y="590197"/>
                  <a:pt x="10303677" y="588271"/>
                </a:cubicBezTo>
                <a:cubicBezTo>
                  <a:pt x="10305603" y="586346"/>
                  <a:pt x="10307661" y="584288"/>
                  <a:pt x="10309853" y="582096"/>
                </a:cubicBezTo>
                <a:lnTo>
                  <a:pt x="10310651" y="582895"/>
                </a:lnTo>
                <a:lnTo>
                  <a:pt x="10305727" y="574959"/>
                </a:lnTo>
                <a:lnTo>
                  <a:pt x="10310088" y="561194"/>
                </a:lnTo>
                <a:cubicBezTo>
                  <a:pt x="10317824" y="554139"/>
                  <a:pt x="10323445" y="549044"/>
                  <a:pt x="10326951" y="545910"/>
                </a:cubicBezTo>
                <a:cubicBezTo>
                  <a:pt x="10328704" y="544342"/>
                  <a:pt x="10330105" y="543167"/>
                  <a:pt x="10331155" y="542383"/>
                </a:cubicBezTo>
                <a:lnTo>
                  <a:pt x="10331906" y="541962"/>
                </a:lnTo>
                <a:lnTo>
                  <a:pt x="10337946" y="530678"/>
                </a:lnTo>
                <a:cubicBezTo>
                  <a:pt x="10351068" y="522794"/>
                  <a:pt x="10359822" y="518243"/>
                  <a:pt x="10364204" y="517025"/>
                </a:cubicBezTo>
                <a:cubicBezTo>
                  <a:pt x="10368588" y="515806"/>
                  <a:pt x="10371936" y="513774"/>
                  <a:pt x="10374250" y="510928"/>
                </a:cubicBezTo>
                <a:cubicBezTo>
                  <a:pt x="10376564" y="508082"/>
                  <a:pt x="10379825" y="506796"/>
                  <a:pt x="10384033" y="507071"/>
                </a:cubicBezTo>
                <a:cubicBezTo>
                  <a:pt x="10388242" y="507346"/>
                  <a:pt x="10395609" y="505017"/>
                  <a:pt x="10406134" y="500084"/>
                </a:cubicBezTo>
                <a:cubicBezTo>
                  <a:pt x="10416660" y="495151"/>
                  <a:pt x="10422385" y="492961"/>
                  <a:pt x="10423311" y="493516"/>
                </a:cubicBezTo>
                <a:close/>
                <a:moveTo>
                  <a:pt x="8739814" y="467839"/>
                </a:moveTo>
                <a:cubicBezTo>
                  <a:pt x="8744444" y="467363"/>
                  <a:pt x="8747965" y="468202"/>
                  <a:pt x="8750374" y="470354"/>
                </a:cubicBezTo>
                <a:lnTo>
                  <a:pt x="8749549" y="480347"/>
                </a:lnTo>
                <a:lnTo>
                  <a:pt x="8756543" y="477059"/>
                </a:lnTo>
                <a:cubicBezTo>
                  <a:pt x="8762087" y="483101"/>
                  <a:pt x="8769352" y="486122"/>
                  <a:pt x="8778336" y="486122"/>
                </a:cubicBezTo>
                <a:cubicBezTo>
                  <a:pt x="8777053" y="497316"/>
                  <a:pt x="8773968" y="508883"/>
                  <a:pt x="8769083" y="520823"/>
                </a:cubicBezTo>
                <a:cubicBezTo>
                  <a:pt x="8764198" y="532763"/>
                  <a:pt x="8760819" y="548429"/>
                  <a:pt x="8758946" y="567821"/>
                </a:cubicBezTo>
                <a:cubicBezTo>
                  <a:pt x="8757074" y="587213"/>
                  <a:pt x="8756410" y="598046"/>
                  <a:pt x="8756956" y="600321"/>
                </a:cubicBezTo>
                <a:cubicBezTo>
                  <a:pt x="8757501" y="602595"/>
                  <a:pt x="8757774" y="603850"/>
                  <a:pt x="8757774" y="604086"/>
                </a:cubicBezTo>
                <a:cubicBezTo>
                  <a:pt x="8775010" y="608871"/>
                  <a:pt x="8787480" y="612330"/>
                  <a:pt x="8795185" y="614465"/>
                </a:cubicBezTo>
                <a:cubicBezTo>
                  <a:pt x="8802891" y="616600"/>
                  <a:pt x="8810234" y="617580"/>
                  <a:pt x="8817214" y="617406"/>
                </a:cubicBezTo>
                <a:cubicBezTo>
                  <a:pt x="8824195" y="617231"/>
                  <a:pt x="8832453" y="613669"/>
                  <a:pt x="8841987" y="606718"/>
                </a:cubicBezTo>
                <a:cubicBezTo>
                  <a:pt x="8851522" y="599768"/>
                  <a:pt x="8858566" y="596608"/>
                  <a:pt x="8863119" y="597236"/>
                </a:cubicBezTo>
                <a:cubicBezTo>
                  <a:pt x="8867673" y="597865"/>
                  <a:pt x="8873673" y="599017"/>
                  <a:pt x="8881121" y="600694"/>
                </a:cubicBezTo>
                <a:lnTo>
                  <a:pt x="8876183" y="610346"/>
                </a:lnTo>
                <a:lnTo>
                  <a:pt x="8881946" y="610595"/>
                </a:lnTo>
                <a:cubicBezTo>
                  <a:pt x="8881946" y="623273"/>
                  <a:pt x="8882081" y="631897"/>
                  <a:pt x="8882352" y="636468"/>
                </a:cubicBezTo>
                <a:cubicBezTo>
                  <a:pt x="8882622" y="641039"/>
                  <a:pt x="8881632" y="646120"/>
                  <a:pt x="8879379" y="651713"/>
                </a:cubicBezTo>
                <a:cubicBezTo>
                  <a:pt x="8877126" y="657305"/>
                  <a:pt x="8874046" y="662195"/>
                  <a:pt x="8870139" y="666381"/>
                </a:cubicBezTo>
                <a:cubicBezTo>
                  <a:pt x="8866231" y="670568"/>
                  <a:pt x="8863335" y="674818"/>
                  <a:pt x="8861449" y="679131"/>
                </a:cubicBezTo>
                <a:cubicBezTo>
                  <a:pt x="8859563" y="683444"/>
                  <a:pt x="8856040" y="690757"/>
                  <a:pt x="8850880" y="701068"/>
                </a:cubicBezTo>
                <a:cubicBezTo>
                  <a:pt x="8839599" y="711162"/>
                  <a:pt x="8830940" y="718926"/>
                  <a:pt x="8824902" y="724361"/>
                </a:cubicBezTo>
                <a:cubicBezTo>
                  <a:pt x="8818865" y="729796"/>
                  <a:pt x="8809680" y="733573"/>
                  <a:pt x="8797347" y="735690"/>
                </a:cubicBezTo>
                <a:lnTo>
                  <a:pt x="8785149" y="737698"/>
                </a:lnTo>
                <a:lnTo>
                  <a:pt x="8803085" y="754364"/>
                </a:lnTo>
                <a:cubicBezTo>
                  <a:pt x="8808364" y="759358"/>
                  <a:pt x="8812864" y="763715"/>
                  <a:pt x="8816586" y="767437"/>
                </a:cubicBezTo>
                <a:cubicBezTo>
                  <a:pt x="8824029" y="774880"/>
                  <a:pt x="8830750" y="783171"/>
                  <a:pt x="8836749" y="792308"/>
                </a:cubicBezTo>
                <a:cubicBezTo>
                  <a:pt x="8842747" y="801445"/>
                  <a:pt x="8846521" y="808026"/>
                  <a:pt x="8848071" y="812051"/>
                </a:cubicBezTo>
                <a:cubicBezTo>
                  <a:pt x="8849620" y="816076"/>
                  <a:pt x="8851317" y="824572"/>
                  <a:pt x="8853159" y="837538"/>
                </a:cubicBezTo>
                <a:lnTo>
                  <a:pt x="8774368" y="760790"/>
                </a:lnTo>
                <a:lnTo>
                  <a:pt x="8762712" y="740503"/>
                </a:lnTo>
                <a:lnTo>
                  <a:pt x="8766588" y="792838"/>
                </a:lnTo>
                <a:cubicBezTo>
                  <a:pt x="8830213" y="828889"/>
                  <a:pt x="8874742" y="854815"/>
                  <a:pt x="8900177" y="870614"/>
                </a:cubicBezTo>
                <a:cubicBezTo>
                  <a:pt x="8925611" y="886413"/>
                  <a:pt x="8940567" y="894548"/>
                  <a:pt x="8945046" y="895020"/>
                </a:cubicBezTo>
                <a:cubicBezTo>
                  <a:pt x="8949526" y="895491"/>
                  <a:pt x="8957270" y="896893"/>
                  <a:pt x="8968280" y="899224"/>
                </a:cubicBezTo>
                <a:lnTo>
                  <a:pt x="8965818" y="911077"/>
                </a:lnTo>
                <a:lnTo>
                  <a:pt x="8974030" y="928482"/>
                </a:lnTo>
                <a:lnTo>
                  <a:pt x="8965504" y="943753"/>
                </a:lnTo>
                <a:cubicBezTo>
                  <a:pt x="8949709" y="949673"/>
                  <a:pt x="8934938" y="954554"/>
                  <a:pt x="8921191" y="958396"/>
                </a:cubicBezTo>
                <a:cubicBezTo>
                  <a:pt x="8907443" y="962237"/>
                  <a:pt x="8899576" y="963691"/>
                  <a:pt x="8897590" y="962757"/>
                </a:cubicBezTo>
                <a:lnTo>
                  <a:pt x="8896296" y="962331"/>
                </a:lnTo>
                <a:lnTo>
                  <a:pt x="8897495" y="966440"/>
                </a:lnTo>
                <a:cubicBezTo>
                  <a:pt x="8899103" y="971818"/>
                  <a:pt x="8900990" y="978022"/>
                  <a:pt x="8903156" y="985054"/>
                </a:cubicBezTo>
                <a:cubicBezTo>
                  <a:pt x="8911822" y="1013182"/>
                  <a:pt x="8917442" y="1027892"/>
                  <a:pt x="8920018" y="1029184"/>
                </a:cubicBezTo>
                <a:cubicBezTo>
                  <a:pt x="8922594" y="1030477"/>
                  <a:pt x="8924750" y="1033157"/>
                  <a:pt x="8926488" y="1037226"/>
                </a:cubicBezTo>
                <a:lnTo>
                  <a:pt x="8937031" y="1045084"/>
                </a:lnTo>
                <a:cubicBezTo>
                  <a:pt x="8935940" y="1049912"/>
                  <a:pt x="8936352" y="1054894"/>
                  <a:pt x="8938269" y="1060027"/>
                </a:cubicBezTo>
                <a:cubicBezTo>
                  <a:pt x="8940186" y="1065161"/>
                  <a:pt x="8940869" y="1067362"/>
                  <a:pt x="8940319" y="1066628"/>
                </a:cubicBezTo>
                <a:lnTo>
                  <a:pt x="8943606" y="1065803"/>
                </a:lnTo>
                <a:lnTo>
                  <a:pt x="8940319" y="1080223"/>
                </a:lnTo>
                <a:lnTo>
                  <a:pt x="8942794" y="1086260"/>
                </a:lnTo>
                <a:cubicBezTo>
                  <a:pt x="8939834" y="1091290"/>
                  <a:pt x="8937787" y="1094372"/>
                  <a:pt x="8936651" y="1095507"/>
                </a:cubicBezTo>
                <a:cubicBezTo>
                  <a:pt x="8935516" y="1096642"/>
                  <a:pt x="8934610" y="1098940"/>
                  <a:pt x="8933934" y="1102402"/>
                </a:cubicBezTo>
                <a:cubicBezTo>
                  <a:pt x="8933257" y="1105864"/>
                  <a:pt x="8931260" y="1114139"/>
                  <a:pt x="8927942" y="1127228"/>
                </a:cubicBezTo>
                <a:lnTo>
                  <a:pt x="8916639" y="1138530"/>
                </a:lnTo>
                <a:lnTo>
                  <a:pt x="8913221" y="1150815"/>
                </a:lnTo>
                <a:lnTo>
                  <a:pt x="8891192" y="1142512"/>
                </a:lnTo>
                <a:lnTo>
                  <a:pt x="8890406" y="1133972"/>
                </a:lnTo>
                <a:cubicBezTo>
                  <a:pt x="8890188" y="1133876"/>
                  <a:pt x="8884294" y="1131427"/>
                  <a:pt x="8872725" y="1126625"/>
                </a:cubicBezTo>
                <a:cubicBezTo>
                  <a:pt x="8861156" y="1121823"/>
                  <a:pt x="8854220" y="1118435"/>
                  <a:pt x="8851915" y="1116462"/>
                </a:cubicBezTo>
                <a:cubicBezTo>
                  <a:pt x="8849609" y="1114489"/>
                  <a:pt x="8845824" y="1111249"/>
                  <a:pt x="8840560" y="1106744"/>
                </a:cubicBezTo>
                <a:cubicBezTo>
                  <a:pt x="8838377" y="1097960"/>
                  <a:pt x="8837565" y="1087101"/>
                  <a:pt x="8838124" y="1074166"/>
                </a:cubicBezTo>
                <a:cubicBezTo>
                  <a:pt x="8838682" y="1061230"/>
                  <a:pt x="8839154" y="1053889"/>
                  <a:pt x="8839538" y="1052143"/>
                </a:cubicBezTo>
                <a:lnTo>
                  <a:pt x="8809834" y="1091473"/>
                </a:lnTo>
                <a:lnTo>
                  <a:pt x="8809779" y="1091513"/>
                </a:lnTo>
                <a:lnTo>
                  <a:pt x="8807935" y="1099515"/>
                </a:lnTo>
                <a:lnTo>
                  <a:pt x="8814510" y="1094590"/>
                </a:lnTo>
                <a:lnTo>
                  <a:pt x="8799817" y="1127114"/>
                </a:lnTo>
                <a:lnTo>
                  <a:pt x="8803823" y="1126651"/>
                </a:lnTo>
                <a:cubicBezTo>
                  <a:pt x="8797458" y="1142106"/>
                  <a:pt x="8793042" y="1150819"/>
                  <a:pt x="8790575" y="1152793"/>
                </a:cubicBezTo>
                <a:cubicBezTo>
                  <a:pt x="8788109" y="1154766"/>
                  <a:pt x="8786251" y="1157377"/>
                  <a:pt x="8785003" y="1160625"/>
                </a:cubicBezTo>
                <a:cubicBezTo>
                  <a:pt x="8783754" y="1163873"/>
                  <a:pt x="8781532" y="1167819"/>
                  <a:pt x="8778336" y="1172464"/>
                </a:cubicBezTo>
                <a:lnTo>
                  <a:pt x="8784911" y="1187657"/>
                </a:lnTo>
                <a:lnTo>
                  <a:pt x="8776686" y="1189844"/>
                </a:lnTo>
                <a:lnTo>
                  <a:pt x="8778336" y="1196039"/>
                </a:lnTo>
                <a:lnTo>
                  <a:pt x="8754893" y="1190695"/>
                </a:lnTo>
                <a:lnTo>
                  <a:pt x="8751490" y="1179800"/>
                </a:lnTo>
                <a:lnTo>
                  <a:pt x="8752224" y="1183159"/>
                </a:lnTo>
                <a:cubicBezTo>
                  <a:pt x="8752635" y="1185131"/>
                  <a:pt x="8753114" y="1187508"/>
                  <a:pt x="8753662" y="1190289"/>
                </a:cubicBezTo>
                <a:lnTo>
                  <a:pt x="8735104" y="1188102"/>
                </a:lnTo>
                <a:lnTo>
                  <a:pt x="8732157" y="1176315"/>
                </a:lnTo>
                <a:lnTo>
                  <a:pt x="8717868" y="1176315"/>
                </a:lnTo>
                <a:lnTo>
                  <a:pt x="8704417" y="1161960"/>
                </a:lnTo>
                <a:lnTo>
                  <a:pt x="8699218" y="1159865"/>
                </a:lnTo>
                <a:lnTo>
                  <a:pt x="8694778" y="1151889"/>
                </a:lnTo>
                <a:lnTo>
                  <a:pt x="8687837" y="1147934"/>
                </a:lnTo>
                <a:cubicBezTo>
                  <a:pt x="8687112" y="1144983"/>
                  <a:pt x="8685545" y="1142302"/>
                  <a:pt x="8683135" y="1139892"/>
                </a:cubicBezTo>
                <a:cubicBezTo>
                  <a:pt x="8680726" y="1137482"/>
                  <a:pt x="8678532" y="1132396"/>
                  <a:pt x="8676554" y="1124634"/>
                </a:cubicBezTo>
                <a:cubicBezTo>
                  <a:pt x="8674576" y="1116872"/>
                  <a:pt x="8674273" y="1109868"/>
                  <a:pt x="8675644" y="1103620"/>
                </a:cubicBezTo>
                <a:cubicBezTo>
                  <a:pt x="8677014" y="1097373"/>
                  <a:pt x="8677700" y="1088142"/>
                  <a:pt x="8677700" y="1075927"/>
                </a:cubicBezTo>
                <a:cubicBezTo>
                  <a:pt x="8677700" y="1063712"/>
                  <a:pt x="8676054" y="1047758"/>
                  <a:pt x="8672762" y="1028065"/>
                </a:cubicBezTo>
                <a:cubicBezTo>
                  <a:pt x="8669471" y="1008371"/>
                  <a:pt x="8668648" y="997510"/>
                  <a:pt x="8670294" y="995480"/>
                </a:cubicBezTo>
                <a:cubicBezTo>
                  <a:pt x="8671939" y="993450"/>
                  <a:pt x="8672489" y="992004"/>
                  <a:pt x="8671944" y="991144"/>
                </a:cubicBezTo>
                <a:cubicBezTo>
                  <a:pt x="8671398" y="990284"/>
                  <a:pt x="8671125" y="989514"/>
                  <a:pt x="8671125" y="988833"/>
                </a:cubicBezTo>
                <a:lnTo>
                  <a:pt x="8667825" y="993770"/>
                </a:lnTo>
                <a:cubicBezTo>
                  <a:pt x="8667825" y="983668"/>
                  <a:pt x="8667963" y="977674"/>
                  <a:pt x="8668237" y="975788"/>
                </a:cubicBezTo>
                <a:cubicBezTo>
                  <a:pt x="8668512" y="973902"/>
                  <a:pt x="8668512" y="971840"/>
                  <a:pt x="8668237" y="969600"/>
                </a:cubicBezTo>
                <a:cubicBezTo>
                  <a:pt x="8667963" y="967361"/>
                  <a:pt x="8668923" y="961286"/>
                  <a:pt x="8671119" y="951376"/>
                </a:cubicBezTo>
                <a:cubicBezTo>
                  <a:pt x="8673315" y="941466"/>
                  <a:pt x="8674413" y="931093"/>
                  <a:pt x="8674413" y="920258"/>
                </a:cubicBezTo>
                <a:cubicBezTo>
                  <a:pt x="8677744" y="935598"/>
                  <a:pt x="8680715" y="949136"/>
                  <a:pt x="8683328" y="960871"/>
                </a:cubicBezTo>
                <a:lnTo>
                  <a:pt x="8686569" y="975301"/>
                </a:lnTo>
                <a:lnTo>
                  <a:pt x="8691905" y="979796"/>
                </a:lnTo>
                <a:lnTo>
                  <a:pt x="8690882" y="961369"/>
                </a:lnTo>
                <a:cubicBezTo>
                  <a:pt x="8689245" y="952367"/>
                  <a:pt x="8689378" y="938678"/>
                  <a:pt x="8691281" y="920303"/>
                </a:cubicBezTo>
                <a:cubicBezTo>
                  <a:pt x="8692233" y="911116"/>
                  <a:pt x="8692895" y="904175"/>
                  <a:pt x="8693269" y="899479"/>
                </a:cubicBezTo>
                <a:lnTo>
                  <a:pt x="8693374" y="897832"/>
                </a:lnTo>
                <a:lnTo>
                  <a:pt x="8692368" y="897561"/>
                </a:lnTo>
                <a:lnTo>
                  <a:pt x="8686841" y="906218"/>
                </a:lnTo>
                <a:cubicBezTo>
                  <a:pt x="8685366" y="907693"/>
                  <a:pt x="8683945" y="908566"/>
                  <a:pt x="8682579" y="908837"/>
                </a:cubicBezTo>
                <a:cubicBezTo>
                  <a:pt x="8681212" y="909108"/>
                  <a:pt x="8678322" y="911450"/>
                  <a:pt x="8673909" y="915864"/>
                </a:cubicBezTo>
                <a:cubicBezTo>
                  <a:pt x="8669495" y="920277"/>
                  <a:pt x="8662756" y="927487"/>
                  <a:pt x="8653693" y="937493"/>
                </a:cubicBezTo>
                <a:cubicBezTo>
                  <a:pt x="8624575" y="975963"/>
                  <a:pt x="8604248" y="1001378"/>
                  <a:pt x="8592714" y="1013737"/>
                </a:cubicBezTo>
                <a:cubicBezTo>
                  <a:pt x="8581180" y="1026096"/>
                  <a:pt x="8571956" y="1037529"/>
                  <a:pt x="8565041" y="1048037"/>
                </a:cubicBezTo>
                <a:cubicBezTo>
                  <a:pt x="8558125" y="1058545"/>
                  <a:pt x="8552234" y="1066100"/>
                  <a:pt x="8547366" y="1070701"/>
                </a:cubicBezTo>
                <a:cubicBezTo>
                  <a:pt x="8542499" y="1075303"/>
                  <a:pt x="8536664" y="1083842"/>
                  <a:pt x="8529862" y="1096319"/>
                </a:cubicBezTo>
                <a:cubicBezTo>
                  <a:pt x="8511055" y="1109040"/>
                  <a:pt x="8497406" y="1117811"/>
                  <a:pt x="8488915" y="1122631"/>
                </a:cubicBezTo>
                <a:cubicBezTo>
                  <a:pt x="8480424" y="1127450"/>
                  <a:pt x="8470603" y="1130886"/>
                  <a:pt x="8459454" y="1132938"/>
                </a:cubicBezTo>
                <a:cubicBezTo>
                  <a:pt x="8448304" y="1134990"/>
                  <a:pt x="8439876" y="1136016"/>
                  <a:pt x="8434170" y="1136016"/>
                </a:cubicBezTo>
                <a:cubicBezTo>
                  <a:pt x="8428464" y="1136016"/>
                  <a:pt x="8418644" y="1135365"/>
                  <a:pt x="8404709" y="1134064"/>
                </a:cubicBezTo>
                <a:lnTo>
                  <a:pt x="8408808" y="1126560"/>
                </a:lnTo>
                <a:cubicBezTo>
                  <a:pt x="8402600" y="1125966"/>
                  <a:pt x="8393009" y="1122600"/>
                  <a:pt x="8380034" y="1116462"/>
                </a:cubicBezTo>
                <a:lnTo>
                  <a:pt x="8375220" y="1097485"/>
                </a:lnTo>
                <a:lnTo>
                  <a:pt x="8369904" y="1097111"/>
                </a:lnTo>
                <a:cubicBezTo>
                  <a:pt x="8364739" y="1094898"/>
                  <a:pt x="8360170" y="1093182"/>
                  <a:pt x="8356198" y="1091964"/>
                </a:cubicBezTo>
                <a:cubicBezTo>
                  <a:pt x="8352225" y="1090746"/>
                  <a:pt x="8346209" y="1087575"/>
                  <a:pt x="8338150" y="1082449"/>
                </a:cubicBezTo>
                <a:lnTo>
                  <a:pt x="8337090" y="1079764"/>
                </a:lnTo>
                <a:cubicBezTo>
                  <a:pt x="8326551" y="1077128"/>
                  <a:pt x="8312908" y="1070461"/>
                  <a:pt x="8296162" y="1059766"/>
                </a:cubicBezTo>
                <a:lnTo>
                  <a:pt x="8301925" y="1059779"/>
                </a:lnTo>
                <a:lnTo>
                  <a:pt x="8287112" y="1055090"/>
                </a:lnTo>
                <a:lnTo>
                  <a:pt x="8295563" y="1047488"/>
                </a:lnTo>
                <a:lnTo>
                  <a:pt x="8294512" y="1047363"/>
                </a:lnTo>
                <a:lnTo>
                  <a:pt x="8298624" y="1043054"/>
                </a:lnTo>
                <a:lnTo>
                  <a:pt x="8298624" y="1042530"/>
                </a:lnTo>
                <a:lnTo>
                  <a:pt x="8299322" y="1042064"/>
                </a:lnTo>
                <a:lnTo>
                  <a:pt x="8294512" y="1037304"/>
                </a:lnTo>
                <a:lnTo>
                  <a:pt x="8316028" y="1029528"/>
                </a:lnTo>
                <a:lnTo>
                  <a:pt x="8311786" y="1027377"/>
                </a:lnTo>
                <a:lnTo>
                  <a:pt x="8316724" y="1029276"/>
                </a:lnTo>
                <a:lnTo>
                  <a:pt x="8316028" y="1029528"/>
                </a:lnTo>
                <a:lnTo>
                  <a:pt x="8318980" y="1031025"/>
                </a:lnTo>
                <a:lnTo>
                  <a:pt x="8320836" y="1029512"/>
                </a:lnTo>
                <a:lnTo>
                  <a:pt x="8309324" y="1026788"/>
                </a:lnTo>
                <a:cubicBezTo>
                  <a:pt x="8384605" y="1003728"/>
                  <a:pt x="8430870" y="989280"/>
                  <a:pt x="8448118" y="983444"/>
                </a:cubicBezTo>
                <a:cubicBezTo>
                  <a:pt x="8465367" y="977607"/>
                  <a:pt x="8480249" y="970386"/>
                  <a:pt x="8492766" y="961781"/>
                </a:cubicBezTo>
                <a:cubicBezTo>
                  <a:pt x="8505282" y="953177"/>
                  <a:pt x="8521539" y="941374"/>
                  <a:pt x="8541539" y="926374"/>
                </a:cubicBezTo>
                <a:cubicBezTo>
                  <a:pt x="8561537" y="911374"/>
                  <a:pt x="8584169" y="896795"/>
                  <a:pt x="8609433" y="882637"/>
                </a:cubicBezTo>
                <a:cubicBezTo>
                  <a:pt x="8634696" y="868479"/>
                  <a:pt x="8650057" y="860102"/>
                  <a:pt x="8655514" y="857504"/>
                </a:cubicBezTo>
                <a:cubicBezTo>
                  <a:pt x="8660971" y="854906"/>
                  <a:pt x="8666720" y="851997"/>
                  <a:pt x="8672762" y="848775"/>
                </a:cubicBezTo>
                <a:cubicBezTo>
                  <a:pt x="8672762" y="842646"/>
                  <a:pt x="8671811" y="836525"/>
                  <a:pt x="8669908" y="830413"/>
                </a:cubicBezTo>
                <a:lnTo>
                  <a:pt x="8657662" y="821913"/>
                </a:lnTo>
                <a:lnTo>
                  <a:pt x="8655304" y="822725"/>
                </a:lnTo>
                <a:cubicBezTo>
                  <a:pt x="8640356" y="817661"/>
                  <a:pt x="8628816" y="813368"/>
                  <a:pt x="8620683" y="809844"/>
                </a:cubicBezTo>
                <a:cubicBezTo>
                  <a:pt x="8612549" y="806321"/>
                  <a:pt x="8601029" y="804136"/>
                  <a:pt x="8586120" y="803289"/>
                </a:cubicBezTo>
                <a:cubicBezTo>
                  <a:pt x="8571212" y="802443"/>
                  <a:pt x="8560773" y="799782"/>
                  <a:pt x="8554806" y="795307"/>
                </a:cubicBezTo>
                <a:cubicBezTo>
                  <a:pt x="8548838" y="790832"/>
                  <a:pt x="8543985" y="787588"/>
                  <a:pt x="8540248" y="785576"/>
                </a:cubicBezTo>
                <a:cubicBezTo>
                  <a:pt x="8536511" y="783563"/>
                  <a:pt x="8532639" y="780553"/>
                  <a:pt x="8528631" y="776546"/>
                </a:cubicBezTo>
                <a:cubicBezTo>
                  <a:pt x="8524624" y="772538"/>
                  <a:pt x="8521380" y="770036"/>
                  <a:pt x="8518900" y="769041"/>
                </a:cubicBezTo>
                <a:cubicBezTo>
                  <a:pt x="8516421" y="768046"/>
                  <a:pt x="8510697" y="765374"/>
                  <a:pt x="8501730" y="761026"/>
                </a:cubicBezTo>
                <a:lnTo>
                  <a:pt x="8504913" y="736443"/>
                </a:lnTo>
                <a:cubicBezTo>
                  <a:pt x="8515626" y="730715"/>
                  <a:pt x="8523779" y="726343"/>
                  <a:pt x="8529371" y="723327"/>
                </a:cubicBezTo>
                <a:cubicBezTo>
                  <a:pt x="8534964" y="720310"/>
                  <a:pt x="8544828" y="719214"/>
                  <a:pt x="8558964" y="720039"/>
                </a:cubicBezTo>
                <a:cubicBezTo>
                  <a:pt x="8573100" y="720864"/>
                  <a:pt x="8584062" y="718946"/>
                  <a:pt x="8591850" y="714283"/>
                </a:cubicBezTo>
                <a:cubicBezTo>
                  <a:pt x="8599638" y="709621"/>
                  <a:pt x="8604973" y="707567"/>
                  <a:pt x="8607854" y="708121"/>
                </a:cubicBezTo>
                <a:cubicBezTo>
                  <a:pt x="8610736" y="708675"/>
                  <a:pt x="8615180" y="708953"/>
                  <a:pt x="8621187" y="708953"/>
                </a:cubicBezTo>
                <a:lnTo>
                  <a:pt x="8626109" y="720790"/>
                </a:lnTo>
                <a:lnTo>
                  <a:pt x="8631140" y="720701"/>
                </a:lnTo>
                <a:lnTo>
                  <a:pt x="8629503" y="730314"/>
                </a:lnTo>
                <a:lnTo>
                  <a:pt x="8641343" y="735173"/>
                </a:lnTo>
                <a:lnTo>
                  <a:pt x="8647852" y="743306"/>
                </a:lnTo>
                <a:lnTo>
                  <a:pt x="8694917" y="763426"/>
                </a:lnTo>
                <a:lnTo>
                  <a:pt x="8697437" y="761131"/>
                </a:lnTo>
                <a:lnTo>
                  <a:pt x="8694137" y="749330"/>
                </a:lnTo>
                <a:lnTo>
                  <a:pt x="8696300" y="749365"/>
                </a:lnTo>
                <a:lnTo>
                  <a:pt x="8695139" y="746737"/>
                </a:lnTo>
                <a:cubicBezTo>
                  <a:pt x="8694258" y="744017"/>
                  <a:pt x="8693633" y="741858"/>
                  <a:pt x="8693262" y="740259"/>
                </a:cubicBezTo>
                <a:lnTo>
                  <a:pt x="8693088" y="738706"/>
                </a:lnTo>
                <a:lnTo>
                  <a:pt x="8691177" y="737602"/>
                </a:lnTo>
                <a:lnTo>
                  <a:pt x="8691177" y="745441"/>
                </a:lnTo>
                <a:lnTo>
                  <a:pt x="8683791" y="733335"/>
                </a:lnTo>
                <a:lnTo>
                  <a:pt x="8680987" y="731715"/>
                </a:lnTo>
                <a:lnTo>
                  <a:pt x="8680987" y="728739"/>
                </a:lnTo>
                <a:lnTo>
                  <a:pt x="8673614" y="716654"/>
                </a:lnTo>
                <a:lnTo>
                  <a:pt x="8667825" y="720766"/>
                </a:lnTo>
                <a:lnTo>
                  <a:pt x="8671125" y="702705"/>
                </a:lnTo>
                <a:lnTo>
                  <a:pt x="8669658" y="702391"/>
                </a:lnTo>
                <a:lnTo>
                  <a:pt x="8668257" y="699575"/>
                </a:lnTo>
                <a:lnTo>
                  <a:pt x="8641029" y="695581"/>
                </a:lnTo>
                <a:lnTo>
                  <a:pt x="8633288" y="683584"/>
                </a:lnTo>
                <a:lnTo>
                  <a:pt x="8634939" y="679720"/>
                </a:lnTo>
                <a:cubicBezTo>
                  <a:pt x="8631132" y="677022"/>
                  <a:pt x="8628744" y="675104"/>
                  <a:pt x="8627775" y="673964"/>
                </a:cubicBezTo>
                <a:cubicBezTo>
                  <a:pt x="8626806" y="672825"/>
                  <a:pt x="8625902" y="672393"/>
                  <a:pt x="8625064" y="672668"/>
                </a:cubicBezTo>
                <a:cubicBezTo>
                  <a:pt x="8624226" y="672943"/>
                  <a:pt x="8618472" y="673080"/>
                  <a:pt x="8607802" y="673080"/>
                </a:cubicBezTo>
                <a:lnTo>
                  <a:pt x="8615202" y="654954"/>
                </a:lnTo>
                <a:lnTo>
                  <a:pt x="8614102" y="655413"/>
                </a:lnTo>
                <a:lnTo>
                  <a:pt x="8602891" y="649794"/>
                </a:lnTo>
                <a:cubicBezTo>
                  <a:pt x="8601921" y="643997"/>
                  <a:pt x="8601264" y="640002"/>
                  <a:pt x="8600919" y="637810"/>
                </a:cubicBezTo>
                <a:cubicBezTo>
                  <a:pt x="8600574" y="635619"/>
                  <a:pt x="8601343" y="633135"/>
                  <a:pt x="8603224" y="630358"/>
                </a:cubicBezTo>
                <a:cubicBezTo>
                  <a:pt x="8605106" y="627582"/>
                  <a:pt x="8607038" y="622876"/>
                  <a:pt x="8609020" y="616240"/>
                </a:cubicBezTo>
                <a:cubicBezTo>
                  <a:pt x="8626526" y="606863"/>
                  <a:pt x="8638901" y="600096"/>
                  <a:pt x="8646143" y="595940"/>
                </a:cubicBezTo>
                <a:cubicBezTo>
                  <a:pt x="8653386" y="591784"/>
                  <a:pt x="8658341" y="589843"/>
                  <a:pt x="8661008" y="590118"/>
                </a:cubicBezTo>
                <a:cubicBezTo>
                  <a:pt x="8663675" y="590393"/>
                  <a:pt x="8665422" y="590291"/>
                  <a:pt x="8666247" y="589810"/>
                </a:cubicBezTo>
                <a:cubicBezTo>
                  <a:pt x="8667072" y="589330"/>
                  <a:pt x="8668698" y="588282"/>
                  <a:pt x="8671125" y="586667"/>
                </a:cubicBezTo>
                <a:cubicBezTo>
                  <a:pt x="8669929" y="584406"/>
                  <a:pt x="8667984" y="581020"/>
                  <a:pt x="8665291" y="576511"/>
                </a:cubicBezTo>
                <a:cubicBezTo>
                  <a:pt x="8662597" y="572001"/>
                  <a:pt x="8661798" y="561744"/>
                  <a:pt x="8662894" y="545739"/>
                </a:cubicBezTo>
                <a:cubicBezTo>
                  <a:pt x="8663990" y="529735"/>
                  <a:pt x="8664254" y="521471"/>
                  <a:pt x="8663686" y="520947"/>
                </a:cubicBezTo>
                <a:cubicBezTo>
                  <a:pt x="8663119" y="520423"/>
                  <a:pt x="8662032" y="517149"/>
                  <a:pt x="8660425" y="511124"/>
                </a:cubicBezTo>
                <a:lnTo>
                  <a:pt x="8673561" y="500935"/>
                </a:lnTo>
                <a:lnTo>
                  <a:pt x="8676168" y="487746"/>
                </a:lnTo>
                <a:lnTo>
                  <a:pt x="8690954" y="490209"/>
                </a:lnTo>
                <a:cubicBezTo>
                  <a:pt x="8698340" y="485083"/>
                  <a:pt x="8708886" y="479417"/>
                  <a:pt x="8722590" y="473209"/>
                </a:cubicBezTo>
                <a:cubicBezTo>
                  <a:pt x="8729441" y="470105"/>
                  <a:pt x="8735183" y="468315"/>
                  <a:pt x="8739814" y="467839"/>
                </a:cubicBezTo>
                <a:close/>
                <a:moveTo>
                  <a:pt x="7843255" y="463897"/>
                </a:moveTo>
                <a:cubicBezTo>
                  <a:pt x="7857968" y="466988"/>
                  <a:pt x="7871261" y="471681"/>
                  <a:pt x="7883135" y="477976"/>
                </a:cubicBezTo>
                <a:lnTo>
                  <a:pt x="7887025" y="493810"/>
                </a:lnTo>
                <a:cubicBezTo>
                  <a:pt x="7883550" y="496246"/>
                  <a:pt x="7882271" y="497015"/>
                  <a:pt x="7883187" y="496115"/>
                </a:cubicBezTo>
                <a:cubicBezTo>
                  <a:pt x="7884104" y="495216"/>
                  <a:pt x="7884563" y="495393"/>
                  <a:pt x="7884563" y="496646"/>
                </a:cubicBezTo>
                <a:cubicBezTo>
                  <a:pt x="7884563" y="497899"/>
                  <a:pt x="7883716" y="501908"/>
                  <a:pt x="7882022" y="508675"/>
                </a:cubicBezTo>
                <a:cubicBezTo>
                  <a:pt x="7876408" y="512692"/>
                  <a:pt x="7870916" y="515961"/>
                  <a:pt x="7865546" y="518485"/>
                </a:cubicBezTo>
                <a:cubicBezTo>
                  <a:pt x="7860176" y="521008"/>
                  <a:pt x="7856446" y="522479"/>
                  <a:pt x="7854355" y="522898"/>
                </a:cubicBezTo>
                <a:cubicBezTo>
                  <a:pt x="7852264" y="523318"/>
                  <a:pt x="7850546" y="524265"/>
                  <a:pt x="7849201" y="525740"/>
                </a:cubicBezTo>
                <a:lnTo>
                  <a:pt x="7849908" y="554449"/>
                </a:lnTo>
                <a:cubicBezTo>
                  <a:pt x="7892831" y="564813"/>
                  <a:pt x="7918685" y="569995"/>
                  <a:pt x="7927468" y="569995"/>
                </a:cubicBezTo>
                <a:cubicBezTo>
                  <a:pt x="7936252" y="569995"/>
                  <a:pt x="7941761" y="569135"/>
                  <a:pt x="7943996" y="567415"/>
                </a:cubicBezTo>
                <a:cubicBezTo>
                  <a:pt x="7946231" y="565695"/>
                  <a:pt x="7953025" y="561342"/>
                  <a:pt x="7964375" y="554357"/>
                </a:cubicBezTo>
                <a:lnTo>
                  <a:pt x="7974184" y="563643"/>
                </a:lnTo>
                <a:lnTo>
                  <a:pt x="7967610" y="580472"/>
                </a:lnTo>
                <a:lnTo>
                  <a:pt x="7970072" y="584375"/>
                </a:lnTo>
                <a:cubicBezTo>
                  <a:pt x="7961769" y="610124"/>
                  <a:pt x="7949986" y="630568"/>
                  <a:pt x="7934724" y="645708"/>
                </a:cubicBezTo>
                <a:cubicBezTo>
                  <a:pt x="7940644" y="651523"/>
                  <a:pt x="7945725" y="656836"/>
                  <a:pt x="7949968" y="661647"/>
                </a:cubicBezTo>
                <a:cubicBezTo>
                  <a:pt x="7954212" y="666458"/>
                  <a:pt x="7958717" y="676996"/>
                  <a:pt x="7963485" y="693263"/>
                </a:cubicBezTo>
                <a:cubicBezTo>
                  <a:pt x="7968252" y="709529"/>
                  <a:pt x="7972231" y="725900"/>
                  <a:pt x="7975422" y="742376"/>
                </a:cubicBezTo>
                <a:cubicBezTo>
                  <a:pt x="7978613" y="758852"/>
                  <a:pt x="7980997" y="767769"/>
                  <a:pt x="7982573" y="769126"/>
                </a:cubicBezTo>
                <a:cubicBezTo>
                  <a:pt x="7984149" y="770484"/>
                  <a:pt x="7986561" y="774179"/>
                  <a:pt x="7989809" y="780213"/>
                </a:cubicBezTo>
                <a:cubicBezTo>
                  <a:pt x="7986404" y="789302"/>
                  <a:pt x="7983621" y="800323"/>
                  <a:pt x="7981460" y="813276"/>
                </a:cubicBezTo>
                <a:cubicBezTo>
                  <a:pt x="7979299" y="826229"/>
                  <a:pt x="7977149" y="834875"/>
                  <a:pt x="7975010" y="839214"/>
                </a:cubicBezTo>
                <a:lnTo>
                  <a:pt x="7984885" y="858087"/>
                </a:lnTo>
                <a:lnTo>
                  <a:pt x="7976660" y="855625"/>
                </a:lnTo>
                <a:lnTo>
                  <a:pt x="7981584" y="860562"/>
                </a:lnTo>
                <a:lnTo>
                  <a:pt x="7975010" y="857262"/>
                </a:lnTo>
                <a:lnTo>
                  <a:pt x="7979233" y="861485"/>
                </a:lnTo>
                <a:lnTo>
                  <a:pt x="8015316" y="878017"/>
                </a:lnTo>
                <a:cubicBezTo>
                  <a:pt x="8058248" y="897382"/>
                  <a:pt x="8084385" y="908133"/>
                  <a:pt x="8093726" y="910271"/>
                </a:cubicBezTo>
                <a:cubicBezTo>
                  <a:pt x="8106181" y="913122"/>
                  <a:pt x="8114791" y="914408"/>
                  <a:pt x="8119553" y="914128"/>
                </a:cubicBezTo>
                <a:cubicBezTo>
                  <a:pt x="8124316" y="913849"/>
                  <a:pt x="8127999" y="914144"/>
                  <a:pt x="8130600" y="915012"/>
                </a:cubicBezTo>
                <a:cubicBezTo>
                  <a:pt x="8133202" y="915881"/>
                  <a:pt x="8136987" y="918302"/>
                  <a:pt x="8141956" y="922274"/>
                </a:cubicBezTo>
                <a:lnTo>
                  <a:pt x="8144405" y="933826"/>
                </a:lnTo>
                <a:lnTo>
                  <a:pt x="8134363" y="942443"/>
                </a:lnTo>
                <a:lnTo>
                  <a:pt x="8117752" y="972409"/>
                </a:lnTo>
                <a:lnTo>
                  <a:pt x="8101945" y="983070"/>
                </a:lnTo>
                <a:cubicBezTo>
                  <a:pt x="8092960" y="981682"/>
                  <a:pt x="8084013" y="978203"/>
                  <a:pt x="8075102" y="972632"/>
                </a:cubicBezTo>
                <a:cubicBezTo>
                  <a:pt x="8066192" y="967062"/>
                  <a:pt x="8060334" y="963809"/>
                  <a:pt x="8057526" y="962875"/>
                </a:cubicBezTo>
                <a:cubicBezTo>
                  <a:pt x="8054719" y="961941"/>
                  <a:pt x="8052375" y="960533"/>
                  <a:pt x="8050493" y="958651"/>
                </a:cubicBezTo>
                <a:lnTo>
                  <a:pt x="8051206" y="957124"/>
                </a:lnTo>
                <a:lnTo>
                  <a:pt x="8031811" y="952198"/>
                </a:lnTo>
                <a:cubicBezTo>
                  <a:pt x="8026760" y="949869"/>
                  <a:pt x="8023726" y="947006"/>
                  <a:pt x="8022708" y="943609"/>
                </a:cubicBezTo>
                <a:lnTo>
                  <a:pt x="8022708" y="949359"/>
                </a:lnTo>
                <a:lnTo>
                  <a:pt x="7979947" y="929622"/>
                </a:lnTo>
                <a:cubicBezTo>
                  <a:pt x="7987352" y="943103"/>
                  <a:pt x="7993313" y="953519"/>
                  <a:pt x="7997831" y="960871"/>
                </a:cubicBezTo>
                <a:cubicBezTo>
                  <a:pt x="8002349" y="968223"/>
                  <a:pt x="8004609" y="973597"/>
                  <a:pt x="8004609" y="976993"/>
                </a:cubicBezTo>
                <a:cubicBezTo>
                  <a:pt x="8004609" y="980390"/>
                  <a:pt x="8004609" y="982669"/>
                  <a:pt x="8004609" y="983830"/>
                </a:cubicBezTo>
                <a:lnTo>
                  <a:pt x="8010371" y="989357"/>
                </a:lnTo>
                <a:cubicBezTo>
                  <a:pt x="8009821" y="994037"/>
                  <a:pt x="8010779" y="999387"/>
                  <a:pt x="8013246" y="1005407"/>
                </a:cubicBezTo>
                <a:cubicBezTo>
                  <a:pt x="8015713" y="1011427"/>
                  <a:pt x="8016946" y="1013857"/>
                  <a:pt x="8016946" y="1012695"/>
                </a:cubicBezTo>
                <a:lnTo>
                  <a:pt x="8020901" y="1013245"/>
                </a:lnTo>
                <a:cubicBezTo>
                  <a:pt x="8023093" y="1019890"/>
                  <a:pt x="8024638" y="1025236"/>
                  <a:pt x="8025538" y="1029283"/>
                </a:cubicBezTo>
                <a:cubicBezTo>
                  <a:pt x="8026436" y="1033329"/>
                  <a:pt x="8027960" y="1036322"/>
                  <a:pt x="8030108" y="1038260"/>
                </a:cubicBezTo>
                <a:lnTo>
                  <a:pt x="8028458" y="1045490"/>
                </a:lnTo>
                <a:lnTo>
                  <a:pt x="8032624" y="1050643"/>
                </a:lnTo>
                <a:lnTo>
                  <a:pt x="8035858" y="1050179"/>
                </a:lnTo>
                <a:lnTo>
                  <a:pt x="8034947" y="1053517"/>
                </a:lnTo>
                <a:lnTo>
                  <a:pt x="8035033" y="1053623"/>
                </a:lnTo>
                <a:lnTo>
                  <a:pt x="8034897" y="1053700"/>
                </a:lnTo>
                <a:lnTo>
                  <a:pt x="8033396" y="1059202"/>
                </a:lnTo>
                <a:lnTo>
                  <a:pt x="8037508" y="1059477"/>
                </a:lnTo>
                <a:lnTo>
                  <a:pt x="8037508" y="1061940"/>
                </a:lnTo>
                <a:lnTo>
                  <a:pt x="8041620" y="1064048"/>
                </a:lnTo>
                <a:cubicBezTo>
                  <a:pt x="8038687" y="1081851"/>
                  <a:pt x="8035952" y="1094391"/>
                  <a:pt x="8033415" y="1101669"/>
                </a:cubicBezTo>
                <a:cubicBezTo>
                  <a:pt x="8032147" y="1105308"/>
                  <a:pt x="8030281" y="1108413"/>
                  <a:pt x="8027818" y="1110986"/>
                </a:cubicBezTo>
                <a:lnTo>
                  <a:pt x="8019408" y="1116589"/>
                </a:lnTo>
                <a:lnTo>
                  <a:pt x="8019408" y="1117104"/>
                </a:lnTo>
                <a:lnTo>
                  <a:pt x="8019044" y="1116831"/>
                </a:lnTo>
                <a:lnTo>
                  <a:pt x="8018635" y="1117104"/>
                </a:lnTo>
                <a:lnTo>
                  <a:pt x="8013553" y="1113105"/>
                </a:lnTo>
                <a:lnTo>
                  <a:pt x="8013829" y="1136016"/>
                </a:lnTo>
                <a:cubicBezTo>
                  <a:pt x="8004713" y="1127843"/>
                  <a:pt x="7999876" y="1122635"/>
                  <a:pt x="7999317" y="1120391"/>
                </a:cubicBezTo>
                <a:lnTo>
                  <a:pt x="7997575" y="1121216"/>
                </a:lnTo>
                <a:cubicBezTo>
                  <a:pt x="7993088" y="1117243"/>
                  <a:pt x="7989864" y="1114602"/>
                  <a:pt x="7987904" y="1113292"/>
                </a:cubicBezTo>
                <a:cubicBezTo>
                  <a:pt x="7985944" y="1111983"/>
                  <a:pt x="7983663" y="1108857"/>
                  <a:pt x="7981061" y="1103915"/>
                </a:cubicBezTo>
                <a:cubicBezTo>
                  <a:pt x="7978459" y="1098973"/>
                  <a:pt x="7977297" y="1095134"/>
                  <a:pt x="7977577" y="1092396"/>
                </a:cubicBezTo>
                <a:cubicBezTo>
                  <a:pt x="7977856" y="1089659"/>
                  <a:pt x="7977896" y="1087496"/>
                  <a:pt x="7977695" y="1085907"/>
                </a:cubicBezTo>
                <a:lnTo>
                  <a:pt x="7978035" y="1080930"/>
                </a:lnTo>
                <a:lnTo>
                  <a:pt x="7971212" y="1088330"/>
                </a:lnTo>
                <a:lnTo>
                  <a:pt x="7962845" y="1075810"/>
                </a:lnTo>
                <a:lnTo>
                  <a:pt x="7958364" y="1074342"/>
                </a:lnTo>
                <a:lnTo>
                  <a:pt x="7950859" y="1077643"/>
                </a:lnTo>
                <a:lnTo>
                  <a:pt x="7945674" y="1063223"/>
                </a:lnTo>
                <a:lnTo>
                  <a:pt x="7936649" y="1071068"/>
                </a:lnTo>
                <a:cubicBezTo>
                  <a:pt x="7935104" y="1073129"/>
                  <a:pt x="7927771" y="1080450"/>
                  <a:pt x="7914653" y="1093032"/>
                </a:cubicBezTo>
                <a:cubicBezTo>
                  <a:pt x="7901534" y="1105613"/>
                  <a:pt x="7893934" y="1114768"/>
                  <a:pt x="7891851" y="1120496"/>
                </a:cubicBezTo>
                <a:cubicBezTo>
                  <a:pt x="7889769" y="1126223"/>
                  <a:pt x="7887678" y="1130657"/>
                  <a:pt x="7885578" y="1133796"/>
                </a:cubicBezTo>
                <a:cubicBezTo>
                  <a:pt x="7883478" y="1136935"/>
                  <a:pt x="7882070" y="1140180"/>
                  <a:pt x="7881354" y="1143533"/>
                </a:cubicBezTo>
                <a:cubicBezTo>
                  <a:pt x="7880638" y="1146886"/>
                  <a:pt x="7878198" y="1155853"/>
                  <a:pt x="7874033" y="1170434"/>
                </a:cubicBezTo>
                <a:cubicBezTo>
                  <a:pt x="7866646" y="1172704"/>
                  <a:pt x="7862207" y="1173564"/>
                  <a:pt x="7860713" y="1173014"/>
                </a:cubicBezTo>
                <a:lnTo>
                  <a:pt x="7855122" y="1177038"/>
                </a:lnTo>
                <a:lnTo>
                  <a:pt x="7855982" y="1178348"/>
                </a:lnTo>
                <a:cubicBezTo>
                  <a:pt x="7857901" y="1182113"/>
                  <a:pt x="7859753" y="1187464"/>
                  <a:pt x="7861539" y="1194401"/>
                </a:cubicBezTo>
                <a:lnTo>
                  <a:pt x="7826688" y="1184657"/>
                </a:lnTo>
                <a:cubicBezTo>
                  <a:pt x="7827779" y="1177375"/>
                  <a:pt x="7828325" y="1174595"/>
                  <a:pt x="7828325" y="1176315"/>
                </a:cubicBezTo>
                <a:cubicBezTo>
                  <a:pt x="7826439" y="1177956"/>
                  <a:pt x="7821759" y="1175821"/>
                  <a:pt x="7814285" y="1169910"/>
                </a:cubicBezTo>
                <a:cubicBezTo>
                  <a:pt x="7810566" y="1161834"/>
                  <a:pt x="7807865" y="1156451"/>
                  <a:pt x="7806185" y="1153762"/>
                </a:cubicBezTo>
                <a:cubicBezTo>
                  <a:pt x="7804504" y="1151073"/>
                  <a:pt x="7803663" y="1148377"/>
                  <a:pt x="7803663" y="1145674"/>
                </a:cubicBezTo>
                <a:lnTo>
                  <a:pt x="7803663" y="1146153"/>
                </a:lnTo>
                <a:lnTo>
                  <a:pt x="7792151" y="1145236"/>
                </a:lnTo>
                <a:cubicBezTo>
                  <a:pt x="7793531" y="1132567"/>
                  <a:pt x="7795172" y="1124573"/>
                  <a:pt x="7797076" y="1121255"/>
                </a:cubicBezTo>
                <a:lnTo>
                  <a:pt x="7792151" y="1116017"/>
                </a:lnTo>
                <a:cubicBezTo>
                  <a:pt x="7793417" y="1108455"/>
                  <a:pt x="7794692" y="1101968"/>
                  <a:pt x="7795975" y="1096555"/>
                </a:cubicBezTo>
                <a:cubicBezTo>
                  <a:pt x="7797259" y="1091141"/>
                  <a:pt x="7797901" y="1084468"/>
                  <a:pt x="7797901" y="1076536"/>
                </a:cubicBezTo>
                <a:cubicBezTo>
                  <a:pt x="7797901" y="1068604"/>
                  <a:pt x="7797490" y="1063533"/>
                  <a:pt x="7796670" y="1061324"/>
                </a:cubicBezTo>
                <a:cubicBezTo>
                  <a:pt x="7795849" y="1059115"/>
                  <a:pt x="7798001" y="1054029"/>
                  <a:pt x="7803126" y="1046066"/>
                </a:cubicBezTo>
                <a:lnTo>
                  <a:pt x="7800376" y="1049367"/>
                </a:lnTo>
                <a:cubicBezTo>
                  <a:pt x="7800376" y="1045499"/>
                  <a:pt x="7800101" y="1041766"/>
                  <a:pt x="7799551" y="1038169"/>
                </a:cubicBezTo>
                <a:cubicBezTo>
                  <a:pt x="7799001" y="1034571"/>
                  <a:pt x="7799014" y="1031832"/>
                  <a:pt x="7799590" y="1029950"/>
                </a:cubicBezTo>
                <a:cubicBezTo>
                  <a:pt x="7799878" y="1029010"/>
                  <a:pt x="7800936" y="1027416"/>
                  <a:pt x="7802763" y="1025169"/>
                </a:cubicBezTo>
                <a:lnTo>
                  <a:pt x="7807776" y="1019569"/>
                </a:lnTo>
                <a:lnTo>
                  <a:pt x="7807776" y="984905"/>
                </a:lnTo>
                <a:lnTo>
                  <a:pt x="7805968" y="986371"/>
                </a:lnTo>
                <a:lnTo>
                  <a:pt x="7800782" y="973208"/>
                </a:lnTo>
                <a:cubicBezTo>
                  <a:pt x="7761623" y="1010307"/>
                  <a:pt x="7724255" y="1045239"/>
                  <a:pt x="7688679" y="1078003"/>
                </a:cubicBezTo>
                <a:cubicBezTo>
                  <a:pt x="7653104" y="1110767"/>
                  <a:pt x="7626384" y="1129312"/>
                  <a:pt x="7608520" y="1133638"/>
                </a:cubicBezTo>
                <a:cubicBezTo>
                  <a:pt x="7590656" y="1137965"/>
                  <a:pt x="7580366" y="1140128"/>
                  <a:pt x="7577651" y="1140128"/>
                </a:cubicBezTo>
                <a:cubicBezTo>
                  <a:pt x="7574935" y="1140128"/>
                  <a:pt x="7569688" y="1140128"/>
                  <a:pt x="7561908" y="1140128"/>
                </a:cubicBezTo>
                <a:lnTo>
                  <a:pt x="7563559" y="1131733"/>
                </a:lnTo>
                <a:lnTo>
                  <a:pt x="7548379" y="1126311"/>
                </a:lnTo>
                <a:lnTo>
                  <a:pt x="7544463" y="1120470"/>
                </a:lnTo>
                <a:lnTo>
                  <a:pt x="7523796" y="1105185"/>
                </a:lnTo>
                <a:cubicBezTo>
                  <a:pt x="7522592" y="1094298"/>
                  <a:pt x="7518850" y="1083781"/>
                  <a:pt x="7512573" y="1073635"/>
                </a:cubicBezTo>
                <a:cubicBezTo>
                  <a:pt x="7515314" y="1069409"/>
                  <a:pt x="7515825" y="1066545"/>
                  <a:pt x="7514105" y="1065044"/>
                </a:cubicBezTo>
                <a:cubicBezTo>
                  <a:pt x="7506788" y="1056347"/>
                  <a:pt x="7496808" y="1050078"/>
                  <a:pt x="7484165" y="1046236"/>
                </a:cubicBezTo>
                <a:lnTo>
                  <a:pt x="7479149" y="1040212"/>
                </a:lnTo>
                <a:lnTo>
                  <a:pt x="7473112" y="1023042"/>
                </a:lnTo>
                <a:cubicBezTo>
                  <a:pt x="7488400" y="1024177"/>
                  <a:pt x="7498541" y="1026316"/>
                  <a:pt x="7503536" y="1029459"/>
                </a:cubicBezTo>
                <a:lnTo>
                  <a:pt x="7488723" y="1021889"/>
                </a:lnTo>
                <a:lnTo>
                  <a:pt x="7496181" y="1020071"/>
                </a:lnTo>
                <a:lnTo>
                  <a:pt x="7490372" y="1015091"/>
                </a:lnTo>
                <a:cubicBezTo>
                  <a:pt x="7488103" y="1012933"/>
                  <a:pt x="7485637" y="1010393"/>
                  <a:pt x="7482973" y="1007470"/>
                </a:cubicBezTo>
                <a:lnTo>
                  <a:pt x="7483993" y="1007222"/>
                </a:lnTo>
                <a:lnTo>
                  <a:pt x="7476399" y="1000515"/>
                </a:lnTo>
                <a:lnTo>
                  <a:pt x="7493575" y="999594"/>
                </a:lnTo>
                <a:lnTo>
                  <a:pt x="7487028" y="994716"/>
                </a:lnTo>
                <a:cubicBezTo>
                  <a:pt x="7483592" y="991994"/>
                  <a:pt x="7479773" y="988829"/>
                  <a:pt x="7475574" y="985218"/>
                </a:cubicBezTo>
                <a:cubicBezTo>
                  <a:pt x="7489779" y="986318"/>
                  <a:pt x="7498825" y="988257"/>
                  <a:pt x="7502711" y="991033"/>
                </a:cubicBezTo>
                <a:lnTo>
                  <a:pt x="7478861" y="982062"/>
                </a:lnTo>
                <a:lnTo>
                  <a:pt x="7484845" y="979274"/>
                </a:lnTo>
                <a:lnTo>
                  <a:pt x="7480077" y="977788"/>
                </a:lnTo>
                <a:cubicBezTo>
                  <a:pt x="7477675" y="976219"/>
                  <a:pt x="7475353" y="973854"/>
                  <a:pt x="7473112" y="970694"/>
                </a:cubicBezTo>
                <a:cubicBezTo>
                  <a:pt x="7547589" y="963595"/>
                  <a:pt x="7590518" y="956842"/>
                  <a:pt x="7601900" y="950433"/>
                </a:cubicBezTo>
                <a:cubicBezTo>
                  <a:pt x="7613281" y="944024"/>
                  <a:pt x="7623922" y="941780"/>
                  <a:pt x="7633823" y="943701"/>
                </a:cubicBezTo>
                <a:cubicBezTo>
                  <a:pt x="7643724" y="945622"/>
                  <a:pt x="7655566" y="944389"/>
                  <a:pt x="7669349" y="940001"/>
                </a:cubicBezTo>
                <a:cubicBezTo>
                  <a:pt x="7683131" y="935614"/>
                  <a:pt x="7698044" y="928856"/>
                  <a:pt x="7714087" y="919727"/>
                </a:cubicBezTo>
                <a:cubicBezTo>
                  <a:pt x="7730131" y="910599"/>
                  <a:pt x="7743754" y="904915"/>
                  <a:pt x="7754956" y="902675"/>
                </a:cubicBezTo>
                <a:cubicBezTo>
                  <a:pt x="7766158" y="900435"/>
                  <a:pt x="7778832" y="896963"/>
                  <a:pt x="7792977" y="892256"/>
                </a:cubicBezTo>
                <a:lnTo>
                  <a:pt x="7792977" y="874222"/>
                </a:lnTo>
                <a:lnTo>
                  <a:pt x="7797076" y="878321"/>
                </a:lnTo>
                <a:cubicBezTo>
                  <a:pt x="7794998" y="873109"/>
                  <a:pt x="7793845" y="868662"/>
                  <a:pt x="7793618" y="864982"/>
                </a:cubicBezTo>
                <a:cubicBezTo>
                  <a:pt x="7793391" y="861302"/>
                  <a:pt x="7792767" y="858753"/>
                  <a:pt x="7791745" y="857334"/>
                </a:cubicBezTo>
                <a:cubicBezTo>
                  <a:pt x="7790723" y="855915"/>
                  <a:pt x="7789942" y="854660"/>
                  <a:pt x="7789401" y="853568"/>
                </a:cubicBezTo>
                <a:lnTo>
                  <a:pt x="7775256" y="844938"/>
                </a:lnTo>
                <a:lnTo>
                  <a:pt x="7771628" y="848225"/>
                </a:lnTo>
                <a:lnTo>
                  <a:pt x="7752009" y="838350"/>
                </a:lnTo>
                <a:cubicBezTo>
                  <a:pt x="7751965" y="838900"/>
                  <a:pt x="7751271" y="839175"/>
                  <a:pt x="7749927" y="839175"/>
                </a:cubicBezTo>
                <a:cubicBezTo>
                  <a:pt x="7748582" y="839175"/>
                  <a:pt x="7746135" y="839175"/>
                  <a:pt x="7742586" y="839175"/>
                </a:cubicBezTo>
                <a:cubicBezTo>
                  <a:pt x="7739037" y="839175"/>
                  <a:pt x="7735345" y="837942"/>
                  <a:pt x="7731513" y="835475"/>
                </a:cubicBezTo>
                <a:cubicBezTo>
                  <a:pt x="7727680" y="833008"/>
                  <a:pt x="7723262" y="831775"/>
                  <a:pt x="7718259" y="831775"/>
                </a:cubicBezTo>
                <a:cubicBezTo>
                  <a:pt x="7713256" y="831775"/>
                  <a:pt x="7709379" y="830679"/>
                  <a:pt x="7706629" y="828488"/>
                </a:cubicBezTo>
                <a:cubicBezTo>
                  <a:pt x="7703878" y="826296"/>
                  <a:pt x="7700250" y="826159"/>
                  <a:pt x="7695745" y="828075"/>
                </a:cubicBezTo>
                <a:cubicBezTo>
                  <a:pt x="7691240" y="829992"/>
                  <a:pt x="7687555" y="830799"/>
                  <a:pt x="7684692" y="830498"/>
                </a:cubicBezTo>
                <a:cubicBezTo>
                  <a:pt x="7681828" y="830197"/>
                  <a:pt x="7680173" y="829802"/>
                  <a:pt x="7679728" y="829313"/>
                </a:cubicBezTo>
                <a:cubicBezTo>
                  <a:pt x="7679352" y="829776"/>
                  <a:pt x="7669641" y="832214"/>
                  <a:pt x="7650594" y="836628"/>
                </a:cubicBezTo>
                <a:cubicBezTo>
                  <a:pt x="7631546" y="841041"/>
                  <a:pt x="7616823" y="843392"/>
                  <a:pt x="7606425" y="843680"/>
                </a:cubicBezTo>
                <a:cubicBezTo>
                  <a:pt x="7596026" y="843968"/>
                  <a:pt x="7589416" y="843187"/>
                  <a:pt x="7586596" y="841336"/>
                </a:cubicBezTo>
                <a:cubicBezTo>
                  <a:pt x="7583776" y="839485"/>
                  <a:pt x="7581375" y="837066"/>
                  <a:pt x="7579392" y="834080"/>
                </a:cubicBezTo>
                <a:lnTo>
                  <a:pt x="7577546" y="829457"/>
                </a:lnTo>
                <a:lnTo>
                  <a:pt x="7572216" y="828697"/>
                </a:lnTo>
                <a:cubicBezTo>
                  <a:pt x="7568845" y="821948"/>
                  <a:pt x="7567025" y="817635"/>
                  <a:pt x="7566754" y="815758"/>
                </a:cubicBezTo>
                <a:cubicBezTo>
                  <a:pt x="7566484" y="813880"/>
                  <a:pt x="7565803" y="811986"/>
                  <a:pt x="7564711" y="810074"/>
                </a:cubicBezTo>
                <a:cubicBezTo>
                  <a:pt x="7563619" y="808161"/>
                  <a:pt x="7562934" y="806365"/>
                  <a:pt x="7562655" y="804684"/>
                </a:cubicBezTo>
                <a:cubicBezTo>
                  <a:pt x="7562375" y="803003"/>
                  <a:pt x="7561580" y="799950"/>
                  <a:pt x="7560271" y="795523"/>
                </a:cubicBezTo>
                <a:cubicBezTo>
                  <a:pt x="7566479" y="786984"/>
                  <a:pt x="7571421" y="778436"/>
                  <a:pt x="7575097" y="769879"/>
                </a:cubicBezTo>
                <a:cubicBezTo>
                  <a:pt x="7583356" y="765051"/>
                  <a:pt x="7590791" y="761137"/>
                  <a:pt x="7597401" y="758138"/>
                </a:cubicBezTo>
                <a:cubicBezTo>
                  <a:pt x="7604010" y="755139"/>
                  <a:pt x="7617168" y="752681"/>
                  <a:pt x="7636875" y="750764"/>
                </a:cubicBezTo>
                <a:cubicBezTo>
                  <a:pt x="7656581" y="748848"/>
                  <a:pt x="7670719" y="745646"/>
                  <a:pt x="7679289" y="741158"/>
                </a:cubicBezTo>
                <a:cubicBezTo>
                  <a:pt x="7687859" y="736670"/>
                  <a:pt x="7693124" y="734782"/>
                  <a:pt x="7695084" y="735494"/>
                </a:cubicBezTo>
                <a:cubicBezTo>
                  <a:pt x="7697044" y="736205"/>
                  <a:pt x="7697566" y="736399"/>
                  <a:pt x="7696649" y="736076"/>
                </a:cubicBezTo>
                <a:cubicBezTo>
                  <a:pt x="7702001" y="732811"/>
                  <a:pt x="7708074" y="729964"/>
                  <a:pt x="7714867" y="727537"/>
                </a:cubicBezTo>
                <a:lnTo>
                  <a:pt x="7720616" y="726214"/>
                </a:lnTo>
                <a:lnTo>
                  <a:pt x="7646710" y="687015"/>
                </a:lnTo>
                <a:cubicBezTo>
                  <a:pt x="7645200" y="683252"/>
                  <a:pt x="7643244" y="678860"/>
                  <a:pt x="7640843" y="673840"/>
                </a:cubicBezTo>
                <a:lnTo>
                  <a:pt x="7663763" y="643887"/>
                </a:lnTo>
                <a:cubicBezTo>
                  <a:pt x="7670957" y="638352"/>
                  <a:pt x="7676556" y="633146"/>
                  <a:pt x="7680559" y="628269"/>
                </a:cubicBezTo>
                <a:cubicBezTo>
                  <a:pt x="7684562" y="623393"/>
                  <a:pt x="7689699" y="621287"/>
                  <a:pt x="7695968" y="621950"/>
                </a:cubicBezTo>
                <a:lnTo>
                  <a:pt x="7698541" y="622759"/>
                </a:lnTo>
                <a:lnTo>
                  <a:pt x="7715679" y="602724"/>
                </a:lnTo>
                <a:lnTo>
                  <a:pt x="7705804" y="596726"/>
                </a:lnTo>
                <a:lnTo>
                  <a:pt x="7725541" y="578115"/>
                </a:lnTo>
                <a:lnTo>
                  <a:pt x="7725541" y="569680"/>
                </a:lnTo>
                <a:cubicBezTo>
                  <a:pt x="7749359" y="558915"/>
                  <a:pt x="7765412" y="551476"/>
                  <a:pt x="7773698" y="547363"/>
                </a:cubicBezTo>
                <a:cubicBezTo>
                  <a:pt x="7777841" y="545307"/>
                  <a:pt x="7781210" y="543799"/>
                  <a:pt x="7783805" y="542840"/>
                </a:cubicBezTo>
                <a:lnTo>
                  <a:pt x="7787321" y="542047"/>
                </a:lnTo>
                <a:lnTo>
                  <a:pt x="7787594" y="534109"/>
                </a:lnTo>
                <a:lnTo>
                  <a:pt x="7785092" y="542334"/>
                </a:lnTo>
                <a:lnTo>
                  <a:pt x="7772401" y="526435"/>
                </a:lnTo>
                <a:lnTo>
                  <a:pt x="7761911" y="519428"/>
                </a:lnTo>
                <a:lnTo>
                  <a:pt x="7758440" y="501393"/>
                </a:lnTo>
                <a:lnTo>
                  <a:pt x="7778989" y="481159"/>
                </a:lnTo>
                <a:lnTo>
                  <a:pt x="7777352" y="474479"/>
                </a:lnTo>
                <a:cubicBezTo>
                  <a:pt x="7782879" y="470716"/>
                  <a:pt x="7789656" y="469245"/>
                  <a:pt x="7797685" y="470066"/>
                </a:cubicBezTo>
                <a:cubicBezTo>
                  <a:pt x="7805713" y="470886"/>
                  <a:pt x="7811207" y="470751"/>
                  <a:pt x="7814167" y="469660"/>
                </a:cubicBezTo>
                <a:lnTo>
                  <a:pt x="7821004" y="472947"/>
                </a:lnTo>
                <a:cubicBezTo>
                  <a:pt x="7827124" y="470450"/>
                  <a:pt x="7834541" y="467433"/>
                  <a:pt x="7843255" y="463897"/>
                </a:cubicBezTo>
                <a:close/>
                <a:moveTo>
                  <a:pt x="11098504" y="457329"/>
                </a:moveTo>
                <a:cubicBezTo>
                  <a:pt x="11100377" y="457883"/>
                  <a:pt x="11103579" y="458161"/>
                  <a:pt x="11108111" y="458161"/>
                </a:cubicBezTo>
                <a:cubicBezTo>
                  <a:pt x="11115698" y="464229"/>
                  <a:pt x="11121406" y="469055"/>
                  <a:pt x="11125235" y="472639"/>
                </a:cubicBezTo>
                <a:cubicBezTo>
                  <a:pt x="11129064" y="476223"/>
                  <a:pt x="11141947" y="480862"/>
                  <a:pt x="11163884" y="486555"/>
                </a:cubicBezTo>
                <a:cubicBezTo>
                  <a:pt x="11185821" y="492247"/>
                  <a:pt x="11203661" y="499763"/>
                  <a:pt x="11217404" y="509101"/>
                </a:cubicBezTo>
                <a:cubicBezTo>
                  <a:pt x="11231147" y="518439"/>
                  <a:pt x="11239114" y="522739"/>
                  <a:pt x="11241306" y="522001"/>
                </a:cubicBezTo>
                <a:cubicBezTo>
                  <a:pt x="11243497" y="521264"/>
                  <a:pt x="11249037" y="520262"/>
                  <a:pt x="11257926" y="518996"/>
                </a:cubicBezTo>
                <a:lnTo>
                  <a:pt x="11268888" y="544273"/>
                </a:lnTo>
                <a:lnTo>
                  <a:pt x="11263950" y="545857"/>
                </a:lnTo>
                <a:lnTo>
                  <a:pt x="11277925" y="556715"/>
                </a:lnTo>
                <a:cubicBezTo>
                  <a:pt x="11276152" y="569113"/>
                  <a:pt x="11272241" y="580983"/>
                  <a:pt x="11266190" y="592325"/>
                </a:cubicBezTo>
                <a:lnTo>
                  <a:pt x="11258188" y="594106"/>
                </a:lnTo>
                <a:lnTo>
                  <a:pt x="11260506" y="645839"/>
                </a:lnTo>
                <a:lnTo>
                  <a:pt x="11275463" y="655910"/>
                </a:lnTo>
                <a:lnTo>
                  <a:pt x="11272319" y="669924"/>
                </a:lnTo>
                <a:lnTo>
                  <a:pt x="11268888" y="669557"/>
                </a:lnTo>
                <a:lnTo>
                  <a:pt x="11271350" y="670094"/>
                </a:lnTo>
                <a:lnTo>
                  <a:pt x="11268063" y="672164"/>
                </a:lnTo>
                <a:lnTo>
                  <a:pt x="11274637" y="675975"/>
                </a:lnTo>
                <a:lnTo>
                  <a:pt x="11266845" y="691783"/>
                </a:lnTo>
                <a:lnTo>
                  <a:pt x="11264776" y="693105"/>
                </a:lnTo>
                <a:lnTo>
                  <a:pt x="11271913" y="725114"/>
                </a:lnTo>
                <a:lnTo>
                  <a:pt x="11276550" y="726044"/>
                </a:lnTo>
                <a:cubicBezTo>
                  <a:pt x="11277982" y="740215"/>
                  <a:pt x="11279529" y="750557"/>
                  <a:pt x="11281193" y="757071"/>
                </a:cubicBezTo>
                <a:cubicBezTo>
                  <a:pt x="11282856" y="763584"/>
                  <a:pt x="11283028" y="768364"/>
                  <a:pt x="11281710" y="771412"/>
                </a:cubicBezTo>
                <a:cubicBezTo>
                  <a:pt x="11280391" y="774459"/>
                  <a:pt x="11278855" y="776799"/>
                  <a:pt x="11277100" y="778432"/>
                </a:cubicBezTo>
                <a:lnTo>
                  <a:pt x="11300949" y="788935"/>
                </a:lnTo>
                <a:lnTo>
                  <a:pt x="11299364" y="800853"/>
                </a:lnTo>
                <a:lnTo>
                  <a:pt x="11287878" y="810702"/>
                </a:lnTo>
                <a:lnTo>
                  <a:pt x="11286097" y="818744"/>
                </a:lnTo>
                <a:lnTo>
                  <a:pt x="11267238" y="828684"/>
                </a:lnTo>
                <a:cubicBezTo>
                  <a:pt x="11288363" y="851951"/>
                  <a:pt x="11305590" y="871536"/>
                  <a:pt x="11318918" y="887440"/>
                </a:cubicBezTo>
                <a:lnTo>
                  <a:pt x="11327682" y="898135"/>
                </a:lnTo>
                <a:lnTo>
                  <a:pt x="11322834" y="887371"/>
                </a:lnTo>
                <a:lnTo>
                  <a:pt x="11342820" y="893501"/>
                </a:lnTo>
                <a:lnTo>
                  <a:pt x="11409734" y="966119"/>
                </a:lnTo>
                <a:lnTo>
                  <a:pt x="11406320" y="958965"/>
                </a:lnTo>
                <a:cubicBezTo>
                  <a:pt x="11404596" y="955242"/>
                  <a:pt x="11403375" y="951003"/>
                  <a:pt x="11402659" y="946248"/>
                </a:cubicBezTo>
                <a:cubicBezTo>
                  <a:pt x="11401944" y="941494"/>
                  <a:pt x="11398877" y="937144"/>
                  <a:pt x="11393459" y="933197"/>
                </a:cubicBezTo>
                <a:cubicBezTo>
                  <a:pt x="11388041" y="929251"/>
                  <a:pt x="11379378" y="920781"/>
                  <a:pt x="11367468" y="907789"/>
                </a:cubicBezTo>
                <a:lnTo>
                  <a:pt x="11315618" y="868486"/>
                </a:lnTo>
                <a:cubicBezTo>
                  <a:pt x="11310964" y="858576"/>
                  <a:pt x="11307166" y="851372"/>
                  <a:pt x="11304223" y="846876"/>
                </a:cubicBezTo>
                <a:cubicBezTo>
                  <a:pt x="11301281" y="842379"/>
                  <a:pt x="11300159" y="839007"/>
                  <a:pt x="11300857" y="836758"/>
                </a:cubicBezTo>
                <a:cubicBezTo>
                  <a:pt x="11301556" y="834510"/>
                  <a:pt x="11302027" y="833513"/>
                  <a:pt x="11302272" y="833766"/>
                </a:cubicBezTo>
                <a:cubicBezTo>
                  <a:pt x="11299958" y="830937"/>
                  <a:pt x="11298042" y="822773"/>
                  <a:pt x="11296522" y="809275"/>
                </a:cubicBezTo>
                <a:cubicBezTo>
                  <a:pt x="11307314" y="809275"/>
                  <a:pt x="11314677" y="808860"/>
                  <a:pt x="11318610" y="808031"/>
                </a:cubicBezTo>
                <a:cubicBezTo>
                  <a:pt x="11322544" y="807201"/>
                  <a:pt x="11327442" y="807760"/>
                  <a:pt x="11333305" y="809707"/>
                </a:cubicBezTo>
                <a:cubicBezTo>
                  <a:pt x="11339168" y="811654"/>
                  <a:pt x="11348665" y="814701"/>
                  <a:pt x="11361797" y="818849"/>
                </a:cubicBezTo>
                <a:lnTo>
                  <a:pt x="11361797" y="825436"/>
                </a:lnTo>
                <a:lnTo>
                  <a:pt x="11396019" y="856947"/>
                </a:lnTo>
                <a:lnTo>
                  <a:pt x="11395364" y="780579"/>
                </a:lnTo>
                <a:cubicBezTo>
                  <a:pt x="11391479" y="777480"/>
                  <a:pt x="11387790" y="774308"/>
                  <a:pt x="11384298" y="771065"/>
                </a:cubicBezTo>
                <a:cubicBezTo>
                  <a:pt x="11380805" y="767821"/>
                  <a:pt x="11368773" y="760794"/>
                  <a:pt x="11348203" y="749985"/>
                </a:cubicBezTo>
                <a:cubicBezTo>
                  <a:pt x="11327632" y="739176"/>
                  <a:pt x="11315834" y="733618"/>
                  <a:pt x="11312808" y="733313"/>
                </a:cubicBezTo>
                <a:cubicBezTo>
                  <a:pt x="11309783" y="733007"/>
                  <a:pt x="11305450" y="730357"/>
                  <a:pt x="11299810" y="725363"/>
                </a:cubicBezTo>
                <a:lnTo>
                  <a:pt x="11304822" y="708924"/>
                </a:lnTo>
                <a:lnTo>
                  <a:pt x="11299810" y="706713"/>
                </a:lnTo>
                <a:lnTo>
                  <a:pt x="11308860" y="703072"/>
                </a:lnTo>
                <a:lnTo>
                  <a:pt x="11288298" y="698789"/>
                </a:lnTo>
                <a:lnTo>
                  <a:pt x="11289948" y="691141"/>
                </a:lnTo>
                <a:lnTo>
                  <a:pt x="11278436" y="669060"/>
                </a:lnTo>
                <a:cubicBezTo>
                  <a:pt x="11284940" y="664074"/>
                  <a:pt x="11296874" y="660778"/>
                  <a:pt x="11314236" y="659171"/>
                </a:cubicBezTo>
                <a:cubicBezTo>
                  <a:pt x="11331598" y="657565"/>
                  <a:pt x="11343025" y="654967"/>
                  <a:pt x="11348517" y="651379"/>
                </a:cubicBezTo>
                <a:lnTo>
                  <a:pt x="11352682" y="654666"/>
                </a:lnTo>
                <a:lnTo>
                  <a:pt x="11352886" y="654370"/>
                </a:lnTo>
                <a:lnTo>
                  <a:pt x="11346710" y="646515"/>
                </a:lnTo>
                <a:cubicBezTo>
                  <a:pt x="11336540" y="633763"/>
                  <a:pt x="11328747" y="624573"/>
                  <a:pt x="11323332" y="618944"/>
                </a:cubicBezTo>
                <a:cubicBezTo>
                  <a:pt x="11316111" y="611440"/>
                  <a:pt x="11311071" y="603241"/>
                  <a:pt x="11308211" y="594348"/>
                </a:cubicBezTo>
                <a:cubicBezTo>
                  <a:pt x="11305352" y="585456"/>
                  <a:pt x="11304060" y="579361"/>
                  <a:pt x="11304335" y="576065"/>
                </a:cubicBezTo>
                <a:cubicBezTo>
                  <a:pt x="11304610" y="572769"/>
                  <a:pt x="11304747" y="566502"/>
                  <a:pt x="11304747" y="557265"/>
                </a:cubicBezTo>
                <a:cubicBezTo>
                  <a:pt x="11312064" y="552689"/>
                  <a:pt x="11323594" y="546126"/>
                  <a:pt x="11339336" y="537574"/>
                </a:cubicBezTo>
                <a:cubicBezTo>
                  <a:pt x="11355079" y="529021"/>
                  <a:pt x="11368638" y="527262"/>
                  <a:pt x="11380015" y="532295"/>
                </a:cubicBezTo>
                <a:cubicBezTo>
                  <a:pt x="11391392" y="537329"/>
                  <a:pt x="11404908" y="540520"/>
                  <a:pt x="11420563" y="541869"/>
                </a:cubicBezTo>
                <a:cubicBezTo>
                  <a:pt x="11436218" y="543218"/>
                  <a:pt x="11450031" y="545842"/>
                  <a:pt x="11462001" y="549740"/>
                </a:cubicBezTo>
                <a:cubicBezTo>
                  <a:pt x="11473972" y="553639"/>
                  <a:pt x="11487602" y="557644"/>
                  <a:pt x="11502890" y="561757"/>
                </a:cubicBezTo>
                <a:cubicBezTo>
                  <a:pt x="11513455" y="553794"/>
                  <a:pt x="11522256" y="546931"/>
                  <a:pt x="11529293" y="541169"/>
                </a:cubicBezTo>
                <a:cubicBezTo>
                  <a:pt x="11536330" y="535406"/>
                  <a:pt x="11543484" y="532221"/>
                  <a:pt x="11550752" y="531614"/>
                </a:cubicBezTo>
                <a:cubicBezTo>
                  <a:pt x="11558021" y="531008"/>
                  <a:pt x="11563727" y="530152"/>
                  <a:pt x="11567870" y="529047"/>
                </a:cubicBezTo>
                <a:cubicBezTo>
                  <a:pt x="11572013" y="527943"/>
                  <a:pt x="11579371" y="526238"/>
                  <a:pt x="11589945" y="523933"/>
                </a:cubicBezTo>
                <a:lnTo>
                  <a:pt x="11594031" y="528858"/>
                </a:lnTo>
                <a:lnTo>
                  <a:pt x="11598680" y="526395"/>
                </a:lnTo>
                <a:lnTo>
                  <a:pt x="11610952" y="536244"/>
                </a:lnTo>
                <a:cubicBezTo>
                  <a:pt x="11598135" y="558090"/>
                  <a:pt x="11588024" y="573101"/>
                  <a:pt x="11580620" y="581278"/>
                </a:cubicBezTo>
                <a:cubicBezTo>
                  <a:pt x="11573216" y="589455"/>
                  <a:pt x="11567916" y="605507"/>
                  <a:pt x="11564720" y="629435"/>
                </a:cubicBezTo>
                <a:cubicBezTo>
                  <a:pt x="11561525" y="653363"/>
                  <a:pt x="11559789" y="668747"/>
                  <a:pt x="11559514" y="675588"/>
                </a:cubicBezTo>
                <a:cubicBezTo>
                  <a:pt x="11559239" y="682429"/>
                  <a:pt x="11558569" y="687242"/>
                  <a:pt x="11557504" y="690028"/>
                </a:cubicBezTo>
                <a:lnTo>
                  <a:pt x="11555395" y="685090"/>
                </a:lnTo>
                <a:cubicBezTo>
                  <a:pt x="11561961" y="709904"/>
                  <a:pt x="11566080" y="726642"/>
                  <a:pt x="11567752" y="735304"/>
                </a:cubicBezTo>
                <a:cubicBezTo>
                  <a:pt x="11569424" y="743965"/>
                  <a:pt x="11570996" y="749396"/>
                  <a:pt x="11572467" y="751596"/>
                </a:cubicBezTo>
                <a:cubicBezTo>
                  <a:pt x="11573938" y="753796"/>
                  <a:pt x="11575176" y="756027"/>
                  <a:pt x="11576180" y="758289"/>
                </a:cubicBezTo>
                <a:lnTo>
                  <a:pt x="11582165" y="758289"/>
                </a:lnTo>
                <a:lnTo>
                  <a:pt x="11564903" y="787482"/>
                </a:lnTo>
                <a:cubicBezTo>
                  <a:pt x="11568195" y="804962"/>
                  <a:pt x="11567017" y="824974"/>
                  <a:pt x="11561367" y="847518"/>
                </a:cubicBezTo>
                <a:cubicBezTo>
                  <a:pt x="11555046" y="851953"/>
                  <a:pt x="11550881" y="855371"/>
                  <a:pt x="11548873" y="857772"/>
                </a:cubicBezTo>
                <a:cubicBezTo>
                  <a:pt x="11546865" y="860174"/>
                  <a:pt x="11544211" y="861374"/>
                  <a:pt x="11540910" y="861374"/>
                </a:cubicBezTo>
                <a:cubicBezTo>
                  <a:pt x="11537610" y="861374"/>
                  <a:pt x="11537112" y="861374"/>
                  <a:pt x="11539417" y="861374"/>
                </a:cubicBezTo>
                <a:cubicBezTo>
                  <a:pt x="11539417" y="859418"/>
                  <a:pt x="11538594" y="863978"/>
                  <a:pt x="11536948" y="875054"/>
                </a:cubicBezTo>
                <a:cubicBezTo>
                  <a:pt x="11535302" y="886129"/>
                  <a:pt x="11535298" y="906724"/>
                  <a:pt x="11536935" y="936838"/>
                </a:cubicBezTo>
                <a:cubicBezTo>
                  <a:pt x="11538572" y="966952"/>
                  <a:pt x="11540628" y="988512"/>
                  <a:pt x="11543104" y="1001517"/>
                </a:cubicBezTo>
                <a:cubicBezTo>
                  <a:pt x="11545579" y="1014522"/>
                  <a:pt x="11548340" y="1030765"/>
                  <a:pt x="11551388" y="1050244"/>
                </a:cubicBezTo>
                <a:lnTo>
                  <a:pt x="11566973" y="1064179"/>
                </a:lnTo>
                <a:lnTo>
                  <a:pt x="11570653" y="1087845"/>
                </a:lnTo>
                <a:cubicBezTo>
                  <a:pt x="11569623" y="1090233"/>
                  <a:pt x="11568842" y="1091965"/>
                  <a:pt x="11568310" y="1093041"/>
                </a:cubicBezTo>
                <a:lnTo>
                  <a:pt x="11568060" y="1093414"/>
                </a:lnTo>
                <a:lnTo>
                  <a:pt x="11568007" y="1093952"/>
                </a:lnTo>
                <a:cubicBezTo>
                  <a:pt x="11567610" y="1095709"/>
                  <a:pt x="11566877" y="1098598"/>
                  <a:pt x="11565807" y="1102619"/>
                </a:cubicBezTo>
                <a:lnTo>
                  <a:pt x="11554216" y="1106888"/>
                </a:lnTo>
                <a:lnTo>
                  <a:pt x="11559966" y="1122382"/>
                </a:lnTo>
                <a:lnTo>
                  <a:pt x="11550235" y="1134457"/>
                </a:lnTo>
                <a:lnTo>
                  <a:pt x="11541748" y="1139093"/>
                </a:lnTo>
                <a:lnTo>
                  <a:pt x="11533812" y="1150553"/>
                </a:lnTo>
                <a:lnTo>
                  <a:pt x="11515581" y="1154927"/>
                </a:lnTo>
                <a:lnTo>
                  <a:pt x="11503257" y="1147148"/>
                </a:lnTo>
                <a:lnTo>
                  <a:pt x="11501030" y="1143415"/>
                </a:lnTo>
                <a:lnTo>
                  <a:pt x="11497311" y="1144240"/>
                </a:lnTo>
                <a:lnTo>
                  <a:pt x="11485995" y="1130017"/>
                </a:lnTo>
                <a:lnTo>
                  <a:pt x="11486558" y="1129573"/>
                </a:lnTo>
                <a:lnTo>
                  <a:pt x="11475691" y="1123942"/>
                </a:lnTo>
                <a:lnTo>
                  <a:pt x="11476094" y="1124503"/>
                </a:lnTo>
                <a:lnTo>
                  <a:pt x="11473165" y="1122633"/>
                </a:lnTo>
                <a:lnTo>
                  <a:pt x="11458452" y="1115008"/>
                </a:lnTo>
                <a:lnTo>
                  <a:pt x="11460650" y="1114638"/>
                </a:lnTo>
                <a:lnTo>
                  <a:pt x="11420510" y="1088998"/>
                </a:lnTo>
                <a:lnTo>
                  <a:pt x="11413940" y="1073273"/>
                </a:lnTo>
                <a:lnTo>
                  <a:pt x="11411795" y="1072548"/>
                </a:lnTo>
                <a:cubicBezTo>
                  <a:pt x="11407852" y="1069885"/>
                  <a:pt x="11406156" y="1066646"/>
                  <a:pt x="11406706" y="1062830"/>
                </a:cubicBezTo>
                <a:cubicBezTo>
                  <a:pt x="11407257" y="1059015"/>
                  <a:pt x="11406608" y="1055692"/>
                  <a:pt x="11404762" y="1052863"/>
                </a:cubicBezTo>
                <a:cubicBezTo>
                  <a:pt x="11402915" y="1050035"/>
                  <a:pt x="11400584" y="1045261"/>
                  <a:pt x="11397768" y="1038542"/>
                </a:cubicBezTo>
                <a:cubicBezTo>
                  <a:pt x="11394952" y="1031823"/>
                  <a:pt x="11393681" y="1027290"/>
                  <a:pt x="11393957" y="1024941"/>
                </a:cubicBezTo>
                <a:cubicBezTo>
                  <a:pt x="11394232" y="1022592"/>
                  <a:pt x="11394369" y="1021990"/>
                  <a:pt x="11394369" y="1023134"/>
                </a:cubicBezTo>
                <a:lnTo>
                  <a:pt x="11401746" y="1023291"/>
                </a:lnTo>
                <a:lnTo>
                  <a:pt x="11377179" y="996154"/>
                </a:lnTo>
                <a:cubicBezTo>
                  <a:pt x="11370705" y="984009"/>
                  <a:pt x="11363282" y="969585"/>
                  <a:pt x="11354908" y="952882"/>
                </a:cubicBezTo>
                <a:lnTo>
                  <a:pt x="11358625" y="947672"/>
                </a:lnTo>
                <a:lnTo>
                  <a:pt x="11353356" y="942054"/>
                </a:lnTo>
                <a:lnTo>
                  <a:pt x="11353715" y="949264"/>
                </a:lnTo>
                <a:cubicBezTo>
                  <a:pt x="11353703" y="953075"/>
                  <a:pt x="11353463" y="956370"/>
                  <a:pt x="11352996" y="959149"/>
                </a:cubicBezTo>
                <a:cubicBezTo>
                  <a:pt x="11352062" y="964706"/>
                  <a:pt x="11350691" y="968539"/>
                  <a:pt x="11348884" y="970648"/>
                </a:cubicBezTo>
                <a:cubicBezTo>
                  <a:pt x="11347076" y="972756"/>
                  <a:pt x="11346310" y="974193"/>
                  <a:pt x="11346585" y="974957"/>
                </a:cubicBezTo>
                <a:cubicBezTo>
                  <a:pt x="11346860" y="975721"/>
                  <a:pt x="11346998" y="980416"/>
                  <a:pt x="11346998" y="989042"/>
                </a:cubicBezTo>
                <a:cubicBezTo>
                  <a:pt x="11339288" y="992893"/>
                  <a:pt x="11333907" y="995235"/>
                  <a:pt x="11330856" y="996069"/>
                </a:cubicBezTo>
                <a:cubicBezTo>
                  <a:pt x="11327804" y="996903"/>
                  <a:pt x="11324030" y="998570"/>
                  <a:pt x="11319534" y="1001072"/>
                </a:cubicBezTo>
                <a:cubicBezTo>
                  <a:pt x="11315037" y="1003573"/>
                  <a:pt x="11305590" y="1008814"/>
                  <a:pt x="11291192" y="1016795"/>
                </a:cubicBezTo>
                <a:lnTo>
                  <a:pt x="11273537" y="1008111"/>
                </a:lnTo>
                <a:cubicBezTo>
                  <a:pt x="11267862" y="999633"/>
                  <a:pt x="11264014" y="993945"/>
                  <a:pt x="11261992" y="991046"/>
                </a:cubicBezTo>
                <a:cubicBezTo>
                  <a:pt x="11259971" y="988147"/>
                  <a:pt x="11258808" y="983695"/>
                  <a:pt x="11258502" y="977687"/>
                </a:cubicBezTo>
                <a:cubicBezTo>
                  <a:pt x="11258197" y="971680"/>
                  <a:pt x="11257472" y="966503"/>
                  <a:pt x="11256328" y="962155"/>
                </a:cubicBezTo>
                <a:cubicBezTo>
                  <a:pt x="11255184" y="957806"/>
                  <a:pt x="11253250" y="950865"/>
                  <a:pt x="11250526" y="941330"/>
                </a:cubicBezTo>
                <a:lnTo>
                  <a:pt x="11221189" y="931272"/>
                </a:lnTo>
                <a:cubicBezTo>
                  <a:pt x="11233902" y="953572"/>
                  <a:pt x="11242561" y="969786"/>
                  <a:pt x="11247167" y="979914"/>
                </a:cubicBezTo>
                <a:cubicBezTo>
                  <a:pt x="11251773" y="990042"/>
                  <a:pt x="11256479" y="998917"/>
                  <a:pt x="11261285" y="1006540"/>
                </a:cubicBezTo>
                <a:cubicBezTo>
                  <a:pt x="11266092" y="1014162"/>
                  <a:pt x="11268785" y="1019440"/>
                  <a:pt x="11269366" y="1022374"/>
                </a:cubicBezTo>
                <a:cubicBezTo>
                  <a:pt x="11269947" y="1025308"/>
                  <a:pt x="11270748" y="1028464"/>
                  <a:pt x="11271769" y="1031843"/>
                </a:cubicBezTo>
                <a:lnTo>
                  <a:pt x="11275856" y="1033493"/>
                </a:lnTo>
                <a:lnTo>
                  <a:pt x="11274189" y="1041911"/>
                </a:lnTo>
                <a:lnTo>
                  <a:pt x="11286805" y="1047481"/>
                </a:lnTo>
                <a:cubicBezTo>
                  <a:pt x="11288009" y="1072312"/>
                  <a:pt x="11281195" y="1096345"/>
                  <a:pt x="11266360" y="1119579"/>
                </a:cubicBezTo>
                <a:lnTo>
                  <a:pt x="11261613" y="1106377"/>
                </a:lnTo>
                <a:lnTo>
                  <a:pt x="11248824" y="1109704"/>
                </a:lnTo>
                <a:lnTo>
                  <a:pt x="11248824" y="1104730"/>
                </a:lnTo>
                <a:lnTo>
                  <a:pt x="11240979" y="1111354"/>
                </a:lnTo>
                <a:cubicBezTo>
                  <a:pt x="11232509" y="1101095"/>
                  <a:pt x="11228820" y="1094241"/>
                  <a:pt x="11229912" y="1090792"/>
                </a:cubicBezTo>
                <a:lnTo>
                  <a:pt x="11220796" y="1090792"/>
                </a:lnTo>
                <a:cubicBezTo>
                  <a:pt x="11216815" y="1082829"/>
                  <a:pt x="11214599" y="1077730"/>
                  <a:pt x="11214150" y="1075495"/>
                </a:cubicBezTo>
                <a:cubicBezTo>
                  <a:pt x="11213700" y="1073260"/>
                  <a:pt x="11211836" y="1070636"/>
                  <a:pt x="11208557" y="1067624"/>
                </a:cubicBezTo>
                <a:lnTo>
                  <a:pt x="11203199" y="1058110"/>
                </a:lnTo>
                <a:lnTo>
                  <a:pt x="11189441" y="1066827"/>
                </a:lnTo>
                <a:lnTo>
                  <a:pt x="11194963" y="1075118"/>
                </a:lnTo>
                <a:cubicBezTo>
                  <a:pt x="11206745" y="1091199"/>
                  <a:pt x="11219321" y="1106858"/>
                  <a:pt x="11232688" y="1122094"/>
                </a:cubicBezTo>
                <a:cubicBezTo>
                  <a:pt x="11241821" y="1127874"/>
                  <a:pt x="11249334" y="1133005"/>
                  <a:pt x="11255228" y="1137489"/>
                </a:cubicBezTo>
                <a:cubicBezTo>
                  <a:pt x="11261122" y="1141972"/>
                  <a:pt x="11271016" y="1146838"/>
                  <a:pt x="11284912" y="1152085"/>
                </a:cubicBezTo>
                <a:cubicBezTo>
                  <a:pt x="11298808" y="1157333"/>
                  <a:pt x="11307247" y="1160254"/>
                  <a:pt x="11310228" y="1160847"/>
                </a:cubicBezTo>
                <a:cubicBezTo>
                  <a:pt x="11313210" y="1161441"/>
                  <a:pt x="11315893" y="1162336"/>
                  <a:pt x="11318276" y="1163532"/>
                </a:cubicBezTo>
                <a:cubicBezTo>
                  <a:pt x="11320660" y="1164728"/>
                  <a:pt x="11326396" y="1171726"/>
                  <a:pt x="11335486" y="1184526"/>
                </a:cubicBezTo>
                <a:lnTo>
                  <a:pt x="11311759" y="1183628"/>
                </a:lnTo>
                <a:lnTo>
                  <a:pt x="11312929" y="1189022"/>
                </a:lnTo>
                <a:cubicBezTo>
                  <a:pt x="11313870" y="1192827"/>
                  <a:pt x="11315085" y="1197361"/>
                  <a:pt x="11316574" y="1202626"/>
                </a:cubicBezTo>
                <a:lnTo>
                  <a:pt x="11289782" y="1197679"/>
                </a:lnTo>
                <a:lnTo>
                  <a:pt x="11293549" y="1217426"/>
                </a:lnTo>
                <a:lnTo>
                  <a:pt x="11263230" y="1206097"/>
                </a:lnTo>
                <a:lnTo>
                  <a:pt x="11261397" y="1202430"/>
                </a:lnTo>
                <a:lnTo>
                  <a:pt x="11255857" y="1201199"/>
                </a:lnTo>
                <a:lnTo>
                  <a:pt x="11244472" y="1179552"/>
                </a:lnTo>
                <a:lnTo>
                  <a:pt x="11239011" y="1177323"/>
                </a:lnTo>
                <a:cubicBezTo>
                  <a:pt x="11236543" y="1175749"/>
                  <a:pt x="11233934" y="1173551"/>
                  <a:pt x="11231185" y="1170729"/>
                </a:cubicBezTo>
                <a:lnTo>
                  <a:pt x="11226139" y="1164714"/>
                </a:lnTo>
                <a:lnTo>
                  <a:pt x="11226664" y="1171377"/>
                </a:lnTo>
                <a:cubicBezTo>
                  <a:pt x="11218465" y="1171927"/>
                  <a:pt x="11208490" y="1167754"/>
                  <a:pt x="11196737" y="1158856"/>
                </a:cubicBezTo>
                <a:lnTo>
                  <a:pt x="11194419" y="1155766"/>
                </a:lnTo>
                <a:lnTo>
                  <a:pt x="11180576" y="1133252"/>
                </a:lnTo>
                <a:lnTo>
                  <a:pt x="11183824" y="1133252"/>
                </a:lnTo>
                <a:lnTo>
                  <a:pt x="11166844" y="1115993"/>
                </a:lnTo>
                <a:lnTo>
                  <a:pt x="11179253" y="1144240"/>
                </a:lnTo>
                <a:lnTo>
                  <a:pt x="11174641" y="1142681"/>
                </a:lnTo>
                <a:lnTo>
                  <a:pt x="11198165" y="1174664"/>
                </a:lnTo>
                <a:cubicBezTo>
                  <a:pt x="11182457" y="1169696"/>
                  <a:pt x="11171308" y="1163615"/>
                  <a:pt x="11164716" y="1156420"/>
                </a:cubicBezTo>
                <a:lnTo>
                  <a:pt x="11159110" y="1150815"/>
                </a:lnTo>
                <a:lnTo>
                  <a:pt x="11153937" y="1150815"/>
                </a:lnTo>
                <a:cubicBezTo>
                  <a:pt x="11145083" y="1140617"/>
                  <a:pt x="11137286" y="1130847"/>
                  <a:pt x="11130546" y="1121504"/>
                </a:cubicBezTo>
                <a:lnTo>
                  <a:pt x="11124626" y="1113816"/>
                </a:lnTo>
                <a:cubicBezTo>
                  <a:pt x="11126398" y="1113764"/>
                  <a:pt x="11123519" y="1122382"/>
                  <a:pt x="11115989" y="1139670"/>
                </a:cubicBezTo>
                <a:cubicBezTo>
                  <a:pt x="11108458" y="1156957"/>
                  <a:pt x="11101453" y="1168478"/>
                  <a:pt x="11094975" y="1174232"/>
                </a:cubicBezTo>
                <a:cubicBezTo>
                  <a:pt x="11090295" y="1177742"/>
                  <a:pt x="11086093" y="1180272"/>
                  <a:pt x="11082369" y="1181822"/>
                </a:cubicBezTo>
                <a:cubicBezTo>
                  <a:pt x="11078645" y="1183372"/>
                  <a:pt x="11074762" y="1184526"/>
                  <a:pt x="11070719" y="1185286"/>
                </a:cubicBezTo>
                <a:cubicBezTo>
                  <a:pt x="11066677" y="1186046"/>
                  <a:pt x="11055330" y="1187713"/>
                  <a:pt x="11036680" y="1190289"/>
                </a:cubicBezTo>
                <a:lnTo>
                  <a:pt x="11038331" y="1185653"/>
                </a:lnTo>
                <a:cubicBezTo>
                  <a:pt x="11033188" y="1185373"/>
                  <a:pt x="11024950" y="1182571"/>
                  <a:pt x="11013617" y="1177245"/>
                </a:cubicBezTo>
                <a:lnTo>
                  <a:pt x="11011849" y="1174664"/>
                </a:lnTo>
                <a:lnTo>
                  <a:pt x="11002092" y="1175489"/>
                </a:lnTo>
                <a:lnTo>
                  <a:pt x="10996565" y="1169399"/>
                </a:lnTo>
                <a:lnTo>
                  <a:pt x="10979709" y="1167723"/>
                </a:lnTo>
                <a:lnTo>
                  <a:pt x="10972584" y="1158215"/>
                </a:lnTo>
                <a:cubicBezTo>
                  <a:pt x="10970253" y="1158215"/>
                  <a:pt x="10963604" y="1155685"/>
                  <a:pt x="10952638" y="1150625"/>
                </a:cubicBezTo>
                <a:lnTo>
                  <a:pt x="10939547" y="1145088"/>
                </a:lnTo>
                <a:lnTo>
                  <a:pt x="10940798" y="1148353"/>
                </a:lnTo>
                <a:lnTo>
                  <a:pt x="10914002" y="1135217"/>
                </a:lnTo>
                <a:lnTo>
                  <a:pt x="10898535" y="1090478"/>
                </a:lnTo>
                <a:cubicBezTo>
                  <a:pt x="10902564" y="1094171"/>
                  <a:pt x="10906139" y="1097501"/>
                  <a:pt x="10909260" y="1100466"/>
                </a:cubicBezTo>
                <a:lnTo>
                  <a:pt x="10916113" y="1107154"/>
                </a:lnTo>
                <a:lnTo>
                  <a:pt x="10905947" y="1085527"/>
                </a:lnTo>
                <a:lnTo>
                  <a:pt x="10915725" y="1083687"/>
                </a:lnTo>
                <a:lnTo>
                  <a:pt x="10912664" y="1080021"/>
                </a:lnTo>
                <a:cubicBezTo>
                  <a:pt x="10911197" y="1078233"/>
                  <a:pt x="10909503" y="1076143"/>
                  <a:pt x="10907585" y="1073753"/>
                </a:cubicBezTo>
                <a:lnTo>
                  <a:pt x="10916855" y="1068982"/>
                </a:lnTo>
                <a:lnTo>
                  <a:pt x="10915809" y="1067453"/>
                </a:lnTo>
                <a:lnTo>
                  <a:pt x="10918515" y="1068127"/>
                </a:lnTo>
                <a:lnTo>
                  <a:pt x="10921013" y="1066842"/>
                </a:lnTo>
                <a:lnTo>
                  <a:pt x="10912967" y="1053643"/>
                </a:lnTo>
                <a:lnTo>
                  <a:pt x="10903739" y="1038467"/>
                </a:lnTo>
                <a:lnTo>
                  <a:pt x="10893185" y="1032622"/>
                </a:lnTo>
                <a:cubicBezTo>
                  <a:pt x="10890443" y="1030950"/>
                  <a:pt x="10888795" y="1029730"/>
                  <a:pt x="10888240" y="1028962"/>
                </a:cubicBezTo>
                <a:cubicBezTo>
                  <a:pt x="10887132" y="1027425"/>
                  <a:pt x="10886804" y="1026794"/>
                  <a:pt x="10887258" y="1027069"/>
                </a:cubicBezTo>
                <a:cubicBezTo>
                  <a:pt x="10887712" y="1027344"/>
                  <a:pt x="10885246" y="1027482"/>
                  <a:pt x="10879858" y="1027482"/>
                </a:cubicBezTo>
                <a:lnTo>
                  <a:pt x="10862492" y="996416"/>
                </a:lnTo>
                <a:cubicBezTo>
                  <a:pt x="10861750" y="994652"/>
                  <a:pt x="10858742" y="994316"/>
                  <a:pt x="10853468" y="995407"/>
                </a:cubicBezTo>
                <a:lnTo>
                  <a:pt x="10842087" y="977321"/>
                </a:lnTo>
                <a:cubicBezTo>
                  <a:pt x="10842672" y="977321"/>
                  <a:pt x="10842768" y="977183"/>
                  <a:pt x="10842375" y="976908"/>
                </a:cubicBezTo>
                <a:cubicBezTo>
                  <a:pt x="10841982" y="976633"/>
                  <a:pt x="10841264" y="976808"/>
                  <a:pt x="10840221" y="977432"/>
                </a:cubicBezTo>
                <a:cubicBezTo>
                  <a:pt x="10839177" y="978056"/>
                  <a:pt x="10836132" y="979115"/>
                  <a:pt x="10831086" y="980608"/>
                </a:cubicBezTo>
                <a:cubicBezTo>
                  <a:pt x="10823359" y="977631"/>
                  <a:pt x="10815479" y="974470"/>
                  <a:pt x="10807446" y="971126"/>
                </a:cubicBezTo>
                <a:cubicBezTo>
                  <a:pt x="10801369" y="963530"/>
                  <a:pt x="10797080" y="957846"/>
                  <a:pt x="10794578" y="954074"/>
                </a:cubicBezTo>
                <a:cubicBezTo>
                  <a:pt x="10792077" y="950302"/>
                  <a:pt x="10791099" y="943775"/>
                  <a:pt x="10791644" y="934494"/>
                </a:cubicBezTo>
                <a:cubicBezTo>
                  <a:pt x="10792190" y="925213"/>
                  <a:pt x="10791959" y="920083"/>
                  <a:pt x="10790950" y="919105"/>
                </a:cubicBezTo>
                <a:cubicBezTo>
                  <a:pt x="10789942" y="918127"/>
                  <a:pt x="10787979" y="915015"/>
                  <a:pt x="10785063" y="909767"/>
                </a:cubicBezTo>
                <a:lnTo>
                  <a:pt x="10790511" y="895596"/>
                </a:lnTo>
                <a:lnTo>
                  <a:pt x="10799182" y="907108"/>
                </a:lnTo>
                <a:cubicBezTo>
                  <a:pt x="10798824" y="900752"/>
                  <a:pt x="10799236" y="895057"/>
                  <a:pt x="10800419" y="890023"/>
                </a:cubicBezTo>
                <a:cubicBezTo>
                  <a:pt x="10801602" y="884990"/>
                  <a:pt x="10804789" y="879732"/>
                  <a:pt x="10809980" y="874248"/>
                </a:cubicBezTo>
                <a:cubicBezTo>
                  <a:pt x="10815171" y="868765"/>
                  <a:pt x="10822555" y="858414"/>
                  <a:pt x="10832133" y="843196"/>
                </a:cubicBezTo>
                <a:cubicBezTo>
                  <a:pt x="10846488" y="833207"/>
                  <a:pt x="10860920" y="825528"/>
                  <a:pt x="10875432" y="820158"/>
                </a:cubicBezTo>
                <a:lnTo>
                  <a:pt x="10881286" y="815142"/>
                </a:lnTo>
                <a:cubicBezTo>
                  <a:pt x="10891353" y="812453"/>
                  <a:pt x="10898318" y="810879"/>
                  <a:pt x="10902182" y="810421"/>
                </a:cubicBezTo>
                <a:cubicBezTo>
                  <a:pt x="10906046" y="809962"/>
                  <a:pt x="10910304" y="807544"/>
                  <a:pt x="10914958" y="803165"/>
                </a:cubicBezTo>
                <a:cubicBezTo>
                  <a:pt x="10919612" y="798786"/>
                  <a:pt x="10929336" y="795556"/>
                  <a:pt x="10944131" y="793473"/>
                </a:cubicBezTo>
                <a:cubicBezTo>
                  <a:pt x="10958926" y="791391"/>
                  <a:pt x="10972102" y="793687"/>
                  <a:pt x="10983658" y="800362"/>
                </a:cubicBezTo>
                <a:cubicBezTo>
                  <a:pt x="10995214" y="807037"/>
                  <a:pt x="11009218" y="811052"/>
                  <a:pt x="11025672" y="812405"/>
                </a:cubicBezTo>
                <a:cubicBezTo>
                  <a:pt x="11042127" y="813758"/>
                  <a:pt x="11057502" y="816255"/>
                  <a:pt x="11071800" y="819896"/>
                </a:cubicBezTo>
                <a:lnTo>
                  <a:pt x="11100596" y="829664"/>
                </a:lnTo>
                <a:lnTo>
                  <a:pt x="11100292" y="828748"/>
                </a:lnTo>
                <a:cubicBezTo>
                  <a:pt x="11099502" y="826372"/>
                  <a:pt x="11098908" y="824589"/>
                  <a:pt x="11098511" y="823400"/>
                </a:cubicBezTo>
                <a:cubicBezTo>
                  <a:pt x="11097716" y="821020"/>
                  <a:pt x="11095477" y="815577"/>
                  <a:pt x="11091792" y="807068"/>
                </a:cubicBezTo>
                <a:cubicBezTo>
                  <a:pt x="11088108" y="798559"/>
                  <a:pt x="11082829" y="772859"/>
                  <a:pt x="11075958" y="729967"/>
                </a:cubicBezTo>
                <a:cubicBezTo>
                  <a:pt x="11069086" y="687074"/>
                  <a:pt x="11062370" y="652234"/>
                  <a:pt x="11055808" y="625447"/>
                </a:cubicBezTo>
                <a:cubicBezTo>
                  <a:pt x="11049247" y="598659"/>
                  <a:pt x="11045038" y="578255"/>
                  <a:pt x="11043183" y="564232"/>
                </a:cubicBezTo>
                <a:cubicBezTo>
                  <a:pt x="11041328" y="550210"/>
                  <a:pt x="11037187" y="539243"/>
                  <a:pt x="11030761" y="531333"/>
                </a:cubicBezTo>
                <a:cubicBezTo>
                  <a:pt x="11024334" y="523422"/>
                  <a:pt x="11019729" y="517869"/>
                  <a:pt x="11016943" y="514674"/>
                </a:cubicBezTo>
                <a:cubicBezTo>
                  <a:pt x="11017493" y="510465"/>
                  <a:pt x="11017631" y="507678"/>
                  <a:pt x="11017356" y="506311"/>
                </a:cubicBezTo>
                <a:cubicBezTo>
                  <a:pt x="11017081" y="504945"/>
                  <a:pt x="11017891" y="502666"/>
                  <a:pt x="11019785" y="499475"/>
                </a:cubicBezTo>
                <a:cubicBezTo>
                  <a:pt x="11021680" y="496283"/>
                  <a:pt x="11023893" y="491200"/>
                  <a:pt x="11026426" y="484223"/>
                </a:cubicBezTo>
                <a:cubicBezTo>
                  <a:pt x="11031830" y="480399"/>
                  <a:pt x="11036560" y="477090"/>
                  <a:pt x="11040616" y="474296"/>
                </a:cubicBezTo>
                <a:cubicBezTo>
                  <a:pt x="11044672" y="471502"/>
                  <a:pt x="11052670" y="469136"/>
                  <a:pt x="11064610" y="467197"/>
                </a:cubicBezTo>
                <a:cubicBezTo>
                  <a:pt x="11076549" y="465259"/>
                  <a:pt x="11084715" y="462991"/>
                  <a:pt x="11089107" y="460394"/>
                </a:cubicBezTo>
                <a:cubicBezTo>
                  <a:pt x="11093499" y="457796"/>
                  <a:pt x="11096631" y="456775"/>
                  <a:pt x="11098504" y="457329"/>
                </a:cubicBezTo>
                <a:close/>
                <a:moveTo>
                  <a:pt x="9500751" y="433473"/>
                </a:moveTo>
                <a:lnTo>
                  <a:pt x="9508713" y="437978"/>
                </a:lnTo>
                <a:cubicBezTo>
                  <a:pt x="9509473" y="442580"/>
                  <a:pt x="9510237" y="445391"/>
                  <a:pt x="9511006" y="446413"/>
                </a:cubicBezTo>
                <a:cubicBezTo>
                  <a:pt x="9511774" y="447434"/>
                  <a:pt x="9512861" y="451040"/>
                  <a:pt x="9514266" y="457231"/>
                </a:cubicBezTo>
                <a:cubicBezTo>
                  <a:pt x="9515672" y="463421"/>
                  <a:pt x="9538598" y="503192"/>
                  <a:pt x="9583044" y="576543"/>
                </a:cubicBezTo>
                <a:cubicBezTo>
                  <a:pt x="9627491" y="649894"/>
                  <a:pt x="9652449" y="691907"/>
                  <a:pt x="9657920" y="702581"/>
                </a:cubicBezTo>
                <a:cubicBezTo>
                  <a:pt x="9663389" y="713255"/>
                  <a:pt x="9667897" y="721454"/>
                  <a:pt x="9671442" y="727177"/>
                </a:cubicBezTo>
                <a:cubicBezTo>
                  <a:pt x="9674987" y="732900"/>
                  <a:pt x="9680837" y="743644"/>
                  <a:pt x="9688992" y="759408"/>
                </a:cubicBezTo>
                <a:cubicBezTo>
                  <a:pt x="9697147" y="775173"/>
                  <a:pt x="9706546" y="790559"/>
                  <a:pt x="9717190" y="805568"/>
                </a:cubicBezTo>
                <a:cubicBezTo>
                  <a:pt x="9727833" y="820577"/>
                  <a:pt x="9745312" y="845929"/>
                  <a:pt x="9769629" y="881622"/>
                </a:cubicBezTo>
                <a:lnTo>
                  <a:pt x="9769524" y="879972"/>
                </a:lnTo>
                <a:lnTo>
                  <a:pt x="9775274" y="882434"/>
                </a:lnTo>
                <a:cubicBezTo>
                  <a:pt x="9778076" y="881831"/>
                  <a:pt x="9780956" y="880915"/>
                  <a:pt x="9783911" y="879683"/>
                </a:cubicBezTo>
                <a:cubicBezTo>
                  <a:pt x="9786867" y="878452"/>
                  <a:pt x="9789521" y="876874"/>
                  <a:pt x="9791874" y="874949"/>
                </a:cubicBezTo>
                <a:cubicBezTo>
                  <a:pt x="9794228" y="873024"/>
                  <a:pt x="9798818" y="868931"/>
                  <a:pt x="9805645" y="862671"/>
                </a:cubicBezTo>
                <a:lnTo>
                  <a:pt x="9816503" y="849320"/>
                </a:lnTo>
                <a:lnTo>
                  <a:pt x="9816503" y="848670"/>
                </a:lnTo>
                <a:lnTo>
                  <a:pt x="9817223" y="848434"/>
                </a:lnTo>
                <a:lnTo>
                  <a:pt x="9816503" y="849320"/>
                </a:lnTo>
                <a:lnTo>
                  <a:pt x="9816503" y="850687"/>
                </a:lnTo>
                <a:cubicBezTo>
                  <a:pt x="9816503" y="849150"/>
                  <a:pt x="9817232" y="847472"/>
                  <a:pt x="9818690" y="845651"/>
                </a:cubicBezTo>
                <a:cubicBezTo>
                  <a:pt x="9820148" y="843831"/>
                  <a:pt x="9827203" y="839376"/>
                  <a:pt x="9839854" y="832286"/>
                </a:cubicBezTo>
                <a:lnTo>
                  <a:pt x="9831362" y="858667"/>
                </a:lnTo>
                <a:lnTo>
                  <a:pt x="9831630" y="858598"/>
                </a:lnTo>
                <a:lnTo>
                  <a:pt x="9831630" y="859576"/>
                </a:lnTo>
                <a:lnTo>
                  <a:pt x="9831634" y="859570"/>
                </a:lnTo>
                <a:cubicBezTo>
                  <a:pt x="9835381" y="856189"/>
                  <a:pt x="9840588" y="852027"/>
                  <a:pt x="9847254" y="847085"/>
                </a:cubicBezTo>
                <a:cubicBezTo>
                  <a:pt x="9845964" y="859717"/>
                  <a:pt x="9844254" y="868428"/>
                  <a:pt x="9842124" y="873216"/>
                </a:cubicBezTo>
                <a:lnTo>
                  <a:pt x="9841538" y="874115"/>
                </a:lnTo>
                <a:lnTo>
                  <a:pt x="9843967" y="873397"/>
                </a:lnTo>
                <a:lnTo>
                  <a:pt x="9835742" y="895871"/>
                </a:lnTo>
                <a:lnTo>
                  <a:pt x="9837379" y="896880"/>
                </a:lnTo>
                <a:cubicBezTo>
                  <a:pt x="9836131" y="900110"/>
                  <a:pt x="9834989" y="903027"/>
                  <a:pt x="9833955" y="905629"/>
                </a:cubicBezTo>
                <a:lnTo>
                  <a:pt x="9832641" y="908872"/>
                </a:lnTo>
                <a:lnTo>
                  <a:pt x="9841492" y="899709"/>
                </a:lnTo>
                <a:cubicBezTo>
                  <a:pt x="9840915" y="906986"/>
                  <a:pt x="9840347" y="912886"/>
                  <a:pt x="9839786" y="917407"/>
                </a:cubicBezTo>
                <a:lnTo>
                  <a:pt x="9839396" y="920086"/>
                </a:lnTo>
                <a:lnTo>
                  <a:pt x="9839854" y="919446"/>
                </a:lnTo>
                <a:cubicBezTo>
                  <a:pt x="9837061" y="932088"/>
                  <a:pt x="9835244" y="939528"/>
                  <a:pt x="9834406" y="941763"/>
                </a:cubicBezTo>
                <a:cubicBezTo>
                  <a:pt x="9833568" y="943998"/>
                  <a:pt x="9832119" y="946587"/>
                  <a:pt x="9830058" y="949529"/>
                </a:cubicBezTo>
                <a:cubicBezTo>
                  <a:pt x="9829028" y="951000"/>
                  <a:pt x="9827821" y="952864"/>
                  <a:pt x="9826437" y="955121"/>
                </a:cubicBezTo>
                <a:lnTo>
                  <a:pt x="9822003" y="962649"/>
                </a:lnTo>
                <a:lnTo>
                  <a:pt x="9824224" y="965082"/>
                </a:lnTo>
                <a:cubicBezTo>
                  <a:pt x="9825869" y="966876"/>
                  <a:pt x="9825869" y="970465"/>
                  <a:pt x="9824224" y="975847"/>
                </a:cubicBezTo>
                <a:cubicBezTo>
                  <a:pt x="9822578" y="981230"/>
                  <a:pt x="9821755" y="988198"/>
                  <a:pt x="9821755" y="996750"/>
                </a:cubicBezTo>
                <a:cubicBezTo>
                  <a:pt x="9821755" y="1005302"/>
                  <a:pt x="9820070" y="1013715"/>
                  <a:pt x="9816699" y="1021988"/>
                </a:cubicBezTo>
                <a:cubicBezTo>
                  <a:pt x="9813329" y="1030260"/>
                  <a:pt x="9810535" y="1035663"/>
                  <a:pt x="9808317" y="1038195"/>
                </a:cubicBezTo>
                <a:cubicBezTo>
                  <a:pt x="9806100" y="1040727"/>
                  <a:pt x="9802804" y="1044185"/>
                  <a:pt x="9798429" y="1048568"/>
                </a:cubicBezTo>
                <a:cubicBezTo>
                  <a:pt x="9796255" y="1050192"/>
                  <a:pt x="9793937" y="1051742"/>
                  <a:pt x="9791475" y="1053217"/>
                </a:cubicBezTo>
                <a:cubicBezTo>
                  <a:pt x="9789012" y="1054693"/>
                  <a:pt x="9784876" y="1055430"/>
                  <a:pt x="9779065" y="1055430"/>
                </a:cubicBezTo>
                <a:cubicBezTo>
                  <a:pt x="9773255" y="1055430"/>
                  <a:pt x="9767601" y="1053239"/>
                  <a:pt x="9762105" y="1048856"/>
                </a:cubicBezTo>
                <a:cubicBezTo>
                  <a:pt x="9756609" y="1044473"/>
                  <a:pt x="9752621" y="1042554"/>
                  <a:pt x="9750141" y="1043100"/>
                </a:cubicBezTo>
                <a:cubicBezTo>
                  <a:pt x="9747661" y="1043645"/>
                  <a:pt x="9745223" y="1043397"/>
                  <a:pt x="9742826" y="1042353"/>
                </a:cubicBezTo>
                <a:cubicBezTo>
                  <a:pt x="9740429" y="1041310"/>
                  <a:pt x="9738629" y="1040587"/>
                  <a:pt x="9737424" y="1040186"/>
                </a:cubicBezTo>
                <a:cubicBezTo>
                  <a:pt x="9736219" y="1039784"/>
                  <a:pt x="9734818" y="1038741"/>
                  <a:pt x="9733220" y="1037056"/>
                </a:cubicBezTo>
                <a:cubicBezTo>
                  <a:pt x="9729326" y="1032149"/>
                  <a:pt x="9725986" y="1028650"/>
                  <a:pt x="9723201" y="1026558"/>
                </a:cubicBezTo>
                <a:cubicBezTo>
                  <a:pt x="9720416" y="1024467"/>
                  <a:pt x="9718420" y="1021411"/>
                  <a:pt x="9717215" y="1017391"/>
                </a:cubicBezTo>
                <a:cubicBezTo>
                  <a:pt x="9716011" y="1013370"/>
                  <a:pt x="9714998" y="1010115"/>
                  <a:pt x="9714177" y="1007627"/>
                </a:cubicBezTo>
                <a:lnTo>
                  <a:pt x="9705180" y="1000149"/>
                </a:lnTo>
                <a:cubicBezTo>
                  <a:pt x="9703333" y="997071"/>
                  <a:pt x="9701271" y="993057"/>
                  <a:pt x="9698994" y="988106"/>
                </a:cubicBezTo>
                <a:lnTo>
                  <a:pt x="9691599" y="970633"/>
                </a:lnTo>
                <a:lnTo>
                  <a:pt x="9682980" y="971309"/>
                </a:lnTo>
                <a:lnTo>
                  <a:pt x="9680007" y="962220"/>
                </a:lnTo>
                <a:lnTo>
                  <a:pt x="9680165" y="962028"/>
                </a:lnTo>
                <a:lnTo>
                  <a:pt x="9674703" y="957479"/>
                </a:lnTo>
                <a:cubicBezTo>
                  <a:pt x="9673306" y="953305"/>
                  <a:pt x="9672607" y="951400"/>
                  <a:pt x="9672607" y="951762"/>
                </a:cubicBezTo>
                <a:cubicBezTo>
                  <a:pt x="9672607" y="952124"/>
                  <a:pt x="9670794" y="950856"/>
                  <a:pt x="9667166" y="947958"/>
                </a:cubicBezTo>
                <a:cubicBezTo>
                  <a:pt x="9663538" y="945059"/>
                  <a:pt x="9659707" y="939287"/>
                  <a:pt x="9655673" y="930643"/>
                </a:cubicBezTo>
                <a:cubicBezTo>
                  <a:pt x="9651639" y="922000"/>
                  <a:pt x="9646787" y="913626"/>
                  <a:pt x="9641116" y="905524"/>
                </a:cubicBezTo>
                <a:cubicBezTo>
                  <a:pt x="9635445" y="897421"/>
                  <a:pt x="9630606" y="889364"/>
                  <a:pt x="9626598" y="881353"/>
                </a:cubicBezTo>
                <a:cubicBezTo>
                  <a:pt x="9622590" y="873342"/>
                  <a:pt x="9617559" y="863967"/>
                  <a:pt x="9611504" y="853228"/>
                </a:cubicBezTo>
                <a:cubicBezTo>
                  <a:pt x="9605449" y="842488"/>
                  <a:pt x="9602196" y="836106"/>
                  <a:pt x="9601747" y="834080"/>
                </a:cubicBezTo>
                <a:cubicBezTo>
                  <a:pt x="9601297" y="832055"/>
                  <a:pt x="9600387" y="830356"/>
                  <a:pt x="9599016" y="828985"/>
                </a:cubicBezTo>
                <a:lnTo>
                  <a:pt x="9597533" y="825339"/>
                </a:lnTo>
                <a:lnTo>
                  <a:pt x="9597706" y="826026"/>
                </a:lnTo>
                <a:lnTo>
                  <a:pt x="9596960" y="826026"/>
                </a:lnTo>
                <a:lnTo>
                  <a:pt x="9596960" y="823930"/>
                </a:lnTo>
                <a:lnTo>
                  <a:pt x="9597533" y="825339"/>
                </a:lnTo>
                <a:lnTo>
                  <a:pt x="9596960" y="823072"/>
                </a:lnTo>
                <a:lnTo>
                  <a:pt x="9592847" y="806799"/>
                </a:lnTo>
                <a:lnTo>
                  <a:pt x="9605948" y="806799"/>
                </a:lnTo>
                <a:lnTo>
                  <a:pt x="9605971" y="806786"/>
                </a:lnTo>
                <a:lnTo>
                  <a:pt x="9605978" y="806799"/>
                </a:lnTo>
                <a:lnTo>
                  <a:pt x="9606013" y="806799"/>
                </a:lnTo>
                <a:lnTo>
                  <a:pt x="9606010" y="806786"/>
                </a:lnTo>
                <a:lnTo>
                  <a:pt x="9606025" y="806799"/>
                </a:lnTo>
                <a:lnTo>
                  <a:pt x="9606154" y="806799"/>
                </a:lnTo>
                <a:lnTo>
                  <a:pt x="9601308" y="799897"/>
                </a:lnTo>
                <a:lnTo>
                  <a:pt x="9600837" y="799426"/>
                </a:lnTo>
                <a:cubicBezTo>
                  <a:pt x="9599226" y="797509"/>
                  <a:pt x="9597618" y="794560"/>
                  <a:pt x="9596014" y="790579"/>
                </a:cubicBezTo>
                <a:lnTo>
                  <a:pt x="9592720" y="780265"/>
                </a:lnTo>
                <a:lnTo>
                  <a:pt x="9592592" y="780020"/>
                </a:lnTo>
                <a:cubicBezTo>
                  <a:pt x="9591872" y="778701"/>
                  <a:pt x="9590792" y="776755"/>
                  <a:pt x="9589351" y="774182"/>
                </a:cubicBezTo>
                <a:cubicBezTo>
                  <a:pt x="9586469" y="769035"/>
                  <a:pt x="9582449" y="762056"/>
                  <a:pt x="9577288" y="753246"/>
                </a:cubicBezTo>
                <a:cubicBezTo>
                  <a:pt x="9572128" y="744436"/>
                  <a:pt x="9566752" y="734882"/>
                  <a:pt x="9561159" y="724584"/>
                </a:cubicBezTo>
                <a:cubicBezTo>
                  <a:pt x="9555567" y="714285"/>
                  <a:pt x="9550684" y="705521"/>
                  <a:pt x="9546511" y="698292"/>
                </a:cubicBezTo>
                <a:cubicBezTo>
                  <a:pt x="9542337" y="691062"/>
                  <a:pt x="9539006" y="685188"/>
                  <a:pt x="9536518" y="680670"/>
                </a:cubicBezTo>
                <a:cubicBezTo>
                  <a:pt x="9534029" y="676152"/>
                  <a:pt x="9531908" y="672875"/>
                  <a:pt x="9530153" y="670841"/>
                </a:cubicBezTo>
                <a:cubicBezTo>
                  <a:pt x="9528398" y="668806"/>
                  <a:pt x="9526167" y="666191"/>
                  <a:pt x="9523460" y="662996"/>
                </a:cubicBezTo>
                <a:lnTo>
                  <a:pt x="9523324" y="662817"/>
                </a:lnTo>
                <a:lnTo>
                  <a:pt x="9495996" y="639749"/>
                </a:lnTo>
                <a:lnTo>
                  <a:pt x="9493416" y="638020"/>
                </a:lnTo>
                <a:lnTo>
                  <a:pt x="9482677" y="618807"/>
                </a:lnTo>
                <a:cubicBezTo>
                  <a:pt x="9479857" y="623452"/>
                  <a:pt x="9475626" y="627117"/>
                  <a:pt x="9469986" y="629802"/>
                </a:cubicBezTo>
                <a:cubicBezTo>
                  <a:pt x="9464345" y="632487"/>
                  <a:pt x="9450856" y="643163"/>
                  <a:pt x="9429516" y="661830"/>
                </a:cubicBezTo>
                <a:cubicBezTo>
                  <a:pt x="9405479" y="688059"/>
                  <a:pt x="9390263" y="705521"/>
                  <a:pt x="9383867" y="714218"/>
                </a:cubicBezTo>
                <a:cubicBezTo>
                  <a:pt x="9377472" y="722914"/>
                  <a:pt x="9373069" y="730032"/>
                  <a:pt x="9370659" y="735572"/>
                </a:cubicBezTo>
                <a:cubicBezTo>
                  <a:pt x="9368250" y="741112"/>
                  <a:pt x="9367044" y="747495"/>
                  <a:pt x="9367044" y="754720"/>
                </a:cubicBezTo>
                <a:cubicBezTo>
                  <a:pt x="9367044" y="761945"/>
                  <a:pt x="9364152" y="771065"/>
                  <a:pt x="9358368" y="782079"/>
                </a:cubicBezTo>
                <a:cubicBezTo>
                  <a:pt x="9352583" y="793094"/>
                  <a:pt x="9349547" y="801620"/>
                  <a:pt x="9349259" y="807657"/>
                </a:cubicBezTo>
                <a:cubicBezTo>
                  <a:pt x="9348971" y="813695"/>
                  <a:pt x="9346065" y="820394"/>
                  <a:pt x="9340543" y="827754"/>
                </a:cubicBezTo>
                <a:cubicBezTo>
                  <a:pt x="9335020" y="835115"/>
                  <a:pt x="9329251" y="842109"/>
                  <a:pt x="9323235" y="848736"/>
                </a:cubicBezTo>
                <a:cubicBezTo>
                  <a:pt x="9315491" y="853887"/>
                  <a:pt x="9309580" y="858093"/>
                  <a:pt x="9305502" y="861354"/>
                </a:cubicBezTo>
                <a:cubicBezTo>
                  <a:pt x="9301425" y="864616"/>
                  <a:pt x="9292931" y="868774"/>
                  <a:pt x="9280022" y="873829"/>
                </a:cubicBezTo>
                <a:cubicBezTo>
                  <a:pt x="9267113" y="878885"/>
                  <a:pt x="9250233" y="884789"/>
                  <a:pt x="9229383" y="891543"/>
                </a:cubicBezTo>
                <a:cubicBezTo>
                  <a:pt x="9208533" y="898296"/>
                  <a:pt x="9196488" y="901125"/>
                  <a:pt x="9193249" y="900029"/>
                </a:cubicBezTo>
                <a:cubicBezTo>
                  <a:pt x="9190010" y="898934"/>
                  <a:pt x="9187445" y="898386"/>
                  <a:pt x="9185554" y="898386"/>
                </a:cubicBezTo>
                <a:cubicBezTo>
                  <a:pt x="9183664" y="898386"/>
                  <a:pt x="9181872" y="897425"/>
                  <a:pt x="9180178" y="895505"/>
                </a:cubicBezTo>
                <a:cubicBezTo>
                  <a:pt x="9178484" y="893584"/>
                  <a:pt x="9176214" y="893309"/>
                  <a:pt x="9173368" y="894679"/>
                </a:cubicBezTo>
                <a:cubicBezTo>
                  <a:pt x="9170522" y="896050"/>
                  <a:pt x="9167550" y="896373"/>
                  <a:pt x="9164455" y="895649"/>
                </a:cubicBezTo>
                <a:cubicBezTo>
                  <a:pt x="9161360" y="894924"/>
                  <a:pt x="9156425" y="892868"/>
                  <a:pt x="9149649" y="889480"/>
                </a:cubicBezTo>
                <a:lnTo>
                  <a:pt x="9149649" y="877987"/>
                </a:lnTo>
                <a:lnTo>
                  <a:pt x="9140979" y="878649"/>
                </a:lnTo>
                <a:lnTo>
                  <a:pt x="9136487" y="864413"/>
                </a:lnTo>
                <a:lnTo>
                  <a:pt x="9143062" y="857065"/>
                </a:lnTo>
                <a:lnTo>
                  <a:pt x="9136264" y="853136"/>
                </a:lnTo>
                <a:cubicBezTo>
                  <a:pt x="9135426" y="848133"/>
                  <a:pt x="9134902" y="845315"/>
                  <a:pt x="9134693" y="844682"/>
                </a:cubicBezTo>
                <a:cubicBezTo>
                  <a:pt x="9134483" y="844049"/>
                  <a:pt x="9133435" y="841838"/>
                  <a:pt x="9131549" y="838049"/>
                </a:cubicBezTo>
                <a:lnTo>
                  <a:pt x="9137312" y="836267"/>
                </a:lnTo>
                <a:lnTo>
                  <a:pt x="9124975" y="835220"/>
                </a:lnTo>
                <a:lnTo>
                  <a:pt x="9124975" y="821062"/>
                </a:lnTo>
                <a:lnTo>
                  <a:pt x="9133200" y="818678"/>
                </a:lnTo>
                <a:lnTo>
                  <a:pt x="9130724" y="817591"/>
                </a:lnTo>
                <a:lnTo>
                  <a:pt x="9139250" y="804665"/>
                </a:lnTo>
                <a:lnTo>
                  <a:pt x="9142787" y="802137"/>
                </a:lnTo>
                <a:lnTo>
                  <a:pt x="9143612" y="796374"/>
                </a:lnTo>
                <a:cubicBezTo>
                  <a:pt x="9149313" y="792297"/>
                  <a:pt x="9154853" y="788704"/>
                  <a:pt x="9160232" y="785596"/>
                </a:cubicBezTo>
                <a:cubicBezTo>
                  <a:pt x="9165610" y="782487"/>
                  <a:pt x="9170233" y="779964"/>
                  <a:pt x="9174101" y="778026"/>
                </a:cubicBezTo>
                <a:lnTo>
                  <a:pt x="9180689" y="771451"/>
                </a:lnTo>
                <a:cubicBezTo>
                  <a:pt x="9182592" y="771451"/>
                  <a:pt x="9184374" y="770931"/>
                  <a:pt x="9186032" y="769892"/>
                </a:cubicBezTo>
                <a:cubicBezTo>
                  <a:pt x="9187691" y="768853"/>
                  <a:pt x="9189621" y="767893"/>
                  <a:pt x="9191822" y="767011"/>
                </a:cubicBezTo>
                <a:cubicBezTo>
                  <a:pt x="9194022" y="766129"/>
                  <a:pt x="9195982" y="765688"/>
                  <a:pt x="9197702" y="765688"/>
                </a:cubicBezTo>
                <a:cubicBezTo>
                  <a:pt x="9200994" y="762074"/>
                  <a:pt x="9204451" y="756337"/>
                  <a:pt x="9208075" y="748479"/>
                </a:cubicBezTo>
                <a:cubicBezTo>
                  <a:pt x="9215077" y="744594"/>
                  <a:pt x="9220316" y="741966"/>
                  <a:pt x="9223791" y="740595"/>
                </a:cubicBezTo>
                <a:cubicBezTo>
                  <a:pt x="9227266" y="739224"/>
                  <a:pt x="9231014" y="739045"/>
                  <a:pt x="9235034" y="740058"/>
                </a:cubicBezTo>
                <a:cubicBezTo>
                  <a:pt x="9239055" y="741071"/>
                  <a:pt x="9242041" y="742166"/>
                  <a:pt x="9243993" y="743345"/>
                </a:cubicBezTo>
                <a:cubicBezTo>
                  <a:pt x="9245944" y="744524"/>
                  <a:pt x="9247817" y="744784"/>
                  <a:pt x="9249611" y="744124"/>
                </a:cubicBezTo>
                <a:cubicBezTo>
                  <a:pt x="9251406" y="743465"/>
                  <a:pt x="9253364" y="742664"/>
                  <a:pt x="9255485" y="741721"/>
                </a:cubicBezTo>
                <a:cubicBezTo>
                  <a:pt x="9257607" y="740778"/>
                  <a:pt x="9260445" y="739241"/>
                  <a:pt x="9263998" y="737111"/>
                </a:cubicBezTo>
                <a:cubicBezTo>
                  <a:pt x="9267980" y="729148"/>
                  <a:pt x="9270832" y="723156"/>
                  <a:pt x="9272557" y="719135"/>
                </a:cubicBezTo>
                <a:cubicBezTo>
                  <a:pt x="9274281" y="715115"/>
                  <a:pt x="9276659" y="711893"/>
                  <a:pt x="9279688" y="709470"/>
                </a:cubicBezTo>
                <a:cubicBezTo>
                  <a:pt x="9282718" y="707047"/>
                  <a:pt x="9287175" y="702561"/>
                  <a:pt x="9293060" y="696013"/>
                </a:cubicBezTo>
                <a:cubicBezTo>
                  <a:pt x="9317516" y="670492"/>
                  <a:pt x="9336378" y="652791"/>
                  <a:pt x="9349645" y="642912"/>
                </a:cubicBezTo>
                <a:cubicBezTo>
                  <a:pt x="9362912" y="633032"/>
                  <a:pt x="9376149" y="623912"/>
                  <a:pt x="9389355" y="615552"/>
                </a:cubicBezTo>
                <a:cubicBezTo>
                  <a:pt x="9395958" y="611372"/>
                  <a:pt x="9404980" y="606107"/>
                  <a:pt x="9416421" y="599756"/>
                </a:cubicBezTo>
                <a:lnTo>
                  <a:pt x="9457230" y="577861"/>
                </a:lnTo>
                <a:lnTo>
                  <a:pt x="9455931" y="575356"/>
                </a:lnTo>
                <a:cubicBezTo>
                  <a:pt x="9454551" y="572679"/>
                  <a:pt x="9452480" y="568641"/>
                  <a:pt x="9449718" y="563243"/>
                </a:cubicBezTo>
                <a:cubicBezTo>
                  <a:pt x="9444196" y="552447"/>
                  <a:pt x="9437617" y="542930"/>
                  <a:pt x="9429981" y="534692"/>
                </a:cubicBezTo>
                <a:cubicBezTo>
                  <a:pt x="9422346" y="526454"/>
                  <a:pt x="9418696" y="518825"/>
                  <a:pt x="9419032" y="511805"/>
                </a:cubicBezTo>
                <a:cubicBezTo>
                  <a:pt x="9419369" y="504785"/>
                  <a:pt x="9420322" y="498608"/>
                  <a:pt x="9421894" y="493273"/>
                </a:cubicBezTo>
                <a:cubicBezTo>
                  <a:pt x="9423466" y="487939"/>
                  <a:pt x="9425395" y="483964"/>
                  <a:pt x="9427683" y="481349"/>
                </a:cubicBezTo>
                <a:cubicBezTo>
                  <a:pt x="9429971" y="478734"/>
                  <a:pt x="9433219" y="474126"/>
                  <a:pt x="9437427" y="467525"/>
                </a:cubicBezTo>
                <a:cubicBezTo>
                  <a:pt x="9448961" y="461754"/>
                  <a:pt x="9458757" y="456628"/>
                  <a:pt x="9466816" y="452149"/>
                </a:cubicBezTo>
                <a:lnTo>
                  <a:pt x="9470863" y="446098"/>
                </a:lnTo>
                <a:cubicBezTo>
                  <a:pt x="9474408" y="445217"/>
                  <a:pt x="9478697" y="443237"/>
                  <a:pt x="9483731" y="440159"/>
                </a:cubicBezTo>
                <a:cubicBezTo>
                  <a:pt x="9488765" y="437081"/>
                  <a:pt x="9494438" y="434853"/>
                  <a:pt x="9500751" y="433473"/>
                </a:cubicBezTo>
                <a:close/>
                <a:moveTo>
                  <a:pt x="12192000" y="0"/>
                </a:moveTo>
                <a:lnTo>
                  <a:pt x="0" y="446443"/>
                </a:lnTo>
                <a:lnTo>
                  <a:pt x="0" y="2232212"/>
                </a:lnTo>
                <a:lnTo>
                  <a:pt x="12192000" y="2232212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5BCDB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7F5AA06-7437-41CC-9EAA-1985AF5AF4B1}"/>
              </a:ext>
            </a:extLst>
          </p:cNvPr>
          <p:cNvSpPr/>
          <p:nvPr/>
        </p:nvSpPr>
        <p:spPr>
          <a:xfrm>
            <a:off x="513110" y="5925016"/>
            <a:ext cx="11051360" cy="464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日，克罗地亚队球员的孩子在比赛后进入球场内。</a:t>
            </a:r>
          </a:p>
        </p:txBody>
      </p:sp>
    </p:spTree>
    <p:extLst>
      <p:ext uri="{BB962C8B-B14F-4D97-AF65-F5344CB8AC3E}">
        <p14:creationId xmlns:p14="http://schemas.microsoft.com/office/powerpoint/2010/main" val="37028313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570</Words>
  <Application>Microsoft Office PowerPoint</Application>
  <PresentationFormat>宽屏</PresentationFormat>
  <Paragraphs>33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汉仪尚巍手书W</vt:lpstr>
      <vt:lpstr>宋体</vt:lpstr>
      <vt:lpstr>微软雅黑</vt:lpstr>
      <vt:lpstr>叶根友刀锋黑草</vt:lpstr>
      <vt:lpstr>造字工房力黑（非商用）常规体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PPT菜鸟逆袭记</dc:creator>
  <cp:keywords>www.51pptmoban.com</cp:keywords>
  <cp:lastModifiedBy>YANGS</cp:lastModifiedBy>
  <cp:revision>89</cp:revision>
  <dcterms:created xsi:type="dcterms:W3CDTF">2018-07-16T08:20:57Z</dcterms:created>
  <dcterms:modified xsi:type="dcterms:W3CDTF">2018-07-18T13:51:16Z</dcterms:modified>
</cp:coreProperties>
</file>