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3" r:id="rId6"/>
    <p:sldId id="262" r:id="rId7"/>
    <p:sldId id="260" r:id="rId8"/>
    <p:sldId id="276" r:id="rId9"/>
    <p:sldId id="277" r:id="rId10"/>
    <p:sldId id="264" r:id="rId11"/>
    <p:sldId id="274" r:id="rId12"/>
    <p:sldId id="275" r:id="rId13"/>
    <p:sldId id="269" r:id="rId14"/>
    <p:sldId id="265" r:id="rId15"/>
    <p:sldId id="280" r:id="rId16"/>
    <p:sldId id="279" r:id="rId17"/>
    <p:sldId id="266" r:id="rId18"/>
    <p:sldId id="270" r:id="rId19"/>
    <p:sldId id="267" r:id="rId20"/>
    <p:sldId id="283" r:id="rId21"/>
    <p:sldId id="281" r:id="rId22"/>
    <p:sldId id="284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37F8E"/>
    <a:srgbClr val="FFFFFF"/>
    <a:srgbClr val="D8C1DB"/>
    <a:srgbClr val="6FC6F3"/>
    <a:srgbClr val="13A0E7"/>
    <a:srgbClr val="777450"/>
    <a:srgbClr val="68A9AC"/>
    <a:srgbClr val="5E7885"/>
    <a:srgbClr val="64AAA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浅色样式 1 - 强调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BDBED569-4797-4DF1-A0F4-6AAB3CD982D8}" styleName="浅色样式 3 - 强调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30" autoAdjust="0"/>
    <p:restoredTop sz="93466" autoAdjust="0"/>
  </p:normalViewPr>
  <p:slideViewPr>
    <p:cSldViewPr snapToGrid="0" showGuides="1">
      <p:cViewPr varScale="1">
        <p:scale>
          <a:sx n="69" d="100"/>
          <a:sy n="69" d="100"/>
        </p:scale>
        <p:origin x="1002" y="72"/>
      </p:cViewPr>
      <p:guideLst>
        <p:guide orient="horz" pos="2183"/>
        <p:guide pos="381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6.8223312839319747E-2"/>
          <c:y val="0.16044250889871642"/>
          <c:w val="0.94801291830708656"/>
          <c:h val="0.76801859202641531"/>
        </c:manualLayout>
      </c:layout>
      <c:lineChart>
        <c:grouping val="standar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ln w="28575" cap="rnd">
              <a:solidFill>
                <a:schemeClr val="bg1"/>
              </a:solidFill>
              <a:round/>
            </a:ln>
            <a:effectLst/>
          </c:spPr>
          <c:marker>
            <c:symbol val="none"/>
          </c:marker>
          <c:cat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3</c:v>
                </c:pt>
                <c:pt idx="3">
                  <c:v>4</c:v>
                </c:pt>
                <c:pt idx="4">
                  <c:v>5</c:v>
                </c:pt>
                <c:pt idx="5">
                  <c:v>6</c:v>
                </c:pt>
                <c:pt idx="6">
                  <c:v>7</c:v>
                </c:pt>
                <c:pt idx="7">
                  <c:v>8</c:v>
                </c:pt>
              </c:numCache>
            </c:numRef>
          </c:cat>
          <c:val>
            <c:numRef>
              <c:f>Sheet1!$C$2:$C$9</c:f>
              <c:numCache>
                <c:formatCode>General</c:formatCode>
                <c:ptCount val="8"/>
                <c:pt idx="0">
                  <c:v>400</c:v>
                </c:pt>
                <c:pt idx="1">
                  <c:v>380</c:v>
                </c:pt>
                <c:pt idx="2">
                  <c:v>400</c:v>
                </c:pt>
                <c:pt idx="3">
                  <c:v>200</c:v>
                </c:pt>
                <c:pt idx="4">
                  <c:v>590</c:v>
                </c:pt>
                <c:pt idx="5">
                  <c:v>390</c:v>
                </c:pt>
                <c:pt idx="6">
                  <c:v>430</c:v>
                </c:pt>
                <c:pt idx="7">
                  <c:v>389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5539-4F20-9772-98870AD1F6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-428499216"/>
        <c:axId val="-428497040"/>
      </c:lineChart>
      <c:catAx>
        <c:axId val="-42849921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bg1">
                  <a:alpha val="4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>
                <a:alpha val="43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43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8497040"/>
        <c:crosses val="autoZero"/>
        <c:auto val="1"/>
        <c:lblAlgn val="ctr"/>
        <c:lblOffset val="100"/>
        <c:noMultiLvlLbl val="0"/>
      </c:catAx>
      <c:valAx>
        <c:axId val="-428497040"/>
        <c:scaling>
          <c:orientation val="minMax"/>
          <c:max val="800"/>
        </c:scaling>
        <c:delete val="0"/>
        <c:axPos val="l"/>
        <c:majorGridlines>
          <c:spPr>
            <a:ln w="9525" cap="flat" cmpd="sng" algn="ctr">
              <a:solidFill>
                <a:schemeClr val="bg1">
                  <a:alpha val="43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bg1">
                <a:alpha val="43000"/>
              </a:schemeClr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>
                    <a:alpha val="43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8499216"/>
        <c:crosses val="autoZero"/>
        <c:crossBetween val="between"/>
        <c:majorUnit val="200"/>
      </c:valAx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plotArea>
      <c:layout>
        <c:manualLayout>
          <c:layoutTarget val="inner"/>
          <c:xMode val="edge"/>
          <c:yMode val="edge"/>
          <c:x val="4.8843291461297983E-2"/>
          <c:y val="3.0974758405324432E-2"/>
          <c:w val="0.94583058562992128"/>
          <c:h val="0.838103910057584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dk1">
                <a:tint val="885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ED4-4B23-B357-8B939204706D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dk1">
                <a:tint val="5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ED4-4B23-B357-8B939204706D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dk1">
                <a:tint val="7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5ED4-4B23-B357-8B939204706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-428488336"/>
        <c:axId val="-428491600"/>
      </c:barChart>
      <c:catAx>
        <c:axId val="-428488336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-428491600"/>
        <c:crosses val="autoZero"/>
        <c:auto val="1"/>
        <c:lblAlgn val="ctr"/>
        <c:lblOffset val="100"/>
        <c:noMultiLvlLbl val="0"/>
      </c:catAx>
      <c:valAx>
        <c:axId val="-42849160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-428488336"/>
        <c:crosses val="autoZero"/>
        <c:crossBetween val="between"/>
        <c:majorUnit val="1"/>
      </c:valAx>
      <c:spPr>
        <a:noFill/>
        <a:ln w="25400">
          <a:noFill/>
        </a:ln>
        <a:effectLst/>
      </c:spPr>
    </c:plotArea>
    <c:legend>
      <c:legendPos val="t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0.13573</cdr:x>
      <cdr:y>0.36049</cdr:y>
    </cdr:from>
    <cdr:to>
      <cdr:x>0.94772</cdr:x>
      <cdr:y>0.917</cdr:y>
    </cdr:to>
    <cdr:sp macro="" textlink="">
      <cdr:nvSpPr>
        <cdr:cNvPr id="5" name="任意多边形: 形状 4">
          <a:extLst xmlns:a="http://schemas.openxmlformats.org/drawingml/2006/main">
            <a:ext uri="{FF2B5EF4-FFF2-40B4-BE49-F238E27FC236}">
              <a16:creationId xmlns:a16="http://schemas.microsoft.com/office/drawing/2014/main" xmlns="" id="{FB601145-9554-4EB0-8132-D21B5480C344}"/>
            </a:ext>
          </a:extLst>
        </cdr:cNvPr>
        <cdr:cNvSpPr/>
      </cdr:nvSpPr>
      <cdr:spPr>
        <a:xfrm xmlns:a="http://schemas.openxmlformats.org/drawingml/2006/main">
          <a:off x="658073" y="1165225"/>
          <a:ext cx="3937001" cy="1798842"/>
        </a:xfrm>
        <a:custGeom xmlns:a="http://schemas.openxmlformats.org/drawingml/2006/main">
          <a:avLst/>
          <a:gdLst>
            <a:gd name="connsiteX0" fmla="*/ 12700 w 4565650"/>
            <a:gd name="connsiteY0" fmla="*/ 666750 h 2063750"/>
            <a:gd name="connsiteX1" fmla="*/ 641350 w 4565650"/>
            <a:gd name="connsiteY1" fmla="*/ 742950 h 2063750"/>
            <a:gd name="connsiteX2" fmla="*/ 1301750 w 4565650"/>
            <a:gd name="connsiteY2" fmla="*/ 673100 h 2063750"/>
            <a:gd name="connsiteX3" fmla="*/ 1930400 w 4565650"/>
            <a:gd name="connsiteY3" fmla="*/ 1377950 h 2063750"/>
            <a:gd name="connsiteX4" fmla="*/ 2609850 w 4565650"/>
            <a:gd name="connsiteY4" fmla="*/ 0 h 2063750"/>
            <a:gd name="connsiteX5" fmla="*/ 3219450 w 4565650"/>
            <a:gd name="connsiteY5" fmla="*/ 704850 h 2063750"/>
            <a:gd name="connsiteX6" fmla="*/ 3917950 w 4565650"/>
            <a:gd name="connsiteY6" fmla="*/ 552450 h 2063750"/>
            <a:gd name="connsiteX7" fmla="*/ 4546600 w 4565650"/>
            <a:gd name="connsiteY7" fmla="*/ 704850 h 2063750"/>
            <a:gd name="connsiteX8" fmla="*/ 4565650 w 4565650"/>
            <a:gd name="connsiteY8" fmla="*/ 2063750 h 2063750"/>
            <a:gd name="connsiteX9" fmla="*/ 0 w 4565650"/>
            <a:gd name="connsiteY9" fmla="*/ 2063750 h 2063750"/>
            <a:gd name="connsiteX10" fmla="*/ 12700 w 4565650"/>
            <a:gd name="connsiteY10" fmla="*/ 666750 h 2063750"/>
            <a:gd name="connsiteX0" fmla="*/ 12700 w 4565650"/>
            <a:gd name="connsiteY0" fmla="*/ 666750 h 2063750"/>
            <a:gd name="connsiteX1" fmla="*/ 641350 w 4565650"/>
            <a:gd name="connsiteY1" fmla="*/ 742950 h 2063750"/>
            <a:gd name="connsiteX2" fmla="*/ 1301750 w 4565650"/>
            <a:gd name="connsiteY2" fmla="*/ 673100 h 2063750"/>
            <a:gd name="connsiteX3" fmla="*/ 1962150 w 4565650"/>
            <a:gd name="connsiteY3" fmla="*/ 1376362 h 2063750"/>
            <a:gd name="connsiteX4" fmla="*/ 2609850 w 4565650"/>
            <a:gd name="connsiteY4" fmla="*/ 0 h 2063750"/>
            <a:gd name="connsiteX5" fmla="*/ 3219450 w 4565650"/>
            <a:gd name="connsiteY5" fmla="*/ 704850 h 2063750"/>
            <a:gd name="connsiteX6" fmla="*/ 3917950 w 4565650"/>
            <a:gd name="connsiteY6" fmla="*/ 552450 h 2063750"/>
            <a:gd name="connsiteX7" fmla="*/ 4546600 w 4565650"/>
            <a:gd name="connsiteY7" fmla="*/ 704850 h 2063750"/>
            <a:gd name="connsiteX8" fmla="*/ 4565650 w 4565650"/>
            <a:gd name="connsiteY8" fmla="*/ 2063750 h 2063750"/>
            <a:gd name="connsiteX9" fmla="*/ 0 w 4565650"/>
            <a:gd name="connsiteY9" fmla="*/ 2063750 h 2063750"/>
            <a:gd name="connsiteX10" fmla="*/ 12700 w 4565650"/>
            <a:gd name="connsiteY10" fmla="*/ 666750 h 2063750"/>
            <a:gd name="connsiteX0" fmla="*/ 12700 w 4565650"/>
            <a:gd name="connsiteY0" fmla="*/ 666750 h 2063750"/>
            <a:gd name="connsiteX1" fmla="*/ 641350 w 4565650"/>
            <a:gd name="connsiteY1" fmla="*/ 742950 h 2063750"/>
            <a:gd name="connsiteX2" fmla="*/ 1301750 w 4565650"/>
            <a:gd name="connsiteY2" fmla="*/ 673100 h 2063750"/>
            <a:gd name="connsiteX3" fmla="*/ 1962150 w 4565650"/>
            <a:gd name="connsiteY3" fmla="*/ 1376362 h 2063750"/>
            <a:gd name="connsiteX4" fmla="*/ 2609850 w 4565650"/>
            <a:gd name="connsiteY4" fmla="*/ 0 h 2063750"/>
            <a:gd name="connsiteX5" fmla="*/ 3246967 w 4565650"/>
            <a:gd name="connsiteY5" fmla="*/ 698500 h 2063750"/>
            <a:gd name="connsiteX6" fmla="*/ 3917950 w 4565650"/>
            <a:gd name="connsiteY6" fmla="*/ 552450 h 2063750"/>
            <a:gd name="connsiteX7" fmla="*/ 4546600 w 4565650"/>
            <a:gd name="connsiteY7" fmla="*/ 704850 h 2063750"/>
            <a:gd name="connsiteX8" fmla="*/ 4565650 w 4565650"/>
            <a:gd name="connsiteY8" fmla="*/ 2063750 h 2063750"/>
            <a:gd name="connsiteX9" fmla="*/ 0 w 4565650"/>
            <a:gd name="connsiteY9" fmla="*/ 2063750 h 2063750"/>
            <a:gd name="connsiteX10" fmla="*/ 12700 w 4565650"/>
            <a:gd name="connsiteY10" fmla="*/ 666750 h 2063750"/>
            <a:gd name="connsiteX0" fmla="*/ 12700 w 4565650"/>
            <a:gd name="connsiteY0" fmla="*/ 666750 h 2063750"/>
            <a:gd name="connsiteX1" fmla="*/ 641350 w 4565650"/>
            <a:gd name="connsiteY1" fmla="*/ 742950 h 2063750"/>
            <a:gd name="connsiteX2" fmla="*/ 1299633 w 4565650"/>
            <a:gd name="connsiteY2" fmla="*/ 662516 h 2063750"/>
            <a:gd name="connsiteX3" fmla="*/ 1962150 w 4565650"/>
            <a:gd name="connsiteY3" fmla="*/ 1376362 h 2063750"/>
            <a:gd name="connsiteX4" fmla="*/ 2609850 w 4565650"/>
            <a:gd name="connsiteY4" fmla="*/ 0 h 2063750"/>
            <a:gd name="connsiteX5" fmla="*/ 3246967 w 4565650"/>
            <a:gd name="connsiteY5" fmla="*/ 698500 h 2063750"/>
            <a:gd name="connsiteX6" fmla="*/ 3917950 w 4565650"/>
            <a:gd name="connsiteY6" fmla="*/ 552450 h 2063750"/>
            <a:gd name="connsiteX7" fmla="*/ 4546600 w 4565650"/>
            <a:gd name="connsiteY7" fmla="*/ 704850 h 2063750"/>
            <a:gd name="connsiteX8" fmla="*/ 4565650 w 4565650"/>
            <a:gd name="connsiteY8" fmla="*/ 2063750 h 2063750"/>
            <a:gd name="connsiteX9" fmla="*/ 0 w 4565650"/>
            <a:gd name="connsiteY9" fmla="*/ 2063750 h 2063750"/>
            <a:gd name="connsiteX10" fmla="*/ 12700 w 4565650"/>
            <a:gd name="connsiteY10" fmla="*/ 666750 h 2063750"/>
            <a:gd name="connsiteX0" fmla="*/ 12700 w 4565650"/>
            <a:gd name="connsiteY0" fmla="*/ 666750 h 2063750"/>
            <a:gd name="connsiteX1" fmla="*/ 641350 w 4565650"/>
            <a:gd name="connsiteY1" fmla="*/ 742950 h 2063750"/>
            <a:gd name="connsiteX2" fmla="*/ 1299633 w 4565650"/>
            <a:gd name="connsiteY2" fmla="*/ 662516 h 2063750"/>
            <a:gd name="connsiteX3" fmla="*/ 1955800 w 4565650"/>
            <a:gd name="connsiteY3" fmla="*/ 1380595 h 2063750"/>
            <a:gd name="connsiteX4" fmla="*/ 2609850 w 4565650"/>
            <a:gd name="connsiteY4" fmla="*/ 0 h 2063750"/>
            <a:gd name="connsiteX5" fmla="*/ 3246967 w 4565650"/>
            <a:gd name="connsiteY5" fmla="*/ 698500 h 2063750"/>
            <a:gd name="connsiteX6" fmla="*/ 3917950 w 4565650"/>
            <a:gd name="connsiteY6" fmla="*/ 552450 h 2063750"/>
            <a:gd name="connsiteX7" fmla="*/ 4546600 w 4565650"/>
            <a:gd name="connsiteY7" fmla="*/ 704850 h 2063750"/>
            <a:gd name="connsiteX8" fmla="*/ 4565650 w 4565650"/>
            <a:gd name="connsiteY8" fmla="*/ 2063750 h 2063750"/>
            <a:gd name="connsiteX9" fmla="*/ 0 w 4565650"/>
            <a:gd name="connsiteY9" fmla="*/ 2063750 h 2063750"/>
            <a:gd name="connsiteX10" fmla="*/ 12700 w 4565650"/>
            <a:gd name="connsiteY10" fmla="*/ 666750 h 2063750"/>
          </a:gdLst>
          <a:ahLst/>
          <a:cxnLst>
            <a:cxn ang="0">
              <a:pos x="connsiteX0" y="connsiteY0"/>
            </a:cxn>
            <a:cxn ang="0">
              <a:pos x="connsiteX1" y="connsiteY1"/>
            </a:cxn>
            <a:cxn ang="0">
              <a:pos x="connsiteX2" y="connsiteY2"/>
            </a:cxn>
            <a:cxn ang="0">
              <a:pos x="connsiteX3" y="connsiteY3"/>
            </a:cxn>
            <a:cxn ang="0">
              <a:pos x="connsiteX4" y="connsiteY4"/>
            </a:cxn>
            <a:cxn ang="0">
              <a:pos x="connsiteX5" y="connsiteY5"/>
            </a:cxn>
            <a:cxn ang="0">
              <a:pos x="connsiteX6" y="connsiteY6"/>
            </a:cxn>
            <a:cxn ang="0">
              <a:pos x="connsiteX7" y="connsiteY7"/>
            </a:cxn>
            <a:cxn ang="0">
              <a:pos x="connsiteX8" y="connsiteY8"/>
            </a:cxn>
            <a:cxn ang="0">
              <a:pos x="connsiteX9" y="connsiteY9"/>
            </a:cxn>
            <a:cxn ang="0">
              <a:pos x="connsiteX10" y="connsiteY10"/>
            </a:cxn>
          </a:cxnLst>
          <a:rect l="l" t="t" r="r" b="b"/>
          <a:pathLst>
            <a:path w="4565650" h="2063750">
              <a:moveTo>
                <a:pt x="12700" y="666750"/>
              </a:moveTo>
              <a:lnTo>
                <a:pt x="641350" y="742950"/>
              </a:lnTo>
              <a:lnTo>
                <a:pt x="1299633" y="662516"/>
              </a:lnTo>
              <a:lnTo>
                <a:pt x="1955800" y="1380595"/>
              </a:lnTo>
              <a:lnTo>
                <a:pt x="2609850" y="0"/>
              </a:lnTo>
              <a:lnTo>
                <a:pt x="3246967" y="698500"/>
              </a:lnTo>
              <a:lnTo>
                <a:pt x="3917950" y="552450"/>
              </a:lnTo>
              <a:lnTo>
                <a:pt x="4546600" y="704850"/>
              </a:lnTo>
              <a:lnTo>
                <a:pt x="4565650" y="2063750"/>
              </a:lnTo>
              <a:lnTo>
                <a:pt x="0" y="2063750"/>
              </a:lnTo>
              <a:lnTo>
                <a:pt x="12700" y="666750"/>
              </a:lnTo>
              <a:close/>
            </a:path>
          </a:pathLst>
        </a:custGeom>
        <a:gradFill xmlns:a="http://schemas.openxmlformats.org/drawingml/2006/main" flip="none" rotWithShape="1">
          <a:gsLst>
            <a:gs pos="0">
              <a:schemeClr val="bg2">
                <a:lumMod val="90000"/>
              </a:schemeClr>
            </a:gs>
            <a:gs pos="100000">
              <a:schemeClr val="bg2">
                <a:lumMod val="90000"/>
                <a:alpha val="0"/>
              </a:schemeClr>
            </a:gs>
          </a:gsLst>
          <a:lin ang="5400000" scaled="1"/>
          <a:tileRect/>
        </a:gradFill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2DB759-C074-48F8-91B2-C8BB2BE2DFA8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BF3359-1B92-4635-9522-5D84B6108EA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2707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F3359-1B92-4635-9522-5D84B6108EA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8619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F3359-1B92-4635-9522-5D84B6108EA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0718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BF3359-1B92-4635-9522-5D84B6108EA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00335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84840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5570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4182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6021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865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9862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4285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77063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6019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6774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7679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2F023E-C550-414C-8453-59506BA760AC}" type="datetimeFigureOut">
              <a:rPr lang="zh-CN" altLang="en-US" smtClean="0"/>
              <a:t>2018/7/18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398047-EF5A-4B5A-9795-EA55F74F23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295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10C24B-02E1-43D3-A65D-D003A627B2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66444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D6FFB8-546D-42C2-BEF6-3487F2EE5190}"/>
              </a:ext>
            </a:extLst>
          </p:cNvPr>
          <p:cNvSpPr/>
          <p:nvPr/>
        </p:nvSpPr>
        <p:spPr>
          <a:xfrm>
            <a:off x="0" y="0"/>
            <a:ext cx="12664440" cy="6858001"/>
          </a:xfrm>
          <a:prstGeom prst="rect">
            <a:avLst/>
          </a:prstGeom>
          <a:solidFill>
            <a:schemeClr val="tx1">
              <a:lumMod val="65000"/>
              <a:lumOff val="3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C6D67-EB8D-4A48-AF76-1E02D46D96E1}"/>
              </a:ext>
            </a:extLst>
          </p:cNvPr>
          <p:cNvSpPr txBox="1"/>
          <p:nvPr/>
        </p:nvSpPr>
        <p:spPr>
          <a:xfrm>
            <a:off x="1921320" y="2967335"/>
            <a:ext cx="8349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Xiamen TRAVEL NOTES</a:t>
            </a:r>
            <a:endParaRPr lang="zh-CN" altLang="en-US" sz="5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63D18AD-75BD-4322-A4E2-CD338B4C604A}"/>
              </a:ext>
            </a:extLst>
          </p:cNvPr>
          <p:cNvCxnSpPr>
            <a:cxnSpLocks/>
          </p:cNvCxnSpPr>
          <p:nvPr/>
        </p:nvCxnSpPr>
        <p:spPr>
          <a:xfrm>
            <a:off x="1921320" y="2708910"/>
            <a:ext cx="83493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4F06711-3E4D-4C19-AA79-57C452C1D952}"/>
              </a:ext>
            </a:extLst>
          </p:cNvPr>
          <p:cNvCxnSpPr>
            <a:cxnSpLocks/>
          </p:cNvCxnSpPr>
          <p:nvPr/>
        </p:nvCxnSpPr>
        <p:spPr>
          <a:xfrm>
            <a:off x="1921320" y="4069080"/>
            <a:ext cx="83493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C2EF29-38F1-4B17-AF46-328E01ADC338}"/>
              </a:ext>
            </a:extLst>
          </p:cNvPr>
          <p:cNvSpPr txBox="1"/>
          <p:nvPr/>
        </p:nvSpPr>
        <p:spPr>
          <a:xfrm>
            <a:off x="5474676" y="2108745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2018</a:t>
            </a:r>
            <a:endParaRPr lang="zh-CN" altLang="en-US" sz="2800" spc="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D06125E-EAE2-48E4-87FE-EA25859B03B8}"/>
              </a:ext>
            </a:extLst>
          </p:cNvPr>
          <p:cNvSpPr txBox="1"/>
          <p:nvPr/>
        </p:nvSpPr>
        <p:spPr>
          <a:xfrm>
            <a:off x="4161015" y="4277170"/>
            <a:ext cx="3869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Summer holiday</a:t>
            </a:r>
            <a:endParaRPr lang="zh-CN" altLang="en-US" sz="2800" spc="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0363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03F424BE-CAC1-40E5-9233-119D3EFE917F}"/>
              </a:ext>
            </a:extLst>
          </p:cNvPr>
          <p:cNvSpPr>
            <a:spLocks noChangeAspect="1"/>
          </p:cNvSpPr>
          <p:nvPr/>
        </p:nvSpPr>
        <p:spPr>
          <a:xfrm>
            <a:off x="-1" y="1"/>
            <a:ext cx="12192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六边形 9">
            <a:extLst>
              <a:ext uri="{FF2B5EF4-FFF2-40B4-BE49-F238E27FC236}">
                <a16:creationId xmlns:a16="http://schemas.microsoft.com/office/drawing/2014/main" xmlns="" id="{AD0ED9FA-BFD7-4076-9D92-7688A8A34166}"/>
              </a:ext>
            </a:extLst>
          </p:cNvPr>
          <p:cNvSpPr/>
          <p:nvPr/>
        </p:nvSpPr>
        <p:spPr>
          <a:xfrm>
            <a:off x="3317507" y="1092134"/>
            <a:ext cx="5556986" cy="4673732"/>
          </a:xfrm>
          <a:prstGeom prst="hexagon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5346C5A9-3544-4625-BC59-BED7644BB4DF}"/>
              </a:ext>
            </a:extLst>
          </p:cNvPr>
          <p:cNvSpPr txBox="1"/>
          <p:nvPr/>
        </p:nvSpPr>
        <p:spPr>
          <a:xfrm>
            <a:off x="4593859" y="4469356"/>
            <a:ext cx="300428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spc="1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BBAA9F8F-7890-4C5F-8E8A-FA798593FEFC}"/>
              </a:ext>
            </a:extLst>
          </p:cNvPr>
          <p:cNvSpPr>
            <a:spLocks noChangeAspect="1"/>
          </p:cNvSpPr>
          <p:nvPr/>
        </p:nvSpPr>
        <p:spPr>
          <a:xfrm>
            <a:off x="4344512" y="2199021"/>
            <a:ext cx="3502977" cy="1977359"/>
          </a:xfrm>
          <a:custGeom>
            <a:avLst/>
            <a:gdLst/>
            <a:ahLst/>
            <a:cxnLst/>
            <a:rect l="l" t="t" r="r" b="b"/>
            <a:pathLst>
              <a:path w="3502977" h="1977359">
                <a:moveTo>
                  <a:pt x="1754873" y="1362797"/>
                </a:moveTo>
                <a:lnTo>
                  <a:pt x="1754873" y="1566759"/>
                </a:lnTo>
                <a:lnTo>
                  <a:pt x="1836455" y="1566759"/>
                </a:lnTo>
                <a:cubicBezTo>
                  <a:pt x="1879902" y="1566674"/>
                  <a:pt x="1912833" y="1557411"/>
                  <a:pt x="1935247" y="1538969"/>
                </a:cubicBezTo>
                <a:cubicBezTo>
                  <a:pt x="1957661" y="1520528"/>
                  <a:pt x="1968921" y="1493418"/>
                  <a:pt x="1969027" y="1457639"/>
                </a:cubicBezTo>
                <a:cubicBezTo>
                  <a:pt x="1968921" y="1422456"/>
                  <a:pt x="1957661" y="1397725"/>
                  <a:pt x="1935247" y="1383448"/>
                </a:cubicBezTo>
                <a:cubicBezTo>
                  <a:pt x="1912833" y="1369171"/>
                  <a:pt x="1879902" y="1362287"/>
                  <a:pt x="1836455" y="1362797"/>
                </a:cubicBezTo>
                <a:close/>
                <a:moveTo>
                  <a:pt x="3010843" y="1219221"/>
                </a:moveTo>
                <a:lnTo>
                  <a:pt x="3491766" y="1219221"/>
                </a:lnTo>
                <a:lnTo>
                  <a:pt x="3491766" y="1369931"/>
                </a:lnTo>
                <a:lnTo>
                  <a:pt x="3193148" y="1369931"/>
                </a:lnTo>
                <a:lnTo>
                  <a:pt x="3193148" y="1510705"/>
                </a:lnTo>
                <a:lnTo>
                  <a:pt x="3446922" y="1510705"/>
                </a:lnTo>
                <a:lnTo>
                  <a:pt x="3446922" y="1663454"/>
                </a:lnTo>
                <a:lnTo>
                  <a:pt x="3193148" y="1663454"/>
                </a:lnTo>
                <a:lnTo>
                  <a:pt x="3193148" y="1824611"/>
                </a:lnTo>
                <a:lnTo>
                  <a:pt x="3502977" y="1824611"/>
                </a:lnTo>
                <a:lnTo>
                  <a:pt x="3502977" y="1977359"/>
                </a:lnTo>
                <a:lnTo>
                  <a:pt x="3010843" y="1977359"/>
                </a:lnTo>
                <a:close/>
                <a:moveTo>
                  <a:pt x="2334568" y="1219221"/>
                </a:moveTo>
                <a:lnTo>
                  <a:pt x="2815491" y="1219221"/>
                </a:lnTo>
                <a:lnTo>
                  <a:pt x="2815491" y="1369931"/>
                </a:lnTo>
                <a:lnTo>
                  <a:pt x="2516873" y="1369931"/>
                </a:lnTo>
                <a:lnTo>
                  <a:pt x="2516873" y="1510705"/>
                </a:lnTo>
                <a:lnTo>
                  <a:pt x="2770647" y="1510705"/>
                </a:lnTo>
                <a:lnTo>
                  <a:pt x="2770647" y="1663454"/>
                </a:lnTo>
                <a:lnTo>
                  <a:pt x="2516873" y="1663454"/>
                </a:lnTo>
                <a:lnTo>
                  <a:pt x="2516873" y="1824611"/>
                </a:lnTo>
                <a:lnTo>
                  <a:pt x="2826702" y="1824611"/>
                </a:lnTo>
                <a:lnTo>
                  <a:pt x="2826702" y="1977359"/>
                </a:lnTo>
                <a:lnTo>
                  <a:pt x="2334568" y="1977359"/>
                </a:lnTo>
                <a:close/>
                <a:moveTo>
                  <a:pt x="1572568" y="1219221"/>
                </a:moveTo>
                <a:lnTo>
                  <a:pt x="1850732" y="1219221"/>
                </a:lnTo>
                <a:cubicBezTo>
                  <a:pt x="1905421" y="1218767"/>
                  <a:pt x="1955059" y="1225784"/>
                  <a:pt x="1999648" y="1240270"/>
                </a:cubicBezTo>
                <a:cubicBezTo>
                  <a:pt x="2044236" y="1254757"/>
                  <a:pt x="2079820" y="1279434"/>
                  <a:pt x="2106398" y="1314302"/>
                </a:cubicBezTo>
                <a:cubicBezTo>
                  <a:pt x="2132977" y="1349170"/>
                  <a:pt x="2146596" y="1396949"/>
                  <a:pt x="2147255" y="1457639"/>
                </a:cubicBezTo>
                <a:cubicBezTo>
                  <a:pt x="2146725" y="1513108"/>
                  <a:pt x="2134800" y="1558936"/>
                  <a:pt x="2111482" y="1595123"/>
                </a:cubicBezTo>
                <a:cubicBezTo>
                  <a:pt x="2088164" y="1631310"/>
                  <a:pt x="2056634" y="1658513"/>
                  <a:pt x="2016894" y="1676733"/>
                </a:cubicBezTo>
                <a:lnTo>
                  <a:pt x="2185984" y="1977359"/>
                </a:lnTo>
                <a:lnTo>
                  <a:pt x="1982267" y="1977359"/>
                </a:lnTo>
                <a:lnTo>
                  <a:pt x="1842574" y="1710336"/>
                </a:lnTo>
                <a:lnTo>
                  <a:pt x="1754873" y="1710336"/>
                </a:lnTo>
                <a:lnTo>
                  <a:pt x="1754873" y="1977359"/>
                </a:lnTo>
                <a:lnTo>
                  <a:pt x="1572568" y="1977359"/>
                </a:lnTo>
                <a:close/>
                <a:moveTo>
                  <a:pt x="743893" y="1219221"/>
                </a:moveTo>
                <a:lnTo>
                  <a:pt x="926198" y="1219221"/>
                </a:lnTo>
                <a:lnTo>
                  <a:pt x="926198" y="1507647"/>
                </a:lnTo>
                <a:lnTo>
                  <a:pt x="1176023" y="1507647"/>
                </a:lnTo>
                <a:lnTo>
                  <a:pt x="1176023" y="1219221"/>
                </a:lnTo>
                <a:lnTo>
                  <a:pt x="1356290" y="1219221"/>
                </a:lnTo>
                <a:lnTo>
                  <a:pt x="1356290" y="1977359"/>
                </a:lnTo>
                <a:lnTo>
                  <a:pt x="1176023" y="1977359"/>
                </a:lnTo>
                <a:lnTo>
                  <a:pt x="1176023" y="1665492"/>
                </a:lnTo>
                <a:lnTo>
                  <a:pt x="926198" y="1665492"/>
                </a:lnTo>
                <a:lnTo>
                  <a:pt x="926198" y="1977359"/>
                </a:lnTo>
                <a:lnTo>
                  <a:pt x="743893" y="1977359"/>
                </a:lnTo>
                <a:close/>
                <a:moveTo>
                  <a:pt x="0" y="1219221"/>
                </a:moveTo>
                <a:lnTo>
                  <a:pt x="593033" y="1219221"/>
                </a:lnTo>
                <a:lnTo>
                  <a:pt x="593033" y="1369931"/>
                </a:lnTo>
                <a:lnTo>
                  <a:pt x="387159" y="1369931"/>
                </a:lnTo>
                <a:lnTo>
                  <a:pt x="387159" y="1977359"/>
                </a:lnTo>
                <a:lnTo>
                  <a:pt x="204854" y="1977359"/>
                </a:lnTo>
                <a:lnTo>
                  <a:pt x="204854" y="1369931"/>
                </a:lnTo>
                <a:lnTo>
                  <a:pt x="0" y="1369931"/>
                </a:lnTo>
                <a:close/>
                <a:moveTo>
                  <a:pt x="1907273" y="143597"/>
                </a:moveTo>
                <a:lnTo>
                  <a:pt x="1907273" y="347559"/>
                </a:lnTo>
                <a:lnTo>
                  <a:pt x="1988855" y="347559"/>
                </a:lnTo>
                <a:cubicBezTo>
                  <a:pt x="2032302" y="347474"/>
                  <a:pt x="2065233" y="338211"/>
                  <a:pt x="2087647" y="319769"/>
                </a:cubicBezTo>
                <a:cubicBezTo>
                  <a:pt x="2110061" y="301328"/>
                  <a:pt x="2121321" y="274218"/>
                  <a:pt x="2121427" y="238439"/>
                </a:cubicBezTo>
                <a:cubicBezTo>
                  <a:pt x="2121321" y="203256"/>
                  <a:pt x="2110061" y="178525"/>
                  <a:pt x="2087647" y="164248"/>
                </a:cubicBezTo>
                <a:cubicBezTo>
                  <a:pt x="2065233" y="149971"/>
                  <a:pt x="2032302" y="143087"/>
                  <a:pt x="1988855" y="143597"/>
                </a:cubicBezTo>
                <a:close/>
                <a:moveTo>
                  <a:pt x="507098" y="143597"/>
                </a:moveTo>
                <a:lnTo>
                  <a:pt x="507098" y="362847"/>
                </a:lnTo>
                <a:lnTo>
                  <a:pt x="586642" y="362847"/>
                </a:lnTo>
                <a:cubicBezTo>
                  <a:pt x="630939" y="362656"/>
                  <a:pt x="663956" y="352586"/>
                  <a:pt x="685689" y="332636"/>
                </a:cubicBezTo>
                <a:cubicBezTo>
                  <a:pt x="707423" y="312687"/>
                  <a:pt x="718259" y="284006"/>
                  <a:pt x="718195" y="246594"/>
                </a:cubicBezTo>
                <a:cubicBezTo>
                  <a:pt x="717982" y="208841"/>
                  <a:pt x="706170" y="182115"/>
                  <a:pt x="682757" y="166414"/>
                </a:cubicBezTo>
                <a:cubicBezTo>
                  <a:pt x="659345" y="150714"/>
                  <a:pt x="625607" y="143108"/>
                  <a:pt x="581543" y="143597"/>
                </a:cubicBezTo>
                <a:close/>
                <a:moveTo>
                  <a:pt x="1253095" y="135443"/>
                </a:moveTo>
                <a:cubicBezTo>
                  <a:pt x="1243861" y="175676"/>
                  <a:pt x="1234307" y="216799"/>
                  <a:pt x="1224435" y="258815"/>
                </a:cubicBezTo>
                <a:cubicBezTo>
                  <a:pt x="1214565" y="300831"/>
                  <a:pt x="1204756" y="340935"/>
                  <a:pt x="1195012" y="379127"/>
                </a:cubicBezTo>
                <a:lnTo>
                  <a:pt x="1178708" y="443362"/>
                </a:lnTo>
                <a:lnTo>
                  <a:pt x="1333595" y="443362"/>
                </a:lnTo>
                <a:lnTo>
                  <a:pt x="1317291" y="379127"/>
                </a:lnTo>
                <a:cubicBezTo>
                  <a:pt x="1307144" y="340808"/>
                  <a:pt x="1297123" y="300449"/>
                  <a:pt x="1287231" y="258050"/>
                </a:cubicBezTo>
                <a:cubicBezTo>
                  <a:pt x="1277338" y="215652"/>
                  <a:pt x="1267318" y="174783"/>
                  <a:pt x="1257171" y="135443"/>
                </a:cubicBezTo>
                <a:close/>
                <a:moveTo>
                  <a:pt x="2409825" y="21"/>
                </a:moveTo>
                <a:lnTo>
                  <a:pt x="3002857" y="21"/>
                </a:lnTo>
                <a:lnTo>
                  <a:pt x="3002857" y="150731"/>
                </a:lnTo>
                <a:lnTo>
                  <a:pt x="2796984" y="150731"/>
                </a:lnTo>
                <a:lnTo>
                  <a:pt x="2796984" y="758160"/>
                </a:lnTo>
                <a:lnTo>
                  <a:pt x="2614679" y="758160"/>
                </a:lnTo>
                <a:lnTo>
                  <a:pt x="2614679" y="150731"/>
                </a:lnTo>
                <a:lnTo>
                  <a:pt x="2409825" y="150731"/>
                </a:lnTo>
                <a:close/>
                <a:moveTo>
                  <a:pt x="1724968" y="21"/>
                </a:moveTo>
                <a:lnTo>
                  <a:pt x="2003132" y="21"/>
                </a:lnTo>
                <a:cubicBezTo>
                  <a:pt x="2057821" y="-433"/>
                  <a:pt x="2107459" y="6584"/>
                  <a:pt x="2152048" y="21070"/>
                </a:cubicBezTo>
                <a:cubicBezTo>
                  <a:pt x="2196636" y="35557"/>
                  <a:pt x="2232220" y="60234"/>
                  <a:pt x="2258798" y="95102"/>
                </a:cubicBezTo>
                <a:cubicBezTo>
                  <a:pt x="2285377" y="129969"/>
                  <a:pt x="2298996" y="177749"/>
                  <a:pt x="2299655" y="238439"/>
                </a:cubicBezTo>
                <a:cubicBezTo>
                  <a:pt x="2299125" y="293908"/>
                  <a:pt x="2287200" y="339736"/>
                  <a:pt x="2263882" y="375923"/>
                </a:cubicBezTo>
                <a:cubicBezTo>
                  <a:pt x="2240564" y="412110"/>
                  <a:pt x="2209034" y="439313"/>
                  <a:pt x="2169294" y="457533"/>
                </a:cubicBezTo>
                <a:lnTo>
                  <a:pt x="2338384" y="758160"/>
                </a:lnTo>
                <a:lnTo>
                  <a:pt x="2134667" y="758160"/>
                </a:lnTo>
                <a:lnTo>
                  <a:pt x="1994974" y="491136"/>
                </a:lnTo>
                <a:lnTo>
                  <a:pt x="1907273" y="491136"/>
                </a:lnTo>
                <a:lnTo>
                  <a:pt x="1907273" y="758160"/>
                </a:lnTo>
                <a:lnTo>
                  <a:pt x="1724968" y="758160"/>
                </a:lnTo>
                <a:close/>
                <a:moveTo>
                  <a:pt x="1150177" y="21"/>
                </a:moveTo>
                <a:lnTo>
                  <a:pt x="1368240" y="21"/>
                </a:lnTo>
                <a:lnTo>
                  <a:pt x="1603625" y="758160"/>
                </a:lnTo>
                <a:lnTo>
                  <a:pt x="1412057" y="758160"/>
                </a:lnTo>
                <a:lnTo>
                  <a:pt x="1368240" y="583881"/>
                </a:lnTo>
                <a:lnTo>
                  <a:pt x="1144063" y="583881"/>
                </a:lnTo>
                <a:lnTo>
                  <a:pt x="1100246" y="758160"/>
                </a:lnTo>
                <a:lnTo>
                  <a:pt x="914791" y="758160"/>
                </a:lnTo>
                <a:close/>
                <a:moveTo>
                  <a:pt x="324793" y="21"/>
                </a:moveTo>
                <a:lnTo>
                  <a:pt x="590721" y="21"/>
                </a:lnTo>
                <a:cubicBezTo>
                  <a:pt x="647118" y="-408"/>
                  <a:pt x="698217" y="7011"/>
                  <a:pt x="744021" y="22278"/>
                </a:cubicBezTo>
                <a:cubicBezTo>
                  <a:pt x="789824" y="37544"/>
                  <a:pt x="826339" y="63227"/>
                  <a:pt x="853566" y="99328"/>
                </a:cubicBezTo>
                <a:cubicBezTo>
                  <a:pt x="880792" y="135429"/>
                  <a:pt x="894738" y="184517"/>
                  <a:pt x="895404" y="246594"/>
                </a:cubicBezTo>
                <a:cubicBezTo>
                  <a:pt x="894669" y="306595"/>
                  <a:pt x="880635" y="355776"/>
                  <a:pt x="853302" y="394137"/>
                </a:cubicBezTo>
                <a:cubicBezTo>
                  <a:pt x="825969" y="432497"/>
                  <a:pt x="789744" y="460835"/>
                  <a:pt x="744626" y="479150"/>
                </a:cubicBezTo>
                <a:cubicBezTo>
                  <a:pt x="699509" y="497465"/>
                  <a:pt x="649907" y="506556"/>
                  <a:pt x="595820" y="506423"/>
                </a:cubicBezTo>
                <a:lnTo>
                  <a:pt x="507098" y="506423"/>
                </a:lnTo>
                <a:lnTo>
                  <a:pt x="507098" y="758160"/>
                </a:lnTo>
                <a:lnTo>
                  <a:pt x="324793" y="75816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285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5">
            <a:extLst>
              <a:ext uri="{FF2B5EF4-FFF2-40B4-BE49-F238E27FC236}">
                <a16:creationId xmlns:a16="http://schemas.microsoft.com/office/drawing/2014/main" xmlns="" id="{C103A7E5-9EF8-4FCE-BC40-87BBF37ABC63}"/>
              </a:ext>
            </a:extLst>
          </p:cNvPr>
          <p:cNvSpPr/>
          <p:nvPr/>
        </p:nvSpPr>
        <p:spPr>
          <a:xfrm flipH="1">
            <a:off x="0" y="4312069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5">
            <a:extLst>
              <a:ext uri="{FF2B5EF4-FFF2-40B4-BE49-F238E27FC236}">
                <a16:creationId xmlns:a16="http://schemas.microsoft.com/office/drawing/2014/main" xmlns="" id="{A4EDE832-8D63-4415-BA0A-4F63DE340012}"/>
              </a:ext>
            </a:extLst>
          </p:cNvPr>
          <p:cNvSpPr/>
          <p:nvPr/>
        </p:nvSpPr>
        <p:spPr>
          <a:xfrm>
            <a:off x="0" y="4291758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EB258E6E-0800-48A0-A6AD-94B2CC41D5AC}"/>
              </a:ext>
            </a:extLst>
          </p:cNvPr>
          <p:cNvSpPr>
            <a:spLocks noChangeAspect="1"/>
          </p:cNvSpPr>
          <p:nvPr/>
        </p:nvSpPr>
        <p:spPr>
          <a:xfrm>
            <a:off x="610108" y="1167111"/>
            <a:ext cx="5247585" cy="4523778"/>
          </a:xfrm>
          <a:custGeom>
            <a:avLst/>
            <a:gdLst>
              <a:gd name="connsiteX0" fmla="*/ 1130945 w 5247585"/>
              <a:gd name="connsiteY0" fmla="*/ 0 h 4523778"/>
              <a:gd name="connsiteX1" fmla="*/ 4116640 w 5247585"/>
              <a:gd name="connsiteY1" fmla="*/ 0 h 4523778"/>
              <a:gd name="connsiteX2" fmla="*/ 5247585 w 5247585"/>
              <a:gd name="connsiteY2" fmla="*/ 2261889 h 4523778"/>
              <a:gd name="connsiteX3" fmla="*/ 4116640 w 5247585"/>
              <a:gd name="connsiteY3" fmla="*/ 4523778 h 4523778"/>
              <a:gd name="connsiteX4" fmla="*/ 1130945 w 5247585"/>
              <a:gd name="connsiteY4" fmla="*/ 4523778 h 4523778"/>
              <a:gd name="connsiteX5" fmla="*/ 0 w 5247585"/>
              <a:gd name="connsiteY5" fmla="*/ 2261889 h 45237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47585" h="4523778">
                <a:moveTo>
                  <a:pt x="1130945" y="0"/>
                </a:moveTo>
                <a:lnTo>
                  <a:pt x="4116640" y="0"/>
                </a:lnTo>
                <a:lnTo>
                  <a:pt x="5247585" y="2261889"/>
                </a:lnTo>
                <a:lnTo>
                  <a:pt x="4116640" y="4523778"/>
                </a:lnTo>
                <a:lnTo>
                  <a:pt x="1130945" y="4523778"/>
                </a:lnTo>
                <a:lnTo>
                  <a:pt x="0" y="2261889"/>
                </a:lnTo>
                <a:close/>
              </a:path>
            </a:pathLst>
          </a:cu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5F2EAD73-097A-4C4D-892B-8518A6104CE5}"/>
              </a:ext>
            </a:extLst>
          </p:cNvPr>
          <p:cNvSpPr/>
          <p:nvPr/>
        </p:nvSpPr>
        <p:spPr>
          <a:xfrm>
            <a:off x="6475182" y="1808404"/>
            <a:ext cx="5150442" cy="3373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1E0140FC-AF8A-48C1-8BD5-0F2CC8E5CFF2}"/>
              </a:ext>
            </a:extLst>
          </p:cNvPr>
          <p:cNvSpPr/>
          <p:nvPr/>
        </p:nvSpPr>
        <p:spPr>
          <a:xfrm>
            <a:off x="6449950" y="1858265"/>
            <a:ext cx="5243576" cy="32734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xmlns="" id="{307D6BF2-EFA9-4DF8-8B17-221C439EFB7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74700"/>
          </a:xfrm>
          <a:custGeom>
            <a:avLst/>
            <a:gdLst>
              <a:gd name="connsiteX0" fmla="*/ 0 w 12664440"/>
              <a:gd name="connsiteY0" fmla="*/ 0 h 850901"/>
              <a:gd name="connsiteX1" fmla="*/ 12664440 w 12664440"/>
              <a:gd name="connsiteY1" fmla="*/ 0 h 850901"/>
              <a:gd name="connsiteX2" fmla="*/ 12664440 w 12664440"/>
              <a:gd name="connsiteY2" fmla="*/ 850901 h 850901"/>
              <a:gd name="connsiteX3" fmla="*/ 0 w 12664440"/>
              <a:gd name="connsiteY3" fmla="*/ 850901 h 8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4440" h="850901">
                <a:moveTo>
                  <a:pt x="0" y="0"/>
                </a:moveTo>
                <a:lnTo>
                  <a:pt x="12664440" y="0"/>
                </a:lnTo>
                <a:lnTo>
                  <a:pt x="12664440" y="850901"/>
                </a:lnTo>
                <a:lnTo>
                  <a:pt x="0" y="850901"/>
                </a:lnTo>
                <a:close/>
              </a:path>
            </a:pathLst>
          </a:custGeom>
        </p:spPr>
      </p:pic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93F6FF76-3113-4AFC-BA4D-DC7BB25A65A5}"/>
              </a:ext>
            </a:extLst>
          </p:cNvPr>
          <p:cNvSpPr/>
          <p:nvPr/>
        </p:nvSpPr>
        <p:spPr>
          <a:xfrm>
            <a:off x="0" y="0"/>
            <a:ext cx="12192000" cy="787400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6B1956E7-7F16-44AB-835F-501651A2E05D}"/>
              </a:ext>
            </a:extLst>
          </p:cNvPr>
          <p:cNvSpPr txBox="1"/>
          <p:nvPr/>
        </p:nvSpPr>
        <p:spPr>
          <a:xfrm>
            <a:off x="4090010" y="33407"/>
            <a:ext cx="4011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40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60325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5" grpId="0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0E2BB2A3-8C73-4B1B-9415-6E8D77571F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9455"/>
            <a:ext cx="12192000" cy="774700"/>
          </a:xfrm>
          <a:custGeom>
            <a:avLst/>
            <a:gdLst>
              <a:gd name="connsiteX0" fmla="*/ 0 w 12664440"/>
              <a:gd name="connsiteY0" fmla="*/ 0 h 850901"/>
              <a:gd name="connsiteX1" fmla="*/ 12664440 w 12664440"/>
              <a:gd name="connsiteY1" fmla="*/ 0 h 850901"/>
              <a:gd name="connsiteX2" fmla="*/ 12664440 w 12664440"/>
              <a:gd name="connsiteY2" fmla="*/ 850901 h 850901"/>
              <a:gd name="connsiteX3" fmla="*/ 0 w 12664440"/>
              <a:gd name="connsiteY3" fmla="*/ 850901 h 8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4440" h="850901">
                <a:moveTo>
                  <a:pt x="0" y="0"/>
                </a:moveTo>
                <a:lnTo>
                  <a:pt x="12664440" y="0"/>
                </a:lnTo>
                <a:lnTo>
                  <a:pt x="12664440" y="850901"/>
                </a:lnTo>
                <a:lnTo>
                  <a:pt x="0" y="850901"/>
                </a:lnTo>
                <a:close/>
              </a:path>
            </a:pathLst>
          </a:cu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5C48ED7B-EC48-4649-A393-E95ABB73E998}"/>
              </a:ext>
            </a:extLst>
          </p:cNvPr>
          <p:cNvSpPr/>
          <p:nvPr/>
        </p:nvSpPr>
        <p:spPr>
          <a:xfrm>
            <a:off x="0" y="-19455"/>
            <a:ext cx="12192000" cy="787400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15">
            <a:extLst>
              <a:ext uri="{FF2B5EF4-FFF2-40B4-BE49-F238E27FC236}">
                <a16:creationId xmlns:a16="http://schemas.microsoft.com/office/drawing/2014/main" xmlns="" id="{CEB6A615-AD24-41C3-9ACA-70AC1865B65C}"/>
              </a:ext>
            </a:extLst>
          </p:cNvPr>
          <p:cNvSpPr/>
          <p:nvPr/>
        </p:nvSpPr>
        <p:spPr>
          <a:xfrm flipH="1">
            <a:off x="0" y="4312069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15">
            <a:extLst>
              <a:ext uri="{FF2B5EF4-FFF2-40B4-BE49-F238E27FC236}">
                <a16:creationId xmlns:a16="http://schemas.microsoft.com/office/drawing/2014/main" xmlns="" id="{C7C075B2-2457-42C8-9469-1FB428679F78}"/>
              </a:ext>
            </a:extLst>
          </p:cNvPr>
          <p:cNvSpPr/>
          <p:nvPr/>
        </p:nvSpPr>
        <p:spPr>
          <a:xfrm>
            <a:off x="0" y="4291758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0437390-E38A-4D8E-9E13-E9957C36304B}"/>
              </a:ext>
            </a:extLst>
          </p:cNvPr>
          <p:cNvSpPr>
            <a:spLocks noChangeAspect="1"/>
          </p:cNvSpPr>
          <p:nvPr/>
        </p:nvSpPr>
        <p:spPr>
          <a:xfrm>
            <a:off x="7731760" y="1320892"/>
            <a:ext cx="3464777" cy="5199196"/>
          </a:xfrm>
          <a:prstGeom prst="rect">
            <a:avLst/>
          </a:prstGeom>
          <a:blipFill dpi="0"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114300" dist="38100" dir="2700000" algn="tl" rotWithShape="0">
              <a:prstClr val="black">
                <a:alpha val="40000"/>
              </a:prstClr>
            </a:outerShdw>
          </a:effectLst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04E2568D-4963-472D-A3E9-6713A071766C}"/>
              </a:ext>
            </a:extLst>
          </p:cNvPr>
          <p:cNvSpPr txBox="1"/>
          <p:nvPr/>
        </p:nvSpPr>
        <p:spPr>
          <a:xfrm>
            <a:off x="4090010" y="13952"/>
            <a:ext cx="401198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spc="6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4000" spc="6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C7573091-14E9-408C-912F-5C97E9751C18}"/>
              </a:ext>
            </a:extLst>
          </p:cNvPr>
          <p:cNvSpPr/>
          <p:nvPr/>
        </p:nvSpPr>
        <p:spPr>
          <a:xfrm>
            <a:off x="813902" y="1780514"/>
            <a:ext cx="5150442" cy="33731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94BFB1A6-5EF4-4624-9898-936265542AF7}"/>
              </a:ext>
            </a:extLst>
          </p:cNvPr>
          <p:cNvSpPr/>
          <p:nvPr/>
        </p:nvSpPr>
        <p:spPr>
          <a:xfrm>
            <a:off x="788670" y="1880234"/>
            <a:ext cx="5243576" cy="32734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2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3" grpId="0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95A52058-27DC-47F1-B331-5EEF8917BC84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平行四边形 1">
            <a:extLst>
              <a:ext uri="{FF2B5EF4-FFF2-40B4-BE49-F238E27FC236}">
                <a16:creationId xmlns:a16="http://schemas.microsoft.com/office/drawing/2014/main" xmlns="" id="{6D8B9E00-2588-493F-B894-E29D14C5AF12}"/>
              </a:ext>
            </a:extLst>
          </p:cNvPr>
          <p:cNvSpPr/>
          <p:nvPr/>
        </p:nvSpPr>
        <p:spPr>
          <a:xfrm>
            <a:off x="2673350" y="-565785"/>
            <a:ext cx="6845300" cy="7989570"/>
          </a:xfrm>
          <a:prstGeom prst="parallelogram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E1D21A13-459F-4AC0-B1CE-0B188B8692CF}"/>
              </a:ext>
            </a:extLst>
          </p:cNvPr>
          <p:cNvSpPr txBox="1"/>
          <p:nvPr/>
        </p:nvSpPr>
        <p:spPr>
          <a:xfrm>
            <a:off x="4466859" y="4563737"/>
            <a:ext cx="300428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spc="1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xmlns="" id="{9FD8D490-E12C-4136-8EB4-0B36BADEE98F}"/>
              </a:ext>
            </a:extLst>
          </p:cNvPr>
          <p:cNvSpPr>
            <a:spLocks noChangeAspect="1"/>
          </p:cNvSpPr>
          <p:nvPr/>
        </p:nvSpPr>
        <p:spPr>
          <a:xfrm>
            <a:off x="4636767" y="2306183"/>
            <a:ext cx="2918466" cy="1991635"/>
          </a:xfrm>
          <a:custGeom>
            <a:avLst/>
            <a:gdLst/>
            <a:ahLst/>
            <a:cxnLst/>
            <a:rect l="l" t="t" r="r" b="b"/>
            <a:pathLst>
              <a:path w="2918466" h="1991635">
                <a:moveTo>
                  <a:pt x="2487355" y="1362797"/>
                </a:moveTo>
                <a:lnTo>
                  <a:pt x="2487355" y="1566759"/>
                </a:lnTo>
                <a:lnTo>
                  <a:pt x="2568937" y="1566759"/>
                </a:lnTo>
                <a:cubicBezTo>
                  <a:pt x="2612384" y="1566674"/>
                  <a:pt x="2645314" y="1557411"/>
                  <a:pt x="2667729" y="1538969"/>
                </a:cubicBezTo>
                <a:cubicBezTo>
                  <a:pt x="2690142" y="1520528"/>
                  <a:pt x="2701403" y="1493418"/>
                  <a:pt x="2701509" y="1457639"/>
                </a:cubicBezTo>
                <a:cubicBezTo>
                  <a:pt x="2701403" y="1422456"/>
                  <a:pt x="2690142" y="1397725"/>
                  <a:pt x="2667729" y="1383448"/>
                </a:cubicBezTo>
                <a:cubicBezTo>
                  <a:pt x="2645314" y="1369171"/>
                  <a:pt x="2612384" y="1362287"/>
                  <a:pt x="2568937" y="1362797"/>
                </a:cubicBezTo>
                <a:close/>
                <a:moveTo>
                  <a:pt x="960523" y="1360759"/>
                </a:moveTo>
                <a:cubicBezTo>
                  <a:pt x="910097" y="1361311"/>
                  <a:pt x="870758" y="1381869"/>
                  <a:pt x="842507" y="1422434"/>
                </a:cubicBezTo>
                <a:cubicBezTo>
                  <a:pt x="814257" y="1462999"/>
                  <a:pt x="799897" y="1520258"/>
                  <a:pt x="799430" y="1594211"/>
                </a:cubicBezTo>
                <a:cubicBezTo>
                  <a:pt x="799897" y="1668907"/>
                  <a:pt x="814257" y="1727484"/>
                  <a:pt x="842507" y="1769940"/>
                </a:cubicBezTo>
                <a:cubicBezTo>
                  <a:pt x="870758" y="1812396"/>
                  <a:pt x="910097" y="1834017"/>
                  <a:pt x="960523" y="1834802"/>
                </a:cubicBezTo>
                <a:cubicBezTo>
                  <a:pt x="1010993" y="1834017"/>
                  <a:pt x="1050501" y="1812396"/>
                  <a:pt x="1079049" y="1769940"/>
                </a:cubicBezTo>
                <a:cubicBezTo>
                  <a:pt x="1107597" y="1727484"/>
                  <a:pt x="1122126" y="1668907"/>
                  <a:pt x="1122636" y="1594211"/>
                </a:cubicBezTo>
                <a:cubicBezTo>
                  <a:pt x="1122126" y="1520258"/>
                  <a:pt x="1107597" y="1462999"/>
                  <a:pt x="1079049" y="1422434"/>
                </a:cubicBezTo>
                <a:cubicBezTo>
                  <a:pt x="1050501" y="1381869"/>
                  <a:pt x="1010993" y="1361311"/>
                  <a:pt x="960523" y="1360759"/>
                </a:cubicBezTo>
                <a:close/>
                <a:moveTo>
                  <a:pt x="2305050" y="1219221"/>
                </a:moveTo>
                <a:lnTo>
                  <a:pt x="2583214" y="1219221"/>
                </a:lnTo>
                <a:cubicBezTo>
                  <a:pt x="2637903" y="1218767"/>
                  <a:pt x="2687541" y="1225784"/>
                  <a:pt x="2732129" y="1240270"/>
                </a:cubicBezTo>
                <a:cubicBezTo>
                  <a:pt x="2776718" y="1254757"/>
                  <a:pt x="2812302" y="1279434"/>
                  <a:pt x="2838880" y="1314302"/>
                </a:cubicBezTo>
                <a:cubicBezTo>
                  <a:pt x="2865459" y="1349170"/>
                  <a:pt x="2879078" y="1396949"/>
                  <a:pt x="2879737" y="1457639"/>
                </a:cubicBezTo>
                <a:cubicBezTo>
                  <a:pt x="2879206" y="1513108"/>
                  <a:pt x="2867282" y="1558936"/>
                  <a:pt x="2843964" y="1595123"/>
                </a:cubicBezTo>
                <a:cubicBezTo>
                  <a:pt x="2820646" y="1631310"/>
                  <a:pt x="2789116" y="1658513"/>
                  <a:pt x="2749375" y="1676733"/>
                </a:cubicBezTo>
                <a:lnTo>
                  <a:pt x="2918466" y="1977359"/>
                </a:lnTo>
                <a:lnTo>
                  <a:pt x="2714749" y="1977359"/>
                </a:lnTo>
                <a:lnTo>
                  <a:pt x="2575056" y="1710336"/>
                </a:lnTo>
                <a:lnTo>
                  <a:pt x="2487355" y="1710336"/>
                </a:lnTo>
                <a:lnTo>
                  <a:pt x="2487355" y="1977359"/>
                </a:lnTo>
                <a:lnTo>
                  <a:pt x="2305050" y="1977359"/>
                </a:lnTo>
                <a:close/>
                <a:moveTo>
                  <a:pt x="1481823" y="1219221"/>
                </a:moveTo>
                <a:lnTo>
                  <a:pt x="1663109" y="1219221"/>
                </a:lnTo>
                <a:lnTo>
                  <a:pt x="1663109" y="1640140"/>
                </a:lnTo>
                <a:cubicBezTo>
                  <a:pt x="1663151" y="1711121"/>
                  <a:pt x="1673773" y="1761528"/>
                  <a:pt x="1694974" y="1791360"/>
                </a:cubicBezTo>
                <a:cubicBezTo>
                  <a:pt x="1716175" y="1821192"/>
                  <a:pt x="1747701" y="1835673"/>
                  <a:pt x="1789550" y="1834802"/>
                </a:cubicBezTo>
                <a:cubicBezTo>
                  <a:pt x="1831039" y="1835673"/>
                  <a:pt x="1862777" y="1821192"/>
                  <a:pt x="1884763" y="1791360"/>
                </a:cubicBezTo>
                <a:cubicBezTo>
                  <a:pt x="1906750" y="1761528"/>
                  <a:pt x="1917839" y="1711121"/>
                  <a:pt x="1918030" y="1640140"/>
                </a:cubicBezTo>
                <a:lnTo>
                  <a:pt x="1918030" y="1219221"/>
                </a:lnTo>
                <a:lnTo>
                  <a:pt x="2093201" y="1219221"/>
                </a:lnTo>
                <a:lnTo>
                  <a:pt x="2093201" y="1620776"/>
                </a:lnTo>
                <a:cubicBezTo>
                  <a:pt x="2093162" y="1748131"/>
                  <a:pt x="2067779" y="1841912"/>
                  <a:pt x="2017053" y="1902119"/>
                </a:cubicBezTo>
                <a:cubicBezTo>
                  <a:pt x="1966327" y="1962326"/>
                  <a:pt x="1890493" y="1992162"/>
                  <a:pt x="1789550" y="1991628"/>
                </a:cubicBezTo>
                <a:cubicBezTo>
                  <a:pt x="1687992" y="1992162"/>
                  <a:pt x="1611351" y="1962326"/>
                  <a:pt x="1559627" y="1902119"/>
                </a:cubicBezTo>
                <a:cubicBezTo>
                  <a:pt x="1507903" y="1841912"/>
                  <a:pt x="1481969" y="1748131"/>
                  <a:pt x="1481823" y="1620776"/>
                </a:cubicBezTo>
                <a:close/>
                <a:moveTo>
                  <a:pt x="0" y="1219221"/>
                </a:moveTo>
                <a:lnTo>
                  <a:pt x="483981" y="1219221"/>
                </a:lnTo>
                <a:lnTo>
                  <a:pt x="483981" y="1369931"/>
                </a:lnTo>
                <a:lnTo>
                  <a:pt x="182305" y="1369931"/>
                </a:lnTo>
                <a:lnTo>
                  <a:pt x="182305" y="1536184"/>
                </a:lnTo>
                <a:lnTo>
                  <a:pt x="441175" y="1536184"/>
                </a:lnTo>
                <a:lnTo>
                  <a:pt x="441175" y="1687914"/>
                </a:lnTo>
                <a:lnTo>
                  <a:pt x="182305" y="1687914"/>
                </a:lnTo>
                <a:lnTo>
                  <a:pt x="182305" y="1977359"/>
                </a:lnTo>
                <a:lnTo>
                  <a:pt x="0" y="1977359"/>
                </a:lnTo>
                <a:close/>
                <a:moveTo>
                  <a:pt x="960523" y="1204952"/>
                </a:moveTo>
                <a:cubicBezTo>
                  <a:pt x="1065532" y="1205690"/>
                  <a:pt x="1149309" y="1239602"/>
                  <a:pt x="1211857" y="1306691"/>
                </a:cubicBezTo>
                <a:cubicBezTo>
                  <a:pt x="1274406" y="1373779"/>
                  <a:pt x="1306453" y="1469619"/>
                  <a:pt x="1307998" y="1594211"/>
                </a:cubicBezTo>
                <a:cubicBezTo>
                  <a:pt x="1306453" y="1719593"/>
                  <a:pt x="1274406" y="1816921"/>
                  <a:pt x="1211857" y="1886196"/>
                </a:cubicBezTo>
                <a:cubicBezTo>
                  <a:pt x="1149309" y="1955471"/>
                  <a:pt x="1065532" y="1990615"/>
                  <a:pt x="960523" y="1991628"/>
                </a:cubicBezTo>
                <a:cubicBezTo>
                  <a:pt x="855515" y="1990615"/>
                  <a:pt x="771737" y="1955471"/>
                  <a:pt x="709189" y="1886196"/>
                </a:cubicBezTo>
                <a:cubicBezTo>
                  <a:pt x="646640" y="1816921"/>
                  <a:pt x="614593" y="1719593"/>
                  <a:pt x="613048" y="1594211"/>
                </a:cubicBezTo>
                <a:cubicBezTo>
                  <a:pt x="614593" y="1469174"/>
                  <a:pt x="646640" y="1373206"/>
                  <a:pt x="709189" y="1306309"/>
                </a:cubicBezTo>
                <a:cubicBezTo>
                  <a:pt x="771737" y="1239411"/>
                  <a:pt x="855515" y="1205626"/>
                  <a:pt x="960523" y="1204952"/>
                </a:cubicBezTo>
                <a:close/>
                <a:moveTo>
                  <a:pt x="1706305" y="143597"/>
                </a:moveTo>
                <a:lnTo>
                  <a:pt x="1706305" y="347559"/>
                </a:lnTo>
                <a:lnTo>
                  <a:pt x="1787887" y="347559"/>
                </a:lnTo>
                <a:cubicBezTo>
                  <a:pt x="1831334" y="347474"/>
                  <a:pt x="1864265" y="338211"/>
                  <a:pt x="1886679" y="319769"/>
                </a:cubicBezTo>
                <a:cubicBezTo>
                  <a:pt x="1909093" y="301328"/>
                  <a:pt x="1920353" y="274218"/>
                  <a:pt x="1920459" y="238439"/>
                </a:cubicBezTo>
                <a:cubicBezTo>
                  <a:pt x="1920353" y="203256"/>
                  <a:pt x="1909093" y="178525"/>
                  <a:pt x="1886679" y="164248"/>
                </a:cubicBezTo>
                <a:cubicBezTo>
                  <a:pt x="1864265" y="149971"/>
                  <a:pt x="1831334" y="143087"/>
                  <a:pt x="1787887" y="143597"/>
                </a:cubicBezTo>
                <a:close/>
                <a:moveTo>
                  <a:pt x="306130" y="143597"/>
                </a:moveTo>
                <a:lnTo>
                  <a:pt x="306130" y="362847"/>
                </a:lnTo>
                <a:lnTo>
                  <a:pt x="385674" y="362847"/>
                </a:lnTo>
                <a:cubicBezTo>
                  <a:pt x="429971" y="362656"/>
                  <a:pt x="462987" y="352586"/>
                  <a:pt x="484721" y="332636"/>
                </a:cubicBezTo>
                <a:cubicBezTo>
                  <a:pt x="506455" y="312687"/>
                  <a:pt x="517290" y="284006"/>
                  <a:pt x="517227" y="246594"/>
                </a:cubicBezTo>
                <a:cubicBezTo>
                  <a:pt x="517014" y="208841"/>
                  <a:pt x="505202" y="182115"/>
                  <a:pt x="481789" y="166414"/>
                </a:cubicBezTo>
                <a:cubicBezTo>
                  <a:pt x="458377" y="150714"/>
                  <a:pt x="424639" y="143108"/>
                  <a:pt x="380576" y="143597"/>
                </a:cubicBezTo>
                <a:close/>
                <a:moveTo>
                  <a:pt x="1052127" y="135443"/>
                </a:moveTo>
                <a:cubicBezTo>
                  <a:pt x="1042892" y="175676"/>
                  <a:pt x="1033339" y="216799"/>
                  <a:pt x="1023468" y="258815"/>
                </a:cubicBezTo>
                <a:cubicBezTo>
                  <a:pt x="1013596" y="300831"/>
                  <a:pt x="1003788" y="340935"/>
                  <a:pt x="994044" y="379127"/>
                </a:cubicBezTo>
                <a:lnTo>
                  <a:pt x="977741" y="443362"/>
                </a:lnTo>
                <a:lnTo>
                  <a:pt x="1132627" y="443362"/>
                </a:lnTo>
                <a:lnTo>
                  <a:pt x="1116323" y="379127"/>
                </a:lnTo>
                <a:cubicBezTo>
                  <a:pt x="1106176" y="340808"/>
                  <a:pt x="1096156" y="300449"/>
                  <a:pt x="1086263" y="258050"/>
                </a:cubicBezTo>
                <a:cubicBezTo>
                  <a:pt x="1076370" y="215652"/>
                  <a:pt x="1066351" y="174783"/>
                  <a:pt x="1056203" y="135443"/>
                </a:cubicBezTo>
                <a:close/>
                <a:moveTo>
                  <a:pt x="2208857" y="21"/>
                </a:moveTo>
                <a:lnTo>
                  <a:pt x="2801889" y="21"/>
                </a:lnTo>
                <a:lnTo>
                  <a:pt x="2801889" y="150731"/>
                </a:lnTo>
                <a:lnTo>
                  <a:pt x="2596016" y="150731"/>
                </a:lnTo>
                <a:lnTo>
                  <a:pt x="2596016" y="758160"/>
                </a:lnTo>
                <a:lnTo>
                  <a:pt x="2413711" y="758160"/>
                </a:lnTo>
                <a:lnTo>
                  <a:pt x="2413711" y="150731"/>
                </a:lnTo>
                <a:lnTo>
                  <a:pt x="2208857" y="150731"/>
                </a:lnTo>
                <a:close/>
                <a:moveTo>
                  <a:pt x="1524000" y="21"/>
                </a:moveTo>
                <a:lnTo>
                  <a:pt x="1802164" y="21"/>
                </a:lnTo>
                <a:cubicBezTo>
                  <a:pt x="1856853" y="-433"/>
                  <a:pt x="1906491" y="6584"/>
                  <a:pt x="1951080" y="21070"/>
                </a:cubicBezTo>
                <a:cubicBezTo>
                  <a:pt x="1995668" y="35557"/>
                  <a:pt x="2031252" y="60234"/>
                  <a:pt x="2057830" y="95102"/>
                </a:cubicBezTo>
                <a:cubicBezTo>
                  <a:pt x="2084409" y="129969"/>
                  <a:pt x="2098028" y="177749"/>
                  <a:pt x="2098687" y="238439"/>
                </a:cubicBezTo>
                <a:cubicBezTo>
                  <a:pt x="2098157" y="293908"/>
                  <a:pt x="2086232" y="339736"/>
                  <a:pt x="2062914" y="375923"/>
                </a:cubicBezTo>
                <a:cubicBezTo>
                  <a:pt x="2039596" y="412110"/>
                  <a:pt x="2008066" y="439313"/>
                  <a:pt x="1968326" y="457533"/>
                </a:cubicBezTo>
                <a:lnTo>
                  <a:pt x="2137416" y="758160"/>
                </a:lnTo>
                <a:lnTo>
                  <a:pt x="1933699" y="758160"/>
                </a:lnTo>
                <a:lnTo>
                  <a:pt x="1794006" y="491136"/>
                </a:lnTo>
                <a:lnTo>
                  <a:pt x="1706305" y="491136"/>
                </a:lnTo>
                <a:lnTo>
                  <a:pt x="1706305" y="758160"/>
                </a:lnTo>
                <a:lnTo>
                  <a:pt x="1524000" y="758160"/>
                </a:lnTo>
                <a:close/>
                <a:moveTo>
                  <a:pt x="949209" y="21"/>
                </a:moveTo>
                <a:lnTo>
                  <a:pt x="1167272" y="21"/>
                </a:lnTo>
                <a:lnTo>
                  <a:pt x="1402657" y="758160"/>
                </a:lnTo>
                <a:lnTo>
                  <a:pt x="1211089" y="758160"/>
                </a:lnTo>
                <a:lnTo>
                  <a:pt x="1167272" y="583881"/>
                </a:lnTo>
                <a:lnTo>
                  <a:pt x="943095" y="583881"/>
                </a:lnTo>
                <a:lnTo>
                  <a:pt x="899279" y="758160"/>
                </a:lnTo>
                <a:lnTo>
                  <a:pt x="713823" y="758160"/>
                </a:lnTo>
                <a:close/>
                <a:moveTo>
                  <a:pt x="123825" y="21"/>
                </a:moveTo>
                <a:lnTo>
                  <a:pt x="389753" y="21"/>
                </a:lnTo>
                <a:cubicBezTo>
                  <a:pt x="446150" y="-408"/>
                  <a:pt x="497249" y="7011"/>
                  <a:pt x="543053" y="22278"/>
                </a:cubicBezTo>
                <a:cubicBezTo>
                  <a:pt x="588856" y="37544"/>
                  <a:pt x="625371" y="63227"/>
                  <a:pt x="652598" y="99328"/>
                </a:cubicBezTo>
                <a:cubicBezTo>
                  <a:pt x="679825" y="135429"/>
                  <a:pt x="693770" y="184517"/>
                  <a:pt x="694436" y="246594"/>
                </a:cubicBezTo>
                <a:cubicBezTo>
                  <a:pt x="693701" y="306595"/>
                  <a:pt x="679667" y="355776"/>
                  <a:pt x="652334" y="394137"/>
                </a:cubicBezTo>
                <a:cubicBezTo>
                  <a:pt x="625001" y="432497"/>
                  <a:pt x="588776" y="460835"/>
                  <a:pt x="543658" y="479150"/>
                </a:cubicBezTo>
                <a:cubicBezTo>
                  <a:pt x="498541" y="497465"/>
                  <a:pt x="448939" y="506556"/>
                  <a:pt x="394852" y="506423"/>
                </a:cubicBezTo>
                <a:lnTo>
                  <a:pt x="306130" y="506423"/>
                </a:lnTo>
                <a:lnTo>
                  <a:pt x="306130" y="758160"/>
                </a:lnTo>
                <a:lnTo>
                  <a:pt x="123825" y="75816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00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7DD85C90-7C97-4A2E-AC99-46623BC0DA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6588868" y="-1"/>
            <a:ext cx="5603132" cy="6858001"/>
          </a:xfrm>
          <a:custGeom>
            <a:avLst/>
            <a:gdLst>
              <a:gd name="connsiteX0" fmla="*/ 0 w 5603132"/>
              <a:gd name="connsiteY0" fmla="*/ 0 h 6858001"/>
              <a:gd name="connsiteX1" fmla="*/ 4366256 w 5603132"/>
              <a:gd name="connsiteY1" fmla="*/ 0 h 6858001"/>
              <a:gd name="connsiteX2" fmla="*/ 4489988 w 5603132"/>
              <a:gd name="connsiteY2" fmla="*/ 153823 h 6858001"/>
              <a:gd name="connsiteX3" fmla="*/ 5603132 w 5603132"/>
              <a:gd name="connsiteY3" fmla="*/ 3429002 h 6858001"/>
              <a:gd name="connsiteX4" fmla="*/ 4489988 w 5603132"/>
              <a:gd name="connsiteY4" fmla="*/ 6704182 h 6858001"/>
              <a:gd name="connsiteX5" fmla="*/ 4366259 w 5603132"/>
              <a:gd name="connsiteY5" fmla="*/ 6858001 h 6858001"/>
              <a:gd name="connsiteX6" fmla="*/ 0 w 5603132"/>
              <a:gd name="connsiteY6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603132" h="6858001">
                <a:moveTo>
                  <a:pt x="0" y="0"/>
                </a:moveTo>
                <a:lnTo>
                  <a:pt x="4366256" y="0"/>
                </a:lnTo>
                <a:lnTo>
                  <a:pt x="4489988" y="153823"/>
                </a:lnTo>
                <a:cubicBezTo>
                  <a:pt x="5189114" y="1067119"/>
                  <a:pt x="5603132" y="2200825"/>
                  <a:pt x="5603132" y="3429002"/>
                </a:cubicBezTo>
                <a:cubicBezTo>
                  <a:pt x="5603132" y="4657179"/>
                  <a:pt x="5189114" y="5790886"/>
                  <a:pt x="4489988" y="6704182"/>
                </a:cubicBezTo>
                <a:lnTo>
                  <a:pt x="4366259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6B3496C0-7DDC-41D2-878A-1DC152152268}"/>
              </a:ext>
            </a:extLst>
          </p:cNvPr>
          <p:cNvSpPr/>
          <p:nvPr/>
        </p:nvSpPr>
        <p:spPr>
          <a:xfrm flipH="1">
            <a:off x="6588868" y="-2044997"/>
            <a:ext cx="11206264" cy="10947992"/>
          </a:xfrm>
          <a:prstGeom prst="ellipse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xmlns="" id="{A61C2B0D-053E-4F70-BDFB-1578DA7F162C}"/>
              </a:ext>
            </a:extLst>
          </p:cNvPr>
          <p:cNvGrpSpPr/>
          <p:nvPr/>
        </p:nvGrpSpPr>
        <p:grpSpPr>
          <a:xfrm>
            <a:off x="7263001" y="2941698"/>
            <a:ext cx="4781825" cy="800100"/>
            <a:chOff x="838200" y="2786677"/>
            <a:chExt cx="4781825" cy="800100"/>
          </a:xfrm>
        </p:grpSpPr>
        <p:sp>
          <p:nvSpPr>
            <p:cNvPr id="15" name="矩形 14">
              <a:extLst>
                <a:ext uri="{FF2B5EF4-FFF2-40B4-BE49-F238E27FC236}">
                  <a16:creationId xmlns:a16="http://schemas.microsoft.com/office/drawing/2014/main" xmlns="" id="{5D462364-90AF-40B7-8747-79419A1B4A6D}"/>
                </a:ext>
              </a:extLst>
            </p:cNvPr>
            <p:cNvSpPr/>
            <p:nvPr/>
          </p:nvSpPr>
          <p:spPr>
            <a:xfrm>
              <a:off x="838200" y="2786677"/>
              <a:ext cx="800100" cy="800100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xmlns="" id="{B6BBCC43-EDFB-429D-A263-F5069A460978}"/>
                </a:ext>
              </a:extLst>
            </p:cNvPr>
            <p:cNvSpPr txBox="1"/>
            <p:nvPr/>
          </p:nvSpPr>
          <p:spPr>
            <a:xfrm>
              <a:off x="974395" y="2817336"/>
              <a:ext cx="5277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4</a:t>
              </a:r>
              <a:endPara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xmlns="" id="{ADDE64EA-BA51-48E3-B1FD-B5CCF7998C9C}"/>
                </a:ext>
              </a:extLst>
            </p:cNvPr>
            <p:cNvSpPr txBox="1"/>
            <p:nvPr/>
          </p:nvSpPr>
          <p:spPr>
            <a:xfrm>
              <a:off x="2006600" y="2848113"/>
              <a:ext cx="361342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YOUR TITLE</a:t>
              </a:r>
              <a:endParaRPr lang="zh-CN" altLang="en-US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xmlns="" id="{EDD2772E-E597-43AF-95C4-921397BC6370}"/>
              </a:ext>
            </a:extLst>
          </p:cNvPr>
          <p:cNvCxnSpPr/>
          <p:nvPr/>
        </p:nvCxnSpPr>
        <p:spPr>
          <a:xfrm>
            <a:off x="2117131" y="12405"/>
            <a:ext cx="0" cy="6845595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6" name="椭圆 35">
            <a:extLst>
              <a:ext uri="{FF2B5EF4-FFF2-40B4-BE49-F238E27FC236}">
                <a16:creationId xmlns:a16="http://schemas.microsoft.com/office/drawing/2014/main" xmlns="" id="{247AC774-3CD3-46A5-83BF-5D88D908DD41}"/>
              </a:ext>
            </a:extLst>
          </p:cNvPr>
          <p:cNvSpPr/>
          <p:nvPr/>
        </p:nvSpPr>
        <p:spPr>
          <a:xfrm>
            <a:off x="2045441" y="976761"/>
            <a:ext cx="143379" cy="14337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xmlns="" id="{94EF8805-BFA2-4ADF-A58C-1B0B9A316061}"/>
              </a:ext>
            </a:extLst>
          </p:cNvPr>
          <p:cNvSpPr/>
          <p:nvPr/>
        </p:nvSpPr>
        <p:spPr>
          <a:xfrm>
            <a:off x="2045440" y="3357311"/>
            <a:ext cx="143379" cy="14337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>
            <a:extLst>
              <a:ext uri="{FF2B5EF4-FFF2-40B4-BE49-F238E27FC236}">
                <a16:creationId xmlns:a16="http://schemas.microsoft.com/office/drawing/2014/main" xmlns="" id="{7A604102-B417-47E7-A186-FFCFAF55B203}"/>
              </a:ext>
            </a:extLst>
          </p:cNvPr>
          <p:cNvSpPr/>
          <p:nvPr/>
        </p:nvSpPr>
        <p:spPr>
          <a:xfrm>
            <a:off x="2045440" y="5798923"/>
            <a:ext cx="143379" cy="14337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xmlns="" id="{086BBAD5-19CD-4252-B319-698A046ECE31}"/>
              </a:ext>
            </a:extLst>
          </p:cNvPr>
          <p:cNvSpPr txBox="1"/>
          <p:nvPr/>
        </p:nvSpPr>
        <p:spPr>
          <a:xfrm>
            <a:off x="1098021" y="848395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Day 1</a:t>
            </a:r>
            <a:endParaRPr lang="zh-CN" altLang="en-US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C73F2776-4958-44CE-BDBE-D8F58AD3B2A7}"/>
              </a:ext>
            </a:extLst>
          </p:cNvPr>
          <p:cNvSpPr txBox="1"/>
          <p:nvPr/>
        </p:nvSpPr>
        <p:spPr>
          <a:xfrm>
            <a:off x="1098021" y="3228945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Day 2</a:t>
            </a:r>
            <a:endParaRPr lang="zh-CN" altLang="en-US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xmlns="" id="{C22118BC-460D-418C-9D2E-EFA885DCA21F}"/>
              </a:ext>
            </a:extLst>
          </p:cNvPr>
          <p:cNvSpPr txBox="1"/>
          <p:nvPr/>
        </p:nvSpPr>
        <p:spPr>
          <a:xfrm>
            <a:off x="1098021" y="5670557"/>
            <a:ext cx="83869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Day 3</a:t>
            </a:r>
            <a:endParaRPr lang="zh-CN" altLang="en-US" sz="2000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EEA4D191-4504-4F8B-B726-37A61E8A488D}"/>
              </a:ext>
            </a:extLst>
          </p:cNvPr>
          <p:cNvSpPr txBox="1"/>
          <p:nvPr/>
        </p:nvSpPr>
        <p:spPr>
          <a:xfrm>
            <a:off x="2526031" y="848395"/>
            <a:ext cx="2837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dirty="0"/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C6741C2-26EE-484A-9063-FFF8967608C9}"/>
              </a:ext>
            </a:extLst>
          </p:cNvPr>
          <p:cNvSpPr txBox="1"/>
          <p:nvPr/>
        </p:nvSpPr>
        <p:spPr>
          <a:xfrm>
            <a:off x="2485432" y="2967335"/>
            <a:ext cx="2837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dirty="0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xmlns="" id="{5DF4CD11-0FD1-4D95-960D-577E81EF39CF}"/>
              </a:ext>
            </a:extLst>
          </p:cNvPr>
          <p:cNvSpPr txBox="1"/>
          <p:nvPr/>
        </p:nvSpPr>
        <p:spPr>
          <a:xfrm>
            <a:off x="2485432" y="5408947"/>
            <a:ext cx="28370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130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40" grpId="0"/>
      <p:bldP spid="18" grpId="0"/>
      <p:bldP spid="19" grpId="0"/>
      <p:bldP spid="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E01911C-2DD1-43B4-9D6D-BBFDEB8F81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2578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5C806D5-A80C-47C1-86A7-2DC4CA443B75}"/>
              </a:ext>
            </a:extLst>
          </p:cNvPr>
          <p:cNvSpPr/>
          <p:nvPr/>
        </p:nvSpPr>
        <p:spPr>
          <a:xfrm>
            <a:off x="0" y="0"/>
            <a:ext cx="5257800" cy="6858000"/>
          </a:xfrm>
          <a:prstGeom prst="rect">
            <a:avLst/>
          </a:prstGeom>
          <a:solidFill>
            <a:schemeClr val="tx1">
              <a:lumMod val="75000"/>
              <a:lumOff val="2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4F4020F-3E50-4D25-AAA8-1E8626A2848A}"/>
              </a:ext>
            </a:extLst>
          </p:cNvPr>
          <p:cNvSpPr/>
          <p:nvPr/>
        </p:nvSpPr>
        <p:spPr>
          <a:xfrm>
            <a:off x="368300" y="330200"/>
            <a:ext cx="800100" cy="8001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09792B-CEB2-415C-A895-6B557DA15895}"/>
              </a:ext>
            </a:extLst>
          </p:cNvPr>
          <p:cNvSpPr txBox="1"/>
          <p:nvPr/>
        </p:nvSpPr>
        <p:spPr>
          <a:xfrm>
            <a:off x="504495" y="360859"/>
            <a:ext cx="5277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E2AE6C3-821F-4582-9D50-56C7432B056A}"/>
              </a:ext>
            </a:extLst>
          </p:cNvPr>
          <p:cNvSpPr txBox="1"/>
          <p:nvPr/>
        </p:nvSpPr>
        <p:spPr>
          <a:xfrm>
            <a:off x="1422400" y="391636"/>
            <a:ext cx="361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40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aphicFrame>
        <p:nvGraphicFramePr>
          <p:cNvPr id="17" name="图表 16">
            <a:extLst>
              <a:ext uri="{FF2B5EF4-FFF2-40B4-BE49-F238E27FC236}">
                <a16:creationId xmlns:a16="http://schemas.microsoft.com/office/drawing/2014/main" xmlns="" id="{5500917D-3C87-4ED7-8AFA-FE6E4FF3952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18657274"/>
              </p:ext>
            </p:extLst>
          </p:nvPr>
        </p:nvGraphicFramePr>
        <p:xfrm>
          <a:off x="110276" y="2009455"/>
          <a:ext cx="4848546" cy="32323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942D99CD-2C1A-45ED-8692-924405D830CB}"/>
              </a:ext>
            </a:extLst>
          </p:cNvPr>
          <p:cNvSpPr/>
          <p:nvPr/>
        </p:nvSpPr>
        <p:spPr>
          <a:xfrm>
            <a:off x="6838950" y="1534667"/>
            <a:ext cx="4648200" cy="378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2525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7" grpId="0">
        <p:bldAsOne/>
      </p:bldGraphic>
      <p:bldP spid="1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07D6A1C-34ED-4D1C-BED2-57CF136C98C5}"/>
              </a:ext>
            </a:extLst>
          </p:cNvPr>
          <p:cNvSpPr/>
          <p:nvPr/>
        </p:nvSpPr>
        <p:spPr>
          <a:xfrm>
            <a:off x="6838950" y="1534667"/>
            <a:ext cx="4648200" cy="3788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</a:t>
            </a:r>
            <a:endParaRPr lang="zh-CN" altLang="en-US" dirty="0">
              <a:latin typeface="Noto Sans S Chinese Regular" panose="020B0500000000000000" pitchFamily="34" charset="-122"/>
              <a:ea typeface="Noto Sans S Chinese Regular" panose="020B0500000000000000" pitchFamily="34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1930E8F-D289-4D64-82AF-34CC80C811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74700"/>
          </a:xfrm>
          <a:custGeom>
            <a:avLst/>
            <a:gdLst>
              <a:gd name="connsiteX0" fmla="*/ 0 w 12664440"/>
              <a:gd name="connsiteY0" fmla="*/ 0 h 850901"/>
              <a:gd name="connsiteX1" fmla="*/ 12664440 w 12664440"/>
              <a:gd name="connsiteY1" fmla="*/ 0 h 850901"/>
              <a:gd name="connsiteX2" fmla="*/ 12664440 w 12664440"/>
              <a:gd name="connsiteY2" fmla="*/ 850901 h 850901"/>
              <a:gd name="connsiteX3" fmla="*/ 0 w 12664440"/>
              <a:gd name="connsiteY3" fmla="*/ 850901 h 8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4440" h="850901">
                <a:moveTo>
                  <a:pt x="0" y="0"/>
                </a:moveTo>
                <a:lnTo>
                  <a:pt x="12664440" y="0"/>
                </a:lnTo>
                <a:lnTo>
                  <a:pt x="12664440" y="850901"/>
                </a:lnTo>
                <a:lnTo>
                  <a:pt x="0" y="850901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1434F4-2105-43D7-B364-23453EED5BEC}"/>
              </a:ext>
            </a:extLst>
          </p:cNvPr>
          <p:cNvSpPr/>
          <p:nvPr/>
        </p:nvSpPr>
        <p:spPr>
          <a:xfrm>
            <a:off x="0" y="-26416"/>
            <a:ext cx="12192000" cy="787400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A0CC395-3E4E-4E17-BABC-ACE319C3324C}"/>
              </a:ext>
            </a:extLst>
          </p:cNvPr>
          <p:cNvSpPr/>
          <p:nvPr/>
        </p:nvSpPr>
        <p:spPr>
          <a:xfrm>
            <a:off x="397175" y="98268"/>
            <a:ext cx="584601" cy="58460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41AD1A1-EE53-415A-9F81-4F915CC52C6E}"/>
              </a:ext>
            </a:extLst>
          </p:cNvPr>
          <p:cNvSpPr txBox="1"/>
          <p:nvPr/>
        </p:nvSpPr>
        <p:spPr>
          <a:xfrm>
            <a:off x="491795" y="132091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75DAB29-7714-42E2-B7D7-9B417F0C316C}"/>
              </a:ext>
            </a:extLst>
          </p:cNvPr>
          <p:cNvSpPr txBox="1"/>
          <p:nvPr/>
        </p:nvSpPr>
        <p:spPr>
          <a:xfrm>
            <a:off x="1089096" y="159735"/>
            <a:ext cx="2394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24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63B2905-FE97-4825-981B-A751DF0AF7B4}"/>
              </a:ext>
            </a:extLst>
          </p:cNvPr>
          <p:cNvSpPr txBox="1"/>
          <p:nvPr/>
        </p:nvSpPr>
        <p:spPr>
          <a:xfrm>
            <a:off x="7806690" y="29489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5">
            <a:extLst>
              <a:ext uri="{FF2B5EF4-FFF2-40B4-BE49-F238E27FC236}">
                <a16:creationId xmlns:a16="http://schemas.microsoft.com/office/drawing/2014/main" xmlns="" id="{A382EDC7-9D60-4EDE-974A-969A6812D2FC}"/>
              </a:ext>
            </a:extLst>
          </p:cNvPr>
          <p:cNvSpPr/>
          <p:nvPr/>
        </p:nvSpPr>
        <p:spPr>
          <a:xfrm flipH="1">
            <a:off x="0" y="4312069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9E648F-3EA1-4DF2-8F52-8D800411A3DD}"/>
              </a:ext>
            </a:extLst>
          </p:cNvPr>
          <p:cNvSpPr/>
          <p:nvPr/>
        </p:nvSpPr>
        <p:spPr>
          <a:xfrm>
            <a:off x="0" y="4291758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4" name="图表 3">
            <a:extLst>
              <a:ext uri="{FF2B5EF4-FFF2-40B4-BE49-F238E27FC236}">
                <a16:creationId xmlns:a16="http://schemas.microsoft.com/office/drawing/2014/main" xmlns="" id="{F8E48A9A-CD9C-4E27-BAC3-61E22A083EBD}"/>
              </a:ext>
            </a:extLst>
          </p:cNvPr>
          <p:cNvGraphicFramePr/>
          <p:nvPr/>
        </p:nvGraphicFramePr>
        <p:xfrm>
          <a:off x="504495" y="2218171"/>
          <a:ext cx="5370013" cy="38151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79876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Graphic spid="4" grpId="0">
        <p:bldAsOne/>
      </p:bldGraphic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11930E8F-D289-4D64-82AF-34CC80C811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74700"/>
          </a:xfrm>
          <a:custGeom>
            <a:avLst/>
            <a:gdLst>
              <a:gd name="connsiteX0" fmla="*/ 0 w 12664440"/>
              <a:gd name="connsiteY0" fmla="*/ 0 h 850901"/>
              <a:gd name="connsiteX1" fmla="*/ 12664440 w 12664440"/>
              <a:gd name="connsiteY1" fmla="*/ 0 h 850901"/>
              <a:gd name="connsiteX2" fmla="*/ 12664440 w 12664440"/>
              <a:gd name="connsiteY2" fmla="*/ 850901 h 850901"/>
              <a:gd name="connsiteX3" fmla="*/ 0 w 12664440"/>
              <a:gd name="connsiteY3" fmla="*/ 850901 h 8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4440" h="850901">
                <a:moveTo>
                  <a:pt x="0" y="0"/>
                </a:moveTo>
                <a:lnTo>
                  <a:pt x="12664440" y="0"/>
                </a:lnTo>
                <a:lnTo>
                  <a:pt x="12664440" y="850901"/>
                </a:lnTo>
                <a:lnTo>
                  <a:pt x="0" y="850901"/>
                </a:lnTo>
                <a:close/>
              </a:path>
            </a:pathLst>
          </a:cu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141434F4-2105-43D7-B364-23453EED5BEC}"/>
              </a:ext>
            </a:extLst>
          </p:cNvPr>
          <p:cNvSpPr/>
          <p:nvPr/>
        </p:nvSpPr>
        <p:spPr>
          <a:xfrm>
            <a:off x="0" y="1"/>
            <a:ext cx="12192000" cy="787400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A0CC395-3E4E-4E17-BABC-ACE319C3324C}"/>
              </a:ext>
            </a:extLst>
          </p:cNvPr>
          <p:cNvSpPr/>
          <p:nvPr/>
        </p:nvSpPr>
        <p:spPr>
          <a:xfrm>
            <a:off x="397175" y="98268"/>
            <a:ext cx="584601" cy="58460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341AD1A1-EE53-415A-9F81-4F915CC52C6E}"/>
              </a:ext>
            </a:extLst>
          </p:cNvPr>
          <p:cNvSpPr txBox="1"/>
          <p:nvPr/>
        </p:nvSpPr>
        <p:spPr>
          <a:xfrm>
            <a:off x="504495" y="119391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575DAB29-7714-42E2-B7D7-9B417F0C316C}"/>
              </a:ext>
            </a:extLst>
          </p:cNvPr>
          <p:cNvSpPr txBox="1"/>
          <p:nvPr/>
        </p:nvSpPr>
        <p:spPr>
          <a:xfrm>
            <a:off x="1089096" y="159735"/>
            <a:ext cx="2394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24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xmlns="" id="{D63B2905-FE97-4825-981B-A751DF0AF7B4}"/>
              </a:ext>
            </a:extLst>
          </p:cNvPr>
          <p:cNvSpPr txBox="1"/>
          <p:nvPr/>
        </p:nvSpPr>
        <p:spPr>
          <a:xfrm>
            <a:off x="7806690" y="294894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 dirty="0"/>
          </a:p>
        </p:txBody>
      </p:sp>
      <p:sp>
        <p:nvSpPr>
          <p:cNvPr id="18" name="矩形 15">
            <a:extLst>
              <a:ext uri="{FF2B5EF4-FFF2-40B4-BE49-F238E27FC236}">
                <a16:creationId xmlns:a16="http://schemas.microsoft.com/office/drawing/2014/main" xmlns="" id="{A382EDC7-9D60-4EDE-974A-969A6812D2FC}"/>
              </a:ext>
            </a:extLst>
          </p:cNvPr>
          <p:cNvSpPr/>
          <p:nvPr/>
        </p:nvSpPr>
        <p:spPr>
          <a:xfrm flipH="1">
            <a:off x="0" y="4312069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3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469E648F-3EA1-4DF2-8F52-8D800411A3DD}"/>
              </a:ext>
            </a:extLst>
          </p:cNvPr>
          <p:cNvSpPr/>
          <p:nvPr/>
        </p:nvSpPr>
        <p:spPr>
          <a:xfrm>
            <a:off x="0" y="4291758"/>
            <a:ext cx="12192000" cy="2566242"/>
          </a:xfrm>
          <a:custGeom>
            <a:avLst/>
            <a:gdLst>
              <a:gd name="connsiteX0" fmla="*/ 0 w 12192000"/>
              <a:gd name="connsiteY0" fmla="*/ 0 h 2000249"/>
              <a:gd name="connsiteX1" fmla="*/ 12192000 w 12192000"/>
              <a:gd name="connsiteY1" fmla="*/ 0 h 2000249"/>
              <a:gd name="connsiteX2" fmla="*/ 12192000 w 12192000"/>
              <a:gd name="connsiteY2" fmla="*/ 2000249 h 2000249"/>
              <a:gd name="connsiteX3" fmla="*/ 0 w 12192000"/>
              <a:gd name="connsiteY3" fmla="*/ 2000249 h 2000249"/>
              <a:gd name="connsiteX4" fmla="*/ 0 w 12192000"/>
              <a:gd name="connsiteY4" fmla="*/ 0 h 2000249"/>
              <a:gd name="connsiteX0" fmla="*/ 0 w 12192000"/>
              <a:gd name="connsiteY0" fmla="*/ 1219200 h 3219449"/>
              <a:gd name="connsiteX1" fmla="*/ 12192000 w 12192000"/>
              <a:gd name="connsiteY1" fmla="*/ 1219200 h 3219449"/>
              <a:gd name="connsiteX2" fmla="*/ 12192000 w 12192000"/>
              <a:gd name="connsiteY2" fmla="*/ 3219449 h 3219449"/>
              <a:gd name="connsiteX3" fmla="*/ 0 w 12192000"/>
              <a:gd name="connsiteY3" fmla="*/ 3219449 h 3219449"/>
              <a:gd name="connsiteX4" fmla="*/ 0 w 12192000"/>
              <a:gd name="connsiteY4" fmla="*/ 1219200 h 3219449"/>
              <a:gd name="connsiteX0" fmla="*/ 0 w 12192000"/>
              <a:gd name="connsiteY0" fmla="*/ 1039777 h 3040026"/>
              <a:gd name="connsiteX1" fmla="*/ 12192000 w 12192000"/>
              <a:gd name="connsiteY1" fmla="*/ 1039777 h 3040026"/>
              <a:gd name="connsiteX2" fmla="*/ 12192000 w 12192000"/>
              <a:gd name="connsiteY2" fmla="*/ 3040026 h 3040026"/>
              <a:gd name="connsiteX3" fmla="*/ 0 w 12192000"/>
              <a:gd name="connsiteY3" fmla="*/ 3040026 h 3040026"/>
              <a:gd name="connsiteX4" fmla="*/ 0 w 12192000"/>
              <a:gd name="connsiteY4" fmla="*/ 1039777 h 3040026"/>
              <a:gd name="connsiteX0" fmla="*/ 0 w 12192000"/>
              <a:gd name="connsiteY0" fmla="*/ 1877824 h 3878073"/>
              <a:gd name="connsiteX1" fmla="*/ 12192000 w 12192000"/>
              <a:gd name="connsiteY1" fmla="*/ 1877824 h 3878073"/>
              <a:gd name="connsiteX2" fmla="*/ 12192000 w 12192000"/>
              <a:gd name="connsiteY2" fmla="*/ 3878073 h 3878073"/>
              <a:gd name="connsiteX3" fmla="*/ 0 w 12192000"/>
              <a:gd name="connsiteY3" fmla="*/ 3878073 h 3878073"/>
              <a:gd name="connsiteX4" fmla="*/ 0 w 12192000"/>
              <a:gd name="connsiteY4" fmla="*/ 1877824 h 38780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878073">
                <a:moveTo>
                  <a:pt x="0" y="1877824"/>
                </a:moveTo>
                <a:cubicBezTo>
                  <a:pt x="2617470" y="-2771984"/>
                  <a:pt x="5556250" y="2792224"/>
                  <a:pt x="12192000" y="1877824"/>
                </a:cubicBezTo>
                <a:lnTo>
                  <a:pt x="12192000" y="3878073"/>
                </a:lnTo>
                <a:lnTo>
                  <a:pt x="0" y="3878073"/>
                </a:lnTo>
                <a:lnTo>
                  <a:pt x="0" y="1877824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9" name="表格 18">
            <a:extLst>
              <a:ext uri="{FF2B5EF4-FFF2-40B4-BE49-F238E27FC236}">
                <a16:creationId xmlns:a16="http://schemas.microsoft.com/office/drawing/2014/main" xmlns="" id="{74031CC4-D107-4554-888B-611AB1982C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6595237"/>
              </p:ext>
            </p:extLst>
          </p:nvPr>
        </p:nvGraphicFramePr>
        <p:xfrm>
          <a:off x="2032000" y="1030784"/>
          <a:ext cx="8127999" cy="5548463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709333">
                  <a:extLst>
                    <a:ext uri="{9D8B030D-6E8A-4147-A177-3AD203B41FA5}">
                      <a16:colId xmlns:a16="http://schemas.microsoft.com/office/drawing/2014/main" xmlns="" val="100160090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xmlns="" val="4182590562"/>
                    </a:ext>
                  </a:extLst>
                </a:gridCol>
                <a:gridCol w="2709333">
                  <a:extLst>
                    <a:ext uri="{9D8B030D-6E8A-4147-A177-3AD203B41FA5}">
                      <a16:colId xmlns:a16="http://schemas.microsoft.com/office/drawing/2014/main" xmlns="" val="3325208572"/>
                    </a:ext>
                  </a:extLst>
                </a:gridCol>
              </a:tblGrid>
              <a:tr h="611807">
                <a:tc gridSpan="3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厦门之行预算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305620142"/>
                  </a:ext>
                </a:extLst>
              </a:tr>
              <a:tr h="624174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项目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预算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合计</a:t>
                      </a:r>
                      <a:endParaRPr lang="en-US" altLang="zh-CN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17589146"/>
                  </a:ext>
                </a:extLst>
              </a:tr>
              <a:tr h="370840">
                <a:tc rowSpan="4"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门票</a:t>
                      </a:r>
                      <a:r>
                        <a:rPr lang="en-US" altLang="zh-CN" dirty="0"/>
                        <a:t>/</a:t>
                      </a:r>
                      <a:r>
                        <a:rPr lang="zh-CN" altLang="en-US" dirty="0"/>
                        <a:t>船票</a:t>
                      </a:r>
                      <a:endParaRPr lang="en-US" altLang="zh-CN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船票</a:t>
                      </a:r>
                      <a:r>
                        <a:rPr lang="en-US" altLang="zh-CN" dirty="0"/>
                        <a:t>35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2=70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rowSpan="4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470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15243708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植物园</a:t>
                      </a:r>
                      <a:r>
                        <a:rPr lang="en-US" altLang="zh-CN" dirty="0"/>
                        <a:t>20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2=40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993447673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科技馆</a:t>
                      </a:r>
                      <a:r>
                        <a:rPr lang="en-US" altLang="zh-CN" dirty="0"/>
                        <a:t>80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2=160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10334935"/>
                  </a:ext>
                </a:extLst>
              </a:tr>
              <a:tr h="394532">
                <a:tc v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鼓浪屿</a:t>
                      </a:r>
                      <a:r>
                        <a:rPr lang="en-US" altLang="zh-CN" dirty="0"/>
                        <a:t>100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2=200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423928600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交通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24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24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710950884"/>
                  </a:ext>
                </a:extLst>
              </a:tr>
              <a:tr h="62865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路费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1000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2=2000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2000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9688442"/>
                  </a:ext>
                </a:extLst>
              </a:tr>
              <a:tr h="61722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房费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152</a:t>
                      </a:r>
                      <a:r>
                        <a:rPr lang="zh-CN" altLang="en-US" dirty="0"/>
                        <a:t>*</a:t>
                      </a:r>
                      <a:r>
                        <a:rPr lang="en-US" altLang="zh-CN" dirty="0"/>
                        <a:t>4=608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608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201289541"/>
                  </a:ext>
                </a:extLst>
              </a:tr>
              <a:tr h="59436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吃吃喝喝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800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7675759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/>
                        <a:t>总计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dirty="0"/>
                        <a:t>3902</a:t>
                      </a:r>
                      <a:endParaRPr lang="zh-CN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01703122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91735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2A6BDF74-292C-4E2B-A211-703DE8FE53EE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平行四边形 3">
            <a:extLst>
              <a:ext uri="{FF2B5EF4-FFF2-40B4-BE49-F238E27FC236}">
                <a16:creationId xmlns:a16="http://schemas.microsoft.com/office/drawing/2014/main" xmlns="" id="{FBCC238A-54E5-470A-B1D4-2CACCF3434B3}"/>
              </a:ext>
            </a:extLst>
          </p:cNvPr>
          <p:cNvSpPr/>
          <p:nvPr/>
        </p:nvSpPr>
        <p:spPr>
          <a:xfrm rot="1606256">
            <a:off x="-2016944" y="1404527"/>
            <a:ext cx="16225889" cy="4048946"/>
          </a:xfrm>
          <a:prstGeom prst="parallelogram">
            <a:avLst>
              <a:gd name="adj" fmla="val 0"/>
            </a:avLst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64A8B7A4-C5D7-4EB4-9F5F-ACB4C2E107E2}"/>
              </a:ext>
            </a:extLst>
          </p:cNvPr>
          <p:cNvSpPr txBox="1"/>
          <p:nvPr/>
        </p:nvSpPr>
        <p:spPr>
          <a:xfrm>
            <a:off x="3439930" y="3805389"/>
            <a:ext cx="5312141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spc="1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33F6D5B7-68A5-4372-AFA3-DFC4EF6BB752}"/>
              </a:ext>
            </a:extLst>
          </p:cNvPr>
          <p:cNvSpPr>
            <a:spLocks noChangeAspect="1"/>
          </p:cNvSpPr>
          <p:nvPr/>
        </p:nvSpPr>
        <p:spPr>
          <a:xfrm>
            <a:off x="3435346" y="2707021"/>
            <a:ext cx="5321308" cy="758159"/>
          </a:xfrm>
          <a:custGeom>
            <a:avLst/>
            <a:gdLst/>
            <a:ahLst/>
            <a:cxnLst/>
            <a:rect l="l" t="t" r="r" b="b"/>
            <a:pathLst>
              <a:path w="5321308" h="758159">
                <a:moveTo>
                  <a:pt x="1582479" y="143597"/>
                </a:moveTo>
                <a:lnTo>
                  <a:pt x="1582479" y="347559"/>
                </a:lnTo>
                <a:lnTo>
                  <a:pt x="1664062" y="347559"/>
                </a:lnTo>
                <a:cubicBezTo>
                  <a:pt x="1707509" y="347474"/>
                  <a:pt x="1740439" y="338211"/>
                  <a:pt x="1762853" y="319769"/>
                </a:cubicBezTo>
                <a:cubicBezTo>
                  <a:pt x="1785267" y="301328"/>
                  <a:pt x="1796527" y="274218"/>
                  <a:pt x="1796634" y="238439"/>
                </a:cubicBezTo>
                <a:cubicBezTo>
                  <a:pt x="1796527" y="203256"/>
                  <a:pt x="1785267" y="178526"/>
                  <a:pt x="1762853" y="164248"/>
                </a:cubicBezTo>
                <a:cubicBezTo>
                  <a:pt x="1740439" y="149971"/>
                  <a:pt x="1707509" y="143087"/>
                  <a:pt x="1664062" y="143597"/>
                </a:cubicBezTo>
                <a:close/>
                <a:moveTo>
                  <a:pt x="182305" y="143597"/>
                </a:moveTo>
                <a:lnTo>
                  <a:pt x="182305" y="362847"/>
                </a:lnTo>
                <a:lnTo>
                  <a:pt x="261849" y="362847"/>
                </a:lnTo>
                <a:cubicBezTo>
                  <a:pt x="306146" y="362656"/>
                  <a:pt x="339162" y="352586"/>
                  <a:pt x="360896" y="332637"/>
                </a:cubicBezTo>
                <a:cubicBezTo>
                  <a:pt x="382630" y="312687"/>
                  <a:pt x="393465" y="284006"/>
                  <a:pt x="393401" y="246594"/>
                </a:cubicBezTo>
                <a:cubicBezTo>
                  <a:pt x="393189" y="208841"/>
                  <a:pt x="381376" y="182115"/>
                  <a:pt x="357964" y="166415"/>
                </a:cubicBezTo>
                <a:cubicBezTo>
                  <a:pt x="334551" y="150714"/>
                  <a:pt x="300813" y="143108"/>
                  <a:pt x="256750" y="143597"/>
                </a:cubicBezTo>
                <a:close/>
                <a:moveTo>
                  <a:pt x="928302" y="135443"/>
                </a:moveTo>
                <a:cubicBezTo>
                  <a:pt x="919067" y="175675"/>
                  <a:pt x="909514" y="216799"/>
                  <a:pt x="899642" y="258815"/>
                </a:cubicBezTo>
                <a:cubicBezTo>
                  <a:pt x="889771" y="300831"/>
                  <a:pt x="879963" y="340935"/>
                  <a:pt x="870219" y="379128"/>
                </a:cubicBezTo>
                <a:lnTo>
                  <a:pt x="853915" y="443362"/>
                </a:lnTo>
                <a:lnTo>
                  <a:pt x="1008802" y="443362"/>
                </a:lnTo>
                <a:lnTo>
                  <a:pt x="992497" y="379128"/>
                </a:lnTo>
                <a:cubicBezTo>
                  <a:pt x="982350" y="340808"/>
                  <a:pt x="972330" y="300449"/>
                  <a:pt x="962438" y="258050"/>
                </a:cubicBezTo>
                <a:cubicBezTo>
                  <a:pt x="952545" y="215652"/>
                  <a:pt x="942525" y="174783"/>
                  <a:pt x="932377" y="135443"/>
                </a:cubicBezTo>
                <a:close/>
                <a:moveTo>
                  <a:pt x="4829174" y="21"/>
                </a:moveTo>
                <a:lnTo>
                  <a:pt x="5310098" y="21"/>
                </a:lnTo>
                <a:lnTo>
                  <a:pt x="5310098" y="150731"/>
                </a:lnTo>
                <a:lnTo>
                  <a:pt x="5011479" y="150731"/>
                </a:lnTo>
                <a:lnTo>
                  <a:pt x="5011479" y="291505"/>
                </a:lnTo>
                <a:lnTo>
                  <a:pt x="5265254" y="291505"/>
                </a:lnTo>
                <a:lnTo>
                  <a:pt x="5265254" y="444254"/>
                </a:lnTo>
                <a:lnTo>
                  <a:pt x="5011479" y="444254"/>
                </a:lnTo>
                <a:lnTo>
                  <a:pt x="5011479" y="605411"/>
                </a:lnTo>
                <a:lnTo>
                  <a:pt x="5321308" y="605411"/>
                </a:lnTo>
                <a:lnTo>
                  <a:pt x="5321308" y="758159"/>
                </a:lnTo>
                <a:lnTo>
                  <a:pt x="4829174" y="758159"/>
                </a:lnTo>
                <a:close/>
                <a:moveTo>
                  <a:pt x="4037028" y="21"/>
                </a:moveTo>
                <a:lnTo>
                  <a:pt x="4229617" y="21"/>
                </a:lnTo>
                <a:lnTo>
                  <a:pt x="4316231" y="345521"/>
                </a:lnTo>
                <a:cubicBezTo>
                  <a:pt x="4327100" y="386139"/>
                  <a:pt x="4336950" y="426439"/>
                  <a:pt x="4345781" y="466421"/>
                </a:cubicBezTo>
                <a:cubicBezTo>
                  <a:pt x="4354613" y="506402"/>
                  <a:pt x="4364463" y="546957"/>
                  <a:pt x="4375332" y="588085"/>
                </a:cubicBezTo>
                <a:lnTo>
                  <a:pt x="4380427" y="588085"/>
                </a:lnTo>
                <a:cubicBezTo>
                  <a:pt x="4390914" y="546958"/>
                  <a:pt x="4400764" y="506401"/>
                  <a:pt x="4409978" y="466413"/>
                </a:cubicBezTo>
                <a:cubicBezTo>
                  <a:pt x="4419191" y="426426"/>
                  <a:pt x="4429041" y="386109"/>
                  <a:pt x="4439528" y="345463"/>
                </a:cubicBezTo>
                <a:lnTo>
                  <a:pt x="4525123" y="21"/>
                </a:lnTo>
                <a:lnTo>
                  <a:pt x="4710575" y="21"/>
                </a:lnTo>
                <a:lnTo>
                  <a:pt x="4482326" y="758159"/>
                </a:lnTo>
                <a:lnTo>
                  <a:pt x="4264262" y="758159"/>
                </a:lnTo>
                <a:close/>
                <a:moveTo>
                  <a:pt x="3743324" y="21"/>
                </a:moveTo>
                <a:lnTo>
                  <a:pt x="3925630" y="21"/>
                </a:lnTo>
                <a:lnTo>
                  <a:pt x="3925630" y="758159"/>
                </a:lnTo>
                <a:lnTo>
                  <a:pt x="3743324" y="758159"/>
                </a:lnTo>
                <a:close/>
                <a:moveTo>
                  <a:pt x="3086099" y="21"/>
                </a:moveTo>
                <a:lnTo>
                  <a:pt x="3570080" y="21"/>
                </a:lnTo>
                <a:lnTo>
                  <a:pt x="3570080" y="150731"/>
                </a:lnTo>
                <a:lnTo>
                  <a:pt x="3268404" y="150731"/>
                </a:lnTo>
                <a:lnTo>
                  <a:pt x="3268404" y="316984"/>
                </a:lnTo>
                <a:lnTo>
                  <a:pt x="3527275" y="316984"/>
                </a:lnTo>
                <a:lnTo>
                  <a:pt x="3527275" y="468714"/>
                </a:lnTo>
                <a:lnTo>
                  <a:pt x="3268404" y="468714"/>
                </a:lnTo>
                <a:lnTo>
                  <a:pt x="3268404" y="758159"/>
                </a:lnTo>
                <a:lnTo>
                  <a:pt x="3086099" y="758159"/>
                </a:lnTo>
                <a:close/>
                <a:moveTo>
                  <a:pt x="2085031" y="21"/>
                </a:moveTo>
                <a:lnTo>
                  <a:pt x="2678064" y="21"/>
                </a:lnTo>
                <a:lnTo>
                  <a:pt x="2678064" y="150731"/>
                </a:lnTo>
                <a:lnTo>
                  <a:pt x="2472191" y="150731"/>
                </a:lnTo>
                <a:lnTo>
                  <a:pt x="2472191" y="758159"/>
                </a:lnTo>
                <a:lnTo>
                  <a:pt x="2289886" y="758159"/>
                </a:lnTo>
                <a:lnTo>
                  <a:pt x="2289886" y="150731"/>
                </a:lnTo>
                <a:lnTo>
                  <a:pt x="2085031" y="150731"/>
                </a:lnTo>
                <a:close/>
                <a:moveTo>
                  <a:pt x="1400174" y="21"/>
                </a:moveTo>
                <a:lnTo>
                  <a:pt x="1678339" y="21"/>
                </a:lnTo>
                <a:cubicBezTo>
                  <a:pt x="1733027" y="-433"/>
                  <a:pt x="1782666" y="6584"/>
                  <a:pt x="1827254" y="21070"/>
                </a:cubicBezTo>
                <a:cubicBezTo>
                  <a:pt x="1871843" y="35557"/>
                  <a:pt x="1907426" y="60234"/>
                  <a:pt x="1934005" y="95102"/>
                </a:cubicBezTo>
                <a:cubicBezTo>
                  <a:pt x="1960583" y="129970"/>
                  <a:pt x="1974203" y="177749"/>
                  <a:pt x="1974862" y="238439"/>
                </a:cubicBezTo>
                <a:cubicBezTo>
                  <a:pt x="1974331" y="293908"/>
                  <a:pt x="1962407" y="339736"/>
                  <a:pt x="1939089" y="375923"/>
                </a:cubicBezTo>
                <a:cubicBezTo>
                  <a:pt x="1915770" y="412110"/>
                  <a:pt x="1884241" y="439313"/>
                  <a:pt x="1844500" y="457533"/>
                </a:cubicBezTo>
                <a:lnTo>
                  <a:pt x="2013590" y="758159"/>
                </a:lnTo>
                <a:lnTo>
                  <a:pt x="1809873" y="758159"/>
                </a:lnTo>
                <a:lnTo>
                  <a:pt x="1670181" y="491136"/>
                </a:lnTo>
                <a:lnTo>
                  <a:pt x="1582479" y="491136"/>
                </a:lnTo>
                <a:lnTo>
                  <a:pt x="1582479" y="758159"/>
                </a:lnTo>
                <a:lnTo>
                  <a:pt x="1400174" y="758159"/>
                </a:lnTo>
                <a:close/>
                <a:moveTo>
                  <a:pt x="825383" y="21"/>
                </a:moveTo>
                <a:lnTo>
                  <a:pt x="1043447" y="21"/>
                </a:lnTo>
                <a:lnTo>
                  <a:pt x="1278832" y="758159"/>
                </a:lnTo>
                <a:lnTo>
                  <a:pt x="1087263" y="758159"/>
                </a:lnTo>
                <a:lnTo>
                  <a:pt x="1043447" y="583881"/>
                </a:lnTo>
                <a:lnTo>
                  <a:pt x="819270" y="583881"/>
                </a:lnTo>
                <a:lnTo>
                  <a:pt x="775453" y="758159"/>
                </a:lnTo>
                <a:lnTo>
                  <a:pt x="589997" y="758159"/>
                </a:lnTo>
                <a:close/>
                <a:moveTo>
                  <a:pt x="0" y="21"/>
                </a:moveTo>
                <a:lnTo>
                  <a:pt x="265928" y="21"/>
                </a:lnTo>
                <a:cubicBezTo>
                  <a:pt x="322324" y="-408"/>
                  <a:pt x="373424" y="7011"/>
                  <a:pt x="419228" y="22277"/>
                </a:cubicBezTo>
                <a:cubicBezTo>
                  <a:pt x="465031" y="37544"/>
                  <a:pt x="501546" y="63227"/>
                  <a:pt x="528772" y="99328"/>
                </a:cubicBezTo>
                <a:cubicBezTo>
                  <a:pt x="555999" y="135429"/>
                  <a:pt x="569945" y="184517"/>
                  <a:pt x="570610" y="246594"/>
                </a:cubicBezTo>
                <a:cubicBezTo>
                  <a:pt x="569876" y="306595"/>
                  <a:pt x="555842" y="355776"/>
                  <a:pt x="528509" y="394137"/>
                </a:cubicBezTo>
                <a:cubicBezTo>
                  <a:pt x="501176" y="432497"/>
                  <a:pt x="464950" y="460835"/>
                  <a:pt x="419833" y="479150"/>
                </a:cubicBezTo>
                <a:cubicBezTo>
                  <a:pt x="374716" y="497465"/>
                  <a:pt x="325114" y="506556"/>
                  <a:pt x="271027" y="506423"/>
                </a:cubicBezTo>
                <a:lnTo>
                  <a:pt x="182305" y="506423"/>
                </a:lnTo>
                <a:lnTo>
                  <a:pt x="182305" y="758159"/>
                </a:lnTo>
                <a:lnTo>
                  <a:pt x="0" y="758159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765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1">
            <a:extLst>
              <a:ext uri="{FF2B5EF4-FFF2-40B4-BE49-F238E27FC236}">
                <a16:creationId xmlns:a16="http://schemas.microsoft.com/office/drawing/2014/main" xmlns="" id="{DB42F793-66C2-41C6-A7B0-F24DAC284889}"/>
              </a:ext>
            </a:extLst>
          </p:cNvPr>
          <p:cNvSpPr/>
          <p:nvPr/>
        </p:nvSpPr>
        <p:spPr>
          <a:xfrm>
            <a:off x="5250141" y="1629591"/>
            <a:ext cx="3778758" cy="3598818"/>
          </a:xfrm>
          <a:prstGeom prst="pentagon">
            <a:avLst/>
          </a:prstGeom>
          <a:noFill/>
          <a:ln>
            <a:solidFill>
              <a:srgbClr val="637F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1E47A43F-F0D6-402A-A316-47B99D4609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0"/>
            <a:ext cx="2867936" cy="6858000"/>
          </a:xfrm>
          <a:custGeom>
            <a:avLst/>
            <a:gdLst>
              <a:gd name="connsiteX0" fmla="*/ 0 w 2867936"/>
              <a:gd name="connsiteY0" fmla="*/ 0 h 6858000"/>
              <a:gd name="connsiteX1" fmla="*/ 2431915 w 2867936"/>
              <a:gd name="connsiteY1" fmla="*/ 0 h 6858000"/>
              <a:gd name="connsiteX2" fmla="*/ 2431915 w 2867936"/>
              <a:gd name="connsiteY2" fmla="*/ 6858000 h 6858000"/>
              <a:gd name="connsiteX3" fmla="*/ 0 w 286793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67936" h="6858000">
                <a:moveTo>
                  <a:pt x="0" y="0"/>
                </a:moveTo>
                <a:lnTo>
                  <a:pt x="2431915" y="0"/>
                </a:lnTo>
                <a:cubicBezTo>
                  <a:pt x="894945" y="3550596"/>
                  <a:pt x="3949429" y="4221804"/>
                  <a:pt x="2431915" y="6858000"/>
                </a:cubicBez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18" name="矩形 4">
            <a:extLst>
              <a:ext uri="{FF2B5EF4-FFF2-40B4-BE49-F238E27FC236}">
                <a16:creationId xmlns:a16="http://schemas.microsoft.com/office/drawing/2014/main" xmlns="" id="{383C2571-4DE8-40FA-BA87-772962F23C26}"/>
              </a:ext>
            </a:extLst>
          </p:cNvPr>
          <p:cNvSpPr/>
          <p:nvPr/>
        </p:nvSpPr>
        <p:spPr>
          <a:xfrm>
            <a:off x="1" y="0"/>
            <a:ext cx="2867936" cy="6858000"/>
          </a:xfrm>
          <a:custGeom>
            <a:avLst/>
            <a:gdLst>
              <a:gd name="connsiteX0" fmla="*/ 0 w 2431915"/>
              <a:gd name="connsiteY0" fmla="*/ 0 h 6858000"/>
              <a:gd name="connsiteX1" fmla="*/ 2431915 w 2431915"/>
              <a:gd name="connsiteY1" fmla="*/ 0 h 6858000"/>
              <a:gd name="connsiteX2" fmla="*/ 2431915 w 2431915"/>
              <a:gd name="connsiteY2" fmla="*/ 6858000 h 6858000"/>
              <a:gd name="connsiteX3" fmla="*/ 0 w 2431915"/>
              <a:gd name="connsiteY3" fmla="*/ 6858000 h 6858000"/>
              <a:gd name="connsiteX4" fmla="*/ 0 w 2431915"/>
              <a:gd name="connsiteY4" fmla="*/ 0 h 6858000"/>
              <a:gd name="connsiteX0" fmla="*/ 0 w 2431915"/>
              <a:gd name="connsiteY0" fmla="*/ 0 h 6858000"/>
              <a:gd name="connsiteX1" fmla="*/ 2431915 w 2431915"/>
              <a:gd name="connsiteY1" fmla="*/ 0 h 6858000"/>
              <a:gd name="connsiteX2" fmla="*/ 2431915 w 2431915"/>
              <a:gd name="connsiteY2" fmla="*/ 6858000 h 6858000"/>
              <a:gd name="connsiteX3" fmla="*/ 0 w 2431915"/>
              <a:gd name="connsiteY3" fmla="*/ 6858000 h 6858000"/>
              <a:gd name="connsiteX4" fmla="*/ 0 w 2431915"/>
              <a:gd name="connsiteY4" fmla="*/ 0 h 6858000"/>
              <a:gd name="connsiteX0" fmla="*/ 0 w 2777558"/>
              <a:gd name="connsiteY0" fmla="*/ 0 h 6858000"/>
              <a:gd name="connsiteX1" fmla="*/ 2431915 w 2777558"/>
              <a:gd name="connsiteY1" fmla="*/ 0 h 6858000"/>
              <a:gd name="connsiteX2" fmla="*/ 2431915 w 2777558"/>
              <a:gd name="connsiteY2" fmla="*/ 6858000 h 6858000"/>
              <a:gd name="connsiteX3" fmla="*/ 0 w 2777558"/>
              <a:gd name="connsiteY3" fmla="*/ 6858000 h 6858000"/>
              <a:gd name="connsiteX4" fmla="*/ 0 w 2777558"/>
              <a:gd name="connsiteY4" fmla="*/ 0 h 6858000"/>
              <a:gd name="connsiteX0" fmla="*/ 0 w 2867936"/>
              <a:gd name="connsiteY0" fmla="*/ 0 h 6858000"/>
              <a:gd name="connsiteX1" fmla="*/ 2431915 w 2867936"/>
              <a:gd name="connsiteY1" fmla="*/ 0 h 6858000"/>
              <a:gd name="connsiteX2" fmla="*/ 2431915 w 2867936"/>
              <a:gd name="connsiteY2" fmla="*/ 6858000 h 6858000"/>
              <a:gd name="connsiteX3" fmla="*/ 0 w 2867936"/>
              <a:gd name="connsiteY3" fmla="*/ 6858000 h 6858000"/>
              <a:gd name="connsiteX4" fmla="*/ 0 w 2867936"/>
              <a:gd name="connsiteY4" fmla="*/ 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7936" h="6858000">
                <a:moveTo>
                  <a:pt x="0" y="0"/>
                </a:moveTo>
                <a:lnTo>
                  <a:pt x="2431915" y="0"/>
                </a:lnTo>
                <a:cubicBezTo>
                  <a:pt x="894945" y="3550596"/>
                  <a:pt x="3949429" y="4221804"/>
                  <a:pt x="2431915" y="6858000"/>
                </a:cubicBez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>
            <a:extLst>
              <a:ext uri="{FF2B5EF4-FFF2-40B4-BE49-F238E27FC236}">
                <a16:creationId xmlns:a16="http://schemas.microsoft.com/office/drawing/2014/main" xmlns="" id="{B6C05613-495A-4D6B-81C2-CA71F428C678}"/>
              </a:ext>
            </a:extLst>
          </p:cNvPr>
          <p:cNvGrpSpPr/>
          <p:nvPr/>
        </p:nvGrpSpPr>
        <p:grpSpPr>
          <a:xfrm>
            <a:off x="741668" y="1168801"/>
            <a:ext cx="1353132" cy="4438582"/>
            <a:chOff x="608201" y="1690688"/>
            <a:chExt cx="1353132" cy="4438582"/>
          </a:xfrm>
        </p:grpSpPr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xmlns="" id="{F54ED1ED-0000-4480-85E0-A4A87D84E880}"/>
                </a:ext>
              </a:extLst>
            </p:cNvPr>
            <p:cNvGrpSpPr/>
            <p:nvPr/>
          </p:nvGrpSpPr>
          <p:grpSpPr>
            <a:xfrm>
              <a:off x="608201" y="1690688"/>
              <a:ext cx="1353132" cy="800100"/>
              <a:chOff x="838200" y="2786677"/>
              <a:chExt cx="1353132" cy="800100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xmlns="" id="{041758D4-7E6F-4786-A6B1-DA7AFEC78687}"/>
                  </a:ext>
                </a:extLst>
              </p:cNvPr>
              <p:cNvSpPr/>
              <p:nvPr/>
            </p:nvSpPr>
            <p:spPr>
              <a:xfrm>
                <a:off x="838200" y="2786677"/>
                <a:ext cx="800100" cy="800100"/>
              </a:xfrm>
              <a:prstGeom prst="rect">
                <a:avLst/>
              </a:prstGeom>
              <a:noFill/>
              <a:ln w="5715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文本框 20">
                <a:extLst>
                  <a:ext uri="{FF2B5EF4-FFF2-40B4-BE49-F238E27FC236}">
                    <a16:creationId xmlns:a16="http://schemas.microsoft.com/office/drawing/2014/main" xmlns="" id="{8309C4B3-8788-423B-8487-69E96AF8C312}"/>
                  </a:ext>
                </a:extLst>
              </p:cNvPr>
              <p:cNvSpPr txBox="1"/>
              <p:nvPr/>
            </p:nvSpPr>
            <p:spPr>
              <a:xfrm>
                <a:off x="974395" y="2817336"/>
                <a:ext cx="527709" cy="76944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4400" dirty="0">
                    <a:solidFill>
                      <a:schemeClr val="bg1"/>
                    </a:solidFill>
                    <a:latin typeface="思源黑体 CN Bold" panose="020B0800000000000000" pitchFamily="34" charset="-122"/>
                    <a:ea typeface="思源黑体 CN Bold" panose="020B0800000000000000" pitchFamily="34" charset="-122"/>
                  </a:rPr>
                  <a:t>5</a:t>
                </a:r>
                <a:endParaRPr lang="zh-CN" altLang="en-US" sz="4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xmlns="" id="{D52F1C76-60B2-4239-B9F7-9A2733BB9203}"/>
                  </a:ext>
                </a:extLst>
              </p:cNvPr>
              <p:cNvSpPr txBox="1"/>
              <p:nvPr/>
            </p:nvSpPr>
            <p:spPr>
              <a:xfrm>
                <a:off x="1774496" y="2848113"/>
                <a:ext cx="41683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endParaRPr lang="zh-CN" altLang="en-US" sz="40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endParaRPr>
              </a:p>
            </p:txBody>
          </p:sp>
        </p:grp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xmlns="" id="{9805E29F-1B25-4200-AC26-641B083B92A2}"/>
                </a:ext>
              </a:extLst>
            </p:cNvPr>
            <p:cNvSpPr txBox="1"/>
            <p:nvPr/>
          </p:nvSpPr>
          <p:spPr>
            <a:xfrm>
              <a:off x="608201" y="2725261"/>
              <a:ext cx="800219" cy="3404009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en-US" altLang="zh-CN" sz="40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YOUT TITLE</a:t>
              </a:r>
              <a:endParaRPr lang="zh-CN" altLang="en-US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xmlns="" id="{0A253665-9F78-4C00-9A30-085EFEB76085}"/>
              </a:ext>
            </a:extLst>
          </p:cNvPr>
          <p:cNvGrpSpPr/>
          <p:nvPr/>
        </p:nvGrpSpPr>
        <p:grpSpPr>
          <a:xfrm>
            <a:off x="6737548" y="1230237"/>
            <a:ext cx="803943" cy="803943"/>
            <a:chOff x="6737548" y="1230237"/>
            <a:chExt cx="803943" cy="803943"/>
          </a:xfrm>
        </p:grpSpPr>
        <p:sp>
          <p:nvSpPr>
            <p:cNvPr id="4" name="椭圆 3">
              <a:extLst>
                <a:ext uri="{FF2B5EF4-FFF2-40B4-BE49-F238E27FC236}">
                  <a16:creationId xmlns:a16="http://schemas.microsoft.com/office/drawing/2014/main" xmlns="" id="{685F07BF-BA97-405C-A21C-4FE1466DA555}"/>
                </a:ext>
              </a:extLst>
            </p:cNvPr>
            <p:cNvSpPr/>
            <p:nvPr/>
          </p:nvSpPr>
          <p:spPr>
            <a:xfrm>
              <a:off x="6737548" y="1230237"/>
              <a:ext cx="803943" cy="803943"/>
            </a:xfrm>
            <a:prstGeom prst="ellipse">
              <a:avLst/>
            </a:prstGeom>
            <a:solidFill>
              <a:srgbClr val="63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2">
              <a:extLst>
                <a:ext uri="{FF2B5EF4-FFF2-40B4-BE49-F238E27FC236}">
                  <a16:creationId xmlns:a16="http://schemas.microsoft.com/office/drawing/2014/main" xmlns="" id="{3954FADB-8139-442E-B62A-C6D6DC333B8C}"/>
                </a:ext>
              </a:extLst>
            </p:cNvPr>
            <p:cNvSpPr/>
            <p:nvPr/>
          </p:nvSpPr>
          <p:spPr>
            <a:xfrm>
              <a:off x="6785577" y="1276185"/>
              <a:ext cx="707886" cy="706813"/>
            </a:xfrm>
            <a:custGeom>
              <a:avLst/>
              <a:gdLst>
                <a:gd name="connsiteX0" fmla="*/ 381101 w 605451"/>
                <a:gd name="connsiteY0" fmla="*/ 231737 h 604534"/>
                <a:gd name="connsiteX1" fmla="*/ 391795 w 605451"/>
                <a:gd name="connsiteY1" fmla="*/ 236182 h 604534"/>
                <a:gd name="connsiteX2" fmla="*/ 391795 w 605451"/>
                <a:gd name="connsiteY2" fmla="*/ 257442 h 604534"/>
                <a:gd name="connsiteX3" fmla="*/ 280620 w 605451"/>
                <a:gd name="connsiteY3" fmla="*/ 368447 h 604534"/>
                <a:gd name="connsiteX4" fmla="*/ 269880 w 605451"/>
                <a:gd name="connsiteY4" fmla="*/ 372868 h 604534"/>
                <a:gd name="connsiteX5" fmla="*/ 259233 w 605451"/>
                <a:gd name="connsiteY5" fmla="*/ 368447 h 604534"/>
                <a:gd name="connsiteX6" fmla="*/ 213539 w 605451"/>
                <a:gd name="connsiteY6" fmla="*/ 323104 h 604534"/>
                <a:gd name="connsiteX7" fmla="*/ 213539 w 605451"/>
                <a:gd name="connsiteY7" fmla="*/ 301750 h 604534"/>
                <a:gd name="connsiteX8" fmla="*/ 234832 w 605451"/>
                <a:gd name="connsiteY8" fmla="*/ 301750 h 604534"/>
                <a:gd name="connsiteX9" fmla="*/ 269786 w 605451"/>
                <a:gd name="connsiteY9" fmla="*/ 336650 h 604534"/>
                <a:gd name="connsiteX10" fmla="*/ 370408 w 605451"/>
                <a:gd name="connsiteY10" fmla="*/ 236182 h 604534"/>
                <a:gd name="connsiteX11" fmla="*/ 381101 w 605451"/>
                <a:gd name="connsiteY11" fmla="*/ 231737 h 604534"/>
                <a:gd name="connsiteX12" fmla="*/ 23451 w 605451"/>
                <a:gd name="connsiteY12" fmla="*/ 231363 h 604534"/>
                <a:gd name="connsiteX13" fmla="*/ 35306 w 605451"/>
                <a:gd name="connsiteY13" fmla="*/ 249078 h 604534"/>
                <a:gd name="connsiteX14" fmla="*/ 20440 w 605451"/>
                <a:gd name="connsiteY14" fmla="*/ 261233 h 604534"/>
                <a:gd name="connsiteX15" fmla="*/ 17618 w 605451"/>
                <a:gd name="connsiteY15" fmla="*/ 261045 h 604534"/>
                <a:gd name="connsiteX16" fmla="*/ 5763 w 605451"/>
                <a:gd name="connsiteY16" fmla="*/ 243141 h 604534"/>
                <a:gd name="connsiteX17" fmla="*/ 23451 w 605451"/>
                <a:gd name="connsiteY17" fmla="*/ 231363 h 604534"/>
                <a:gd name="connsiteX18" fmla="*/ 31221 w 605451"/>
                <a:gd name="connsiteY18" fmla="*/ 178329 h 604534"/>
                <a:gd name="connsiteX19" fmla="*/ 42684 w 605451"/>
                <a:gd name="connsiteY19" fmla="*/ 178364 h 604534"/>
                <a:gd name="connsiteX20" fmla="*/ 50875 w 605451"/>
                <a:gd name="connsiteY20" fmla="*/ 198013 h 604534"/>
                <a:gd name="connsiteX21" fmla="*/ 36941 w 605451"/>
                <a:gd name="connsiteY21" fmla="*/ 207321 h 604534"/>
                <a:gd name="connsiteX22" fmla="*/ 31197 w 605451"/>
                <a:gd name="connsiteY22" fmla="*/ 206193 h 604534"/>
                <a:gd name="connsiteX23" fmla="*/ 23006 w 605451"/>
                <a:gd name="connsiteY23" fmla="*/ 186543 h 604534"/>
                <a:gd name="connsiteX24" fmla="*/ 31221 w 605451"/>
                <a:gd name="connsiteY24" fmla="*/ 178329 h 604534"/>
                <a:gd name="connsiteX25" fmla="*/ 60660 w 605451"/>
                <a:gd name="connsiteY25" fmla="*/ 127978 h 604534"/>
                <a:gd name="connsiteX26" fmla="*/ 71970 w 605451"/>
                <a:gd name="connsiteY26" fmla="*/ 130210 h 604534"/>
                <a:gd name="connsiteX27" fmla="*/ 76113 w 605451"/>
                <a:gd name="connsiteY27" fmla="*/ 150973 h 604534"/>
                <a:gd name="connsiteX28" fmla="*/ 63591 w 605451"/>
                <a:gd name="connsiteY28" fmla="*/ 157643 h 604534"/>
                <a:gd name="connsiteX29" fmla="*/ 55117 w 605451"/>
                <a:gd name="connsiteY29" fmla="*/ 155106 h 604534"/>
                <a:gd name="connsiteX30" fmla="*/ 50975 w 605451"/>
                <a:gd name="connsiteY30" fmla="*/ 134343 h 604534"/>
                <a:gd name="connsiteX31" fmla="*/ 60660 w 605451"/>
                <a:gd name="connsiteY31" fmla="*/ 127978 h 604534"/>
                <a:gd name="connsiteX32" fmla="*/ 99309 w 605451"/>
                <a:gd name="connsiteY32" fmla="*/ 84161 h 604534"/>
                <a:gd name="connsiteX33" fmla="*/ 110003 w 605451"/>
                <a:gd name="connsiteY33" fmla="*/ 88536 h 604534"/>
                <a:gd name="connsiteX34" fmla="*/ 110003 w 605451"/>
                <a:gd name="connsiteY34" fmla="*/ 109894 h 604534"/>
                <a:gd name="connsiteX35" fmla="*/ 99356 w 605451"/>
                <a:gd name="connsiteY35" fmla="*/ 114316 h 604534"/>
                <a:gd name="connsiteX36" fmla="*/ 88615 w 605451"/>
                <a:gd name="connsiteY36" fmla="*/ 109894 h 604534"/>
                <a:gd name="connsiteX37" fmla="*/ 88615 w 605451"/>
                <a:gd name="connsiteY37" fmla="*/ 88536 h 604534"/>
                <a:gd name="connsiteX38" fmla="*/ 99309 w 605451"/>
                <a:gd name="connsiteY38" fmla="*/ 84161 h 604534"/>
                <a:gd name="connsiteX39" fmla="*/ 145885 w 605451"/>
                <a:gd name="connsiteY39" fmla="*/ 48665 h 604534"/>
                <a:gd name="connsiteX40" fmla="*/ 155500 w 605451"/>
                <a:gd name="connsiteY40" fmla="*/ 55035 h 604534"/>
                <a:gd name="connsiteX41" fmla="*/ 151357 w 605451"/>
                <a:gd name="connsiteY41" fmla="*/ 76001 h 604534"/>
                <a:gd name="connsiteX42" fmla="*/ 142884 w 605451"/>
                <a:gd name="connsiteY42" fmla="*/ 78539 h 604534"/>
                <a:gd name="connsiteX43" fmla="*/ 130362 w 605451"/>
                <a:gd name="connsiteY43" fmla="*/ 71770 h 604534"/>
                <a:gd name="connsiteX44" fmla="*/ 134504 w 605451"/>
                <a:gd name="connsiteY44" fmla="*/ 50898 h 604534"/>
                <a:gd name="connsiteX45" fmla="*/ 145885 w 605451"/>
                <a:gd name="connsiteY45" fmla="*/ 48665 h 604534"/>
                <a:gd name="connsiteX46" fmla="*/ 186794 w 605451"/>
                <a:gd name="connsiteY46" fmla="*/ 22936 h 604534"/>
                <a:gd name="connsiteX47" fmla="*/ 206472 w 605451"/>
                <a:gd name="connsiteY47" fmla="*/ 31128 h 604534"/>
                <a:gd name="connsiteX48" fmla="*/ 198281 w 605451"/>
                <a:gd name="connsiteY48" fmla="*/ 50806 h 604534"/>
                <a:gd name="connsiteX49" fmla="*/ 192538 w 605451"/>
                <a:gd name="connsiteY49" fmla="*/ 51936 h 604534"/>
                <a:gd name="connsiteX50" fmla="*/ 178603 w 605451"/>
                <a:gd name="connsiteY50" fmla="*/ 42615 h 604534"/>
                <a:gd name="connsiteX51" fmla="*/ 186794 w 605451"/>
                <a:gd name="connsiteY51" fmla="*/ 22936 h 604534"/>
                <a:gd name="connsiteX52" fmla="*/ 243428 w 605451"/>
                <a:gd name="connsiteY52" fmla="*/ 5926 h 604534"/>
                <a:gd name="connsiteX53" fmla="*/ 261116 w 605451"/>
                <a:gd name="connsiteY53" fmla="*/ 17679 h 604534"/>
                <a:gd name="connsiteX54" fmla="*/ 249355 w 605451"/>
                <a:gd name="connsiteY54" fmla="*/ 35354 h 604534"/>
                <a:gd name="connsiteX55" fmla="*/ 246438 w 605451"/>
                <a:gd name="connsiteY55" fmla="*/ 35636 h 604534"/>
                <a:gd name="connsiteX56" fmla="*/ 231667 w 605451"/>
                <a:gd name="connsiteY56" fmla="*/ 23602 h 604534"/>
                <a:gd name="connsiteX57" fmla="*/ 243428 w 605451"/>
                <a:gd name="connsiteY57" fmla="*/ 5926 h 604534"/>
                <a:gd name="connsiteX58" fmla="*/ 302679 w 605451"/>
                <a:gd name="connsiteY58" fmla="*/ 0 h 604534"/>
                <a:gd name="connsiteX59" fmla="*/ 516711 w 605451"/>
                <a:gd name="connsiteY59" fmla="*/ 88512 h 604534"/>
                <a:gd name="connsiteX60" fmla="*/ 605451 w 605451"/>
                <a:gd name="connsiteY60" fmla="*/ 302220 h 604534"/>
                <a:gd name="connsiteX61" fmla="*/ 516711 w 605451"/>
                <a:gd name="connsiteY61" fmla="*/ 515928 h 604534"/>
                <a:gd name="connsiteX62" fmla="*/ 302679 w 605451"/>
                <a:gd name="connsiteY62" fmla="*/ 604534 h 604534"/>
                <a:gd name="connsiteX63" fmla="*/ 88646 w 605451"/>
                <a:gd name="connsiteY63" fmla="*/ 515928 h 604534"/>
                <a:gd name="connsiteX64" fmla="*/ 0 w 605451"/>
                <a:gd name="connsiteY64" fmla="*/ 302220 h 604534"/>
                <a:gd name="connsiteX65" fmla="*/ 15073 w 605451"/>
                <a:gd name="connsiteY65" fmla="*/ 287170 h 604534"/>
                <a:gd name="connsiteX66" fmla="*/ 30146 w 605451"/>
                <a:gd name="connsiteY66" fmla="*/ 302220 h 604534"/>
                <a:gd name="connsiteX67" fmla="*/ 302679 w 605451"/>
                <a:gd name="connsiteY67" fmla="*/ 574434 h 604534"/>
                <a:gd name="connsiteX68" fmla="*/ 575306 w 605451"/>
                <a:gd name="connsiteY68" fmla="*/ 302220 h 604534"/>
                <a:gd name="connsiteX69" fmla="*/ 302679 w 605451"/>
                <a:gd name="connsiteY69" fmla="*/ 30100 h 604534"/>
                <a:gd name="connsiteX70" fmla="*/ 287606 w 605451"/>
                <a:gd name="connsiteY70" fmla="*/ 15050 h 604534"/>
                <a:gd name="connsiteX71" fmla="*/ 302679 w 605451"/>
                <a:gd name="connsiteY71" fmla="*/ 0 h 604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605451" h="604534">
                  <a:moveTo>
                    <a:pt x="381101" y="231737"/>
                  </a:moveTo>
                  <a:cubicBezTo>
                    <a:pt x="384964" y="231737"/>
                    <a:pt x="388827" y="233219"/>
                    <a:pt x="391795" y="236182"/>
                  </a:cubicBezTo>
                  <a:cubicBezTo>
                    <a:pt x="397636" y="242014"/>
                    <a:pt x="397636" y="251609"/>
                    <a:pt x="391795" y="257442"/>
                  </a:cubicBezTo>
                  <a:lnTo>
                    <a:pt x="280620" y="368447"/>
                  </a:lnTo>
                  <a:cubicBezTo>
                    <a:pt x="277605" y="371363"/>
                    <a:pt x="273837" y="372868"/>
                    <a:pt x="269880" y="372868"/>
                  </a:cubicBezTo>
                  <a:cubicBezTo>
                    <a:pt x="266017" y="372868"/>
                    <a:pt x="262154" y="371363"/>
                    <a:pt x="259233" y="368447"/>
                  </a:cubicBezTo>
                  <a:lnTo>
                    <a:pt x="213539" y="323104"/>
                  </a:lnTo>
                  <a:cubicBezTo>
                    <a:pt x="207603" y="317177"/>
                    <a:pt x="207603" y="307676"/>
                    <a:pt x="213539" y="301750"/>
                  </a:cubicBezTo>
                  <a:cubicBezTo>
                    <a:pt x="219380" y="295823"/>
                    <a:pt x="228990" y="295823"/>
                    <a:pt x="234832" y="301750"/>
                  </a:cubicBezTo>
                  <a:lnTo>
                    <a:pt x="269786" y="336650"/>
                  </a:lnTo>
                  <a:lnTo>
                    <a:pt x="370408" y="236182"/>
                  </a:lnTo>
                  <a:cubicBezTo>
                    <a:pt x="373376" y="233219"/>
                    <a:pt x="377239" y="231737"/>
                    <a:pt x="381101" y="231737"/>
                  </a:cubicBezTo>
                  <a:close/>
                  <a:moveTo>
                    <a:pt x="23451" y="231363"/>
                  </a:moveTo>
                  <a:cubicBezTo>
                    <a:pt x="31636" y="232965"/>
                    <a:pt x="36905" y="240880"/>
                    <a:pt x="35306" y="249078"/>
                  </a:cubicBezTo>
                  <a:cubicBezTo>
                    <a:pt x="33800" y="256239"/>
                    <a:pt x="27497" y="261233"/>
                    <a:pt x="20440" y="261233"/>
                  </a:cubicBezTo>
                  <a:cubicBezTo>
                    <a:pt x="19593" y="261233"/>
                    <a:pt x="18558" y="261139"/>
                    <a:pt x="17618" y="261045"/>
                  </a:cubicBezTo>
                  <a:cubicBezTo>
                    <a:pt x="9432" y="259348"/>
                    <a:pt x="4163" y="251433"/>
                    <a:pt x="5763" y="243141"/>
                  </a:cubicBezTo>
                  <a:cubicBezTo>
                    <a:pt x="7456" y="235038"/>
                    <a:pt x="15360" y="229761"/>
                    <a:pt x="23451" y="231363"/>
                  </a:cubicBezTo>
                  <a:close/>
                  <a:moveTo>
                    <a:pt x="31221" y="178329"/>
                  </a:moveTo>
                  <a:cubicBezTo>
                    <a:pt x="34775" y="176836"/>
                    <a:pt x="38871" y="176719"/>
                    <a:pt x="42684" y="178364"/>
                  </a:cubicBezTo>
                  <a:cubicBezTo>
                    <a:pt x="50404" y="181654"/>
                    <a:pt x="53982" y="190398"/>
                    <a:pt x="50875" y="198013"/>
                  </a:cubicBezTo>
                  <a:cubicBezTo>
                    <a:pt x="48521" y="203842"/>
                    <a:pt x="42872" y="207321"/>
                    <a:pt x="36941" y="207321"/>
                  </a:cubicBezTo>
                  <a:cubicBezTo>
                    <a:pt x="35058" y="207321"/>
                    <a:pt x="33081" y="206945"/>
                    <a:pt x="31197" y="206193"/>
                  </a:cubicBezTo>
                  <a:cubicBezTo>
                    <a:pt x="23477" y="203090"/>
                    <a:pt x="19899" y="194253"/>
                    <a:pt x="23006" y="186543"/>
                  </a:cubicBezTo>
                  <a:cubicBezTo>
                    <a:pt x="24654" y="182689"/>
                    <a:pt x="27667" y="179821"/>
                    <a:pt x="31221" y="178329"/>
                  </a:cubicBezTo>
                  <a:close/>
                  <a:moveTo>
                    <a:pt x="60660" y="127978"/>
                  </a:moveTo>
                  <a:cubicBezTo>
                    <a:pt x="64462" y="127227"/>
                    <a:pt x="68534" y="127908"/>
                    <a:pt x="71970" y="130210"/>
                  </a:cubicBezTo>
                  <a:cubicBezTo>
                    <a:pt x="78843" y="134719"/>
                    <a:pt x="80726" y="144114"/>
                    <a:pt x="76113" y="150973"/>
                  </a:cubicBezTo>
                  <a:cubicBezTo>
                    <a:pt x="73194" y="155294"/>
                    <a:pt x="68487" y="157643"/>
                    <a:pt x="63591" y="157643"/>
                  </a:cubicBezTo>
                  <a:cubicBezTo>
                    <a:pt x="60672" y="157643"/>
                    <a:pt x="57659" y="156891"/>
                    <a:pt x="55117" y="155106"/>
                  </a:cubicBezTo>
                  <a:cubicBezTo>
                    <a:pt x="48244" y="150503"/>
                    <a:pt x="46361" y="141202"/>
                    <a:pt x="50975" y="134343"/>
                  </a:cubicBezTo>
                  <a:cubicBezTo>
                    <a:pt x="53329" y="130914"/>
                    <a:pt x="56859" y="128730"/>
                    <a:pt x="60660" y="127978"/>
                  </a:cubicBezTo>
                  <a:close/>
                  <a:moveTo>
                    <a:pt x="99309" y="84161"/>
                  </a:moveTo>
                  <a:cubicBezTo>
                    <a:pt x="103172" y="84161"/>
                    <a:pt x="107035" y="85620"/>
                    <a:pt x="110003" y="88536"/>
                  </a:cubicBezTo>
                  <a:cubicBezTo>
                    <a:pt x="115939" y="94464"/>
                    <a:pt x="115939" y="103967"/>
                    <a:pt x="110003" y="109894"/>
                  </a:cubicBezTo>
                  <a:cubicBezTo>
                    <a:pt x="107082" y="112811"/>
                    <a:pt x="103219" y="114316"/>
                    <a:pt x="99356" y="114316"/>
                  </a:cubicBezTo>
                  <a:cubicBezTo>
                    <a:pt x="95399" y="114316"/>
                    <a:pt x="91536" y="112811"/>
                    <a:pt x="88615" y="109894"/>
                  </a:cubicBezTo>
                  <a:cubicBezTo>
                    <a:pt x="82773" y="103967"/>
                    <a:pt x="82773" y="94464"/>
                    <a:pt x="88615" y="88536"/>
                  </a:cubicBezTo>
                  <a:cubicBezTo>
                    <a:pt x="91583" y="85620"/>
                    <a:pt x="95446" y="84161"/>
                    <a:pt x="99309" y="84161"/>
                  </a:cubicBezTo>
                  <a:close/>
                  <a:moveTo>
                    <a:pt x="145885" y="48665"/>
                  </a:moveTo>
                  <a:cubicBezTo>
                    <a:pt x="149663" y="49417"/>
                    <a:pt x="153146" y="51603"/>
                    <a:pt x="155500" y="55035"/>
                  </a:cubicBezTo>
                  <a:cubicBezTo>
                    <a:pt x="160113" y="61992"/>
                    <a:pt x="158230" y="71394"/>
                    <a:pt x="151357" y="76001"/>
                  </a:cubicBezTo>
                  <a:cubicBezTo>
                    <a:pt x="148721" y="77599"/>
                    <a:pt x="145802" y="78539"/>
                    <a:pt x="142884" y="78539"/>
                  </a:cubicBezTo>
                  <a:cubicBezTo>
                    <a:pt x="137988" y="78539"/>
                    <a:pt x="133280" y="76095"/>
                    <a:pt x="130362" y="71770"/>
                  </a:cubicBezTo>
                  <a:cubicBezTo>
                    <a:pt x="125748" y="64812"/>
                    <a:pt x="127631" y="55599"/>
                    <a:pt x="134504" y="50898"/>
                  </a:cubicBezTo>
                  <a:cubicBezTo>
                    <a:pt x="138035" y="48595"/>
                    <a:pt x="142107" y="47913"/>
                    <a:pt x="145885" y="48665"/>
                  </a:cubicBezTo>
                  <a:close/>
                  <a:moveTo>
                    <a:pt x="186794" y="22936"/>
                  </a:moveTo>
                  <a:cubicBezTo>
                    <a:pt x="194421" y="19829"/>
                    <a:pt x="203365" y="23407"/>
                    <a:pt x="206472" y="31128"/>
                  </a:cubicBezTo>
                  <a:cubicBezTo>
                    <a:pt x="209579" y="38754"/>
                    <a:pt x="206001" y="47699"/>
                    <a:pt x="198281" y="50806"/>
                  </a:cubicBezTo>
                  <a:cubicBezTo>
                    <a:pt x="196398" y="51559"/>
                    <a:pt x="194421" y="51936"/>
                    <a:pt x="192538" y="51936"/>
                  </a:cubicBezTo>
                  <a:cubicBezTo>
                    <a:pt x="186606" y="51936"/>
                    <a:pt x="180957" y="48452"/>
                    <a:pt x="178603" y="42615"/>
                  </a:cubicBezTo>
                  <a:cubicBezTo>
                    <a:pt x="175496" y="34988"/>
                    <a:pt x="179074" y="26043"/>
                    <a:pt x="186794" y="22936"/>
                  </a:cubicBezTo>
                  <a:close/>
                  <a:moveTo>
                    <a:pt x="243428" y="5926"/>
                  </a:moveTo>
                  <a:cubicBezTo>
                    <a:pt x="251613" y="4234"/>
                    <a:pt x="259516" y="9499"/>
                    <a:pt x="261116" y="17679"/>
                  </a:cubicBezTo>
                  <a:cubicBezTo>
                    <a:pt x="262715" y="25858"/>
                    <a:pt x="257446" y="33756"/>
                    <a:pt x="249355" y="35354"/>
                  </a:cubicBezTo>
                  <a:cubicBezTo>
                    <a:pt x="248320" y="35448"/>
                    <a:pt x="247473" y="35636"/>
                    <a:pt x="246438" y="35636"/>
                  </a:cubicBezTo>
                  <a:cubicBezTo>
                    <a:pt x="239382" y="35636"/>
                    <a:pt x="233172" y="30559"/>
                    <a:pt x="231667" y="23602"/>
                  </a:cubicBezTo>
                  <a:cubicBezTo>
                    <a:pt x="229973" y="15422"/>
                    <a:pt x="235242" y="7525"/>
                    <a:pt x="243428" y="5926"/>
                  </a:cubicBezTo>
                  <a:close/>
                  <a:moveTo>
                    <a:pt x="302679" y="0"/>
                  </a:moveTo>
                  <a:cubicBezTo>
                    <a:pt x="383600" y="0"/>
                    <a:pt x="459623" y="31511"/>
                    <a:pt x="516711" y="88512"/>
                  </a:cubicBezTo>
                  <a:cubicBezTo>
                    <a:pt x="573893" y="145607"/>
                    <a:pt x="605451" y="221515"/>
                    <a:pt x="605451" y="302220"/>
                  </a:cubicBezTo>
                  <a:cubicBezTo>
                    <a:pt x="605451" y="383019"/>
                    <a:pt x="573893" y="458927"/>
                    <a:pt x="516711" y="515928"/>
                  </a:cubicBezTo>
                  <a:cubicBezTo>
                    <a:pt x="459623" y="573023"/>
                    <a:pt x="383600" y="604534"/>
                    <a:pt x="302679" y="604534"/>
                  </a:cubicBezTo>
                  <a:cubicBezTo>
                    <a:pt x="221851" y="604534"/>
                    <a:pt x="145828" y="573023"/>
                    <a:pt x="88646" y="515928"/>
                  </a:cubicBezTo>
                  <a:cubicBezTo>
                    <a:pt x="31559" y="458927"/>
                    <a:pt x="0" y="383019"/>
                    <a:pt x="0" y="302220"/>
                  </a:cubicBezTo>
                  <a:cubicBezTo>
                    <a:pt x="0" y="293943"/>
                    <a:pt x="6783" y="287170"/>
                    <a:pt x="15073" y="287170"/>
                  </a:cubicBezTo>
                  <a:cubicBezTo>
                    <a:pt x="23363" y="287170"/>
                    <a:pt x="30146" y="293943"/>
                    <a:pt x="30146" y="302220"/>
                  </a:cubicBezTo>
                  <a:cubicBezTo>
                    <a:pt x="30146" y="452342"/>
                    <a:pt x="152329" y="574434"/>
                    <a:pt x="302679" y="574434"/>
                  </a:cubicBezTo>
                  <a:cubicBezTo>
                    <a:pt x="453029" y="574434"/>
                    <a:pt x="575306" y="452342"/>
                    <a:pt x="575306" y="302220"/>
                  </a:cubicBezTo>
                  <a:cubicBezTo>
                    <a:pt x="575306" y="152098"/>
                    <a:pt x="453029" y="30100"/>
                    <a:pt x="302679" y="30100"/>
                  </a:cubicBezTo>
                  <a:cubicBezTo>
                    <a:pt x="294389" y="30100"/>
                    <a:pt x="287606" y="23327"/>
                    <a:pt x="287606" y="15050"/>
                  </a:cubicBezTo>
                  <a:cubicBezTo>
                    <a:pt x="287606" y="6772"/>
                    <a:pt x="294389" y="0"/>
                    <a:pt x="30267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xmlns="" id="{A4F830DF-DA78-4DC0-AD2D-075A9F458194}"/>
              </a:ext>
            </a:extLst>
          </p:cNvPr>
          <p:cNvGrpSpPr/>
          <p:nvPr/>
        </p:nvGrpSpPr>
        <p:grpSpPr>
          <a:xfrm>
            <a:off x="8546917" y="2564929"/>
            <a:ext cx="803943" cy="803943"/>
            <a:chOff x="8546917" y="2564929"/>
            <a:chExt cx="803943" cy="803943"/>
          </a:xfrm>
        </p:grpSpPr>
        <p:sp>
          <p:nvSpPr>
            <p:cNvPr id="37" name="椭圆 36">
              <a:extLst>
                <a:ext uri="{FF2B5EF4-FFF2-40B4-BE49-F238E27FC236}">
                  <a16:creationId xmlns:a16="http://schemas.microsoft.com/office/drawing/2014/main" xmlns="" id="{0B13BC36-3478-4C85-9EAB-F1B9E7EC968C}"/>
                </a:ext>
              </a:extLst>
            </p:cNvPr>
            <p:cNvSpPr/>
            <p:nvPr/>
          </p:nvSpPr>
          <p:spPr>
            <a:xfrm>
              <a:off x="8546917" y="2564929"/>
              <a:ext cx="803943" cy="803943"/>
            </a:xfrm>
            <a:prstGeom prst="ellipse">
              <a:avLst/>
            </a:prstGeom>
            <a:solidFill>
              <a:srgbClr val="63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15">
              <a:extLst>
                <a:ext uri="{FF2B5EF4-FFF2-40B4-BE49-F238E27FC236}">
                  <a16:creationId xmlns:a16="http://schemas.microsoft.com/office/drawing/2014/main" xmlns="" id="{5ADD1576-EC8C-4005-8CFF-9DF47247FC69}"/>
                </a:ext>
              </a:extLst>
            </p:cNvPr>
            <p:cNvSpPr/>
            <p:nvPr/>
          </p:nvSpPr>
          <p:spPr>
            <a:xfrm>
              <a:off x="8674957" y="2707017"/>
              <a:ext cx="547864" cy="519768"/>
            </a:xfrm>
            <a:custGeom>
              <a:avLst/>
              <a:gdLst>
                <a:gd name="connsiteX0" fmla="*/ 408423 w 606792"/>
                <a:gd name="connsiteY0" fmla="*/ 222069 h 575673"/>
                <a:gd name="connsiteX1" fmla="*/ 455147 w 606792"/>
                <a:gd name="connsiteY1" fmla="*/ 269992 h 575673"/>
                <a:gd name="connsiteX2" fmla="*/ 264516 w 606792"/>
                <a:gd name="connsiteY2" fmla="*/ 454441 h 575673"/>
                <a:gd name="connsiteX3" fmla="*/ 146212 w 606792"/>
                <a:gd name="connsiteY3" fmla="*/ 336338 h 575673"/>
                <a:gd name="connsiteX4" fmla="*/ 186216 w 606792"/>
                <a:gd name="connsiteY4" fmla="*/ 295977 h 575673"/>
                <a:gd name="connsiteX5" fmla="*/ 261849 w 606792"/>
                <a:gd name="connsiteY5" fmla="*/ 371481 h 575673"/>
                <a:gd name="connsiteX6" fmla="*/ 60690 w 606792"/>
                <a:gd name="connsiteY6" fmla="*/ 121206 h 575673"/>
                <a:gd name="connsiteX7" fmla="*/ 60690 w 606792"/>
                <a:gd name="connsiteY7" fmla="*/ 515070 h 575673"/>
                <a:gd name="connsiteX8" fmla="*/ 546102 w 606792"/>
                <a:gd name="connsiteY8" fmla="*/ 515070 h 575673"/>
                <a:gd name="connsiteX9" fmla="*/ 546102 w 606792"/>
                <a:gd name="connsiteY9" fmla="*/ 121206 h 575673"/>
                <a:gd name="connsiteX10" fmla="*/ 515811 w 606792"/>
                <a:gd name="connsiteY10" fmla="*/ 121206 h 575673"/>
                <a:gd name="connsiteX11" fmla="*/ 515811 w 606792"/>
                <a:gd name="connsiteY11" fmla="*/ 151454 h 575673"/>
                <a:gd name="connsiteX12" fmla="*/ 455121 w 606792"/>
                <a:gd name="connsiteY12" fmla="*/ 151454 h 575673"/>
                <a:gd name="connsiteX13" fmla="*/ 455121 w 606792"/>
                <a:gd name="connsiteY13" fmla="*/ 121206 h 575673"/>
                <a:gd name="connsiteX14" fmla="*/ 394431 w 606792"/>
                <a:gd name="connsiteY14" fmla="*/ 121206 h 575673"/>
                <a:gd name="connsiteX15" fmla="*/ 394431 w 606792"/>
                <a:gd name="connsiteY15" fmla="*/ 151454 h 575673"/>
                <a:gd name="connsiteX16" fmla="*/ 333741 w 606792"/>
                <a:gd name="connsiteY16" fmla="*/ 151454 h 575673"/>
                <a:gd name="connsiteX17" fmla="*/ 333741 w 606792"/>
                <a:gd name="connsiteY17" fmla="*/ 121206 h 575673"/>
                <a:gd name="connsiteX18" fmla="*/ 273051 w 606792"/>
                <a:gd name="connsiteY18" fmla="*/ 121206 h 575673"/>
                <a:gd name="connsiteX19" fmla="*/ 273051 w 606792"/>
                <a:gd name="connsiteY19" fmla="*/ 151454 h 575673"/>
                <a:gd name="connsiteX20" fmla="*/ 212361 w 606792"/>
                <a:gd name="connsiteY20" fmla="*/ 151454 h 575673"/>
                <a:gd name="connsiteX21" fmla="*/ 212361 w 606792"/>
                <a:gd name="connsiteY21" fmla="*/ 121206 h 575673"/>
                <a:gd name="connsiteX22" fmla="*/ 151671 w 606792"/>
                <a:gd name="connsiteY22" fmla="*/ 121206 h 575673"/>
                <a:gd name="connsiteX23" fmla="*/ 151671 w 606792"/>
                <a:gd name="connsiteY23" fmla="*/ 151454 h 575673"/>
                <a:gd name="connsiteX24" fmla="*/ 90981 w 606792"/>
                <a:gd name="connsiteY24" fmla="*/ 151454 h 575673"/>
                <a:gd name="connsiteX25" fmla="*/ 90981 w 606792"/>
                <a:gd name="connsiteY25" fmla="*/ 121206 h 575673"/>
                <a:gd name="connsiteX26" fmla="*/ 90981 w 606792"/>
                <a:gd name="connsiteY26" fmla="*/ 0 h 575673"/>
                <a:gd name="connsiteX27" fmla="*/ 151671 w 606792"/>
                <a:gd name="connsiteY27" fmla="*/ 0 h 575673"/>
                <a:gd name="connsiteX28" fmla="*/ 151671 w 606792"/>
                <a:gd name="connsiteY28" fmla="*/ 60603 h 575673"/>
                <a:gd name="connsiteX29" fmla="*/ 212361 w 606792"/>
                <a:gd name="connsiteY29" fmla="*/ 60603 h 575673"/>
                <a:gd name="connsiteX30" fmla="*/ 212361 w 606792"/>
                <a:gd name="connsiteY30" fmla="*/ 0 h 575673"/>
                <a:gd name="connsiteX31" fmla="*/ 273051 w 606792"/>
                <a:gd name="connsiteY31" fmla="*/ 0 h 575673"/>
                <a:gd name="connsiteX32" fmla="*/ 273051 w 606792"/>
                <a:gd name="connsiteY32" fmla="*/ 60603 h 575673"/>
                <a:gd name="connsiteX33" fmla="*/ 333741 w 606792"/>
                <a:gd name="connsiteY33" fmla="*/ 60603 h 575673"/>
                <a:gd name="connsiteX34" fmla="*/ 333741 w 606792"/>
                <a:gd name="connsiteY34" fmla="*/ 0 h 575673"/>
                <a:gd name="connsiteX35" fmla="*/ 394431 w 606792"/>
                <a:gd name="connsiteY35" fmla="*/ 0 h 575673"/>
                <a:gd name="connsiteX36" fmla="*/ 394431 w 606792"/>
                <a:gd name="connsiteY36" fmla="*/ 60603 h 575673"/>
                <a:gd name="connsiteX37" fmla="*/ 455121 w 606792"/>
                <a:gd name="connsiteY37" fmla="*/ 60603 h 575673"/>
                <a:gd name="connsiteX38" fmla="*/ 455121 w 606792"/>
                <a:gd name="connsiteY38" fmla="*/ 0 h 575673"/>
                <a:gd name="connsiteX39" fmla="*/ 515811 w 606792"/>
                <a:gd name="connsiteY39" fmla="*/ 0 h 575673"/>
                <a:gd name="connsiteX40" fmla="*/ 515811 w 606792"/>
                <a:gd name="connsiteY40" fmla="*/ 60603 h 575673"/>
                <a:gd name="connsiteX41" fmla="*/ 606792 w 606792"/>
                <a:gd name="connsiteY41" fmla="*/ 60603 h 575673"/>
                <a:gd name="connsiteX42" fmla="*/ 606792 w 606792"/>
                <a:gd name="connsiteY42" fmla="*/ 575673 h 575673"/>
                <a:gd name="connsiteX43" fmla="*/ 0 w 606792"/>
                <a:gd name="connsiteY43" fmla="*/ 575673 h 575673"/>
                <a:gd name="connsiteX44" fmla="*/ 0 w 606792"/>
                <a:gd name="connsiteY44" fmla="*/ 60603 h 575673"/>
                <a:gd name="connsiteX45" fmla="*/ 90981 w 606792"/>
                <a:gd name="connsiteY45" fmla="*/ 60603 h 5756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</a:cxnLst>
              <a:rect l="l" t="t" r="r" b="b"/>
              <a:pathLst>
                <a:path w="606792" h="575673">
                  <a:moveTo>
                    <a:pt x="408423" y="222069"/>
                  </a:moveTo>
                  <a:lnTo>
                    <a:pt x="455147" y="269992"/>
                  </a:lnTo>
                  <a:lnTo>
                    <a:pt x="264516" y="454441"/>
                  </a:lnTo>
                  <a:lnTo>
                    <a:pt x="146212" y="336338"/>
                  </a:lnTo>
                  <a:lnTo>
                    <a:pt x="186216" y="295977"/>
                  </a:lnTo>
                  <a:lnTo>
                    <a:pt x="261849" y="371481"/>
                  </a:lnTo>
                  <a:close/>
                  <a:moveTo>
                    <a:pt x="60690" y="121206"/>
                  </a:moveTo>
                  <a:lnTo>
                    <a:pt x="60690" y="515070"/>
                  </a:lnTo>
                  <a:lnTo>
                    <a:pt x="546102" y="515070"/>
                  </a:lnTo>
                  <a:lnTo>
                    <a:pt x="546102" y="121206"/>
                  </a:lnTo>
                  <a:lnTo>
                    <a:pt x="515811" y="121206"/>
                  </a:lnTo>
                  <a:lnTo>
                    <a:pt x="515811" y="151454"/>
                  </a:lnTo>
                  <a:lnTo>
                    <a:pt x="455121" y="151454"/>
                  </a:lnTo>
                  <a:lnTo>
                    <a:pt x="455121" y="121206"/>
                  </a:lnTo>
                  <a:lnTo>
                    <a:pt x="394431" y="121206"/>
                  </a:lnTo>
                  <a:lnTo>
                    <a:pt x="394431" y="151454"/>
                  </a:lnTo>
                  <a:lnTo>
                    <a:pt x="333741" y="151454"/>
                  </a:lnTo>
                  <a:lnTo>
                    <a:pt x="333741" y="121206"/>
                  </a:lnTo>
                  <a:lnTo>
                    <a:pt x="273051" y="121206"/>
                  </a:lnTo>
                  <a:lnTo>
                    <a:pt x="273051" y="151454"/>
                  </a:lnTo>
                  <a:lnTo>
                    <a:pt x="212361" y="151454"/>
                  </a:lnTo>
                  <a:lnTo>
                    <a:pt x="212361" y="121206"/>
                  </a:lnTo>
                  <a:lnTo>
                    <a:pt x="151671" y="121206"/>
                  </a:lnTo>
                  <a:lnTo>
                    <a:pt x="151671" y="151454"/>
                  </a:lnTo>
                  <a:lnTo>
                    <a:pt x="90981" y="151454"/>
                  </a:lnTo>
                  <a:lnTo>
                    <a:pt x="90981" y="121206"/>
                  </a:lnTo>
                  <a:close/>
                  <a:moveTo>
                    <a:pt x="90981" y="0"/>
                  </a:moveTo>
                  <a:lnTo>
                    <a:pt x="151671" y="0"/>
                  </a:lnTo>
                  <a:lnTo>
                    <a:pt x="151671" y="60603"/>
                  </a:lnTo>
                  <a:lnTo>
                    <a:pt x="212361" y="60603"/>
                  </a:lnTo>
                  <a:lnTo>
                    <a:pt x="212361" y="0"/>
                  </a:lnTo>
                  <a:lnTo>
                    <a:pt x="273051" y="0"/>
                  </a:lnTo>
                  <a:lnTo>
                    <a:pt x="273051" y="60603"/>
                  </a:lnTo>
                  <a:lnTo>
                    <a:pt x="333741" y="60603"/>
                  </a:lnTo>
                  <a:lnTo>
                    <a:pt x="333741" y="0"/>
                  </a:lnTo>
                  <a:lnTo>
                    <a:pt x="394431" y="0"/>
                  </a:lnTo>
                  <a:lnTo>
                    <a:pt x="394431" y="60603"/>
                  </a:lnTo>
                  <a:lnTo>
                    <a:pt x="455121" y="60603"/>
                  </a:lnTo>
                  <a:lnTo>
                    <a:pt x="455121" y="0"/>
                  </a:lnTo>
                  <a:lnTo>
                    <a:pt x="515811" y="0"/>
                  </a:lnTo>
                  <a:lnTo>
                    <a:pt x="515811" y="60603"/>
                  </a:lnTo>
                  <a:lnTo>
                    <a:pt x="606792" y="60603"/>
                  </a:lnTo>
                  <a:lnTo>
                    <a:pt x="606792" y="575673"/>
                  </a:lnTo>
                  <a:lnTo>
                    <a:pt x="0" y="575673"/>
                  </a:lnTo>
                  <a:lnTo>
                    <a:pt x="0" y="60603"/>
                  </a:lnTo>
                  <a:lnTo>
                    <a:pt x="90981" y="6060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250C27C0-CAE2-4FD6-9677-B43406154250}"/>
              </a:ext>
            </a:extLst>
          </p:cNvPr>
          <p:cNvGrpSpPr/>
          <p:nvPr/>
        </p:nvGrpSpPr>
        <p:grpSpPr>
          <a:xfrm>
            <a:off x="7863399" y="4716010"/>
            <a:ext cx="811557" cy="803943"/>
            <a:chOff x="7863399" y="4716010"/>
            <a:chExt cx="811557" cy="803943"/>
          </a:xfrm>
        </p:grpSpPr>
        <p:sp>
          <p:nvSpPr>
            <p:cNvPr id="38" name="椭圆 37">
              <a:extLst>
                <a:ext uri="{FF2B5EF4-FFF2-40B4-BE49-F238E27FC236}">
                  <a16:creationId xmlns:a16="http://schemas.microsoft.com/office/drawing/2014/main" xmlns="" id="{1ABC388E-EB60-41ED-8CA5-F846EA8239A9}"/>
                </a:ext>
              </a:extLst>
            </p:cNvPr>
            <p:cNvSpPr/>
            <p:nvPr/>
          </p:nvSpPr>
          <p:spPr>
            <a:xfrm>
              <a:off x="7863399" y="4716010"/>
              <a:ext cx="803943" cy="803943"/>
            </a:xfrm>
            <a:prstGeom prst="ellipse">
              <a:avLst/>
            </a:prstGeom>
            <a:solidFill>
              <a:srgbClr val="63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28">
              <a:extLst>
                <a:ext uri="{FF2B5EF4-FFF2-40B4-BE49-F238E27FC236}">
                  <a16:creationId xmlns:a16="http://schemas.microsoft.com/office/drawing/2014/main" xmlns="" id="{4EDEA117-A4D1-437D-BC04-4EE7A4E14FB0}"/>
                </a:ext>
              </a:extLst>
            </p:cNvPr>
            <p:cNvSpPr/>
            <p:nvPr/>
          </p:nvSpPr>
          <p:spPr>
            <a:xfrm>
              <a:off x="7967070" y="4870203"/>
              <a:ext cx="707886" cy="615174"/>
            </a:xfrm>
            <a:custGeom>
              <a:avLst/>
              <a:gdLst>
                <a:gd name="connsiteX0" fmla="*/ 468425 w 609570"/>
                <a:gd name="connsiteY0" fmla="*/ 313388 h 529735"/>
                <a:gd name="connsiteX1" fmla="*/ 397381 w 609570"/>
                <a:gd name="connsiteY1" fmla="*/ 384321 h 529735"/>
                <a:gd name="connsiteX2" fmla="*/ 468425 w 609570"/>
                <a:gd name="connsiteY2" fmla="*/ 455255 h 529735"/>
                <a:gd name="connsiteX3" fmla="*/ 539470 w 609570"/>
                <a:gd name="connsiteY3" fmla="*/ 384321 h 529735"/>
                <a:gd name="connsiteX4" fmla="*/ 468425 w 609570"/>
                <a:gd name="connsiteY4" fmla="*/ 313388 h 529735"/>
                <a:gd name="connsiteX5" fmla="*/ 468425 w 609570"/>
                <a:gd name="connsiteY5" fmla="*/ 285014 h 529735"/>
                <a:gd name="connsiteX6" fmla="*/ 567887 w 609570"/>
                <a:gd name="connsiteY6" fmla="*/ 384321 h 529735"/>
                <a:gd name="connsiteX7" fmla="*/ 556639 w 609570"/>
                <a:gd name="connsiteY7" fmla="*/ 430310 h 529735"/>
                <a:gd name="connsiteX8" fmla="*/ 553915 w 609570"/>
                <a:gd name="connsiteY8" fmla="*/ 435394 h 529735"/>
                <a:gd name="connsiteX9" fmla="*/ 601515 w 609570"/>
                <a:gd name="connsiteY9" fmla="*/ 482683 h 529735"/>
                <a:gd name="connsiteX10" fmla="*/ 609567 w 609570"/>
                <a:gd name="connsiteY10" fmla="*/ 502071 h 529735"/>
                <a:gd name="connsiteX11" fmla="*/ 601633 w 609570"/>
                <a:gd name="connsiteY11" fmla="*/ 521578 h 529735"/>
                <a:gd name="connsiteX12" fmla="*/ 582096 w 609570"/>
                <a:gd name="connsiteY12" fmla="*/ 529735 h 529735"/>
                <a:gd name="connsiteX13" fmla="*/ 562677 w 609570"/>
                <a:gd name="connsiteY13" fmla="*/ 521696 h 529735"/>
                <a:gd name="connsiteX14" fmla="*/ 513657 w 609570"/>
                <a:gd name="connsiteY14" fmla="*/ 472988 h 529735"/>
                <a:gd name="connsiteX15" fmla="*/ 508684 w 609570"/>
                <a:gd name="connsiteY15" fmla="*/ 475116 h 529735"/>
                <a:gd name="connsiteX16" fmla="*/ 468425 w 609570"/>
                <a:gd name="connsiteY16" fmla="*/ 483747 h 529735"/>
                <a:gd name="connsiteX17" fmla="*/ 368845 w 609570"/>
                <a:gd name="connsiteY17" fmla="*/ 384321 h 529735"/>
                <a:gd name="connsiteX18" fmla="*/ 468425 w 609570"/>
                <a:gd name="connsiteY18" fmla="*/ 285014 h 529735"/>
                <a:gd name="connsiteX19" fmla="*/ 214632 w 609570"/>
                <a:gd name="connsiteY19" fmla="*/ 275770 h 529735"/>
                <a:gd name="connsiteX20" fmla="*/ 408821 w 609570"/>
                <a:gd name="connsiteY20" fmla="*/ 275770 h 529735"/>
                <a:gd name="connsiteX21" fmla="*/ 410479 w 609570"/>
                <a:gd name="connsiteY21" fmla="*/ 275888 h 529735"/>
                <a:gd name="connsiteX22" fmla="*/ 361576 w 609570"/>
                <a:gd name="connsiteY22" fmla="*/ 323119 h 529735"/>
                <a:gd name="connsiteX23" fmla="*/ 214632 w 609570"/>
                <a:gd name="connsiteY23" fmla="*/ 323119 h 529735"/>
                <a:gd name="connsiteX24" fmla="*/ 190950 w 609570"/>
                <a:gd name="connsiteY24" fmla="*/ 299445 h 529735"/>
                <a:gd name="connsiteX25" fmla="*/ 214632 w 609570"/>
                <a:gd name="connsiteY25" fmla="*/ 275770 h 529735"/>
                <a:gd name="connsiteX26" fmla="*/ 136157 w 609570"/>
                <a:gd name="connsiteY26" fmla="*/ 270689 h 529735"/>
                <a:gd name="connsiteX27" fmla="*/ 164913 w 609570"/>
                <a:gd name="connsiteY27" fmla="*/ 299445 h 529735"/>
                <a:gd name="connsiteX28" fmla="*/ 136157 w 609570"/>
                <a:gd name="connsiteY28" fmla="*/ 328201 h 529735"/>
                <a:gd name="connsiteX29" fmla="*/ 107401 w 609570"/>
                <a:gd name="connsiteY29" fmla="*/ 299445 h 529735"/>
                <a:gd name="connsiteX30" fmla="*/ 136157 w 609570"/>
                <a:gd name="connsiteY30" fmla="*/ 270689 h 529735"/>
                <a:gd name="connsiteX31" fmla="*/ 214631 w 609570"/>
                <a:gd name="connsiteY31" fmla="*/ 181212 h 529735"/>
                <a:gd name="connsiteX32" fmla="*/ 408814 w 609570"/>
                <a:gd name="connsiteY32" fmla="*/ 181212 h 529735"/>
                <a:gd name="connsiteX33" fmla="*/ 432495 w 609570"/>
                <a:gd name="connsiteY33" fmla="*/ 204851 h 529735"/>
                <a:gd name="connsiteX34" fmla="*/ 408814 w 609570"/>
                <a:gd name="connsiteY34" fmla="*/ 228491 h 529735"/>
                <a:gd name="connsiteX35" fmla="*/ 214631 w 609570"/>
                <a:gd name="connsiteY35" fmla="*/ 228491 h 529735"/>
                <a:gd name="connsiteX36" fmla="*/ 190950 w 609570"/>
                <a:gd name="connsiteY36" fmla="*/ 204851 h 529735"/>
                <a:gd name="connsiteX37" fmla="*/ 214631 w 609570"/>
                <a:gd name="connsiteY37" fmla="*/ 181212 h 529735"/>
                <a:gd name="connsiteX38" fmla="*/ 136157 w 609570"/>
                <a:gd name="connsiteY38" fmla="*/ 176131 h 529735"/>
                <a:gd name="connsiteX39" fmla="*/ 164913 w 609570"/>
                <a:gd name="connsiteY39" fmla="*/ 204851 h 529735"/>
                <a:gd name="connsiteX40" fmla="*/ 136157 w 609570"/>
                <a:gd name="connsiteY40" fmla="*/ 233571 h 529735"/>
                <a:gd name="connsiteX41" fmla="*/ 107401 w 609570"/>
                <a:gd name="connsiteY41" fmla="*/ 204851 h 529735"/>
                <a:gd name="connsiteX42" fmla="*/ 136157 w 609570"/>
                <a:gd name="connsiteY42" fmla="*/ 176131 h 529735"/>
                <a:gd name="connsiteX43" fmla="*/ 15748 w 609570"/>
                <a:gd name="connsiteY43" fmla="*/ 0 h 529735"/>
                <a:gd name="connsiteX44" fmla="*/ 500389 w 609570"/>
                <a:gd name="connsiteY44" fmla="*/ 0 h 529735"/>
                <a:gd name="connsiteX45" fmla="*/ 516256 w 609570"/>
                <a:gd name="connsiteY45" fmla="*/ 15724 h 529735"/>
                <a:gd name="connsiteX46" fmla="*/ 516256 w 609570"/>
                <a:gd name="connsiteY46" fmla="*/ 271089 h 529735"/>
                <a:gd name="connsiteX47" fmla="*/ 484641 w 609570"/>
                <a:gd name="connsiteY47" fmla="*/ 262459 h 529735"/>
                <a:gd name="connsiteX48" fmla="*/ 484641 w 609570"/>
                <a:gd name="connsiteY48" fmla="*/ 121416 h 529735"/>
                <a:gd name="connsiteX49" fmla="*/ 31615 w 609570"/>
                <a:gd name="connsiteY49" fmla="*/ 121416 h 529735"/>
                <a:gd name="connsiteX50" fmla="*/ 31615 w 609570"/>
                <a:gd name="connsiteY50" fmla="*/ 393215 h 529735"/>
                <a:gd name="connsiteX51" fmla="*/ 345513 w 609570"/>
                <a:gd name="connsiteY51" fmla="*/ 393215 h 529735"/>
                <a:gd name="connsiteX52" fmla="*/ 352025 w 609570"/>
                <a:gd name="connsiteY52" fmla="*/ 424663 h 529735"/>
                <a:gd name="connsiteX53" fmla="*/ 15748 w 609570"/>
                <a:gd name="connsiteY53" fmla="*/ 424663 h 529735"/>
                <a:gd name="connsiteX54" fmla="*/ 0 w 609570"/>
                <a:gd name="connsiteY54" fmla="*/ 408939 h 529735"/>
                <a:gd name="connsiteX55" fmla="*/ 0 w 609570"/>
                <a:gd name="connsiteY55" fmla="*/ 15724 h 529735"/>
                <a:gd name="connsiteX56" fmla="*/ 15748 w 609570"/>
                <a:gd name="connsiteY56" fmla="*/ 0 h 529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</a:cxnLst>
              <a:rect l="l" t="t" r="r" b="b"/>
              <a:pathLst>
                <a:path w="609570" h="529735">
                  <a:moveTo>
                    <a:pt x="468425" y="313388"/>
                  </a:moveTo>
                  <a:cubicBezTo>
                    <a:pt x="429233" y="313388"/>
                    <a:pt x="397381" y="345190"/>
                    <a:pt x="397381" y="384321"/>
                  </a:cubicBezTo>
                  <a:cubicBezTo>
                    <a:pt x="397381" y="423453"/>
                    <a:pt x="429233" y="455255"/>
                    <a:pt x="468425" y="455255"/>
                  </a:cubicBezTo>
                  <a:cubicBezTo>
                    <a:pt x="507618" y="455255"/>
                    <a:pt x="539470" y="423453"/>
                    <a:pt x="539470" y="384321"/>
                  </a:cubicBezTo>
                  <a:cubicBezTo>
                    <a:pt x="539470" y="345308"/>
                    <a:pt x="507618" y="313388"/>
                    <a:pt x="468425" y="313388"/>
                  </a:cubicBezTo>
                  <a:close/>
                  <a:moveTo>
                    <a:pt x="468425" y="285014"/>
                  </a:moveTo>
                  <a:cubicBezTo>
                    <a:pt x="523248" y="285014"/>
                    <a:pt x="567887" y="329584"/>
                    <a:pt x="567887" y="384321"/>
                  </a:cubicBezTo>
                  <a:cubicBezTo>
                    <a:pt x="567887" y="400518"/>
                    <a:pt x="564098" y="416005"/>
                    <a:pt x="556639" y="430310"/>
                  </a:cubicBezTo>
                  <a:lnTo>
                    <a:pt x="553915" y="435394"/>
                  </a:lnTo>
                  <a:lnTo>
                    <a:pt x="601515" y="482683"/>
                  </a:lnTo>
                  <a:cubicBezTo>
                    <a:pt x="606725" y="487884"/>
                    <a:pt x="609567" y="494741"/>
                    <a:pt x="609567" y="502071"/>
                  </a:cubicBezTo>
                  <a:cubicBezTo>
                    <a:pt x="609685" y="509519"/>
                    <a:pt x="606843" y="516376"/>
                    <a:pt x="601633" y="521578"/>
                  </a:cubicBezTo>
                  <a:cubicBezTo>
                    <a:pt x="596423" y="526780"/>
                    <a:pt x="589437" y="529735"/>
                    <a:pt x="582096" y="529735"/>
                  </a:cubicBezTo>
                  <a:cubicBezTo>
                    <a:pt x="574755" y="529735"/>
                    <a:pt x="567887" y="526898"/>
                    <a:pt x="562677" y="521696"/>
                  </a:cubicBezTo>
                  <a:lnTo>
                    <a:pt x="513657" y="472988"/>
                  </a:lnTo>
                  <a:lnTo>
                    <a:pt x="508684" y="475116"/>
                  </a:lnTo>
                  <a:cubicBezTo>
                    <a:pt x="495896" y="480791"/>
                    <a:pt x="482397" y="483747"/>
                    <a:pt x="468425" y="483747"/>
                  </a:cubicBezTo>
                  <a:cubicBezTo>
                    <a:pt x="413484" y="483747"/>
                    <a:pt x="368845" y="439177"/>
                    <a:pt x="368845" y="384321"/>
                  </a:cubicBezTo>
                  <a:cubicBezTo>
                    <a:pt x="368845" y="329584"/>
                    <a:pt x="413484" y="285014"/>
                    <a:pt x="468425" y="285014"/>
                  </a:cubicBezTo>
                  <a:close/>
                  <a:moveTo>
                    <a:pt x="214632" y="275770"/>
                  </a:moveTo>
                  <a:lnTo>
                    <a:pt x="408821" y="275770"/>
                  </a:lnTo>
                  <a:cubicBezTo>
                    <a:pt x="409413" y="275770"/>
                    <a:pt x="409887" y="275770"/>
                    <a:pt x="410479" y="275888"/>
                  </a:cubicBezTo>
                  <a:cubicBezTo>
                    <a:pt x="390113" y="286661"/>
                    <a:pt x="373180" y="303114"/>
                    <a:pt x="361576" y="323119"/>
                  </a:cubicBezTo>
                  <a:lnTo>
                    <a:pt x="214632" y="323119"/>
                  </a:lnTo>
                  <a:cubicBezTo>
                    <a:pt x="201607" y="323119"/>
                    <a:pt x="190950" y="312466"/>
                    <a:pt x="190950" y="299445"/>
                  </a:cubicBezTo>
                  <a:cubicBezTo>
                    <a:pt x="190950" y="286305"/>
                    <a:pt x="201607" y="275770"/>
                    <a:pt x="214632" y="275770"/>
                  </a:cubicBezTo>
                  <a:close/>
                  <a:moveTo>
                    <a:pt x="136157" y="270689"/>
                  </a:moveTo>
                  <a:cubicBezTo>
                    <a:pt x="152039" y="270689"/>
                    <a:pt x="164913" y="283563"/>
                    <a:pt x="164913" y="299445"/>
                  </a:cubicBezTo>
                  <a:cubicBezTo>
                    <a:pt x="164913" y="315327"/>
                    <a:pt x="152039" y="328201"/>
                    <a:pt x="136157" y="328201"/>
                  </a:cubicBezTo>
                  <a:cubicBezTo>
                    <a:pt x="120275" y="328201"/>
                    <a:pt x="107401" y="315327"/>
                    <a:pt x="107401" y="299445"/>
                  </a:cubicBezTo>
                  <a:cubicBezTo>
                    <a:pt x="107401" y="283563"/>
                    <a:pt x="120275" y="270689"/>
                    <a:pt x="136157" y="270689"/>
                  </a:cubicBezTo>
                  <a:close/>
                  <a:moveTo>
                    <a:pt x="214631" y="181212"/>
                  </a:moveTo>
                  <a:lnTo>
                    <a:pt x="408814" y="181212"/>
                  </a:lnTo>
                  <a:cubicBezTo>
                    <a:pt x="421957" y="181212"/>
                    <a:pt x="432495" y="191731"/>
                    <a:pt x="432495" y="204851"/>
                  </a:cubicBezTo>
                  <a:cubicBezTo>
                    <a:pt x="432495" y="217853"/>
                    <a:pt x="421957" y="228491"/>
                    <a:pt x="408814" y="228491"/>
                  </a:cubicBezTo>
                  <a:lnTo>
                    <a:pt x="214631" y="228491"/>
                  </a:lnTo>
                  <a:cubicBezTo>
                    <a:pt x="201606" y="228491"/>
                    <a:pt x="190950" y="217853"/>
                    <a:pt x="190950" y="204851"/>
                  </a:cubicBezTo>
                  <a:cubicBezTo>
                    <a:pt x="190950" y="191731"/>
                    <a:pt x="201606" y="181212"/>
                    <a:pt x="214631" y="181212"/>
                  </a:cubicBezTo>
                  <a:close/>
                  <a:moveTo>
                    <a:pt x="136157" y="176131"/>
                  </a:moveTo>
                  <a:cubicBezTo>
                    <a:pt x="152039" y="176131"/>
                    <a:pt x="164913" y="188989"/>
                    <a:pt x="164913" y="204851"/>
                  </a:cubicBezTo>
                  <a:cubicBezTo>
                    <a:pt x="164913" y="220713"/>
                    <a:pt x="152039" y="233571"/>
                    <a:pt x="136157" y="233571"/>
                  </a:cubicBezTo>
                  <a:cubicBezTo>
                    <a:pt x="120275" y="233571"/>
                    <a:pt x="107401" y="220713"/>
                    <a:pt x="107401" y="204851"/>
                  </a:cubicBezTo>
                  <a:cubicBezTo>
                    <a:pt x="107401" y="188989"/>
                    <a:pt x="120275" y="176131"/>
                    <a:pt x="136157" y="176131"/>
                  </a:cubicBezTo>
                  <a:close/>
                  <a:moveTo>
                    <a:pt x="15748" y="0"/>
                  </a:moveTo>
                  <a:lnTo>
                    <a:pt x="500389" y="0"/>
                  </a:lnTo>
                  <a:cubicBezTo>
                    <a:pt x="509152" y="0"/>
                    <a:pt x="516256" y="7093"/>
                    <a:pt x="516256" y="15724"/>
                  </a:cubicBezTo>
                  <a:lnTo>
                    <a:pt x="516256" y="271089"/>
                  </a:lnTo>
                  <a:cubicBezTo>
                    <a:pt x="506310" y="266833"/>
                    <a:pt x="495653" y="263995"/>
                    <a:pt x="484641" y="262459"/>
                  </a:cubicBezTo>
                  <a:lnTo>
                    <a:pt x="484641" y="121416"/>
                  </a:lnTo>
                  <a:lnTo>
                    <a:pt x="31615" y="121416"/>
                  </a:lnTo>
                  <a:lnTo>
                    <a:pt x="31615" y="393215"/>
                  </a:lnTo>
                  <a:lnTo>
                    <a:pt x="345513" y="393215"/>
                  </a:lnTo>
                  <a:cubicBezTo>
                    <a:pt x="346341" y="404210"/>
                    <a:pt x="348591" y="414732"/>
                    <a:pt x="352025" y="424663"/>
                  </a:cubicBezTo>
                  <a:lnTo>
                    <a:pt x="15748" y="424663"/>
                  </a:lnTo>
                  <a:cubicBezTo>
                    <a:pt x="7104" y="424663"/>
                    <a:pt x="0" y="417688"/>
                    <a:pt x="0" y="408939"/>
                  </a:cubicBezTo>
                  <a:lnTo>
                    <a:pt x="0" y="15724"/>
                  </a:lnTo>
                  <a:cubicBezTo>
                    <a:pt x="0" y="7093"/>
                    <a:pt x="7104" y="0"/>
                    <a:pt x="1574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xmlns="" id="{DA13FE18-DD07-4601-8E0E-92B38D9B4A57}"/>
              </a:ext>
            </a:extLst>
          </p:cNvPr>
          <p:cNvGrpSpPr/>
          <p:nvPr/>
        </p:nvGrpSpPr>
        <p:grpSpPr>
          <a:xfrm>
            <a:off x="5657516" y="4743333"/>
            <a:ext cx="803943" cy="803943"/>
            <a:chOff x="5657516" y="4743333"/>
            <a:chExt cx="803943" cy="803943"/>
          </a:xfrm>
        </p:grpSpPr>
        <p:sp>
          <p:nvSpPr>
            <p:cNvPr id="41" name="椭圆 40">
              <a:extLst>
                <a:ext uri="{FF2B5EF4-FFF2-40B4-BE49-F238E27FC236}">
                  <a16:creationId xmlns:a16="http://schemas.microsoft.com/office/drawing/2014/main" xmlns="" id="{8C00A68D-55CA-487E-A772-1746F8044C5C}"/>
                </a:ext>
              </a:extLst>
            </p:cNvPr>
            <p:cNvSpPr/>
            <p:nvPr/>
          </p:nvSpPr>
          <p:spPr>
            <a:xfrm>
              <a:off x="5657516" y="4743333"/>
              <a:ext cx="803943" cy="803943"/>
            </a:xfrm>
            <a:prstGeom prst="ellipse">
              <a:avLst/>
            </a:prstGeom>
            <a:solidFill>
              <a:srgbClr val="63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29">
              <a:extLst>
                <a:ext uri="{FF2B5EF4-FFF2-40B4-BE49-F238E27FC236}">
                  <a16:creationId xmlns:a16="http://schemas.microsoft.com/office/drawing/2014/main" xmlns="" id="{CFE85954-7537-412C-A716-C6C924FBA903}"/>
                </a:ext>
              </a:extLst>
            </p:cNvPr>
            <p:cNvSpPr/>
            <p:nvPr/>
          </p:nvSpPr>
          <p:spPr>
            <a:xfrm>
              <a:off x="5760720" y="4799907"/>
              <a:ext cx="617737" cy="685470"/>
            </a:xfrm>
            <a:custGeom>
              <a:avLst/>
              <a:gdLst>
                <a:gd name="connsiteX0" fmla="*/ 383475 w 547025"/>
                <a:gd name="connsiteY0" fmla="*/ 340267 h 607004"/>
                <a:gd name="connsiteX1" fmla="*/ 386903 w 547025"/>
                <a:gd name="connsiteY1" fmla="*/ 340267 h 607004"/>
                <a:gd name="connsiteX2" fmla="*/ 402430 w 547025"/>
                <a:gd name="connsiteY2" fmla="*/ 355874 h 607004"/>
                <a:gd name="connsiteX3" fmla="*/ 402430 w 547025"/>
                <a:gd name="connsiteY3" fmla="*/ 360606 h 607004"/>
                <a:gd name="connsiteX4" fmla="*/ 434997 w 547025"/>
                <a:gd name="connsiteY4" fmla="*/ 394136 h 607004"/>
                <a:gd name="connsiteX5" fmla="*/ 434997 w 547025"/>
                <a:gd name="connsiteY5" fmla="*/ 400379 h 607004"/>
                <a:gd name="connsiteX6" fmla="*/ 419470 w 547025"/>
                <a:gd name="connsiteY6" fmla="*/ 415885 h 607004"/>
                <a:gd name="connsiteX7" fmla="*/ 416042 w 547025"/>
                <a:gd name="connsiteY7" fmla="*/ 415885 h 607004"/>
                <a:gd name="connsiteX8" fmla="*/ 400414 w 547025"/>
                <a:gd name="connsiteY8" fmla="*/ 400379 h 607004"/>
                <a:gd name="connsiteX9" fmla="*/ 400414 w 547025"/>
                <a:gd name="connsiteY9" fmla="*/ 396855 h 607004"/>
                <a:gd name="connsiteX10" fmla="*/ 387105 w 547025"/>
                <a:gd name="connsiteY10" fmla="*/ 393129 h 607004"/>
                <a:gd name="connsiteX11" fmla="*/ 367847 w 547025"/>
                <a:gd name="connsiteY11" fmla="*/ 404910 h 607004"/>
                <a:gd name="connsiteX12" fmla="*/ 392650 w 547025"/>
                <a:gd name="connsiteY12" fmla="*/ 425451 h 607004"/>
                <a:gd name="connsiteX13" fmla="*/ 438425 w 547025"/>
                <a:gd name="connsiteY13" fmla="*/ 479018 h 607004"/>
                <a:gd name="connsiteX14" fmla="*/ 402430 w 547025"/>
                <a:gd name="connsiteY14" fmla="*/ 526846 h 607004"/>
                <a:gd name="connsiteX15" fmla="*/ 402430 w 547025"/>
                <a:gd name="connsiteY15" fmla="*/ 532082 h 607004"/>
                <a:gd name="connsiteX16" fmla="*/ 386903 w 547025"/>
                <a:gd name="connsiteY16" fmla="*/ 547588 h 607004"/>
                <a:gd name="connsiteX17" fmla="*/ 383475 w 547025"/>
                <a:gd name="connsiteY17" fmla="*/ 547588 h 607004"/>
                <a:gd name="connsiteX18" fmla="*/ 367847 w 547025"/>
                <a:gd name="connsiteY18" fmla="*/ 532082 h 607004"/>
                <a:gd name="connsiteX19" fmla="*/ 367847 w 547025"/>
                <a:gd name="connsiteY19" fmla="*/ 526846 h 607004"/>
                <a:gd name="connsiteX20" fmla="*/ 331751 w 547025"/>
                <a:gd name="connsiteY20" fmla="*/ 500264 h 607004"/>
                <a:gd name="connsiteX21" fmla="*/ 335179 w 547025"/>
                <a:gd name="connsiteY21" fmla="*/ 479219 h 607004"/>
                <a:gd name="connsiteX22" fmla="*/ 338103 w 547025"/>
                <a:gd name="connsiteY22" fmla="*/ 477105 h 607004"/>
                <a:gd name="connsiteX23" fmla="*/ 350202 w 547025"/>
                <a:gd name="connsiteY23" fmla="*/ 474084 h 607004"/>
                <a:gd name="connsiteX24" fmla="*/ 360587 w 547025"/>
                <a:gd name="connsiteY24" fmla="*/ 480830 h 607004"/>
                <a:gd name="connsiteX25" fmla="*/ 385290 w 547025"/>
                <a:gd name="connsiteY25" fmla="*/ 494927 h 607004"/>
                <a:gd name="connsiteX26" fmla="*/ 403438 w 547025"/>
                <a:gd name="connsiteY26" fmla="*/ 479421 h 607004"/>
                <a:gd name="connsiteX27" fmla="*/ 377425 w 547025"/>
                <a:gd name="connsiteY27" fmla="*/ 456866 h 607004"/>
                <a:gd name="connsiteX28" fmla="*/ 332961 w 547025"/>
                <a:gd name="connsiteY28" fmla="*/ 405111 h 607004"/>
                <a:gd name="connsiteX29" fmla="*/ 367847 w 547025"/>
                <a:gd name="connsiteY29" fmla="*/ 361714 h 607004"/>
                <a:gd name="connsiteX30" fmla="*/ 367847 w 547025"/>
                <a:gd name="connsiteY30" fmla="*/ 355874 h 607004"/>
                <a:gd name="connsiteX31" fmla="*/ 383475 w 547025"/>
                <a:gd name="connsiteY31" fmla="*/ 340267 h 607004"/>
                <a:gd name="connsiteX32" fmla="*/ 383772 w 547025"/>
                <a:gd name="connsiteY32" fmla="*/ 318950 h 607004"/>
                <a:gd name="connsiteX33" fmla="*/ 258534 w 547025"/>
                <a:gd name="connsiteY33" fmla="*/ 443998 h 607004"/>
                <a:gd name="connsiteX34" fmla="*/ 383772 w 547025"/>
                <a:gd name="connsiteY34" fmla="*/ 569046 h 607004"/>
                <a:gd name="connsiteX35" fmla="*/ 509010 w 547025"/>
                <a:gd name="connsiteY35" fmla="*/ 443998 h 607004"/>
                <a:gd name="connsiteX36" fmla="*/ 383772 w 547025"/>
                <a:gd name="connsiteY36" fmla="*/ 318950 h 607004"/>
                <a:gd name="connsiteX37" fmla="*/ 383772 w 547025"/>
                <a:gd name="connsiteY37" fmla="*/ 280992 h 607004"/>
                <a:gd name="connsiteX38" fmla="*/ 547025 w 547025"/>
                <a:gd name="connsiteY38" fmla="*/ 443998 h 607004"/>
                <a:gd name="connsiteX39" fmla="*/ 383772 w 547025"/>
                <a:gd name="connsiteY39" fmla="*/ 607004 h 607004"/>
                <a:gd name="connsiteX40" fmla="*/ 220519 w 547025"/>
                <a:gd name="connsiteY40" fmla="*/ 443998 h 607004"/>
                <a:gd name="connsiteX41" fmla="*/ 383772 w 547025"/>
                <a:gd name="connsiteY41" fmla="*/ 280992 h 607004"/>
                <a:gd name="connsiteX42" fmla="*/ 102570 w 547025"/>
                <a:gd name="connsiteY42" fmla="*/ 130374 h 607004"/>
                <a:gd name="connsiteX43" fmla="*/ 104990 w 547025"/>
                <a:gd name="connsiteY43" fmla="*/ 130475 h 607004"/>
                <a:gd name="connsiteX44" fmla="*/ 121828 w 547025"/>
                <a:gd name="connsiteY44" fmla="*/ 147388 h 607004"/>
                <a:gd name="connsiteX45" fmla="*/ 122332 w 547025"/>
                <a:gd name="connsiteY45" fmla="*/ 149099 h 607004"/>
                <a:gd name="connsiteX46" fmla="*/ 106099 w 547025"/>
                <a:gd name="connsiteY46" fmla="*/ 258329 h 607004"/>
                <a:gd name="connsiteX47" fmla="*/ 106603 w 547025"/>
                <a:gd name="connsiteY47" fmla="*/ 260443 h 607004"/>
                <a:gd name="connsiteX48" fmla="*/ 122029 w 547025"/>
                <a:gd name="connsiteY48" fmla="*/ 279269 h 607004"/>
                <a:gd name="connsiteX49" fmla="*/ 124147 w 547025"/>
                <a:gd name="connsiteY49" fmla="*/ 280175 h 607004"/>
                <a:gd name="connsiteX50" fmla="*/ 126163 w 547025"/>
                <a:gd name="connsiteY50" fmla="*/ 279269 h 607004"/>
                <a:gd name="connsiteX51" fmla="*/ 141589 w 547025"/>
                <a:gd name="connsiteY51" fmla="*/ 260443 h 607004"/>
                <a:gd name="connsiteX52" fmla="*/ 142194 w 547025"/>
                <a:gd name="connsiteY52" fmla="*/ 258329 h 607004"/>
                <a:gd name="connsiteX53" fmla="*/ 125861 w 547025"/>
                <a:gd name="connsiteY53" fmla="*/ 149099 h 607004"/>
                <a:gd name="connsiteX54" fmla="*/ 126365 w 547025"/>
                <a:gd name="connsiteY54" fmla="*/ 147388 h 607004"/>
                <a:gd name="connsiteX55" fmla="*/ 143202 w 547025"/>
                <a:gd name="connsiteY55" fmla="*/ 130475 h 607004"/>
                <a:gd name="connsiteX56" fmla="*/ 145622 w 547025"/>
                <a:gd name="connsiteY56" fmla="*/ 130374 h 607004"/>
                <a:gd name="connsiteX57" fmla="*/ 156310 w 547025"/>
                <a:gd name="connsiteY57" fmla="*/ 139435 h 607004"/>
                <a:gd name="connsiteX58" fmla="*/ 183532 w 547025"/>
                <a:gd name="connsiteY58" fmla="*/ 152220 h 607004"/>
                <a:gd name="connsiteX59" fmla="*/ 227895 w 547025"/>
                <a:gd name="connsiteY59" fmla="*/ 188563 h 607004"/>
                <a:gd name="connsiteX60" fmla="*/ 287078 w 547025"/>
                <a:gd name="connsiteY60" fmla="*/ 222892 h 607004"/>
                <a:gd name="connsiteX61" fmla="*/ 307949 w 547025"/>
                <a:gd name="connsiteY61" fmla="*/ 243631 h 607004"/>
                <a:gd name="connsiteX62" fmla="*/ 287078 w 547025"/>
                <a:gd name="connsiteY62" fmla="*/ 264470 h 607004"/>
                <a:gd name="connsiteX63" fmla="*/ 197446 w 547025"/>
                <a:gd name="connsiteY63" fmla="*/ 217053 h 607004"/>
                <a:gd name="connsiteX64" fmla="*/ 190086 w 547025"/>
                <a:gd name="connsiteY64" fmla="*/ 209302 h 607004"/>
                <a:gd name="connsiteX65" fmla="*/ 190086 w 547025"/>
                <a:gd name="connsiteY65" fmla="*/ 323666 h 607004"/>
                <a:gd name="connsiteX66" fmla="*/ 179701 w 547025"/>
                <a:gd name="connsiteY66" fmla="*/ 353465 h 607004"/>
                <a:gd name="connsiteX67" fmla="*/ 179701 w 547025"/>
                <a:gd name="connsiteY67" fmla="*/ 578972 h 607004"/>
                <a:gd name="connsiteX68" fmla="*/ 154596 w 547025"/>
                <a:gd name="connsiteY68" fmla="*/ 604040 h 607004"/>
                <a:gd name="connsiteX69" fmla="*/ 129390 w 547025"/>
                <a:gd name="connsiteY69" fmla="*/ 578972 h 607004"/>
                <a:gd name="connsiteX70" fmla="*/ 129490 w 547025"/>
                <a:gd name="connsiteY70" fmla="*/ 380244 h 607004"/>
                <a:gd name="connsiteX71" fmla="*/ 124147 w 547025"/>
                <a:gd name="connsiteY71" fmla="*/ 380445 h 607004"/>
                <a:gd name="connsiteX72" fmla="*/ 118803 w 547025"/>
                <a:gd name="connsiteY72" fmla="*/ 380244 h 607004"/>
                <a:gd name="connsiteX73" fmla="*/ 118803 w 547025"/>
                <a:gd name="connsiteY73" fmla="*/ 578972 h 607004"/>
                <a:gd name="connsiteX74" fmla="*/ 93698 w 547025"/>
                <a:gd name="connsiteY74" fmla="*/ 604040 h 607004"/>
                <a:gd name="connsiteX75" fmla="*/ 68593 w 547025"/>
                <a:gd name="connsiteY75" fmla="*/ 578972 h 607004"/>
                <a:gd name="connsiteX76" fmla="*/ 68593 w 547025"/>
                <a:gd name="connsiteY76" fmla="*/ 353465 h 607004"/>
                <a:gd name="connsiteX77" fmla="*/ 58208 w 547025"/>
                <a:gd name="connsiteY77" fmla="*/ 323666 h 607004"/>
                <a:gd name="connsiteX78" fmla="*/ 58107 w 547025"/>
                <a:gd name="connsiteY78" fmla="*/ 235275 h 607004"/>
                <a:gd name="connsiteX79" fmla="*/ 46815 w 547025"/>
                <a:gd name="connsiteY79" fmla="*/ 306250 h 607004"/>
                <a:gd name="connsiteX80" fmla="*/ 41471 w 547025"/>
                <a:gd name="connsiteY80" fmla="*/ 346821 h 607004"/>
                <a:gd name="connsiteX81" fmla="*/ 20903 w 547025"/>
                <a:gd name="connsiteY81" fmla="*/ 364539 h 607004"/>
                <a:gd name="connsiteX82" fmla="*/ 17777 w 547025"/>
                <a:gd name="connsiteY82" fmla="*/ 364338 h 607004"/>
                <a:gd name="connsiteX83" fmla="*/ 234 w 547025"/>
                <a:gd name="connsiteY83" fmla="*/ 340780 h 607004"/>
                <a:gd name="connsiteX84" fmla="*/ 5477 w 547025"/>
                <a:gd name="connsiteY84" fmla="*/ 301115 h 607004"/>
                <a:gd name="connsiteX85" fmla="*/ 63350 w 547025"/>
                <a:gd name="connsiteY85" fmla="*/ 153025 h 607004"/>
                <a:gd name="connsiteX86" fmla="*/ 91984 w 547025"/>
                <a:gd name="connsiteY86" fmla="*/ 139435 h 607004"/>
                <a:gd name="connsiteX87" fmla="*/ 124142 w 547025"/>
                <a:gd name="connsiteY87" fmla="*/ 0 h 607004"/>
                <a:gd name="connsiteX88" fmla="*/ 177878 w 547025"/>
                <a:gd name="connsiteY88" fmla="*/ 52761 h 607004"/>
                <a:gd name="connsiteX89" fmla="*/ 124142 w 547025"/>
                <a:gd name="connsiteY89" fmla="*/ 128782 h 607004"/>
                <a:gd name="connsiteX90" fmla="*/ 70305 w 547025"/>
                <a:gd name="connsiteY90" fmla="*/ 52761 h 607004"/>
                <a:gd name="connsiteX91" fmla="*/ 124142 w 547025"/>
                <a:gd name="connsiteY91" fmla="*/ 0 h 6070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</a:cxnLst>
              <a:rect l="l" t="t" r="r" b="b"/>
              <a:pathLst>
                <a:path w="547025" h="607004">
                  <a:moveTo>
                    <a:pt x="383475" y="340267"/>
                  </a:moveTo>
                  <a:lnTo>
                    <a:pt x="386903" y="340267"/>
                  </a:lnTo>
                  <a:cubicBezTo>
                    <a:pt x="395473" y="340267"/>
                    <a:pt x="402430" y="347315"/>
                    <a:pt x="402430" y="355874"/>
                  </a:cubicBezTo>
                  <a:lnTo>
                    <a:pt x="402430" y="360606"/>
                  </a:lnTo>
                  <a:cubicBezTo>
                    <a:pt x="419369" y="364634"/>
                    <a:pt x="434997" y="374804"/>
                    <a:pt x="434997" y="394136"/>
                  </a:cubicBezTo>
                  <a:lnTo>
                    <a:pt x="434997" y="400379"/>
                  </a:lnTo>
                  <a:cubicBezTo>
                    <a:pt x="434997" y="408938"/>
                    <a:pt x="428040" y="415885"/>
                    <a:pt x="419470" y="415885"/>
                  </a:cubicBezTo>
                  <a:lnTo>
                    <a:pt x="416042" y="415885"/>
                  </a:lnTo>
                  <a:cubicBezTo>
                    <a:pt x="407471" y="415885"/>
                    <a:pt x="400414" y="408938"/>
                    <a:pt x="400414" y="400379"/>
                  </a:cubicBezTo>
                  <a:lnTo>
                    <a:pt x="400414" y="396855"/>
                  </a:lnTo>
                  <a:cubicBezTo>
                    <a:pt x="399305" y="395647"/>
                    <a:pt x="394868" y="393129"/>
                    <a:pt x="387105" y="393129"/>
                  </a:cubicBezTo>
                  <a:cubicBezTo>
                    <a:pt x="373796" y="393129"/>
                    <a:pt x="367847" y="399070"/>
                    <a:pt x="367847" y="404910"/>
                  </a:cubicBezTo>
                  <a:cubicBezTo>
                    <a:pt x="367847" y="412865"/>
                    <a:pt x="374098" y="417094"/>
                    <a:pt x="392650" y="425451"/>
                  </a:cubicBezTo>
                  <a:cubicBezTo>
                    <a:pt x="412009" y="434211"/>
                    <a:pt x="438425" y="446193"/>
                    <a:pt x="438425" y="479018"/>
                  </a:cubicBezTo>
                  <a:cubicBezTo>
                    <a:pt x="438425" y="498854"/>
                    <a:pt x="426124" y="519898"/>
                    <a:pt x="402430" y="526846"/>
                  </a:cubicBezTo>
                  <a:lnTo>
                    <a:pt x="402430" y="532082"/>
                  </a:lnTo>
                  <a:cubicBezTo>
                    <a:pt x="402430" y="540640"/>
                    <a:pt x="395473" y="547588"/>
                    <a:pt x="386903" y="547588"/>
                  </a:cubicBezTo>
                  <a:lnTo>
                    <a:pt x="383475" y="547588"/>
                  </a:lnTo>
                  <a:cubicBezTo>
                    <a:pt x="374804" y="547588"/>
                    <a:pt x="367847" y="540640"/>
                    <a:pt x="367847" y="532082"/>
                  </a:cubicBezTo>
                  <a:lnTo>
                    <a:pt x="367847" y="526846"/>
                  </a:lnTo>
                  <a:cubicBezTo>
                    <a:pt x="347782" y="521107"/>
                    <a:pt x="336288" y="506909"/>
                    <a:pt x="331751" y="500264"/>
                  </a:cubicBezTo>
                  <a:cubicBezTo>
                    <a:pt x="327214" y="493417"/>
                    <a:pt x="328726" y="484254"/>
                    <a:pt x="335179" y="479219"/>
                  </a:cubicBezTo>
                  <a:lnTo>
                    <a:pt x="338103" y="477105"/>
                  </a:lnTo>
                  <a:cubicBezTo>
                    <a:pt x="341531" y="474386"/>
                    <a:pt x="345867" y="473379"/>
                    <a:pt x="350202" y="474084"/>
                  </a:cubicBezTo>
                  <a:cubicBezTo>
                    <a:pt x="354437" y="474789"/>
                    <a:pt x="358268" y="477206"/>
                    <a:pt x="360587" y="480830"/>
                  </a:cubicBezTo>
                  <a:cubicBezTo>
                    <a:pt x="363411" y="485059"/>
                    <a:pt x="371376" y="494927"/>
                    <a:pt x="385290" y="494927"/>
                  </a:cubicBezTo>
                  <a:cubicBezTo>
                    <a:pt x="396179" y="494927"/>
                    <a:pt x="403438" y="488684"/>
                    <a:pt x="403438" y="479421"/>
                  </a:cubicBezTo>
                  <a:cubicBezTo>
                    <a:pt x="403438" y="469755"/>
                    <a:pt x="395473" y="465123"/>
                    <a:pt x="377425" y="456866"/>
                  </a:cubicBezTo>
                  <a:cubicBezTo>
                    <a:pt x="358672" y="448207"/>
                    <a:pt x="332961" y="436426"/>
                    <a:pt x="332961" y="405111"/>
                  </a:cubicBezTo>
                  <a:cubicBezTo>
                    <a:pt x="332961" y="384772"/>
                    <a:pt x="346774" y="368057"/>
                    <a:pt x="367847" y="361714"/>
                  </a:cubicBezTo>
                  <a:lnTo>
                    <a:pt x="367847" y="355874"/>
                  </a:lnTo>
                  <a:cubicBezTo>
                    <a:pt x="367847" y="347315"/>
                    <a:pt x="374905" y="340267"/>
                    <a:pt x="383475" y="340267"/>
                  </a:cubicBezTo>
                  <a:close/>
                  <a:moveTo>
                    <a:pt x="383772" y="318950"/>
                  </a:moveTo>
                  <a:cubicBezTo>
                    <a:pt x="314700" y="318950"/>
                    <a:pt x="258534" y="375030"/>
                    <a:pt x="258534" y="443998"/>
                  </a:cubicBezTo>
                  <a:cubicBezTo>
                    <a:pt x="258534" y="512966"/>
                    <a:pt x="314700" y="569046"/>
                    <a:pt x="383772" y="569046"/>
                  </a:cubicBezTo>
                  <a:cubicBezTo>
                    <a:pt x="452844" y="569046"/>
                    <a:pt x="509010" y="512966"/>
                    <a:pt x="509010" y="443998"/>
                  </a:cubicBezTo>
                  <a:cubicBezTo>
                    <a:pt x="509010" y="375030"/>
                    <a:pt x="452844" y="318950"/>
                    <a:pt x="383772" y="318950"/>
                  </a:cubicBezTo>
                  <a:close/>
                  <a:moveTo>
                    <a:pt x="383772" y="280992"/>
                  </a:moveTo>
                  <a:cubicBezTo>
                    <a:pt x="473818" y="280992"/>
                    <a:pt x="547025" y="354088"/>
                    <a:pt x="547025" y="443998"/>
                  </a:cubicBezTo>
                  <a:cubicBezTo>
                    <a:pt x="547025" y="533807"/>
                    <a:pt x="473818" y="607004"/>
                    <a:pt x="383772" y="607004"/>
                  </a:cubicBezTo>
                  <a:cubicBezTo>
                    <a:pt x="293726" y="607004"/>
                    <a:pt x="220519" y="533807"/>
                    <a:pt x="220519" y="443998"/>
                  </a:cubicBezTo>
                  <a:cubicBezTo>
                    <a:pt x="220519" y="354088"/>
                    <a:pt x="293726" y="280992"/>
                    <a:pt x="383772" y="280992"/>
                  </a:cubicBezTo>
                  <a:close/>
                  <a:moveTo>
                    <a:pt x="102570" y="130374"/>
                  </a:moveTo>
                  <a:cubicBezTo>
                    <a:pt x="103276" y="129770"/>
                    <a:pt x="104385" y="129770"/>
                    <a:pt x="104990" y="130475"/>
                  </a:cubicBezTo>
                  <a:lnTo>
                    <a:pt x="121828" y="147388"/>
                  </a:lnTo>
                  <a:cubicBezTo>
                    <a:pt x="122534" y="148092"/>
                    <a:pt x="122332" y="149099"/>
                    <a:pt x="122332" y="149099"/>
                  </a:cubicBezTo>
                  <a:lnTo>
                    <a:pt x="106099" y="258329"/>
                  </a:lnTo>
                  <a:cubicBezTo>
                    <a:pt x="105998" y="259135"/>
                    <a:pt x="106200" y="259839"/>
                    <a:pt x="106603" y="260443"/>
                  </a:cubicBezTo>
                  <a:lnTo>
                    <a:pt x="122029" y="279269"/>
                  </a:lnTo>
                  <a:cubicBezTo>
                    <a:pt x="122534" y="279873"/>
                    <a:pt x="123340" y="280175"/>
                    <a:pt x="124147" y="280175"/>
                  </a:cubicBezTo>
                  <a:cubicBezTo>
                    <a:pt x="124953" y="280175"/>
                    <a:pt x="125659" y="279873"/>
                    <a:pt x="126163" y="279269"/>
                  </a:cubicBezTo>
                  <a:lnTo>
                    <a:pt x="141589" y="260443"/>
                  </a:lnTo>
                  <a:cubicBezTo>
                    <a:pt x="142093" y="259839"/>
                    <a:pt x="142295" y="259135"/>
                    <a:pt x="142194" y="258329"/>
                  </a:cubicBezTo>
                  <a:lnTo>
                    <a:pt x="125861" y="149099"/>
                  </a:lnTo>
                  <a:cubicBezTo>
                    <a:pt x="125861" y="149099"/>
                    <a:pt x="125659" y="148092"/>
                    <a:pt x="126365" y="147388"/>
                  </a:cubicBezTo>
                  <a:lnTo>
                    <a:pt x="143202" y="130475"/>
                  </a:lnTo>
                  <a:cubicBezTo>
                    <a:pt x="143807" y="129770"/>
                    <a:pt x="144917" y="129770"/>
                    <a:pt x="145622" y="130374"/>
                  </a:cubicBezTo>
                  <a:lnTo>
                    <a:pt x="156310" y="139435"/>
                  </a:lnTo>
                  <a:lnTo>
                    <a:pt x="183532" y="152220"/>
                  </a:lnTo>
                  <a:cubicBezTo>
                    <a:pt x="202185" y="161079"/>
                    <a:pt x="215191" y="175073"/>
                    <a:pt x="227895" y="188563"/>
                  </a:cubicBezTo>
                  <a:cubicBezTo>
                    <a:pt x="245841" y="207691"/>
                    <a:pt x="259957" y="222892"/>
                    <a:pt x="287078" y="222892"/>
                  </a:cubicBezTo>
                  <a:cubicBezTo>
                    <a:pt x="298572" y="222892"/>
                    <a:pt x="307949" y="232154"/>
                    <a:pt x="307949" y="243631"/>
                  </a:cubicBezTo>
                  <a:cubicBezTo>
                    <a:pt x="307949" y="255208"/>
                    <a:pt x="298572" y="264470"/>
                    <a:pt x="287078" y="264470"/>
                  </a:cubicBezTo>
                  <a:cubicBezTo>
                    <a:pt x="241909" y="264470"/>
                    <a:pt x="217308" y="238195"/>
                    <a:pt x="197446" y="217053"/>
                  </a:cubicBezTo>
                  <a:cubicBezTo>
                    <a:pt x="194925" y="214335"/>
                    <a:pt x="192505" y="211818"/>
                    <a:pt x="190086" y="209302"/>
                  </a:cubicBezTo>
                  <a:lnTo>
                    <a:pt x="190086" y="323666"/>
                  </a:lnTo>
                  <a:cubicBezTo>
                    <a:pt x="190086" y="334941"/>
                    <a:pt x="186053" y="345109"/>
                    <a:pt x="179701" y="353465"/>
                  </a:cubicBezTo>
                  <a:lnTo>
                    <a:pt x="179701" y="578972"/>
                  </a:lnTo>
                  <a:cubicBezTo>
                    <a:pt x="179701" y="592865"/>
                    <a:pt x="168409" y="604040"/>
                    <a:pt x="154596" y="604040"/>
                  </a:cubicBezTo>
                  <a:cubicBezTo>
                    <a:pt x="140682" y="604040"/>
                    <a:pt x="129390" y="592765"/>
                    <a:pt x="129390" y="578972"/>
                  </a:cubicBezTo>
                  <a:lnTo>
                    <a:pt x="129490" y="380244"/>
                  </a:lnTo>
                  <a:cubicBezTo>
                    <a:pt x="127676" y="380345"/>
                    <a:pt x="125861" y="380445"/>
                    <a:pt x="124147" y="380445"/>
                  </a:cubicBezTo>
                  <a:cubicBezTo>
                    <a:pt x="122332" y="380445"/>
                    <a:pt x="120618" y="380345"/>
                    <a:pt x="118803" y="380244"/>
                  </a:cubicBezTo>
                  <a:lnTo>
                    <a:pt x="118803" y="578972"/>
                  </a:lnTo>
                  <a:cubicBezTo>
                    <a:pt x="118803" y="592865"/>
                    <a:pt x="107612" y="604040"/>
                    <a:pt x="93698" y="604040"/>
                  </a:cubicBezTo>
                  <a:cubicBezTo>
                    <a:pt x="79885" y="604040"/>
                    <a:pt x="68593" y="592865"/>
                    <a:pt x="68593" y="578972"/>
                  </a:cubicBezTo>
                  <a:lnTo>
                    <a:pt x="68593" y="353465"/>
                  </a:lnTo>
                  <a:cubicBezTo>
                    <a:pt x="62140" y="345109"/>
                    <a:pt x="58208" y="334941"/>
                    <a:pt x="58208" y="323666"/>
                  </a:cubicBezTo>
                  <a:lnTo>
                    <a:pt x="58107" y="235275"/>
                  </a:lnTo>
                  <a:cubicBezTo>
                    <a:pt x="53167" y="256014"/>
                    <a:pt x="50041" y="281383"/>
                    <a:pt x="46815" y="306250"/>
                  </a:cubicBezTo>
                  <a:cubicBezTo>
                    <a:pt x="45202" y="319438"/>
                    <a:pt x="43488" y="333029"/>
                    <a:pt x="41471" y="346821"/>
                  </a:cubicBezTo>
                  <a:cubicBezTo>
                    <a:pt x="39959" y="357089"/>
                    <a:pt x="31086" y="364539"/>
                    <a:pt x="20903" y="364539"/>
                  </a:cubicBezTo>
                  <a:cubicBezTo>
                    <a:pt x="19895" y="364539"/>
                    <a:pt x="18886" y="364539"/>
                    <a:pt x="17777" y="364338"/>
                  </a:cubicBezTo>
                  <a:cubicBezTo>
                    <a:pt x="6384" y="362727"/>
                    <a:pt x="-1480" y="352156"/>
                    <a:pt x="234" y="340780"/>
                  </a:cubicBezTo>
                  <a:cubicBezTo>
                    <a:pt x="2150" y="327391"/>
                    <a:pt x="3864" y="314001"/>
                    <a:pt x="5477" y="301115"/>
                  </a:cubicBezTo>
                  <a:cubicBezTo>
                    <a:pt x="14047" y="233060"/>
                    <a:pt x="21508" y="174167"/>
                    <a:pt x="63350" y="153025"/>
                  </a:cubicBezTo>
                  <a:lnTo>
                    <a:pt x="91984" y="139435"/>
                  </a:lnTo>
                  <a:close/>
                  <a:moveTo>
                    <a:pt x="124142" y="0"/>
                  </a:moveTo>
                  <a:cubicBezTo>
                    <a:pt x="162452" y="0"/>
                    <a:pt x="178180" y="19735"/>
                    <a:pt x="177878" y="52761"/>
                  </a:cubicBezTo>
                  <a:cubicBezTo>
                    <a:pt x="177373" y="100388"/>
                    <a:pt x="154589" y="128782"/>
                    <a:pt x="124142" y="128782"/>
                  </a:cubicBezTo>
                  <a:cubicBezTo>
                    <a:pt x="93594" y="128782"/>
                    <a:pt x="70910" y="100388"/>
                    <a:pt x="70305" y="52761"/>
                  </a:cubicBezTo>
                  <a:cubicBezTo>
                    <a:pt x="70003" y="19735"/>
                    <a:pt x="85731" y="0"/>
                    <a:pt x="12414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xmlns="" id="{A7F2B10F-FFD2-4445-8D10-FAAEB4E0A2CB}"/>
              </a:ext>
            </a:extLst>
          </p:cNvPr>
          <p:cNvGrpSpPr/>
          <p:nvPr/>
        </p:nvGrpSpPr>
        <p:grpSpPr>
          <a:xfrm>
            <a:off x="4928180" y="2657454"/>
            <a:ext cx="803943" cy="803943"/>
            <a:chOff x="4928180" y="2657454"/>
            <a:chExt cx="803943" cy="803943"/>
          </a:xfrm>
        </p:grpSpPr>
        <p:sp>
          <p:nvSpPr>
            <p:cNvPr id="44" name="椭圆 43">
              <a:extLst>
                <a:ext uri="{FF2B5EF4-FFF2-40B4-BE49-F238E27FC236}">
                  <a16:creationId xmlns:a16="http://schemas.microsoft.com/office/drawing/2014/main" xmlns="" id="{87EE9021-B68E-4084-B260-33A43EA8AE3C}"/>
                </a:ext>
              </a:extLst>
            </p:cNvPr>
            <p:cNvSpPr/>
            <p:nvPr/>
          </p:nvSpPr>
          <p:spPr>
            <a:xfrm>
              <a:off x="4928180" y="2657454"/>
              <a:ext cx="803943" cy="803943"/>
            </a:xfrm>
            <a:prstGeom prst="ellipse">
              <a:avLst/>
            </a:prstGeom>
            <a:solidFill>
              <a:srgbClr val="637F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0">
              <a:extLst>
                <a:ext uri="{FF2B5EF4-FFF2-40B4-BE49-F238E27FC236}">
                  <a16:creationId xmlns:a16="http://schemas.microsoft.com/office/drawing/2014/main" xmlns="" id="{5153617E-072D-4C42-8548-7610F5A3D7EB}"/>
                </a:ext>
              </a:extLst>
            </p:cNvPr>
            <p:cNvSpPr/>
            <p:nvPr/>
          </p:nvSpPr>
          <p:spPr>
            <a:xfrm>
              <a:off x="5056219" y="2770184"/>
              <a:ext cx="542839" cy="550659"/>
            </a:xfrm>
            <a:custGeom>
              <a:avLst/>
              <a:gdLst>
                <a:gd name="connsiteX0" fmla="*/ 361766 w 542555"/>
                <a:gd name="connsiteY0" fmla="*/ 263691 h 550371"/>
                <a:gd name="connsiteX1" fmla="*/ 399099 w 542555"/>
                <a:gd name="connsiteY1" fmla="*/ 263691 h 550371"/>
                <a:gd name="connsiteX2" fmla="*/ 399099 w 542555"/>
                <a:gd name="connsiteY2" fmla="*/ 454275 h 550371"/>
                <a:gd name="connsiteX3" fmla="*/ 356022 w 542555"/>
                <a:gd name="connsiteY3" fmla="*/ 454275 h 550371"/>
                <a:gd name="connsiteX4" fmla="*/ 356022 w 542555"/>
                <a:gd name="connsiteY4" fmla="*/ 303814 h 550371"/>
                <a:gd name="connsiteX5" fmla="*/ 354586 w 542555"/>
                <a:gd name="connsiteY5" fmla="*/ 303814 h 550371"/>
                <a:gd name="connsiteX6" fmla="*/ 318689 w 542555"/>
                <a:gd name="connsiteY6" fmla="*/ 321009 h 550371"/>
                <a:gd name="connsiteX7" fmla="*/ 311509 w 542555"/>
                <a:gd name="connsiteY7" fmla="*/ 288051 h 550371"/>
                <a:gd name="connsiteX8" fmla="*/ 199468 w 542555"/>
                <a:gd name="connsiteY8" fmla="*/ 260932 h 550371"/>
                <a:gd name="connsiteX9" fmla="*/ 262554 w 542555"/>
                <a:gd name="connsiteY9" fmla="*/ 308211 h 550371"/>
                <a:gd name="connsiteX10" fmla="*/ 228144 w 542555"/>
                <a:gd name="connsiteY10" fmla="*/ 352624 h 550371"/>
                <a:gd name="connsiteX11" fmla="*/ 228144 w 542555"/>
                <a:gd name="connsiteY11" fmla="*/ 354057 h 550371"/>
                <a:gd name="connsiteX12" fmla="*/ 268289 w 542555"/>
                <a:gd name="connsiteY12" fmla="*/ 399903 h 550371"/>
                <a:gd name="connsiteX13" fmla="*/ 190866 w 542555"/>
                <a:gd name="connsiteY13" fmla="*/ 458643 h 550371"/>
                <a:gd name="connsiteX14" fmla="*/ 134949 w 542555"/>
                <a:gd name="connsiteY14" fmla="*/ 444316 h 550371"/>
                <a:gd name="connsiteX15" fmla="*/ 143552 w 542555"/>
                <a:gd name="connsiteY15" fmla="*/ 411364 h 550371"/>
                <a:gd name="connsiteX16" fmla="*/ 187998 w 542555"/>
                <a:gd name="connsiteY16" fmla="*/ 422826 h 550371"/>
                <a:gd name="connsiteX17" fmla="*/ 222409 w 542555"/>
                <a:gd name="connsiteY17" fmla="*/ 397037 h 550371"/>
                <a:gd name="connsiteX18" fmla="*/ 183697 w 542555"/>
                <a:gd name="connsiteY18" fmla="*/ 369816 h 550371"/>
                <a:gd name="connsiteX19" fmla="*/ 166492 w 542555"/>
                <a:gd name="connsiteY19" fmla="*/ 369816 h 550371"/>
                <a:gd name="connsiteX20" fmla="*/ 166492 w 542555"/>
                <a:gd name="connsiteY20" fmla="*/ 338297 h 550371"/>
                <a:gd name="connsiteX21" fmla="*/ 183697 w 542555"/>
                <a:gd name="connsiteY21" fmla="*/ 338297 h 550371"/>
                <a:gd name="connsiteX22" fmla="*/ 216674 w 542555"/>
                <a:gd name="connsiteY22" fmla="*/ 316807 h 550371"/>
                <a:gd name="connsiteX23" fmla="*/ 189432 w 542555"/>
                <a:gd name="connsiteY23" fmla="*/ 296749 h 550371"/>
                <a:gd name="connsiteX24" fmla="*/ 149287 w 542555"/>
                <a:gd name="connsiteY24" fmla="*/ 308211 h 550371"/>
                <a:gd name="connsiteX25" fmla="*/ 140684 w 542555"/>
                <a:gd name="connsiteY25" fmla="*/ 275259 h 550371"/>
                <a:gd name="connsiteX26" fmla="*/ 199468 w 542555"/>
                <a:gd name="connsiteY26" fmla="*/ 260932 h 550371"/>
                <a:gd name="connsiteX27" fmla="*/ 38754 w 542555"/>
                <a:gd name="connsiteY27" fmla="*/ 202164 h 550371"/>
                <a:gd name="connsiteX28" fmla="*/ 38754 w 542555"/>
                <a:gd name="connsiteY28" fmla="*/ 511681 h 550371"/>
                <a:gd name="connsiteX29" fmla="*/ 503801 w 542555"/>
                <a:gd name="connsiteY29" fmla="*/ 511681 h 550371"/>
                <a:gd name="connsiteX30" fmla="*/ 503801 w 542555"/>
                <a:gd name="connsiteY30" fmla="*/ 202164 h 550371"/>
                <a:gd name="connsiteX31" fmla="*/ 0 w 542555"/>
                <a:gd name="connsiteY31" fmla="*/ 64601 h 550371"/>
                <a:gd name="connsiteX32" fmla="*/ 77508 w 542555"/>
                <a:gd name="connsiteY32" fmla="*/ 66034 h 550371"/>
                <a:gd name="connsiteX33" fmla="*/ 77508 w 542555"/>
                <a:gd name="connsiteY33" fmla="*/ 86095 h 550371"/>
                <a:gd name="connsiteX34" fmla="*/ 134921 w 542555"/>
                <a:gd name="connsiteY34" fmla="*/ 143413 h 550371"/>
                <a:gd name="connsiteX35" fmla="*/ 193770 w 542555"/>
                <a:gd name="connsiteY35" fmla="*/ 86095 h 550371"/>
                <a:gd name="connsiteX36" fmla="*/ 193770 w 542555"/>
                <a:gd name="connsiteY36" fmla="*/ 66034 h 550371"/>
                <a:gd name="connsiteX37" fmla="*/ 348785 w 542555"/>
                <a:gd name="connsiteY37" fmla="*/ 66034 h 550371"/>
                <a:gd name="connsiteX38" fmla="*/ 348785 w 542555"/>
                <a:gd name="connsiteY38" fmla="*/ 86095 h 550371"/>
                <a:gd name="connsiteX39" fmla="*/ 407634 w 542555"/>
                <a:gd name="connsiteY39" fmla="*/ 143413 h 550371"/>
                <a:gd name="connsiteX40" fmla="*/ 465047 w 542555"/>
                <a:gd name="connsiteY40" fmla="*/ 86095 h 550371"/>
                <a:gd name="connsiteX41" fmla="*/ 465047 w 542555"/>
                <a:gd name="connsiteY41" fmla="*/ 66034 h 550371"/>
                <a:gd name="connsiteX42" fmla="*/ 542555 w 542555"/>
                <a:gd name="connsiteY42" fmla="*/ 66034 h 550371"/>
                <a:gd name="connsiteX43" fmla="*/ 542555 w 542555"/>
                <a:gd name="connsiteY43" fmla="*/ 550371 h 550371"/>
                <a:gd name="connsiteX44" fmla="*/ 503801 w 542555"/>
                <a:gd name="connsiteY44" fmla="*/ 550371 h 550371"/>
                <a:gd name="connsiteX45" fmla="*/ 38754 w 542555"/>
                <a:gd name="connsiteY45" fmla="*/ 550371 h 550371"/>
                <a:gd name="connsiteX46" fmla="*/ 0 w 542555"/>
                <a:gd name="connsiteY46" fmla="*/ 550371 h 550371"/>
                <a:gd name="connsiteX47" fmla="*/ 406083 w 542555"/>
                <a:gd name="connsiteY47" fmla="*/ 0 h 550371"/>
                <a:gd name="connsiteX48" fmla="*/ 444849 w 542555"/>
                <a:gd name="connsiteY48" fmla="*/ 38699 h 550371"/>
                <a:gd name="connsiteX49" fmla="*/ 444849 w 542555"/>
                <a:gd name="connsiteY49" fmla="*/ 78831 h 550371"/>
                <a:gd name="connsiteX50" fmla="*/ 406083 w 542555"/>
                <a:gd name="connsiteY50" fmla="*/ 116097 h 550371"/>
                <a:gd name="connsiteX51" fmla="*/ 368753 w 542555"/>
                <a:gd name="connsiteY51" fmla="*/ 78831 h 550371"/>
                <a:gd name="connsiteX52" fmla="*/ 368753 w 542555"/>
                <a:gd name="connsiteY52" fmla="*/ 38699 h 550371"/>
                <a:gd name="connsiteX53" fmla="*/ 406083 w 542555"/>
                <a:gd name="connsiteY53" fmla="*/ 0 h 550371"/>
                <a:gd name="connsiteX54" fmla="*/ 134835 w 542555"/>
                <a:gd name="connsiteY54" fmla="*/ 0 h 550371"/>
                <a:gd name="connsiteX55" fmla="*/ 173572 w 542555"/>
                <a:gd name="connsiteY55" fmla="*/ 38699 h 550371"/>
                <a:gd name="connsiteX56" fmla="*/ 173572 w 542555"/>
                <a:gd name="connsiteY56" fmla="*/ 78831 h 550371"/>
                <a:gd name="connsiteX57" fmla="*/ 134835 w 542555"/>
                <a:gd name="connsiteY57" fmla="*/ 116097 h 550371"/>
                <a:gd name="connsiteX58" fmla="*/ 96097 w 542555"/>
                <a:gd name="connsiteY58" fmla="*/ 78831 h 550371"/>
                <a:gd name="connsiteX59" fmla="*/ 96097 w 542555"/>
                <a:gd name="connsiteY59" fmla="*/ 38699 h 550371"/>
                <a:gd name="connsiteX60" fmla="*/ 134835 w 542555"/>
                <a:gd name="connsiteY60" fmla="*/ 0 h 550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542555" h="550371">
                  <a:moveTo>
                    <a:pt x="361766" y="263691"/>
                  </a:moveTo>
                  <a:lnTo>
                    <a:pt x="399099" y="263691"/>
                  </a:lnTo>
                  <a:lnTo>
                    <a:pt x="399099" y="454275"/>
                  </a:lnTo>
                  <a:lnTo>
                    <a:pt x="356022" y="454275"/>
                  </a:lnTo>
                  <a:lnTo>
                    <a:pt x="356022" y="303814"/>
                  </a:lnTo>
                  <a:lnTo>
                    <a:pt x="354586" y="303814"/>
                  </a:lnTo>
                  <a:lnTo>
                    <a:pt x="318689" y="321009"/>
                  </a:lnTo>
                  <a:lnTo>
                    <a:pt x="311509" y="288051"/>
                  </a:lnTo>
                  <a:close/>
                  <a:moveTo>
                    <a:pt x="199468" y="260932"/>
                  </a:moveTo>
                  <a:cubicBezTo>
                    <a:pt x="239614" y="260932"/>
                    <a:pt x="262554" y="282422"/>
                    <a:pt x="262554" y="308211"/>
                  </a:cubicBezTo>
                  <a:cubicBezTo>
                    <a:pt x="262554" y="328268"/>
                    <a:pt x="251084" y="345461"/>
                    <a:pt x="228144" y="352624"/>
                  </a:cubicBezTo>
                  <a:lnTo>
                    <a:pt x="228144" y="354057"/>
                  </a:lnTo>
                  <a:cubicBezTo>
                    <a:pt x="251084" y="356922"/>
                    <a:pt x="268289" y="375547"/>
                    <a:pt x="268289" y="399903"/>
                  </a:cubicBezTo>
                  <a:cubicBezTo>
                    <a:pt x="268289" y="432855"/>
                    <a:pt x="239614" y="458643"/>
                    <a:pt x="190866" y="458643"/>
                  </a:cubicBezTo>
                  <a:cubicBezTo>
                    <a:pt x="166492" y="458643"/>
                    <a:pt x="144985" y="451480"/>
                    <a:pt x="134949" y="444316"/>
                  </a:cubicBezTo>
                  <a:lnTo>
                    <a:pt x="143552" y="411364"/>
                  </a:lnTo>
                  <a:cubicBezTo>
                    <a:pt x="150720" y="415662"/>
                    <a:pt x="169359" y="422826"/>
                    <a:pt x="187998" y="422826"/>
                  </a:cubicBezTo>
                  <a:cubicBezTo>
                    <a:pt x="210938" y="422826"/>
                    <a:pt x="222409" y="411364"/>
                    <a:pt x="222409" y="397037"/>
                  </a:cubicBezTo>
                  <a:cubicBezTo>
                    <a:pt x="222409" y="378412"/>
                    <a:pt x="203770" y="369816"/>
                    <a:pt x="183697" y="369816"/>
                  </a:cubicBezTo>
                  <a:lnTo>
                    <a:pt x="166492" y="369816"/>
                  </a:lnTo>
                  <a:lnTo>
                    <a:pt x="166492" y="338297"/>
                  </a:lnTo>
                  <a:lnTo>
                    <a:pt x="183697" y="338297"/>
                  </a:lnTo>
                  <a:cubicBezTo>
                    <a:pt x="198035" y="338297"/>
                    <a:pt x="216674" y="332566"/>
                    <a:pt x="216674" y="316807"/>
                  </a:cubicBezTo>
                  <a:cubicBezTo>
                    <a:pt x="216674" y="305345"/>
                    <a:pt x="208071" y="296749"/>
                    <a:pt x="189432" y="296749"/>
                  </a:cubicBezTo>
                  <a:cubicBezTo>
                    <a:pt x="173661" y="296749"/>
                    <a:pt x="157889" y="302480"/>
                    <a:pt x="149287" y="308211"/>
                  </a:cubicBezTo>
                  <a:lnTo>
                    <a:pt x="140684" y="275259"/>
                  </a:lnTo>
                  <a:cubicBezTo>
                    <a:pt x="152154" y="268095"/>
                    <a:pt x="175094" y="260932"/>
                    <a:pt x="199468" y="260932"/>
                  </a:cubicBezTo>
                  <a:close/>
                  <a:moveTo>
                    <a:pt x="38754" y="202164"/>
                  </a:moveTo>
                  <a:lnTo>
                    <a:pt x="38754" y="511681"/>
                  </a:lnTo>
                  <a:lnTo>
                    <a:pt x="503801" y="511681"/>
                  </a:lnTo>
                  <a:lnTo>
                    <a:pt x="503801" y="202164"/>
                  </a:lnTo>
                  <a:close/>
                  <a:moveTo>
                    <a:pt x="0" y="64601"/>
                  </a:moveTo>
                  <a:lnTo>
                    <a:pt x="77508" y="66034"/>
                  </a:lnTo>
                  <a:lnTo>
                    <a:pt x="77508" y="86095"/>
                  </a:lnTo>
                  <a:cubicBezTo>
                    <a:pt x="77508" y="117620"/>
                    <a:pt x="103344" y="143413"/>
                    <a:pt x="134921" y="143413"/>
                  </a:cubicBezTo>
                  <a:cubicBezTo>
                    <a:pt x="167934" y="143413"/>
                    <a:pt x="193770" y="117620"/>
                    <a:pt x="193770" y="86095"/>
                  </a:cubicBezTo>
                  <a:lnTo>
                    <a:pt x="193770" y="66034"/>
                  </a:lnTo>
                  <a:lnTo>
                    <a:pt x="348785" y="66034"/>
                  </a:lnTo>
                  <a:lnTo>
                    <a:pt x="348785" y="86095"/>
                  </a:lnTo>
                  <a:cubicBezTo>
                    <a:pt x="348785" y="117620"/>
                    <a:pt x="374621" y="143413"/>
                    <a:pt x="407634" y="143413"/>
                  </a:cubicBezTo>
                  <a:cubicBezTo>
                    <a:pt x="439211" y="143413"/>
                    <a:pt x="465047" y="117620"/>
                    <a:pt x="465047" y="86095"/>
                  </a:cubicBezTo>
                  <a:lnTo>
                    <a:pt x="465047" y="66034"/>
                  </a:lnTo>
                  <a:lnTo>
                    <a:pt x="542555" y="66034"/>
                  </a:lnTo>
                  <a:lnTo>
                    <a:pt x="542555" y="550371"/>
                  </a:lnTo>
                  <a:lnTo>
                    <a:pt x="503801" y="550371"/>
                  </a:lnTo>
                  <a:lnTo>
                    <a:pt x="38754" y="550371"/>
                  </a:lnTo>
                  <a:lnTo>
                    <a:pt x="0" y="550371"/>
                  </a:lnTo>
                  <a:close/>
                  <a:moveTo>
                    <a:pt x="406083" y="0"/>
                  </a:moveTo>
                  <a:cubicBezTo>
                    <a:pt x="427620" y="0"/>
                    <a:pt x="444849" y="17200"/>
                    <a:pt x="444849" y="38699"/>
                  </a:cubicBezTo>
                  <a:lnTo>
                    <a:pt x="444849" y="78831"/>
                  </a:lnTo>
                  <a:cubicBezTo>
                    <a:pt x="444849" y="98897"/>
                    <a:pt x="427620" y="116097"/>
                    <a:pt x="406083" y="116097"/>
                  </a:cubicBezTo>
                  <a:cubicBezTo>
                    <a:pt x="385982" y="116097"/>
                    <a:pt x="368753" y="98897"/>
                    <a:pt x="368753" y="78831"/>
                  </a:cubicBezTo>
                  <a:lnTo>
                    <a:pt x="368753" y="38699"/>
                  </a:lnTo>
                  <a:cubicBezTo>
                    <a:pt x="368753" y="17200"/>
                    <a:pt x="385982" y="0"/>
                    <a:pt x="406083" y="0"/>
                  </a:cubicBezTo>
                  <a:close/>
                  <a:moveTo>
                    <a:pt x="134835" y="0"/>
                  </a:moveTo>
                  <a:cubicBezTo>
                    <a:pt x="156355" y="0"/>
                    <a:pt x="173572" y="17200"/>
                    <a:pt x="173572" y="38699"/>
                  </a:cubicBezTo>
                  <a:lnTo>
                    <a:pt x="173572" y="78831"/>
                  </a:lnTo>
                  <a:cubicBezTo>
                    <a:pt x="173572" y="98897"/>
                    <a:pt x="156355" y="116097"/>
                    <a:pt x="134835" y="116097"/>
                  </a:cubicBezTo>
                  <a:cubicBezTo>
                    <a:pt x="113314" y="116097"/>
                    <a:pt x="96097" y="98897"/>
                    <a:pt x="96097" y="78831"/>
                  </a:cubicBezTo>
                  <a:lnTo>
                    <a:pt x="96097" y="38699"/>
                  </a:lnTo>
                  <a:cubicBezTo>
                    <a:pt x="96097" y="17200"/>
                    <a:pt x="113314" y="0"/>
                    <a:pt x="13483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en-US"/>
              </a:defPPr>
              <a:lvl1pPr marL="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4572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/>
            </a:p>
          </p:txBody>
        </p:sp>
      </p:grp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95BCCA70-3E49-4F64-AA83-249252EAD06B}"/>
              </a:ext>
            </a:extLst>
          </p:cNvPr>
          <p:cNvSpPr/>
          <p:nvPr/>
        </p:nvSpPr>
        <p:spPr>
          <a:xfrm>
            <a:off x="6032771" y="245977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xmlns="" id="{D043692D-E206-48C0-843D-9BE49D9322E7}"/>
              </a:ext>
            </a:extLst>
          </p:cNvPr>
          <p:cNvSpPr/>
          <p:nvPr/>
        </p:nvSpPr>
        <p:spPr>
          <a:xfrm>
            <a:off x="9630198" y="2288122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7" name="矩形 46">
            <a:extLst>
              <a:ext uri="{FF2B5EF4-FFF2-40B4-BE49-F238E27FC236}">
                <a16:creationId xmlns:a16="http://schemas.microsoft.com/office/drawing/2014/main" xmlns="" id="{165C9090-AF1A-4284-82D0-72DE0EB5FB6F}"/>
              </a:ext>
            </a:extLst>
          </p:cNvPr>
          <p:cNvSpPr/>
          <p:nvPr/>
        </p:nvSpPr>
        <p:spPr>
          <a:xfrm>
            <a:off x="9028899" y="5547276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424CC7E-4604-438A-804A-F4B410C0CEB0}"/>
              </a:ext>
            </a:extLst>
          </p:cNvPr>
          <p:cNvSpPr/>
          <p:nvPr/>
        </p:nvSpPr>
        <p:spPr>
          <a:xfrm>
            <a:off x="3240333" y="5547276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xmlns="" id="{B8C281C9-793D-4C12-8B93-3C5BF31330B6}"/>
              </a:ext>
            </a:extLst>
          </p:cNvPr>
          <p:cNvSpPr/>
          <p:nvPr/>
        </p:nvSpPr>
        <p:spPr>
          <a:xfrm>
            <a:off x="2671982" y="2228236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479530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6" grpId="0"/>
      <p:bldP spid="47" grpId="0"/>
      <p:bldP spid="48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400BC03A-586E-417C-82AE-C8C220196164}"/>
              </a:ext>
            </a:extLst>
          </p:cNvPr>
          <p:cNvSpPr>
            <a:spLocks noChangeAspect="1"/>
          </p:cNvSpPr>
          <p:nvPr/>
        </p:nvSpPr>
        <p:spPr>
          <a:xfrm>
            <a:off x="-1" y="1"/>
            <a:ext cx="12192000" cy="68580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等腰三角形 5">
            <a:extLst>
              <a:ext uri="{FF2B5EF4-FFF2-40B4-BE49-F238E27FC236}">
                <a16:creationId xmlns:a16="http://schemas.microsoft.com/office/drawing/2014/main" xmlns="" id="{EB3E2064-C82F-4987-90B8-340707F14338}"/>
              </a:ext>
            </a:extLst>
          </p:cNvPr>
          <p:cNvSpPr/>
          <p:nvPr/>
        </p:nvSpPr>
        <p:spPr>
          <a:xfrm rot="5400000">
            <a:off x="-4040905" y="-86440"/>
            <a:ext cx="10038945" cy="7319455"/>
          </a:xfrm>
          <a:prstGeom prst="triangle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xmlns="" id="{2FF46ED1-3F1C-4494-9B23-145EC758DDDF}"/>
              </a:ext>
            </a:extLst>
          </p:cNvPr>
          <p:cNvSpPr txBox="1"/>
          <p:nvPr/>
        </p:nvSpPr>
        <p:spPr>
          <a:xfrm>
            <a:off x="301351" y="3044280"/>
            <a:ext cx="308161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b="1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CONTENTS</a:t>
            </a:r>
            <a:endParaRPr lang="zh-CN" altLang="en-US" sz="4400" b="1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9" name="等腰三角形 18">
            <a:extLst>
              <a:ext uri="{FF2B5EF4-FFF2-40B4-BE49-F238E27FC236}">
                <a16:creationId xmlns:a16="http://schemas.microsoft.com/office/drawing/2014/main" xmlns="" id="{B9A5D1FC-78C5-4D2F-BE19-9F7FFA580D7A}"/>
              </a:ext>
            </a:extLst>
          </p:cNvPr>
          <p:cNvSpPr/>
          <p:nvPr/>
        </p:nvSpPr>
        <p:spPr>
          <a:xfrm rot="16200000" flipH="1">
            <a:off x="3031432" y="-751554"/>
            <a:ext cx="11863415" cy="8649687"/>
          </a:xfrm>
          <a:prstGeom prst="triangle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6BD76A85-0B07-49A5-BA06-260ABA75762C}"/>
              </a:ext>
            </a:extLst>
          </p:cNvPr>
          <p:cNvSpPr txBox="1"/>
          <p:nvPr/>
        </p:nvSpPr>
        <p:spPr>
          <a:xfrm>
            <a:off x="8883063" y="629021"/>
            <a:ext cx="2946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TITLE</a:t>
            </a:r>
            <a:endParaRPr lang="zh-CN" altLang="en-US" sz="2800" spc="3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5F17952F-998E-4964-B0D9-C3D996278F8D}"/>
              </a:ext>
            </a:extLst>
          </p:cNvPr>
          <p:cNvSpPr txBox="1"/>
          <p:nvPr/>
        </p:nvSpPr>
        <p:spPr>
          <a:xfrm>
            <a:off x="7225713" y="1952519"/>
            <a:ext cx="2946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TITLE</a:t>
            </a:r>
            <a:endParaRPr lang="zh-CN" altLang="en-US" sz="2800" spc="3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245D510A-097F-4F47-90CB-04B6E8B803BA}"/>
              </a:ext>
            </a:extLst>
          </p:cNvPr>
          <p:cNvSpPr txBox="1"/>
          <p:nvPr/>
        </p:nvSpPr>
        <p:spPr>
          <a:xfrm>
            <a:off x="5468159" y="3167390"/>
            <a:ext cx="2946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TITLE</a:t>
            </a:r>
            <a:endParaRPr lang="zh-CN" altLang="en-US" sz="2800" spc="3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AF6BD569-146B-4374-88D3-1DA530C4CF00}"/>
              </a:ext>
            </a:extLst>
          </p:cNvPr>
          <p:cNvSpPr txBox="1"/>
          <p:nvPr/>
        </p:nvSpPr>
        <p:spPr>
          <a:xfrm>
            <a:off x="7225713" y="4643871"/>
            <a:ext cx="2946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TITLE</a:t>
            </a:r>
            <a:endParaRPr lang="zh-CN" altLang="en-US" sz="2800" spc="3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432DCA00-0DC9-4073-BA74-0DB1B33391B8}"/>
              </a:ext>
            </a:extLst>
          </p:cNvPr>
          <p:cNvSpPr txBox="1"/>
          <p:nvPr/>
        </p:nvSpPr>
        <p:spPr>
          <a:xfrm>
            <a:off x="8963139" y="5967369"/>
            <a:ext cx="29469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spc="3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TITLE</a:t>
            </a:r>
            <a:endParaRPr lang="zh-CN" altLang="en-US" sz="2800" spc="3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4226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3" grpId="0"/>
      <p:bldP spid="18" grpId="0"/>
      <p:bldP spid="21" grpId="0"/>
      <p:bldP spid="2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矩形 47">
            <a:extLst>
              <a:ext uri="{FF2B5EF4-FFF2-40B4-BE49-F238E27FC236}">
                <a16:creationId xmlns:a16="http://schemas.microsoft.com/office/drawing/2014/main" xmlns="" id="{0424CC7E-4604-438A-804A-F4B410C0CEB0}"/>
              </a:ext>
            </a:extLst>
          </p:cNvPr>
          <p:cNvSpPr/>
          <p:nvPr/>
        </p:nvSpPr>
        <p:spPr>
          <a:xfrm>
            <a:off x="318962" y="4399998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697EEFFA-61C7-4E39-8695-32E1D4F11560}"/>
              </a:ext>
            </a:extLst>
          </p:cNvPr>
          <p:cNvCxnSpPr/>
          <p:nvPr/>
        </p:nvCxnSpPr>
        <p:spPr>
          <a:xfrm>
            <a:off x="-177800" y="3472898"/>
            <a:ext cx="12547600" cy="0"/>
          </a:xfrm>
          <a:prstGeom prst="line">
            <a:avLst/>
          </a:prstGeom>
          <a:ln w="38100">
            <a:solidFill>
              <a:srgbClr val="637F8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组合 24">
            <a:extLst>
              <a:ext uri="{FF2B5EF4-FFF2-40B4-BE49-F238E27FC236}">
                <a16:creationId xmlns:a16="http://schemas.microsoft.com/office/drawing/2014/main" xmlns="" id="{9BC373EB-11E8-4F86-B53B-2E322DD31A27}"/>
              </a:ext>
            </a:extLst>
          </p:cNvPr>
          <p:cNvGrpSpPr/>
          <p:nvPr/>
        </p:nvGrpSpPr>
        <p:grpSpPr>
          <a:xfrm>
            <a:off x="1023739" y="3070927"/>
            <a:ext cx="10144523" cy="803943"/>
            <a:chOff x="920948" y="3027029"/>
            <a:chExt cx="10144523" cy="803943"/>
          </a:xfrm>
        </p:grpSpPr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xmlns="" id="{F61023CC-2D8D-4E96-A163-39DBD8AB91D8}"/>
                </a:ext>
              </a:extLst>
            </p:cNvPr>
            <p:cNvGrpSpPr/>
            <p:nvPr/>
          </p:nvGrpSpPr>
          <p:grpSpPr>
            <a:xfrm>
              <a:off x="920948" y="3027029"/>
              <a:ext cx="803943" cy="803943"/>
              <a:chOff x="6737548" y="1230237"/>
              <a:chExt cx="803943" cy="803943"/>
            </a:xfrm>
          </p:grpSpPr>
          <p:sp>
            <p:nvSpPr>
              <p:cNvPr id="4" name="椭圆 3">
                <a:extLst>
                  <a:ext uri="{FF2B5EF4-FFF2-40B4-BE49-F238E27FC236}">
                    <a16:creationId xmlns:a16="http://schemas.microsoft.com/office/drawing/2014/main" xmlns="" id="{685F07BF-BA97-405C-A21C-4FE1466DA555}"/>
                  </a:ext>
                </a:extLst>
              </p:cNvPr>
              <p:cNvSpPr/>
              <p:nvPr/>
            </p:nvSpPr>
            <p:spPr>
              <a:xfrm>
                <a:off x="6737548" y="1230237"/>
                <a:ext cx="803943" cy="803943"/>
              </a:xfrm>
              <a:prstGeom prst="ellipse">
                <a:avLst/>
              </a:prstGeom>
              <a:solidFill>
                <a:srgbClr val="637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椭圆 2">
                <a:extLst>
                  <a:ext uri="{FF2B5EF4-FFF2-40B4-BE49-F238E27FC236}">
                    <a16:creationId xmlns:a16="http://schemas.microsoft.com/office/drawing/2014/main" xmlns="" id="{3954FADB-8139-442E-B62A-C6D6DC333B8C}"/>
                  </a:ext>
                </a:extLst>
              </p:cNvPr>
              <p:cNvSpPr/>
              <p:nvPr/>
            </p:nvSpPr>
            <p:spPr>
              <a:xfrm>
                <a:off x="6785577" y="1276185"/>
                <a:ext cx="707886" cy="706813"/>
              </a:xfrm>
              <a:custGeom>
                <a:avLst/>
                <a:gdLst>
                  <a:gd name="connsiteX0" fmla="*/ 381101 w 605451"/>
                  <a:gd name="connsiteY0" fmla="*/ 231737 h 604534"/>
                  <a:gd name="connsiteX1" fmla="*/ 391795 w 605451"/>
                  <a:gd name="connsiteY1" fmla="*/ 236182 h 604534"/>
                  <a:gd name="connsiteX2" fmla="*/ 391795 w 605451"/>
                  <a:gd name="connsiteY2" fmla="*/ 257442 h 604534"/>
                  <a:gd name="connsiteX3" fmla="*/ 280620 w 605451"/>
                  <a:gd name="connsiteY3" fmla="*/ 368447 h 604534"/>
                  <a:gd name="connsiteX4" fmla="*/ 269880 w 605451"/>
                  <a:gd name="connsiteY4" fmla="*/ 372868 h 604534"/>
                  <a:gd name="connsiteX5" fmla="*/ 259233 w 605451"/>
                  <a:gd name="connsiteY5" fmla="*/ 368447 h 604534"/>
                  <a:gd name="connsiteX6" fmla="*/ 213539 w 605451"/>
                  <a:gd name="connsiteY6" fmla="*/ 323104 h 604534"/>
                  <a:gd name="connsiteX7" fmla="*/ 213539 w 605451"/>
                  <a:gd name="connsiteY7" fmla="*/ 301750 h 604534"/>
                  <a:gd name="connsiteX8" fmla="*/ 234832 w 605451"/>
                  <a:gd name="connsiteY8" fmla="*/ 301750 h 604534"/>
                  <a:gd name="connsiteX9" fmla="*/ 269786 w 605451"/>
                  <a:gd name="connsiteY9" fmla="*/ 336650 h 604534"/>
                  <a:gd name="connsiteX10" fmla="*/ 370408 w 605451"/>
                  <a:gd name="connsiteY10" fmla="*/ 236182 h 604534"/>
                  <a:gd name="connsiteX11" fmla="*/ 381101 w 605451"/>
                  <a:gd name="connsiteY11" fmla="*/ 231737 h 604534"/>
                  <a:gd name="connsiteX12" fmla="*/ 23451 w 605451"/>
                  <a:gd name="connsiteY12" fmla="*/ 231363 h 604534"/>
                  <a:gd name="connsiteX13" fmla="*/ 35306 w 605451"/>
                  <a:gd name="connsiteY13" fmla="*/ 249078 h 604534"/>
                  <a:gd name="connsiteX14" fmla="*/ 20440 w 605451"/>
                  <a:gd name="connsiteY14" fmla="*/ 261233 h 604534"/>
                  <a:gd name="connsiteX15" fmla="*/ 17618 w 605451"/>
                  <a:gd name="connsiteY15" fmla="*/ 261045 h 604534"/>
                  <a:gd name="connsiteX16" fmla="*/ 5763 w 605451"/>
                  <a:gd name="connsiteY16" fmla="*/ 243141 h 604534"/>
                  <a:gd name="connsiteX17" fmla="*/ 23451 w 605451"/>
                  <a:gd name="connsiteY17" fmla="*/ 231363 h 604534"/>
                  <a:gd name="connsiteX18" fmla="*/ 31221 w 605451"/>
                  <a:gd name="connsiteY18" fmla="*/ 178329 h 604534"/>
                  <a:gd name="connsiteX19" fmla="*/ 42684 w 605451"/>
                  <a:gd name="connsiteY19" fmla="*/ 178364 h 604534"/>
                  <a:gd name="connsiteX20" fmla="*/ 50875 w 605451"/>
                  <a:gd name="connsiteY20" fmla="*/ 198013 h 604534"/>
                  <a:gd name="connsiteX21" fmla="*/ 36941 w 605451"/>
                  <a:gd name="connsiteY21" fmla="*/ 207321 h 604534"/>
                  <a:gd name="connsiteX22" fmla="*/ 31197 w 605451"/>
                  <a:gd name="connsiteY22" fmla="*/ 206193 h 604534"/>
                  <a:gd name="connsiteX23" fmla="*/ 23006 w 605451"/>
                  <a:gd name="connsiteY23" fmla="*/ 186543 h 604534"/>
                  <a:gd name="connsiteX24" fmla="*/ 31221 w 605451"/>
                  <a:gd name="connsiteY24" fmla="*/ 178329 h 604534"/>
                  <a:gd name="connsiteX25" fmla="*/ 60660 w 605451"/>
                  <a:gd name="connsiteY25" fmla="*/ 127978 h 604534"/>
                  <a:gd name="connsiteX26" fmla="*/ 71970 w 605451"/>
                  <a:gd name="connsiteY26" fmla="*/ 130210 h 604534"/>
                  <a:gd name="connsiteX27" fmla="*/ 76113 w 605451"/>
                  <a:gd name="connsiteY27" fmla="*/ 150973 h 604534"/>
                  <a:gd name="connsiteX28" fmla="*/ 63591 w 605451"/>
                  <a:gd name="connsiteY28" fmla="*/ 157643 h 604534"/>
                  <a:gd name="connsiteX29" fmla="*/ 55117 w 605451"/>
                  <a:gd name="connsiteY29" fmla="*/ 155106 h 604534"/>
                  <a:gd name="connsiteX30" fmla="*/ 50975 w 605451"/>
                  <a:gd name="connsiteY30" fmla="*/ 134343 h 604534"/>
                  <a:gd name="connsiteX31" fmla="*/ 60660 w 605451"/>
                  <a:gd name="connsiteY31" fmla="*/ 127978 h 604534"/>
                  <a:gd name="connsiteX32" fmla="*/ 99309 w 605451"/>
                  <a:gd name="connsiteY32" fmla="*/ 84161 h 604534"/>
                  <a:gd name="connsiteX33" fmla="*/ 110003 w 605451"/>
                  <a:gd name="connsiteY33" fmla="*/ 88536 h 604534"/>
                  <a:gd name="connsiteX34" fmla="*/ 110003 w 605451"/>
                  <a:gd name="connsiteY34" fmla="*/ 109894 h 604534"/>
                  <a:gd name="connsiteX35" fmla="*/ 99356 w 605451"/>
                  <a:gd name="connsiteY35" fmla="*/ 114316 h 604534"/>
                  <a:gd name="connsiteX36" fmla="*/ 88615 w 605451"/>
                  <a:gd name="connsiteY36" fmla="*/ 109894 h 604534"/>
                  <a:gd name="connsiteX37" fmla="*/ 88615 w 605451"/>
                  <a:gd name="connsiteY37" fmla="*/ 88536 h 604534"/>
                  <a:gd name="connsiteX38" fmla="*/ 99309 w 605451"/>
                  <a:gd name="connsiteY38" fmla="*/ 84161 h 604534"/>
                  <a:gd name="connsiteX39" fmla="*/ 145885 w 605451"/>
                  <a:gd name="connsiteY39" fmla="*/ 48665 h 604534"/>
                  <a:gd name="connsiteX40" fmla="*/ 155500 w 605451"/>
                  <a:gd name="connsiteY40" fmla="*/ 55035 h 604534"/>
                  <a:gd name="connsiteX41" fmla="*/ 151357 w 605451"/>
                  <a:gd name="connsiteY41" fmla="*/ 76001 h 604534"/>
                  <a:gd name="connsiteX42" fmla="*/ 142884 w 605451"/>
                  <a:gd name="connsiteY42" fmla="*/ 78539 h 604534"/>
                  <a:gd name="connsiteX43" fmla="*/ 130362 w 605451"/>
                  <a:gd name="connsiteY43" fmla="*/ 71770 h 604534"/>
                  <a:gd name="connsiteX44" fmla="*/ 134504 w 605451"/>
                  <a:gd name="connsiteY44" fmla="*/ 50898 h 604534"/>
                  <a:gd name="connsiteX45" fmla="*/ 145885 w 605451"/>
                  <a:gd name="connsiteY45" fmla="*/ 48665 h 604534"/>
                  <a:gd name="connsiteX46" fmla="*/ 186794 w 605451"/>
                  <a:gd name="connsiteY46" fmla="*/ 22936 h 604534"/>
                  <a:gd name="connsiteX47" fmla="*/ 206472 w 605451"/>
                  <a:gd name="connsiteY47" fmla="*/ 31128 h 604534"/>
                  <a:gd name="connsiteX48" fmla="*/ 198281 w 605451"/>
                  <a:gd name="connsiteY48" fmla="*/ 50806 h 604534"/>
                  <a:gd name="connsiteX49" fmla="*/ 192538 w 605451"/>
                  <a:gd name="connsiteY49" fmla="*/ 51936 h 604534"/>
                  <a:gd name="connsiteX50" fmla="*/ 178603 w 605451"/>
                  <a:gd name="connsiteY50" fmla="*/ 42615 h 604534"/>
                  <a:gd name="connsiteX51" fmla="*/ 186794 w 605451"/>
                  <a:gd name="connsiteY51" fmla="*/ 22936 h 604534"/>
                  <a:gd name="connsiteX52" fmla="*/ 243428 w 605451"/>
                  <a:gd name="connsiteY52" fmla="*/ 5926 h 604534"/>
                  <a:gd name="connsiteX53" fmla="*/ 261116 w 605451"/>
                  <a:gd name="connsiteY53" fmla="*/ 17679 h 604534"/>
                  <a:gd name="connsiteX54" fmla="*/ 249355 w 605451"/>
                  <a:gd name="connsiteY54" fmla="*/ 35354 h 604534"/>
                  <a:gd name="connsiteX55" fmla="*/ 246438 w 605451"/>
                  <a:gd name="connsiteY55" fmla="*/ 35636 h 604534"/>
                  <a:gd name="connsiteX56" fmla="*/ 231667 w 605451"/>
                  <a:gd name="connsiteY56" fmla="*/ 23602 h 604534"/>
                  <a:gd name="connsiteX57" fmla="*/ 243428 w 605451"/>
                  <a:gd name="connsiteY57" fmla="*/ 5926 h 604534"/>
                  <a:gd name="connsiteX58" fmla="*/ 302679 w 605451"/>
                  <a:gd name="connsiteY58" fmla="*/ 0 h 604534"/>
                  <a:gd name="connsiteX59" fmla="*/ 516711 w 605451"/>
                  <a:gd name="connsiteY59" fmla="*/ 88512 h 604534"/>
                  <a:gd name="connsiteX60" fmla="*/ 605451 w 605451"/>
                  <a:gd name="connsiteY60" fmla="*/ 302220 h 604534"/>
                  <a:gd name="connsiteX61" fmla="*/ 516711 w 605451"/>
                  <a:gd name="connsiteY61" fmla="*/ 515928 h 604534"/>
                  <a:gd name="connsiteX62" fmla="*/ 302679 w 605451"/>
                  <a:gd name="connsiteY62" fmla="*/ 604534 h 604534"/>
                  <a:gd name="connsiteX63" fmla="*/ 88646 w 605451"/>
                  <a:gd name="connsiteY63" fmla="*/ 515928 h 604534"/>
                  <a:gd name="connsiteX64" fmla="*/ 0 w 605451"/>
                  <a:gd name="connsiteY64" fmla="*/ 302220 h 604534"/>
                  <a:gd name="connsiteX65" fmla="*/ 15073 w 605451"/>
                  <a:gd name="connsiteY65" fmla="*/ 287170 h 604534"/>
                  <a:gd name="connsiteX66" fmla="*/ 30146 w 605451"/>
                  <a:gd name="connsiteY66" fmla="*/ 302220 h 604534"/>
                  <a:gd name="connsiteX67" fmla="*/ 302679 w 605451"/>
                  <a:gd name="connsiteY67" fmla="*/ 574434 h 604534"/>
                  <a:gd name="connsiteX68" fmla="*/ 575306 w 605451"/>
                  <a:gd name="connsiteY68" fmla="*/ 302220 h 604534"/>
                  <a:gd name="connsiteX69" fmla="*/ 302679 w 605451"/>
                  <a:gd name="connsiteY69" fmla="*/ 30100 h 604534"/>
                  <a:gd name="connsiteX70" fmla="*/ 287606 w 605451"/>
                  <a:gd name="connsiteY70" fmla="*/ 15050 h 604534"/>
                  <a:gd name="connsiteX71" fmla="*/ 302679 w 605451"/>
                  <a:gd name="connsiteY71" fmla="*/ 0 h 6045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</a:cxnLst>
                <a:rect l="l" t="t" r="r" b="b"/>
                <a:pathLst>
                  <a:path w="605451" h="604534">
                    <a:moveTo>
                      <a:pt x="381101" y="231737"/>
                    </a:moveTo>
                    <a:cubicBezTo>
                      <a:pt x="384964" y="231737"/>
                      <a:pt x="388827" y="233219"/>
                      <a:pt x="391795" y="236182"/>
                    </a:cubicBezTo>
                    <a:cubicBezTo>
                      <a:pt x="397636" y="242014"/>
                      <a:pt x="397636" y="251609"/>
                      <a:pt x="391795" y="257442"/>
                    </a:cubicBezTo>
                    <a:lnTo>
                      <a:pt x="280620" y="368447"/>
                    </a:lnTo>
                    <a:cubicBezTo>
                      <a:pt x="277605" y="371363"/>
                      <a:pt x="273837" y="372868"/>
                      <a:pt x="269880" y="372868"/>
                    </a:cubicBezTo>
                    <a:cubicBezTo>
                      <a:pt x="266017" y="372868"/>
                      <a:pt x="262154" y="371363"/>
                      <a:pt x="259233" y="368447"/>
                    </a:cubicBezTo>
                    <a:lnTo>
                      <a:pt x="213539" y="323104"/>
                    </a:lnTo>
                    <a:cubicBezTo>
                      <a:pt x="207603" y="317177"/>
                      <a:pt x="207603" y="307676"/>
                      <a:pt x="213539" y="301750"/>
                    </a:cubicBezTo>
                    <a:cubicBezTo>
                      <a:pt x="219380" y="295823"/>
                      <a:pt x="228990" y="295823"/>
                      <a:pt x="234832" y="301750"/>
                    </a:cubicBezTo>
                    <a:lnTo>
                      <a:pt x="269786" y="336650"/>
                    </a:lnTo>
                    <a:lnTo>
                      <a:pt x="370408" y="236182"/>
                    </a:lnTo>
                    <a:cubicBezTo>
                      <a:pt x="373376" y="233219"/>
                      <a:pt x="377239" y="231737"/>
                      <a:pt x="381101" y="231737"/>
                    </a:cubicBezTo>
                    <a:close/>
                    <a:moveTo>
                      <a:pt x="23451" y="231363"/>
                    </a:moveTo>
                    <a:cubicBezTo>
                      <a:pt x="31636" y="232965"/>
                      <a:pt x="36905" y="240880"/>
                      <a:pt x="35306" y="249078"/>
                    </a:cubicBezTo>
                    <a:cubicBezTo>
                      <a:pt x="33800" y="256239"/>
                      <a:pt x="27497" y="261233"/>
                      <a:pt x="20440" y="261233"/>
                    </a:cubicBezTo>
                    <a:cubicBezTo>
                      <a:pt x="19593" y="261233"/>
                      <a:pt x="18558" y="261139"/>
                      <a:pt x="17618" y="261045"/>
                    </a:cubicBezTo>
                    <a:cubicBezTo>
                      <a:pt x="9432" y="259348"/>
                      <a:pt x="4163" y="251433"/>
                      <a:pt x="5763" y="243141"/>
                    </a:cubicBezTo>
                    <a:cubicBezTo>
                      <a:pt x="7456" y="235038"/>
                      <a:pt x="15360" y="229761"/>
                      <a:pt x="23451" y="231363"/>
                    </a:cubicBezTo>
                    <a:close/>
                    <a:moveTo>
                      <a:pt x="31221" y="178329"/>
                    </a:moveTo>
                    <a:cubicBezTo>
                      <a:pt x="34775" y="176836"/>
                      <a:pt x="38871" y="176719"/>
                      <a:pt x="42684" y="178364"/>
                    </a:cubicBezTo>
                    <a:cubicBezTo>
                      <a:pt x="50404" y="181654"/>
                      <a:pt x="53982" y="190398"/>
                      <a:pt x="50875" y="198013"/>
                    </a:cubicBezTo>
                    <a:cubicBezTo>
                      <a:pt x="48521" y="203842"/>
                      <a:pt x="42872" y="207321"/>
                      <a:pt x="36941" y="207321"/>
                    </a:cubicBezTo>
                    <a:cubicBezTo>
                      <a:pt x="35058" y="207321"/>
                      <a:pt x="33081" y="206945"/>
                      <a:pt x="31197" y="206193"/>
                    </a:cubicBezTo>
                    <a:cubicBezTo>
                      <a:pt x="23477" y="203090"/>
                      <a:pt x="19899" y="194253"/>
                      <a:pt x="23006" y="186543"/>
                    </a:cubicBezTo>
                    <a:cubicBezTo>
                      <a:pt x="24654" y="182689"/>
                      <a:pt x="27667" y="179821"/>
                      <a:pt x="31221" y="178329"/>
                    </a:cubicBezTo>
                    <a:close/>
                    <a:moveTo>
                      <a:pt x="60660" y="127978"/>
                    </a:moveTo>
                    <a:cubicBezTo>
                      <a:pt x="64462" y="127227"/>
                      <a:pt x="68534" y="127908"/>
                      <a:pt x="71970" y="130210"/>
                    </a:cubicBezTo>
                    <a:cubicBezTo>
                      <a:pt x="78843" y="134719"/>
                      <a:pt x="80726" y="144114"/>
                      <a:pt x="76113" y="150973"/>
                    </a:cubicBezTo>
                    <a:cubicBezTo>
                      <a:pt x="73194" y="155294"/>
                      <a:pt x="68487" y="157643"/>
                      <a:pt x="63591" y="157643"/>
                    </a:cubicBezTo>
                    <a:cubicBezTo>
                      <a:pt x="60672" y="157643"/>
                      <a:pt x="57659" y="156891"/>
                      <a:pt x="55117" y="155106"/>
                    </a:cubicBezTo>
                    <a:cubicBezTo>
                      <a:pt x="48244" y="150503"/>
                      <a:pt x="46361" y="141202"/>
                      <a:pt x="50975" y="134343"/>
                    </a:cubicBezTo>
                    <a:cubicBezTo>
                      <a:pt x="53329" y="130914"/>
                      <a:pt x="56859" y="128730"/>
                      <a:pt x="60660" y="127978"/>
                    </a:cubicBezTo>
                    <a:close/>
                    <a:moveTo>
                      <a:pt x="99309" y="84161"/>
                    </a:moveTo>
                    <a:cubicBezTo>
                      <a:pt x="103172" y="84161"/>
                      <a:pt x="107035" y="85620"/>
                      <a:pt x="110003" y="88536"/>
                    </a:cubicBezTo>
                    <a:cubicBezTo>
                      <a:pt x="115939" y="94464"/>
                      <a:pt x="115939" y="103967"/>
                      <a:pt x="110003" y="109894"/>
                    </a:cubicBezTo>
                    <a:cubicBezTo>
                      <a:pt x="107082" y="112811"/>
                      <a:pt x="103219" y="114316"/>
                      <a:pt x="99356" y="114316"/>
                    </a:cubicBezTo>
                    <a:cubicBezTo>
                      <a:pt x="95399" y="114316"/>
                      <a:pt x="91536" y="112811"/>
                      <a:pt x="88615" y="109894"/>
                    </a:cubicBezTo>
                    <a:cubicBezTo>
                      <a:pt x="82773" y="103967"/>
                      <a:pt x="82773" y="94464"/>
                      <a:pt x="88615" y="88536"/>
                    </a:cubicBezTo>
                    <a:cubicBezTo>
                      <a:pt x="91583" y="85620"/>
                      <a:pt x="95446" y="84161"/>
                      <a:pt x="99309" y="84161"/>
                    </a:cubicBezTo>
                    <a:close/>
                    <a:moveTo>
                      <a:pt x="145885" y="48665"/>
                    </a:moveTo>
                    <a:cubicBezTo>
                      <a:pt x="149663" y="49417"/>
                      <a:pt x="153146" y="51603"/>
                      <a:pt x="155500" y="55035"/>
                    </a:cubicBezTo>
                    <a:cubicBezTo>
                      <a:pt x="160113" y="61992"/>
                      <a:pt x="158230" y="71394"/>
                      <a:pt x="151357" y="76001"/>
                    </a:cubicBezTo>
                    <a:cubicBezTo>
                      <a:pt x="148721" y="77599"/>
                      <a:pt x="145802" y="78539"/>
                      <a:pt x="142884" y="78539"/>
                    </a:cubicBezTo>
                    <a:cubicBezTo>
                      <a:pt x="137988" y="78539"/>
                      <a:pt x="133280" y="76095"/>
                      <a:pt x="130362" y="71770"/>
                    </a:cubicBezTo>
                    <a:cubicBezTo>
                      <a:pt x="125748" y="64812"/>
                      <a:pt x="127631" y="55599"/>
                      <a:pt x="134504" y="50898"/>
                    </a:cubicBezTo>
                    <a:cubicBezTo>
                      <a:pt x="138035" y="48595"/>
                      <a:pt x="142107" y="47913"/>
                      <a:pt x="145885" y="48665"/>
                    </a:cubicBezTo>
                    <a:close/>
                    <a:moveTo>
                      <a:pt x="186794" y="22936"/>
                    </a:moveTo>
                    <a:cubicBezTo>
                      <a:pt x="194421" y="19829"/>
                      <a:pt x="203365" y="23407"/>
                      <a:pt x="206472" y="31128"/>
                    </a:cubicBezTo>
                    <a:cubicBezTo>
                      <a:pt x="209579" y="38754"/>
                      <a:pt x="206001" y="47699"/>
                      <a:pt x="198281" y="50806"/>
                    </a:cubicBezTo>
                    <a:cubicBezTo>
                      <a:pt x="196398" y="51559"/>
                      <a:pt x="194421" y="51936"/>
                      <a:pt x="192538" y="51936"/>
                    </a:cubicBezTo>
                    <a:cubicBezTo>
                      <a:pt x="186606" y="51936"/>
                      <a:pt x="180957" y="48452"/>
                      <a:pt x="178603" y="42615"/>
                    </a:cubicBezTo>
                    <a:cubicBezTo>
                      <a:pt x="175496" y="34988"/>
                      <a:pt x="179074" y="26043"/>
                      <a:pt x="186794" y="22936"/>
                    </a:cubicBezTo>
                    <a:close/>
                    <a:moveTo>
                      <a:pt x="243428" y="5926"/>
                    </a:moveTo>
                    <a:cubicBezTo>
                      <a:pt x="251613" y="4234"/>
                      <a:pt x="259516" y="9499"/>
                      <a:pt x="261116" y="17679"/>
                    </a:cubicBezTo>
                    <a:cubicBezTo>
                      <a:pt x="262715" y="25858"/>
                      <a:pt x="257446" y="33756"/>
                      <a:pt x="249355" y="35354"/>
                    </a:cubicBezTo>
                    <a:cubicBezTo>
                      <a:pt x="248320" y="35448"/>
                      <a:pt x="247473" y="35636"/>
                      <a:pt x="246438" y="35636"/>
                    </a:cubicBezTo>
                    <a:cubicBezTo>
                      <a:pt x="239382" y="35636"/>
                      <a:pt x="233172" y="30559"/>
                      <a:pt x="231667" y="23602"/>
                    </a:cubicBezTo>
                    <a:cubicBezTo>
                      <a:pt x="229973" y="15422"/>
                      <a:pt x="235242" y="7525"/>
                      <a:pt x="243428" y="5926"/>
                    </a:cubicBezTo>
                    <a:close/>
                    <a:moveTo>
                      <a:pt x="302679" y="0"/>
                    </a:moveTo>
                    <a:cubicBezTo>
                      <a:pt x="383600" y="0"/>
                      <a:pt x="459623" y="31511"/>
                      <a:pt x="516711" y="88512"/>
                    </a:cubicBezTo>
                    <a:cubicBezTo>
                      <a:pt x="573893" y="145607"/>
                      <a:pt x="605451" y="221515"/>
                      <a:pt x="605451" y="302220"/>
                    </a:cubicBezTo>
                    <a:cubicBezTo>
                      <a:pt x="605451" y="383019"/>
                      <a:pt x="573893" y="458927"/>
                      <a:pt x="516711" y="515928"/>
                    </a:cubicBezTo>
                    <a:cubicBezTo>
                      <a:pt x="459623" y="573023"/>
                      <a:pt x="383600" y="604534"/>
                      <a:pt x="302679" y="604534"/>
                    </a:cubicBezTo>
                    <a:cubicBezTo>
                      <a:pt x="221851" y="604534"/>
                      <a:pt x="145828" y="573023"/>
                      <a:pt x="88646" y="515928"/>
                    </a:cubicBezTo>
                    <a:cubicBezTo>
                      <a:pt x="31559" y="458927"/>
                      <a:pt x="0" y="383019"/>
                      <a:pt x="0" y="302220"/>
                    </a:cubicBezTo>
                    <a:cubicBezTo>
                      <a:pt x="0" y="293943"/>
                      <a:pt x="6783" y="287170"/>
                      <a:pt x="15073" y="287170"/>
                    </a:cubicBezTo>
                    <a:cubicBezTo>
                      <a:pt x="23363" y="287170"/>
                      <a:pt x="30146" y="293943"/>
                      <a:pt x="30146" y="302220"/>
                    </a:cubicBezTo>
                    <a:cubicBezTo>
                      <a:pt x="30146" y="452342"/>
                      <a:pt x="152329" y="574434"/>
                      <a:pt x="302679" y="574434"/>
                    </a:cubicBezTo>
                    <a:cubicBezTo>
                      <a:pt x="453029" y="574434"/>
                      <a:pt x="575306" y="452342"/>
                      <a:pt x="575306" y="302220"/>
                    </a:cubicBezTo>
                    <a:cubicBezTo>
                      <a:pt x="575306" y="152098"/>
                      <a:pt x="453029" y="30100"/>
                      <a:pt x="302679" y="30100"/>
                    </a:cubicBezTo>
                    <a:cubicBezTo>
                      <a:pt x="294389" y="30100"/>
                      <a:pt x="287606" y="23327"/>
                      <a:pt x="287606" y="15050"/>
                    </a:cubicBezTo>
                    <a:cubicBezTo>
                      <a:pt x="287606" y="6772"/>
                      <a:pt x="294389" y="0"/>
                      <a:pt x="30267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xmlns="" id="{ED232B84-ED8E-4F59-A27C-D3F6BA1A3C96}"/>
                </a:ext>
              </a:extLst>
            </p:cNvPr>
            <p:cNvGrpSpPr/>
            <p:nvPr/>
          </p:nvGrpSpPr>
          <p:grpSpPr>
            <a:xfrm>
              <a:off x="7920674" y="3027029"/>
              <a:ext cx="803943" cy="803943"/>
              <a:chOff x="8546917" y="2564929"/>
              <a:chExt cx="803943" cy="803943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xmlns="" id="{0B13BC36-3478-4C85-9EAB-F1B9E7EC968C}"/>
                  </a:ext>
                </a:extLst>
              </p:cNvPr>
              <p:cNvSpPr/>
              <p:nvPr/>
            </p:nvSpPr>
            <p:spPr>
              <a:xfrm>
                <a:off x="8546917" y="2564929"/>
                <a:ext cx="803943" cy="803943"/>
              </a:xfrm>
              <a:prstGeom prst="ellipse">
                <a:avLst/>
              </a:prstGeom>
              <a:solidFill>
                <a:srgbClr val="637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椭圆 15">
                <a:extLst>
                  <a:ext uri="{FF2B5EF4-FFF2-40B4-BE49-F238E27FC236}">
                    <a16:creationId xmlns:a16="http://schemas.microsoft.com/office/drawing/2014/main" xmlns="" id="{5ADD1576-EC8C-4005-8CFF-9DF47247FC69}"/>
                  </a:ext>
                </a:extLst>
              </p:cNvPr>
              <p:cNvSpPr/>
              <p:nvPr/>
            </p:nvSpPr>
            <p:spPr>
              <a:xfrm>
                <a:off x="8674957" y="2707017"/>
                <a:ext cx="547864" cy="519768"/>
              </a:xfrm>
              <a:custGeom>
                <a:avLst/>
                <a:gdLst>
                  <a:gd name="connsiteX0" fmla="*/ 408423 w 606792"/>
                  <a:gd name="connsiteY0" fmla="*/ 222069 h 575673"/>
                  <a:gd name="connsiteX1" fmla="*/ 455147 w 606792"/>
                  <a:gd name="connsiteY1" fmla="*/ 269992 h 575673"/>
                  <a:gd name="connsiteX2" fmla="*/ 264516 w 606792"/>
                  <a:gd name="connsiteY2" fmla="*/ 454441 h 575673"/>
                  <a:gd name="connsiteX3" fmla="*/ 146212 w 606792"/>
                  <a:gd name="connsiteY3" fmla="*/ 336338 h 575673"/>
                  <a:gd name="connsiteX4" fmla="*/ 186216 w 606792"/>
                  <a:gd name="connsiteY4" fmla="*/ 295977 h 575673"/>
                  <a:gd name="connsiteX5" fmla="*/ 261849 w 606792"/>
                  <a:gd name="connsiteY5" fmla="*/ 371481 h 575673"/>
                  <a:gd name="connsiteX6" fmla="*/ 60690 w 606792"/>
                  <a:gd name="connsiteY6" fmla="*/ 121206 h 575673"/>
                  <a:gd name="connsiteX7" fmla="*/ 60690 w 606792"/>
                  <a:gd name="connsiteY7" fmla="*/ 515070 h 575673"/>
                  <a:gd name="connsiteX8" fmla="*/ 546102 w 606792"/>
                  <a:gd name="connsiteY8" fmla="*/ 515070 h 575673"/>
                  <a:gd name="connsiteX9" fmla="*/ 546102 w 606792"/>
                  <a:gd name="connsiteY9" fmla="*/ 121206 h 575673"/>
                  <a:gd name="connsiteX10" fmla="*/ 515811 w 606792"/>
                  <a:gd name="connsiteY10" fmla="*/ 121206 h 575673"/>
                  <a:gd name="connsiteX11" fmla="*/ 515811 w 606792"/>
                  <a:gd name="connsiteY11" fmla="*/ 151454 h 575673"/>
                  <a:gd name="connsiteX12" fmla="*/ 455121 w 606792"/>
                  <a:gd name="connsiteY12" fmla="*/ 151454 h 575673"/>
                  <a:gd name="connsiteX13" fmla="*/ 455121 w 606792"/>
                  <a:gd name="connsiteY13" fmla="*/ 121206 h 575673"/>
                  <a:gd name="connsiteX14" fmla="*/ 394431 w 606792"/>
                  <a:gd name="connsiteY14" fmla="*/ 121206 h 575673"/>
                  <a:gd name="connsiteX15" fmla="*/ 394431 w 606792"/>
                  <a:gd name="connsiteY15" fmla="*/ 151454 h 575673"/>
                  <a:gd name="connsiteX16" fmla="*/ 333741 w 606792"/>
                  <a:gd name="connsiteY16" fmla="*/ 151454 h 575673"/>
                  <a:gd name="connsiteX17" fmla="*/ 333741 w 606792"/>
                  <a:gd name="connsiteY17" fmla="*/ 121206 h 575673"/>
                  <a:gd name="connsiteX18" fmla="*/ 273051 w 606792"/>
                  <a:gd name="connsiteY18" fmla="*/ 121206 h 575673"/>
                  <a:gd name="connsiteX19" fmla="*/ 273051 w 606792"/>
                  <a:gd name="connsiteY19" fmla="*/ 151454 h 575673"/>
                  <a:gd name="connsiteX20" fmla="*/ 212361 w 606792"/>
                  <a:gd name="connsiteY20" fmla="*/ 151454 h 575673"/>
                  <a:gd name="connsiteX21" fmla="*/ 212361 w 606792"/>
                  <a:gd name="connsiteY21" fmla="*/ 121206 h 575673"/>
                  <a:gd name="connsiteX22" fmla="*/ 151671 w 606792"/>
                  <a:gd name="connsiteY22" fmla="*/ 121206 h 575673"/>
                  <a:gd name="connsiteX23" fmla="*/ 151671 w 606792"/>
                  <a:gd name="connsiteY23" fmla="*/ 151454 h 575673"/>
                  <a:gd name="connsiteX24" fmla="*/ 90981 w 606792"/>
                  <a:gd name="connsiteY24" fmla="*/ 151454 h 575673"/>
                  <a:gd name="connsiteX25" fmla="*/ 90981 w 606792"/>
                  <a:gd name="connsiteY25" fmla="*/ 121206 h 575673"/>
                  <a:gd name="connsiteX26" fmla="*/ 90981 w 606792"/>
                  <a:gd name="connsiteY26" fmla="*/ 0 h 575673"/>
                  <a:gd name="connsiteX27" fmla="*/ 151671 w 606792"/>
                  <a:gd name="connsiteY27" fmla="*/ 0 h 575673"/>
                  <a:gd name="connsiteX28" fmla="*/ 151671 w 606792"/>
                  <a:gd name="connsiteY28" fmla="*/ 60603 h 575673"/>
                  <a:gd name="connsiteX29" fmla="*/ 212361 w 606792"/>
                  <a:gd name="connsiteY29" fmla="*/ 60603 h 575673"/>
                  <a:gd name="connsiteX30" fmla="*/ 212361 w 606792"/>
                  <a:gd name="connsiteY30" fmla="*/ 0 h 575673"/>
                  <a:gd name="connsiteX31" fmla="*/ 273051 w 606792"/>
                  <a:gd name="connsiteY31" fmla="*/ 0 h 575673"/>
                  <a:gd name="connsiteX32" fmla="*/ 273051 w 606792"/>
                  <a:gd name="connsiteY32" fmla="*/ 60603 h 575673"/>
                  <a:gd name="connsiteX33" fmla="*/ 333741 w 606792"/>
                  <a:gd name="connsiteY33" fmla="*/ 60603 h 575673"/>
                  <a:gd name="connsiteX34" fmla="*/ 333741 w 606792"/>
                  <a:gd name="connsiteY34" fmla="*/ 0 h 575673"/>
                  <a:gd name="connsiteX35" fmla="*/ 394431 w 606792"/>
                  <a:gd name="connsiteY35" fmla="*/ 0 h 575673"/>
                  <a:gd name="connsiteX36" fmla="*/ 394431 w 606792"/>
                  <a:gd name="connsiteY36" fmla="*/ 60603 h 575673"/>
                  <a:gd name="connsiteX37" fmla="*/ 455121 w 606792"/>
                  <a:gd name="connsiteY37" fmla="*/ 60603 h 575673"/>
                  <a:gd name="connsiteX38" fmla="*/ 455121 w 606792"/>
                  <a:gd name="connsiteY38" fmla="*/ 0 h 575673"/>
                  <a:gd name="connsiteX39" fmla="*/ 515811 w 606792"/>
                  <a:gd name="connsiteY39" fmla="*/ 0 h 575673"/>
                  <a:gd name="connsiteX40" fmla="*/ 515811 w 606792"/>
                  <a:gd name="connsiteY40" fmla="*/ 60603 h 575673"/>
                  <a:gd name="connsiteX41" fmla="*/ 606792 w 606792"/>
                  <a:gd name="connsiteY41" fmla="*/ 60603 h 575673"/>
                  <a:gd name="connsiteX42" fmla="*/ 606792 w 606792"/>
                  <a:gd name="connsiteY42" fmla="*/ 575673 h 575673"/>
                  <a:gd name="connsiteX43" fmla="*/ 0 w 606792"/>
                  <a:gd name="connsiteY43" fmla="*/ 575673 h 575673"/>
                  <a:gd name="connsiteX44" fmla="*/ 0 w 606792"/>
                  <a:gd name="connsiteY44" fmla="*/ 60603 h 575673"/>
                  <a:gd name="connsiteX45" fmla="*/ 90981 w 606792"/>
                  <a:gd name="connsiteY45" fmla="*/ 60603 h 57567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</a:cxnLst>
                <a:rect l="l" t="t" r="r" b="b"/>
                <a:pathLst>
                  <a:path w="606792" h="575673">
                    <a:moveTo>
                      <a:pt x="408423" y="222069"/>
                    </a:moveTo>
                    <a:lnTo>
                      <a:pt x="455147" y="269992"/>
                    </a:lnTo>
                    <a:lnTo>
                      <a:pt x="264516" y="454441"/>
                    </a:lnTo>
                    <a:lnTo>
                      <a:pt x="146212" y="336338"/>
                    </a:lnTo>
                    <a:lnTo>
                      <a:pt x="186216" y="295977"/>
                    </a:lnTo>
                    <a:lnTo>
                      <a:pt x="261849" y="371481"/>
                    </a:lnTo>
                    <a:close/>
                    <a:moveTo>
                      <a:pt x="60690" y="121206"/>
                    </a:moveTo>
                    <a:lnTo>
                      <a:pt x="60690" y="515070"/>
                    </a:lnTo>
                    <a:lnTo>
                      <a:pt x="546102" y="515070"/>
                    </a:lnTo>
                    <a:lnTo>
                      <a:pt x="546102" y="121206"/>
                    </a:lnTo>
                    <a:lnTo>
                      <a:pt x="515811" y="121206"/>
                    </a:lnTo>
                    <a:lnTo>
                      <a:pt x="515811" y="151454"/>
                    </a:lnTo>
                    <a:lnTo>
                      <a:pt x="455121" y="151454"/>
                    </a:lnTo>
                    <a:lnTo>
                      <a:pt x="455121" y="121206"/>
                    </a:lnTo>
                    <a:lnTo>
                      <a:pt x="394431" y="121206"/>
                    </a:lnTo>
                    <a:lnTo>
                      <a:pt x="394431" y="151454"/>
                    </a:lnTo>
                    <a:lnTo>
                      <a:pt x="333741" y="151454"/>
                    </a:lnTo>
                    <a:lnTo>
                      <a:pt x="333741" y="121206"/>
                    </a:lnTo>
                    <a:lnTo>
                      <a:pt x="273051" y="121206"/>
                    </a:lnTo>
                    <a:lnTo>
                      <a:pt x="273051" y="151454"/>
                    </a:lnTo>
                    <a:lnTo>
                      <a:pt x="212361" y="151454"/>
                    </a:lnTo>
                    <a:lnTo>
                      <a:pt x="212361" y="121206"/>
                    </a:lnTo>
                    <a:lnTo>
                      <a:pt x="151671" y="121206"/>
                    </a:lnTo>
                    <a:lnTo>
                      <a:pt x="151671" y="151454"/>
                    </a:lnTo>
                    <a:lnTo>
                      <a:pt x="90981" y="151454"/>
                    </a:lnTo>
                    <a:lnTo>
                      <a:pt x="90981" y="121206"/>
                    </a:lnTo>
                    <a:close/>
                    <a:moveTo>
                      <a:pt x="90981" y="0"/>
                    </a:moveTo>
                    <a:lnTo>
                      <a:pt x="151671" y="0"/>
                    </a:lnTo>
                    <a:lnTo>
                      <a:pt x="151671" y="60603"/>
                    </a:lnTo>
                    <a:lnTo>
                      <a:pt x="212361" y="60603"/>
                    </a:lnTo>
                    <a:lnTo>
                      <a:pt x="212361" y="0"/>
                    </a:lnTo>
                    <a:lnTo>
                      <a:pt x="273051" y="0"/>
                    </a:lnTo>
                    <a:lnTo>
                      <a:pt x="273051" y="60603"/>
                    </a:lnTo>
                    <a:lnTo>
                      <a:pt x="333741" y="60603"/>
                    </a:lnTo>
                    <a:lnTo>
                      <a:pt x="333741" y="0"/>
                    </a:lnTo>
                    <a:lnTo>
                      <a:pt x="394431" y="0"/>
                    </a:lnTo>
                    <a:lnTo>
                      <a:pt x="394431" y="60603"/>
                    </a:lnTo>
                    <a:lnTo>
                      <a:pt x="455121" y="60603"/>
                    </a:lnTo>
                    <a:lnTo>
                      <a:pt x="455121" y="0"/>
                    </a:lnTo>
                    <a:lnTo>
                      <a:pt x="515811" y="0"/>
                    </a:lnTo>
                    <a:lnTo>
                      <a:pt x="515811" y="60603"/>
                    </a:lnTo>
                    <a:lnTo>
                      <a:pt x="606792" y="60603"/>
                    </a:lnTo>
                    <a:lnTo>
                      <a:pt x="606792" y="575673"/>
                    </a:lnTo>
                    <a:lnTo>
                      <a:pt x="0" y="575673"/>
                    </a:lnTo>
                    <a:lnTo>
                      <a:pt x="0" y="60603"/>
                    </a:lnTo>
                    <a:lnTo>
                      <a:pt x="90981" y="6060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xmlns="" id="{D85B9E5F-4E7C-4350-B348-9CA2AB5760E5}"/>
                </a:ext>
              </a:extLst>
            </p:cNvPr>
            <p:cNvGrpSpPr/>
            <p:nvPr/>
          </p:nvGrpSpPr>
          <p:grpSpPr>
            <a:xfrm>
              <a:off x="10253914" y="3027029"/>
              <a:ext cx="811557" cy="803943"/>
              <a:chOff x="7863399" y="4716010"/>
              <a:chExt cx="811557" cy="803943"/>
            </a:xfrm>
          </p:grpSpPr>
          <p:sp>
            <p:nvSpPr>
              <p:cNvPr id="38" name="椭圆 37">
                <a:extLst>
                  <a:ext uri="{FF2B5EF4-FFF2-40B4-BE49-F238E27FC236}">
                    <a16:creationId xmlns:a16="http://schemas.microsoft.com/office/drawing/2014/main" xmlns="" id="{1ABC388E-EB60-41ED-8CA5-F846EA8239A9}"/>
                  </a:ext>
                </a:extLst>
              </p:cNvPr>
              <p:cNvSpPr/>
              <p:nvPr/>
            </p:nvSpPr>
            <p:spPr>
              <a:xfrm>
                <a:off x="7863399" y="4716010"/>
                <a:ext cx="803943" cy="803943"/>
              </a:xfrm>
              <a:prstGeom prst="ellipse">
                <a:avLst/>
              </a:prstGeom>
              <a:solidFill>
                <a:srgbClr val="637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椭圆 28">
                <a:extLst>
                  <a:ext uri="{FF2B5EF4-FFF2-40B4-BE49-F238E27FC236}">
                    <a16:creationId xmlns:a16="http://schemas.microsoft.com/office/drawing/2014/main" xmlns="" id="{4EDEA117-A4D1-437D-BC04-4EE7A4E14FB0}"/>
                  </a:ext>
                </a:extLst>
              </p:cNvPr>
              <p:cNvSpPr/>
              <p:nvPr/>
            </p:nvSpPr>
            <p:spPr>
              <a:xfrm>
                <a:off x="7967070" y="4870203"/>
                <a:ext cx="707886" cy="615174"/>
              </a:xfrm>
              <a:custGeom>
                <a:avLst/>
                <a:gdLst>
                  <a:gd name="connsiteX0" fmla="*/ 468425 w 609570"/>
                  <a:gd name="connsiteY0" fmla="*/ 313388 h 529735"/>
                  <a:gd name="connsiteX1" fmla="*/ 397381 w 609570"/>
                  <a:gd name="connsiteY1" fmla="*/ 384321 h 529735"/>
                  <a:gd name="connsiteX2" fmla="*/ 468425 w 609570"/>
                  <a:gd name="connsiteY2" fmla="*/ 455255 h 529735"/>
                  <a:gd name="connsiteX3" fmla="*/ 539470 w 609570"/>
                  <a:gd name="connsiteY3" fmla="*/ 384321 h 529735"/>
                  <a:gd name="connsiteX4" fmla="*/ 468425 w 609570"/>
                  <a:gd name="connsiteY4" fmla="*/ 313388 h 529735"/>
                  <a:gd name="connsiteX5" fmla="*/ 468425 w 609570"/>
                  <a:gd name="connsiteY5" fmla="*/ 285014 h 529735"/>
                  <a:gd name="connsiteX6" fmla="*/ 567887 w 609570"/>
                  <a:gd name="connsiteY6" fmla="*/ 384321 h 529735"/>
                  <a:gd name="connsiteX7" fmla="*/ 556639 w 609570"/>
                  <a:gd name="connsiteY7" fmla="*/ 430310 h 529735"/>
                  <a:gd name="connsiteX8" fmla="*/ 553915 w 609570"/>
                  <a:gd name="connsiteY8" fmla="*/ 435394 h 529735"/>
                  <a:gd name="connsiteX9" fmla="*/ 601515 w 609570"/>
                  <a:gd name="connsiteY9" fmla="*/ 482683 h 529735"/>
                  <a:gd name="connsiteX10" fmla="*/ 609567 w 609570"/>
                  <a:gd name="connsiteY10" fmla="*/ 502071 h 529735"/>
                  <a:gd name="connsiteX11" fmla="*/ 601633 w 609570"/>
                  <a:gd name="connsiteY11" fmla="*/ 521578 h 529735"/>
                  <a:gd name="connsiteX12" fmla="*/ 582096 w 609570"/>
                  <a:gd name="connsiteY12" fmla="*/ 529735 h 529735"/>
                  <a:gd name="connsiteX13" fmla="*/ 562677 w 609570"/>
                  <a:gd name="connsiteY13" fmla="*/ 521696 h 529735"/>
                  <a:gd name="connsiteX14" fmla="*/ 513657 w 609570"/>
                  <a:gd name="connsiteY14" fmla="*/ 472988 h 529735"/>
                  <a:gd name="connsiteX15" fmla="*/ 508684 w 609570"/>
                  <a:gd name="connsiteY15" fmla="*/ 475116 h 529735"/>
                  <a:gd name="connsiteX16" fmla="*/ 468425 w 609570"/>
                  <a:gd name="connsiteY16" fmla="*/ 483747 h 529735"/>
                  <a:gd name="connsiteX17" fmla="*/ 368845 w 609570"/>
                  <a:gd name="connsiteY17" fmla="*/ 384321 h 529735"/>
                  <a:gd name="connsiteX18" fmla="*/ 468425 w 609570"/>
                  <a:gd name="connsiteY18" fmla="*/ 285014 h 529735"/>
                  <a:gd name="connsiteX19" fmla="*/ 214632 w 609570"/>
                  <a:gd name="connsiteY19" fmla="*/ 275770 h 529735"/>
                  <a:gd name="connsiteX20" fmla="*/ 408821 w 609570"/>
                  <a:gd name="connsiteY20" fmla="*/ 275770 h 529735"/>
                  <a:gd name="connsiteX21" fmla="*/ 410479 w 609570"/>
                  <a:gd name="connsiteY21" fmla="*/ 275888 h 529735"/>
                  <a:gd name="connsiteX22" fmla="*/ 361576 w 609570"/>
                  <a:gd name="connsiteY22" fmla="*/ 323119 h 529735"/>
                  <a:gd name="connsiteX23" fmla="*/ 214632 w 609570"/>
                  <a:gd name="connsiteY23" fmla="*/ 323119 h 529735"/>
                  <a:gd name="connsiteX24" fmla="*/ 190950 w 609570"/>
                  <a:gd name="connsiteY24" fmla="*/ 299445 h 529735"/>
                  <a:gd name="connsiteX25" fmla="*/ 214632 w 609570"/>
                  <a:gd name="connsiteY25" fmla="*/ 275770 h 529735"/>
                  <a:gd name="connsiteX26" fmla="*/ 136157 w 609570"/>
                  <a:gd name="connsiteY26" fmla="*/ 270689 h 529735"/>
                  <a:gd name="connsiteX27" fmla="*/ 164913 w 609570"/>
                  <a:gd name="connsiteY27" fmla="*/ 299445 h 529735"/>
                  <a:gd name="connsiteX28" fmla="*/ 136157 w 609570"/>
                  <a:gd name="connsiteY28" fmla="*/ 328201 h 529735"/>
                  <a:gd name="connsiteX29" fmla="*/ 107401 w 609570"/>
                  <a:gd name="connsiteY29" fmla="*/ 299445 h 529735"/>
                  <a:gd name="connsiteX30" fmla="*/ 136157 w 609570"/>
                  <a:gd name="connsiteY30" fmla="*/ 270689 h 529735"/>
                  <a:gd name="connsiteX31" fmla="*/ 214631 w 609570"/>
                  <a:gd name="connsiteY31" fmla="*/ 181212 h 529735"/>
                  <a:gd name="connsiteX32" fmla="*/ 408814 w 609570"/>
                  <a:gd name="connsiteY32" fmla="*/ 181212 h 529735"/>
                  <a:gd name="connsiteX33" fmla="*/ 432495 w 609570"/>
                  <a:gd name="connsiteY33" fmla="*/ 204851 h 529735"/>
                  <a:gd name="connsiteX34" fmla="*/ 408814 w 609570"/>
                  <a:gd name="connsiteY34" fmla="*/ 228491 h 529735"/>
                  <a:gd name="connsiteX35" fmla="*/ 214631 w 609570"/>
                  <a:gd name="connsiteY35" fmla="*/ 228491 h 529735"/>
                  <a:gd name="connsiteX36" fmla="*/ 190950 w 609570"/>
                  <a:gd name="connsiteY36" fmla="*/ 204851 h 529735"/>
                  <a:gd name="connsiteX37" fmla="*/ 214631 w 609570"/>
                  <a:gd name="connsiteY37" fmla="*/ 181212 h 529735"/>
                  <a:gd name="connsiteX38" fmla="*/ 136157 w 609570"/>
                  <a:gd name="connsiteY38" fmla="*/ 176131 h 529735"/>
                  <a:gd name="connsiteX39" fmla="*/ 164913 w 609570"/>
                  <a:gd name="connsiteY39" fmla="*/ 204851 h 529735"/>
                  <a:gd name="connsiteX40" fmla="*/ 136157 w 609570"/>
                  <a:gd name="connsiteY40" fmla="*/ 233571 h 529735"/>
                  <a:gd name="connsiteX41" fmla="*/ 107401 w 609570"/>
                  <a:gd name="connsiteY41" fmla="*/ 204851 h 529735"/>
                  <a:gd name="connsiteX42" fmla="*/ 136157 w 609570"/>
                  <a:gd name="connsiteY42" fmla="*/ 176131 h 529735"/>
                  <a:gd name="connsiteX43" fmla="*/ 15748 w 609570"/>
                  <a:gd name="connsiteY43" fmla="*/ 0 h 529735"/>
                  <a:gd name="connsiteX44" fmla="*/ 500389 w 609570"/>
                  <a:gd name="connsiteY44" fmla="*/ 0 h 529735"/>
                  <a:gd name="connsiteX45" fmla="*/ 516256 w 609570"/>
                  <a:gd name="connsiteY45" fmla="*/ 15724 h 529735"/>
                  <a:gd name="connsiteX46" fmla="*/ 516256 w 609570"/>
                  <a:gd name="connsiteY46" fmla="*/ 271089 h 529735"/>
                  <a:gd name="connsiteX47" fmla="*/ 484641 w 609570"/>
                  <a:gd name="connsiteY47" fmla="*/ 262459 h 529735"/>
                  <a:gd name="connsiteX48" fmla="*/ 484641 w 609570"/>
                  <a:gd name="connsiteY48" fmla="*/ 121416 h 529735"/>
                  <a:gd name="connsiteX49" fmla="*/ 31615 w 609570"/>
                  <a:gd name="connsiteY49" fmla="*/ 121416 h 529735"/>
                  <a:gd name="connsiteX50" fmla="*/ 31615 w 609570"/>
                  <a:gd name="connsiteY50" fmla="*/ 393215 h 529735"/>
                  <a:gd name="connsiteX51" fmla="*/ 345513 w 609570"/>
                  <a:gd name="connsiteY51" fmla="*/ 393215 h 529735"/>
                  <a:gd name="connsiteX52" fmla="*/ 352025 w 609570"/>
                  <a:gd name="connsiteY52" fmla="*/ 424663 h 529735"/>
                  <a:gd name="connsiteX53" fmla="*/ 15748 w 609570"/>
                  <a:gd name="connsiteY53" fmla="*/ 424663 h 529735"/>
                  <a:gd name="connsiteX54" fmla="*/ 0 w 609570"/>
                  <a:gd name="connsiteY54" fmla="*/ 408939 h 529735"/>
                  <a:gd name="connsiteX55" fmla="*/ 0 w 609570"/>
                  <a:gd name="connsiteY55" fmla="*/ 15724 h 529735"/>
                  <a:gd name="connsiteX56" fmla="*/ 15748 w 609570"/>
                  <a:gd name="connsiteY56" fmla="*/ 0 h 5297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9570" h="529735">
                    <a:moveTo>
                      <a:pt x="468425" y="313388"/>
                    </a:moveTo>
                    <a:cubicBezTo>
                      <a:pt x="429233" y="313388"/>
                      <a:pt x="397381" y="345190"/>
                      <a:pt x="397381" y="384321"/>
                    </a:cubicBezTo>
                    <a:cubicBezTo>
                      <a:pt x="397381" y="423453"/>
                      <a:pt x="429233" y="455255"/>
                      <a:pt x="468425" y="455255"/>
                    </a:cubicBezTo>
                    <a:cubicBezTo>
                      <a:pt x="507618" y="455255"/>
                      <a:pt x="539470" y="423453"/>
                      <a:pt x="539470" y="384321"/>
                    </a:cubicBezTo>
                    <a:cubicBezTo>
                      <a:pt x="539470" y="345308"/>
                      <a:pt x="507618" y="313388"/>
                      <a:pt x="468425" y="313388"/>
                    </a:cubicBezTo>
                    <a:close/>
                    <a:moveTo>
                      <a:pt x="468425" y="285014"/>
                    </a:moveTo>
                    <a:cubicBezTo>
                      <a:pt x="523248" y="285014"/>
                      <a:pt x="567887" y="329584"/>
                      <a:pt x="567887" y="384321"/>
                    </a:cubicBezTo>
                    <a:cubicBezTo>
                      <a:pt x="567887" y="400518"/>
                      <a:pt x="564098" y="416005"/>
                      <a:pt x="556639" y="430310"/>
                    </a:cubicBezTo>
                    <a:lnTo>
                      <a:pt x="553915" y="435394"/>
                    </a:lnTo>
                    <a:lnTo>
                      <a:pt x="601515" y="482683"/>
                    </a:lnTo>
                    <a:cubicBezTo>
                      <a:pt x="606725" y="487884"/>
                      <a:pt x="609567" y="494741"/>
                      <a:pt x="609567" y="502071"/>
                    </a:cubicBezTo>
                    <a:cubicBezTo>
                      <a:pt x="609685" y="509519"/>
                      <a:pt x="606843" y="516376"/>
                      <a:pt x="601633" y="521578"/>
                    </a:cubicBezTo>
                    <a:cubicBezTo>
                      <a:pt x="596423" y="526780"/>
                      <a:pt x="589437" y="529735"/>
                      <a:pt x="582096" y="529735"/>
                    </a:cubicBezTo>
                    <a:cubicBezTo>
                      <a:pt x="574755" y="529735"/>
                      <a:pt x="567887" y="526898"/>
                      <a:pt x="562677" y="521696"/>
                    </a:cubicBezTo>
                    <a:lnTo>
                      <a:pt x="513657" y="472988"/>
                    </a:lnTo>
                    <a:lnTo>
                      <a:pt x="508684" y="475116"/>
                    </a:lnTo>
                    <a:cubicBezTo>
                      <a:pt x="495896" y="480791"/>
                      <a:pt x="482397" y="483747"/>
                      <a:pt x="468425" y="483747"/>
                    </a:cubicBezTo>
                    <a:cubicBezTo>
                      <a:pt x="413484" y="483747"/>
                      <a:pt x="368845" y="439177"/>
                      <a:pt x="368845" y="384321"/>
                    </a:cubicBezTo>
                    <a:cubicBezTo>
                      <a:pt x="368845" y="329584"/>
                      <a:pt x="413484" y="285014"/>
                      <a:pt x="468425" y="285014"/>
                    </a:cubicBezTo>
                    <a:close/>
                    <a:moveTo>
                      <a:pt x="214632" y="275770"/>
                    </a:moveTo>
                    <a:lnTo>
                      <a:pt x="408821" y="275770"/>
                    </a:lnTo>
                    <a:cubicBezTo>
                      <a:pt x="409413" y="275770"/>
                      <a:pt x="409887" y="275770"/>
                      <a:pt x="410479" y="275888"/>
                    </a:cubicBezTo>
                    <a:cubicBezTo>
                      <a:pt x="390113" y="286661"/>
                      <a:pt x="373180" y="303114"/>
                      <a:pt x="361576" y="323119"/>
                    </a:cubicBezTo>
                    <a:lnTo>
                      <a:pt x="214632" y="323119"/>
                    </a:lnTo>
                    <a:cubicBezTo>
                      <a:pt x="201607" y="323119"/>
                      <a:pt x="190950" y="312466"/>
                      <a:pt x="190950" y="299445"/>
                    </a:cubicBezTo>
                    <a:cubicBezTo>
                      <a:pt x="190950" y="286305"/>
                      <a:pt x="201607" y="275770"/>
                      <a:pt x="214632" y="275770"/>
                    </a:cubicBezTo>
                    <a:close/>
                    <a:moveTo>
                      <a:pt x="136157" y="270689"/>
                    </a:moveTo>
                    <a:cubicBezTo>
                      <a:pt x="152039" y="270689"/>
                      <a:pt x="164913" y="283563"/>
                      <a:pt x="164913" y="299445"/>
                    </a:cubicBezTo>
                    <a:cubicBezTo>
                      <a:pt x="164913" y="315327"/>
                      <a:pt x="152039" y="328201"/>
                      <a:pt x="136157" y="328201"/>
                    </a:cubicBezTo>
                    <a:cubicBezTo>
                      <a:pt x="120275" y="328201"/>
                      <a:pt x="107401" y="315327"/>
                      <a:pt x="107401" y="299445"/>
                    </a:cubicBezTo>
                    <a:cubicBezTo>
                      <a:pt x="107401" y="283563"/>
                      <a:pt x="120275" y="270689"/>
                      <a:pt x="136157" y="270689"/>
                    </a:cubicBezTo>
                    <a:close/>
                    <a:moveTo>
                      <a:pt x="214631" y="181212"/>
                    </a:moveTo>
                    <a:lnTo>
                      <a:pt x="408814" y="181212"/>
                    </a:lnTo>
                    <a:cubicBezTo>
                      <a:pt x="421957" y="181212"/>
                      <a:pt x="432495" y="191731"/>
                      <a:pt x="432495" y="204851"/>
                    </a:cubicBezTo>
                    <a:cubicBezTo>
                      <a:pt x="432495" y="217853"/>
                      <a:pt x="421957" y="228491"/>
                      <a:pt x="408814" y="228491"/>
                    </a:cubicBezTo>
                    <a:lnTo>
                      <a:pt x="214631" y="228491"/>
                    </a:lnTo>
                    <a:cubicBezTo>
                      <a:pt x="201606" y="228491"/>
                      <a:pt x="190950" y="217853"/>
                      <a:pt x="190950" y="204851"/>
                    </a:cubicBezTo>
                    <a:cubicBezTo>
                      <a:pt x="190950" y="191731"/>
                      <a:pt x="201606" y="181212"/>
                      <a:pt x="214631" y="181212"/>
                    </a:cubicBezTo>
                    <a:close/>
                    <a:moveTo>
                      <a:pt x="136157" y="176131"/>
                    </a:moveTo>
                    <a:cubicBezTo>
                      <a:pt x="152039" y="176131"/>
                      <a:pt x="164913" y="188989"/>
                      <a:pt x="164913" y="204851"/>
                    </a:cubicBezTo>
                    <a:cubicBezTo>
                      <a:pt x="164913" y="220713"/>
                      <a:pt x="152039" y="233571"/>
                      <a:pt x="136157" y="233571"/>
                    </a:cubicBezTo>
                    <a:cubicBezTo>
                      <a:pt x="120275" y="233571"/>
                      <a:pt x="107401" y="220713"/>
                      <a:pt x="107401" y="204851"/>
                    </a:cubicBezTo>
                    <a:cubicBezTo>
                      <a:pt x="107401" y="188989"/>
                      <a:pt x="120275" y="176131"/>
                      <a:pt x="136157" y="176131"/>
                    </a:cubicBezTo>
                    <a:close/>
                    <a:moveTo>
                      <a:pt x="15748" y="0"/>
                    </a:moveTo>
                    <a:lnTo>
                      <a:pt x="500389" y="0"/>
                    </a:lnTo>
                    <a:cubicBezTo>
                      <a:pt x="509152" y="0"/>
                      <a:pt x="516256" y="7093"/>
                      <a:pt x="516256" y="15724"/>
                    </a:cubicBezTo>
                    <a:lnTo>
                      <a:pt x="516256" y="271089"/>
                    </a:lnTo>
                    <a:cubicBezTo>
                      <a:pt x="506310" y="266833"/>
                      <a:pt x="495653" y="263995"/>
                      <a:pt x="484641" y="262459"/>
                    </a:cubicBezTo>
                    <a:lnTo>
                      <a:pt x="484641" y="121416"/>
                    </a:lnTo>
                    <a:lnTo>
                      <a:pt x="31615" y="121416"/>
                    </a:lnTo>
                    <a:lnTo>
                      <a:pt x="31615" y="393215"/>
                    </a:lnTo>
                    <a:lnTo>
                      <a:pt x="345513" y="393215"/>
                    </a:lnTo>
                    <a:cubicBezTo>
                      <a:pt x="346341" y="404210"/>
                      <a:pt x="348591" y="414732"/>
                      <a:pt x="352025" y="424663"/>
                    </a:cubicBezTo>
                    <a:lnTo>
                      <a:pt x="15748" y="424663"/>
                    </a:lnTo>
                    <a:cubicBezTo>
                      <a:pt x="7104" y="424663"/>
                      <a:pt x="0" y="417688"/>
                      <a:pt x="0" y="408939"/>
                    </a:cubicBezTo>
                    <a:lnTo>
                      <a:pt x="0" y="15724"/>
                    </a:lnTo>
                    <a:cubicBezTo>
                      <a:pt x="0" y="7093"/>
                      <a:pt x="7104" y="0"/>
                      <a:pt x="1574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xmlns="" id="{E10F2F2D-48EF-4EC2-BF42-94360A16591E}"/>
                </a:ext>
              </a:extLst>
            </p:cNvPr>
            <p:cNvGrpSpPr/>
            <p:nvPr/>
          </p:nvGrpSpPr>
          <p:grpSpPr>
            <a:xfrm>
              <a:off x="3254190" y="3027029"/>
              <a:ext cx="803943" cy="803943"/>
              <a:chOff x="5657516" y="4743333"/>
              <a:chExt cx="803943" cy="803943"/>
            </a:xfrm>
          </p:grpSpPr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xmlns="" id="{8C00A68D-55CA-487E-A772-1746F8044C5C}"/>
                  </a:ext>
                </a:extLst>
              </p:cNvPr>
              <p:cNvSpPr/>
              <p:nvPr/>
            </p:nvSpPr>
            <p:spPr>
              <a:xfrm>
                <a:off x="5657516" y="4743333"/>
                <a:ext cx="803943" cy="803943"/>
              </a:xfrm>
              <a:prstGeom prst="ellipse">
                <a:avLst/>
              </a:prstGeom>
              <a:solidFill>
                <a:srgbClr val="637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椭圆 29">
                <a:extLst>
                  <a:ext uri="{FF2B5EF4-FFF2-40B4-BE49-F238E27FC236}">
                    <a16:creationId xmlns:a16="http://schemas.microsoft.com/office/drawing/2014/main" xmlns="" id="{CFE85954-7537-412C-A716-C6C924FBA903}"/>
                  </a:ext>
                </a:extLst>
              </p:cNvPr>
              <p:cNvSpPr/>
              <p:nvPr/>
            </p:nvSpPr>
            <p:spPr>
              <a:xfrm>
                <a:off x="5760720" y="4799907"/>
                <a:ext cx="617737" cy="685470"/>
              </a:xfrm>
              <a:custGeom>
                <a:avLst/>
                <a:gdLst>
                  <a:gd name="connsiteX0" fmla="*/ 383475 w 547025"/>
                  <a:gd name="connsiteY0" fmla="*/ 340267 h 607004"/>
                  <a:gd name="connsiteX1" fmla="*/ 386903 w 547025"/>
                  <a:gd name="connsiteY1" fmla="*/ 340267 h 607004"/>
                  <a:gd name="connsiteX2" fmla="*/ 402430 w 547025"/>
                  <a:gd name="connsiteY2" fmla="*/ 355874 h 607004"/>
                  <a:gd name="connsiteX3" fmla="*/ 402430 w 547025"/>
                  <a:gd name="connsiteY3" fmla="*/ 360606 h 607004"/>
                  <a:gd name="connsiteX4" fmla="*/ 434997 w 547025"/>
                  <a:gd name="connsiteY4" fmla="*/ 394136 h 607004"/>
                  <a:gd name="connsiteX5" fmla="*/ 434997 w 547025"/>
                  <a:gd name="connsiteY5" fmla="*/ 400379 h 607004"/>
                  <a:gd name="connsiteX6" fmla="*/ 419470 w 547025"/>
                  <a:gd name="connsiteY6" fmla="*/ 415885 h 607004"/>
                  <a:gd name="connsiteX7" fmla="*/ 416042 w 547025"/>
                  <a:gd name="connsiteY7" fmla="*/ 415885 h 607004"/>
                  <a:gd name="connsiteX8" fmla="*/ 400414 w 547025"/>
                  <a:gd name="connsiteY8" fmla="*/ 400379 h 607004"/>
                  <a:gd name="connsiteX9" fmla="*/ 400414 w 547025"/>
                  <a:gd name="connsiteY9" fmla="*/ 396855 h 607004"/>
                  <a:gd name="connsiteX10" fmla="*/ 387105 w 547025"/>
                  <a:gd name="connsiteY10" fmla="*/ 393129 h 607004"/>
                  <a:gd name="connsiteX11" fmla="*/ 367847 w 547025"/>
                  <a:gd name="connsiteY11" fmla="*/ 404910 h 607004"/>
                  <a:gd name="connsiteX12" fmla="*/ 392650 w 547025"/>
                  <a:gd name="connsiteY12" fmla="*/ 425451 h 607004"/>
                  <a:gd name="connsiteX13" fmla="*/ 438425 w 547025"/>
                  <a:gd name="connsiteY13" fmla="*/ 479018 h 607004"/>
                  <a:gd name="connsiteX14" fmla="*/ 402430 w 547025"/>
                  <a:gd name="connsiteY14" fmla="*/ 526846 h 607004"/>
                  <a:gd name="connsiteX15" fmla="*/ 402430 w 547025"/>
                  <a:gd name="connsiteY15" fmla="*/ 532082 h 607004"/>
                  <a:gd name="connsiteX16" fmla="*/ 386903 w 547025"/>
                  <a:gd name="connsiteY16" fmla="*/ 547588 h 607004"/>
                  <a:gd name="connsiteX17" fmla="*/ 383475 w 547025"/>
                  <a:gd name="connsiteY17" fmla="*/ 547588 h 607004"/>
                  <a:gd name="connsiteX18" fmla="*/ 367847 w 547025"/>
                  <a:gd name="connsiteY18" fmla="*/ 532082 h 607004"/>
                  <a:gd name="connsiteX19" fmla="*/ 367847 w 547025"/>
                  <a:gd name="connsiteY19" fmla="*/ 526846 h 607004"/>
                  <a:gd name="connsiteX20" fmla="*/ 331751 w 547025"/>
                  <a:gd name="connsiteY20" fmla="*/ 500264 h 607004"/>
                  <a:gd name="connsiteX21" fmla="*/ 335179 w 547025"/>
                  <a:gd name="connsiteY21" fmla="*/ 479219 h 607004"/>
                  <a:gd name="connsiteX22" fmla="*/ 338103 w 547025"/>
                  <a:gd name="connsiteY22" fmla="*/ 477105 h 607004"/>
                  <a:gd name="connsiteX23" fmla="*/ 350202 w 547025"/>
                  <a:gd name="connsiteY23" fmla="*/ 474084 h 607004"/>
                  <a:gd name="connsiteX24" fmla="*/ 360587 w 547025"/>
                  <a:gd name="connsiteY24" fmla="*/ 480830 h 607004"/>
                  <a:gd name="connsiteX25" fmla="*/ 385290 w 547025"/>
                  <a:gd name="connsiteY25" fmla="*/ 494927 h 607004"/>
                  <a:gd name="connsiteX26" fmla="*/ 403438 w 547025"/>
                  <a:gd name="connsiteY26" fmla="*/ 479421 h 607004"/>
                  <a:gd name="connsiteX27" fmla="*/ 377425 w 547025"/>
                  <a:gd name="connsiteY27" fmla="*/ 456866 h 607004"/>
                  <a:gd name="connsiteX28" fmla="*/ 332961 w 547025"/>
                  <a:gd name="connsiteY28" fmla="*/ 405111 h 607004"/>
                  <a:gd name="connsiteX29" fmla="*/ 367847 w 547025"/>
                  <a:gd name="connsiteY29" fmla="*/ 361714 h 607004"/>
                  <a:gd name="connsiteX30" fmla="*/ 367847 w 547025"/>
                  <a:gd name="connsiteY30" fmla="*/ 355874 h 607004"/>
                  <a:gd name="connsiteX31" fmla="*/ 383475 w 547025"/>
                  <a:gd name="connsiteY31" fmla="*/ 340267 h 607004"/>
                  <a:gd name="connsiteX32" fmla="*/ 383772 w 547025"/>
                  <a:gd name="connsiteY32" fmla="*/ 318950 h 607004"/>
                  <a:gd name="connsiteX33" fmla="*/ 258534 w 547025"/>
                  <a:gd name="connsiteY33" fmla="*/ 443998 h 607004"/>
                  <a:gd name="connsiteX34" fmla="*/ 383772 w 547025"/>
                  <a:gd name="connsiteY34" fmla="*/ 569046 h 607004"/>
                  <a:gd name="connsiteX35" fmla="*/ 509010 w 547025"/>
                  <a:gd name="connsiteY35" fmla="*/ 443998 h 607004"/>
                  <a:gd name="connsiteX36" fmla="*/ 383772 w 547025"/>
                  <a:gd name="connsiteY36" fmla="*/ 318950 h 607004"/>
                  <a:gd name="connsiteX37" fmla="*/ 383772 w 547025"/>
                  <a:gd name="connsiteY37" fmla="*/ 280992 h 607004"/>
                  <a:gd name="connsiteX38" fmla="*/ 547025 w 547025"/>
                  <a:gd name="connsiteY38" fmla="*/ 443998 h 607004"/>
                  <a:gd name="connsiteX39" fmla="*/ 383772 w 547025"/>
                  <a:gd name="connsiteY39" fmla="*/ 607004 h 607004"/>
                  <a:gd name="connsiteX40" fmla="*/ 220519 w 547025"/>
                  <a:gd name="connsiteY40" fmla="*/ 443998 h 607004"/>
                  <a:gd name="connsiteX41" fmla="*/ 383772 w 547025"/>
                  <a:gd name="connsiteY41" fmla="*/ 280992 h 607004"/>
                  <a:gd name="connsiteX42" fmla="*/ 102570 w 547025"/>
                  <a:gd name="connsiteY42" fmla="*/ 130374 h 607004"/>
                  <a:gd name="connsiteX43" fmla="*/ 104990 w 547025"/>
                  <a:gd name="connsiteY43" fmla="*/ 130475 h 607004"/>
                  <a:gd name="connsiteX44" fmla="*/ 121828 w 547025"/>
                  <a:gd name="connsiteY44" fmla="*/ 147388 h 607004"/>
                  <a:gd name="connsiteX45" fmla="*/ 122332 w 547025"/>
                  <a:gd name="connsiteY45" fmla="*/ 149099 h 607004"/>
                  <a:gd name="connsiteX46" fmla="*/ 106099 w 547025"/>
                  <a:gd name="connsiteY46" fmla="*/ 258329 h 607004"/>
                  <a:gd name="connsiteX47" fmla="*/ 106603 w 547025"/>
                  <a:gd name="connsiteY47" fmla="*/ 260443 h 607004"/>
                  <a:gd name="connsiteX48" fmla="*/ 122029 w 547025"/>
                  <a:gd name="connsiteY48" fmla="*/ 279269 h 607004"/>
                  <a:gd name="connsiteX49" fmla="*/ 124147 w 547025"/>
                  <a:gd name="connsiteY49" fmla="*/ 280175 h 607004"/>
                  <a:gd name="connsiteX50" fmla="*/ 126163 w 547025"/>
                  <a:gd name="connsiteY50" fmla="*/ 279269 h 607004"/>
                  <a:gd name="connsiteX51" fmla="*/ 141589 w 547025"/>
                  <a:gd name="connsiteY51" fmla="*/ 260443 h 607004"/>
                  <a:gd name="connsiteX52" fmla="*/ 142194 w 547025"/>
                  <a:gd name="connsiteY52" fmla="*/ 258329 h 607004"/>
                  <a:gd name="connsiteX53" fmla="*/ 125861 w 547025"/>
                  <a:gd name="connsiteY53" fmla="*/ 149099 h 607004"/>
                  <a:gd name="connsiteX54" fmla="*/ 126365 w 547025"/>
                  <a:gd name="connsiteY54" fmla="*/ 147388 h 607004"/>
                  <a:gd name="connsiteX55" fmla="*/ 143202 w 547025"/>
                  <a:gd name="connsiteY55" fmla="*/ 130475 h 607004"/>
                  <a:gd name="connsiteX56" fmla="*/ 145622 w 547025"/>
                  <a:gd name="connsiteY56" fmla="*/ 130374 h 607004"/>
                  <a:gd name="connsiteX57" fmla="*/ 156310 w 547025"/>
                  <a:gd name="connsiteY57" fmla="*/ 139435 h 607004"/>
                  <a:gd name="connsiteX58" fmla="*/ 183532 w 547025"/>
                  <a:gd name="connsiteY58" fmla="*/ 152220 h 607004"/>
                  <a:gd name="connsiteX59" fmla="*/ 227895 w 547025"/>
                  <a:gd name="connsiteY59" fmla="*/ 188563 h 607004"/>
                  <a:gd name="connsiteX60" fmla="*/ 287078 w 547025"/>
                  <a:gd name="connsiteY60" fmla="*/ 222892 h 607004"/>
                  <a:gd name="connsiteX61" fmla="*/ 307949 w 547025"/>
                  <a:gd name="connsiteY61" fmla="*/ 243631 h 607004"/>
                  <a:gd name="connsiteX62" fmla="*/ 287078 w 547025"/>
                  <a:gd name="connsiteY62" fmla="*/ 264470 h 607004"/>
                  <a:gd name="connsiteX63" fmla="*/ 197446 w 547025"/>
                  <a:gd name="connsiteY63" fmla="*/ 217053 h 607004"/>
                  <a:gd name="connsiteX64" fmla="*/ 190086 w 547025"/>
                  <a:gd name="connsiteY64" fmla="*/ 209302 h 607004"/>
                  <a:gd name="connsiteX65" fmla="*/ 190086 w 547025"/>
                  <a:gd name="connsiteY65" fmla="*/ 323666 h 607004"/>
                  <a:gd name="connsiteX66" fmla="*/ 179701 w 547025"/>
                  <a:gd name="connsiteY66" fmla="*/ 353465 h 607004"/>
                  <a:gd name="connsiteX67" fmla="*/ 179701 w 547025"/>
                  <a:gd name="connsiteY67" fmla="*/ 578972 h 607004"/>
                  <a:gd name="connsiteX68" fmla="*/ 154596 w 547025"/>
                  <a:gd name="connsiteY68" fmla="*/ 604040 h 607004"/>
                  <a:gd name="connsiteX69" fmla="*/ 129390 w 547025"/>
                  <a:gd name="connsiteY69" fmla="*/ 578972 h 607004"/>
                  <a:gd name="connsiteX70" fmla="*/ 129490 w 547025"/>
                  <a:gd name="connsiteY70" fmla="*/ 380244 h 607004"/>
                  <a:gd name="connsiteX71" fmla="*/ 124147 w 547025"/>
                  <a:gd name="connsiteY71" fmla="*/ 380445 h 607004"/>
                  <a:gd name="connsiteX72" fmla="*/ 118803 w 547025"/>
                  <a:gd name="connsiteY72" fmla="*/ 380244 h 607004"/>
                  <a:gd name="connsiteX73" fmla="*/ 118803 w 547025"/>
                  <a:gd name="connsiteY73" fmla="*/ 578972 h 607004"/>
                  <a:gd name="connsiteX74" fmla="*/ 93698 w 547025"/>
                  <a:gd name="connsiteY74" fmla="*/ 604040 h 607004"/>
                  <a:gd name="connsiteX75" fmla="*/ 68593 w 547025"/>
                  <a:gd name="connsiteY75" fmla="*/ 578972 h 607004"/>
                  <a:gd name="connsiteX76" fmla="*/ 68593 w 547025"/>
                  <a:gd name="connsiteY76" fmla="*/ 353465 h 607004"/>
                  <a:gd name="connsiteX77" fmla="*/ 58208 w 547025"/>
                  <a:gd name="connsiteY77" fmla="*/ 323666 h 607004"/>
                  <a:gd name="connsiteX78" fmla="*/ 58107 w 547025"/>
                  <a:gd name="connsiteY78" fmla="*/ 235275 h 607004"/>
                  <a:gd name="connsiteX79" fmla="*/ 46815 w 547025"/>
                  <a:gd name="connsiteY79" fmla="*/ 306250 h 607004"/>
                  <a:gd name="connsiteX80" fmla="*/ 41471 w 547025"/>
                  <a:gd name="connsiteY80" fmla="*/ 346821 h 607004"/>
                  <a:gd name="connsiteX81" fmla="*/ 20903 w 547025"/>
                  <a:gd name="connsiteY81" fmla="*/ 364539 h 607004"/>
                  <a:gd name="connsiteX82" fmla="*/ 17777 w 547025"/>
                  <a:gd name="connsiteY82" fmla="*/ 364338 h 607004"/>
                  <a:gd name="connsiteX83" fmla="*/ 234 w 547025"/>
                  <a:gd name="connsiteY83" fmla="*/ 340780 h 607004"/>
                  <a:gd name="connsiteX84" fmla="*/ 5477 w 547025"/>
                  <a:gd name="connsiteY84" fmla="*/ 301115 h 607004"/>
                  <a:gd name="connsiteX85" fmla="*/ 63350 w 547025"/>
                  <a:gd name="connsiteY85" fmla="*/ 153025 h 607004"/>
                  <a:gd name="connsiteX86" fmla="*/ 91984 w 547025"/>
                  <a:gd name="connsiteY86" fmla="*/ 139435 h 607004"/>
                  <a:gd name="connsiteX87" fmla="*/ 124142 w 547025"/>
                  <a:gd name="connsiteY87" fmla="*/ 0 h 607004"/>
                  <a:gd name="connsiteX88" fmla="*/ 177878 w 547025"/>
                  <a:gd name="connsiteY88" fmla="*/ 52761 h 607004"/>
                  <a:gd name="connsiteX89" fmla="*/ 124142 w 547025"/>
                  <a:gd name="connsiteY89" fmla="*/ 128782 h 607004"/>
                  <a:gd name="connsiteX90" fmla="*/ 70305 w 547025"/>
                  <a:gd name="connsiteY90" fmla="*/ 52761 h 607004"/>
                  <a:gd name="connsiteX91" fmla="*/ 124142 w 547025"/>
                  <a:gd name="connsiteY91" fmla="*/ 0 h 607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</a:cxnLst>
                <a:rect l="l" t="t" r="r" b="b"/>
                <a:pathLst>
                  <a:path w="547025" h="607004">
                    <a:moveTo>
                      <a:pt x="383475" y="340267"/>
                    </a:moveTo>
                    <a:lnTo>
                      <a:pt x="386903" y="340267"/>
                    </a:lnTo>
                    <a:cubicBezTo>
                      <a:pt x="395473" y="340267"/>
                      <a:pt x="402430" y="347315"/>
                      <a:pt x="402430" y="355874"/>
                    </a:cubicBezTo>
                    <a:lnTo>
                      <a:pt x="402430" y="360606"/>
                    </a:lnTo>
                    <a:cubicBezTo>
                      <a:pt x="419369" y="364634"/>
                      <a:pt x="434997" y="374804"/>
                      <a:pt x="434997" y="394136"/>
                    </a:cubicBezTo>
                    <a:lnTo>
                      <a:pt x="434997" y="400379"/>
                    </a:lnTo>
                    <a:cubicBezTo>
                      <a:pt x="434997" y="408938"/>
                      <a:pt x="428040" y="415885"/>
                      <a:pt x="419470" y="415885"/>
                    </a:cubicBezTo>
                    <a:lnTo>
                      <a:pt x="416042" y="415885"/>
                    </a:lnTo>
                    <a:cubicBezTo>
                      <a:pt x="407471" y="415885"/>
                      <a:pt x="400414" y="408938"/>
                      <a:pt x="400414" y="400379"/>
                    </a:cubicBezTo>
                    <a:lnTo>
                      <a:pt x="400414" y="396855"/>
                    </a:lnTo>
                    <a:cubicBezTo>
                      <a:pt x="399305" y="395647"/>
                      <a:pt x="394868" y="393129"/>
                      <a:pt x="387105" y="393129"/>
                    </a:cubicBezTo>
                    <a:cubicBezTo>
                      <a:pt x="373796" y="393129"/>
                      <a:pt x="367847" y="399070"/>
                      <a:pt x="367847" y="404910"/>
                    </a:cubicBezTo>
                    <a:cubicBezTo>
                      <a:pt x="367847" y="412865"/>
                      <a:pt x="374098" y="417094"/>
                      <a:pt x="392650" y="425451"/>
                    </a:cubicBezTo>
                    <a:cubicBezTo>
                      <a:pt x="412009" y="434211"/>
                      <a:pt x="438425" y="446193"/>
                      <a:pt x="438425" y="479018"/>
                    </a:cubicBezTo>
                    <a:cubicBezTo>
                      <a:pt x="438425" y="498854"/>
                      <a:pt x="426124" y="519898"/>
                      <a:pt x="402430" y="526846"/>
                    </a:cubicBezTo>
                    <a:lnTo>
                      <a:pt x="402430" y="532082"/>
                    </a:lnTo>
                    <a:cubicBezTo>
                      <a:pt x="402430" y="540640"/>
                      <a:pt x="395473" y="547588"/>
                      <a:pt x="386903" y="547588"/>
                    </a:cubicBezTo>
                    <a:lnTo>
                      <a:pt x="383475" y="547588"/>
                    </a:lnTo>
                    <a:cubicBezTo>
                      <a:pt x="374804" y="547588"/>
                      <a:pt x="367847" y="540640"/>
                      <a:pt x="367847" y="532082"/>
                    </a:cubicBezTo>
                    <a:lnTo>
                      <a:pt x="367847" y="526846"/>
                    </a:lnTo>
                    <a:cubicBezTo>
                      <a:pt x="347782" y="521107"/>
                      <a:pt x="336288" y="506909"/>
                      <a:pt x="331751" y="500264"/>
                    </a:cubicBezTo>
                    <a:cubicBezTo>
                      <a:pt x="327214" y="493417"/>
                      <a:pt x="328726" y="484254"/>
                      <a:pt x="335179" y="479219"/>
                    </a:cubicBezTo>
                    <a:lnTo>
                      <a:pt x="338103" y="477105"/>
                    </a:lnTo>
                    <a:cubicBezTo>
                      <a:pt x="341531" y="474386"/>
                      <a:pt x="345867" y="473379"/>
                      <a:pt x="350202" y="474084"/>
                    </a:cubicBezTo>
                    <a:cubicBezTo>
                      <a:pt x="354437" y="474789"/>
                      <a:pt x="358268" y="477206"/>
                      <a:pt x="360587" y="480830"/>
                    </a:cubicBezTo>
                    <a:cubicBezTo>
                      <a:pt x="363411" y="485059"/>
                      <a:pt x="371376" y="494927"/>
                      <a:pt x="385290" y="494927"/>
                    </a:cubicBezTo>
                    <a:cubicBezTo>
                      <a:pt x="396179" y="494927"/>
                      <a:pt x="403438" y="488684"/>
                      <a:pt x="403438" y="479421"/>
                    </a:cubicBezTo>
                    <a:cubicBezTo>
                      <a:pt x="403438" y="469755"/>
                      <a:pt x="395473" y="465123"/>
                      <a:pt x="377425" y="456866"/>
                    </a:cubicBezTo>
                    <a:cubicBezTo>
                      <a:pt x="358672" y="448207"/>
                      <a:pt x="332961" y="436426"/>
                      <a:pt x="332961" y="405111"/>
                    </a:cubicBezTo>
                    <a:cubicBezTo>
                      <a:pt x="332961" y="384772"/>
                      <a:pt x="346774" y="368057"/>
                      <a:pt x="367847" y="361714"/>
                    </a:cubicBezTo>
                    <a:lnTo>
                      <a:pt x="367847" y="355874"/>
                    </a:lnTo>
                    <a:cubicBezTo>
                      <a:pt x="367847" y="347315"/>
                      <a:pt x="374905" y="340267"/>
                      <a:pt x="383475" y="340267"/>
                    </a:cubicBezTo>
                    <a:close/>
                    <a:moveTo>
                      <a:pt x="383772" y="318950"/>
                    </a:moveTo>
                    <a:cubicBezTo>
                      <a:pt x="314700" y="318950"/>
                      <a:pt x="258534" y="375030"/>
                      <a:pt x="258534" y="443998"/>
                    </a:cubicBezTo>
                    <a:cubicBezTo>
                      <a:pt x="258534" y="512966"/>
                      <a:pt x="314700" y="569046"/>
                      <a:pt x="383772" y="569046"/>
                    </a:cubicBezTo>
                    <a:cubicBezTo>
                      <a:pt x="452844" y="569046"/>
                      <a:pt x="509010" y="512966"/>
                      <a:pt x="509010" y="443998"/>
                    </a:cubicBezTo>
                    <a:cubicBezTo>
                      <a:pt x="509010" y="375030"/>
                      <a:pt x="452844" y="318950"/>
                      <a:pt x="383772" y="318950"/>
                    </a:cubicBezTo>
                    <a:close/>
                    <a:moveTo>
                      <a:pt x="383772" y="280992"/>
                    </a:moveTo>
                    <a:cubicBezTo>
                      <a:pt x="473818" y="280992"/>
                      <a:pt x="547025" y="354088"/>
                      <a:pt x="547025" y="443998"/>
                    </a:cubicBezTo>
                    <a:cubicBezTo>
                      <a:pt x="547025" y="533807"/>
                      <a:pt x="473818" y="607004"/>
                      <a:pt x="383772" y="607004"/>
                    </a:cubicBezTo>
                    <a:cubicBezTo>
                      <a:pt x="293726" y="607004"/>
                      <a:pt x="220519" y="533807"/>
                      <a:pt x="220519" y="443998"/>
                    </a:cubicBezTo>
                    <a:cubicBezTo>
                      <a:pt x="220519" y="354088"/>
                      <a:pt x="293726" y="280992"/>
                      <a:pt x="383772" y="280992"/>
                    </a:cubicBezTo>
                    <a:close/>
                    <a:moveTo>
                      <a:pt x="102570" y="130374"/>
                    </a:moveTo>
                    <a:cubicBezTo>
                      <a:pt x="103276" y="129770"/>
                      <a:pt x="104385" y="129770"/>
                      <a:pt x="104990" y="130475"/>
                    </a:cubicBezTo>
                    <a:lnTo>
                      <a:pt x="121828" y="147388"/>
                    </a:lnTo>
                    <a:cubicBezTo>
                      <a:pt x="122534" y="148092"/>
                      <a:pt x="122332" y="149099"/>
                      <a:pt x="122332" y="149099"/>
                    </a:cubicBezTo>
                    <a:lnTo>
                      <a:pt x="106099" y="258329"/>
                    </a:lnTo>
                    <a:cubicBezTo>
                      <a:pt x="105998" y="259135"/>
                      <a:pt x="106200" y="259839"/>
                      <a:pt x="106603" y="260443"/>
                    </a:cubicBezTo>
                    <a:lnTo>
                      <a:pt x="122029" y="279269"/>
                    </a:lnTo>
                    <a:cubicBezTo>
                      <a:pt x="122534" y="279873"/>
                      <a:pt x="123340" y="280175"/>
                      <a:pt x="124147" y="280175"/>
                    </a:cubicBezTo>
                    <a:cubicBezTo>
                      <a:pt x="124953" y="280175"/>
                      <a:pt x="125659" y="279873"/>
                      <a:pt x="126163" y="279269"/>
                    </a:cubicBezTo>
                    <a:lnTo>
                      <a:pt x="141589" y="260443"/>
                    </a:lnTo>
                    <a:cubicBezTo>
                      <a:pt x="142093" y="259839"/>
                      <a:pt x="142295" y="259135"/>
                      <a:pt x="142194" y="258329"/>
                    </a:cubicBezTo>
                    <a:lnTo>
                      <a:pt x="125861" y="149099"/>
                    </a:lnTo>
                    <a:cubicBezTo>
                      <a:pt x="125861" y="149099"/>
                      <a:pt x="125659" y="148092"/>
                      <a:pt x="126365" y="147388"/>
                    </a:cubicBezTo>
                    <a:lnTo>
                      <a:pt x="143202" y="130475"/>
                    </a:lnTo>
                    <a:cubicBezTo>
                      <a:pt x="143807" y="129770"/>
                      <a:pt x="144917" y="129770"/>
                      <a:pt x="145622" y="130374"/>
                    </a:cubicBezTo>
                    <a:lnTo>
                      <a:pt x="156310" y="139435"/>
                    </a:lnTo>
                    <a:lnTo>
                      <a:pt x="183532" y="152220"/>
                    </a:lnTo>
                    <a:cubicBezTo>
                      <a:pt x="202185" y="161079"/>
                      <a:pt x="215191" y="175073"/>
                      <a:pt x="227895" y="188563"/>
                    </a:cubicBezTo>
                    <a:cubicBezTo>
                      <a:pt x="245841" y="207691"/>
                      <a:pt x="259957" y="222892"/>
                      <a:pt x="287078" y="222892"/>
                    </a:cubicBezTo>
                    <a:cubicBezTo>
                      <a:pt x="298572" y="222892"/>
                      <a:pt x="307949" y="232154"/>
                      <a:pt x="307949" y="243631"/>
                    </a:cubicBezTo>
                    <a:cubicBezTo>
                      <a:pt x="307949" y="255208"/>
                      <a:pt x="298572" y="264470"/>
                      <a:pt x="287078" y="264470"/>
                    </a:cubicBezTo>
                    <a:cubicBezTo>
                      <a:pt x="241909" y="264470"/>
                      <a:pt x="217308" y="238195"/>
                      <a:pt x="197446" y="217053"/>
                    </a:cubicBezTo>
                    <a:cubicBezTo>
                      <a:pt x="194925" y="214335"/>
                      <a:pt x="192505" y="211818"/>
                      <a:pt x="190086" y="209302"/>
                    </a:cubicBezTo>
                    <a:lnTo>
                      <a:pt x="190086" y="323666"/>
                    </a:lnTo>
                    <a:cubicBezTo>
                      <a:pt x="190086" y="334941"/>
                      <a:pt x="186053" y="345109"/>
                      <a:pt x="179701" y="353465"/>
                    </a:cubicBezTo>
                    <a:lnTo>
                      <a:pt x="179701" y="578972"/>
                    </a:lnTo>
                    <a:cubicBezTo>
                      <a:pt x="179701" y="592865"/>
                      <a:pt x="168409" y="604040"/>
                      <a:pt x="154596" y="604040"/>
                    </a:cubicBezTo>
                    <a:cubicBezTo>
                      <a:pt x="140682" y="604040"/>
                      <a:pt x="129390" y="592765"/>
                      <a:pt x="129390" y="578972"/>
                    </a:cubicBezTo>
                    <a:lnTo>
                      <a:pt x="129490" y="380244"/>
                    </a:lnTo>
                    <a:cubicBezTo>
                      <a:pt x="127676" y="380345"/>
                      <a:pt x="125861" y="380445"/>
                      <a:pt x="124147" y="380445"/>
                    </a:cubicBezTo>
                    <a:cubicBezTo>
                      <a:pt x="122332" y="380445"/>
                      <a:pt x="120618" y="380345"/>
                      <a:pt x="118803" y="380244"/>
                    </a:cubicBezTo>
                    <a:lnTo>
                      <a:pt x="118803" y="578972"/>
                    </a:lnTo>
                    <a:cubicBezTo>
                      <a:pt x="118803" y="592865"/>
                      <a:pt x="107612" y="604040"/>
                      <a:pt x="93698" y="604040"/>
                    </a:cubicBezTo>
                    <a:cubicBezTo>
                      <a:pt x="79885" y="604040"/>
                      <a:pt x="68593" y="592865"/>
                      <a:pt x="68593" y="578972"/>
                    </a:cubicBezTo>
                    <a:lnTo>
                      <a:pt x="68593" y="353465"/>
                    </a:lnTo>
                    <a:cubicBezTo>
                      <a:pt x="62140" y="345109"/>
                      <a:pt x="58208" y="334941"/>
                      <a:pt x="58208" y="323666"/>
                    </a:cubicBezTo>
                    <a:lnTo>
                      <a:pt x="58107" y="235275"/>
                    </a:lnTo>
                    <a:cubicBezTo>
                      <a:pt x="53167" y="256014"/>
                      <a:pt x="50041" y="281383"/>
                      <a:pt x="46815" y="306250"/>
                    </a:cubicBezTo>
                    <a:cubicBezTo>
                      <a:pt x="45202" y="319438"/>
                      <a:pt x="43488" y="333029"/>
                      <a:pt x="41471" y="346821"/>
                    </a:cubicBezTo>
                    <a:cubicBezTo>
                      <a:pt x="39959" y="357089"/>
                      <a:pt x="31086" y="364539"/>
                      <a:pt x="20903" y="364539"/>
                    </a:cubicBezTo>
                    <a:cubicBezTo>
                      <a:pt x="19895" y="364539"/>
                      <a:pt x="18886" y="364539"/>
                      <a:pt x="17777" y="364338"/>
                    </a:cubicBezTo>
                    <a:cubicBezTo>
                      <a:pt x="6384" y="362727"/>
                      <a:pt x="-1480" y="352156"/>
                      <a:pt x="234" y="340780"/>
                    </a:cubicBezTo>
                    <a:cubicBezTo>
                      <a:pt x="2150" y="327391"/>
                      <a:pt x="3864" y="314001"/>
                      <a:pt x="5477" y="301115"/>
                    </a:cubicBezTo>
                    <a:cubicBezTo>
                      <a:pt x="14047" y="233060"/>
                      <a:pt x="21508" y="174167"/>
                      <a:pt x="63350" y="153025"/>
                    </a:cubicBezTo>
                    <a:lnTo>
                      <a:pt x="91984" y="139435"/>
                    </a:lnTo>
                    <a:close/>
                    <a:moveTo>
                      <a:pt x="124142" y="0"/>
                    </a:moveTo>
                    <a:cubicBezTo>
                      <a:pt x="162452" y="0"/>
                      <a:pt x="178180" y="19735"/>
                      <a:pt x="177878" y="52761"/>
                    </a:cubicBezTo>
                    <a:cubicBezTo>
                      <a:pt x="177373" y="100388"/>
                      <a:pt x="154589" y="128782"/>
                      <a:pt x="124142" y="128782"/>
                    </a:cubicBezTo>
                    <a:cubicBezTo>
                      <a:pt x="93594" y="128782"/>
                      <a:pt x="70910" y="100388"/>
                      <a:pt x="70305" y="52761"/>
                    </a:cubicBezTo>
                    <a:cubicBezTo>
                      <a:pt x="70003" y="19735"/>
                      <a:pt x="85731" y="0"/>
                      <a:pt x="12414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xmlns="" id="{7A39CDBD-71FC-40C4-84D0-A52315299D63}"/>
                </a:ext>
              </a:extLst>
            </p:cNvPr>
            <p:cNvGrpSpPr/>
            <p:nvPr/>
          </p:nvGrpSpPr>
          <p:grpSpPr>
            <a:xfrm>
              <a:off x="5587432" y="3027029"/>
              <a:ext cx="803943" cy="803943"/>
              <a:chOff x="4928180" y="2657454"/>
              <a:chExt cx="803943" cy="803943"/>
            </a:xfrm>
          </p:grpSpPr>
          <p:sp>
            <p:nvSpPr>
              <p:cNvPr id="44" name="椭圆 43">
                <a:extLst>
                  <a:ext uri="{FF2B5EF4-FFF2-40B4-BE49-F238E27FC236}">
                    <a16:creationId xmlns:a16="http://schemas.microsoft.com/office/drawing/2014/main" xmlns="" id="{87EE9021-B68E-4084-B260-33A43EA8AE3C}"/>
                  </a:ext>
                </a:extLst>
              </p:cNvPr>
              <p:cNvSpPr/>
              <p:nvPr/>
            </p:nvSpPr>
            <p:spPr>
              <a:xfrm>
                <a:off x="4928180" y="2657454"/>
                <a:ext cx="803943" cy="803943"/>
              </a:xfrm>
              <a:prstGeom prst="ellipse">
                <a:avLst/>
              </a:prstGeom>
              <a:solidFill>
                <a:srgbClr val="637F8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椭圆 30">
                <a:extLst>
                  <a:ext uri="{FF2B5EF4-FFF2-40B4-BE49-F238E27FC236}">
                    <a16:creationId xmlns:a16="http://schemas.microsoft.com/office/drawing/2014/main" xmlns="" id="{5153617E-072D-4C42-8548-7610F5A3D7EB}"/>
                  </a:ext>
                </a:extLst>
              </p:cNvPr>
              <p:cNvSpPr/>
              <p:nvPr/>
            </p:nvSpPr>
            <p:spPr>
              <a:xfrm>
                <a:off x="5056219" y="2770184"/>
                <a:ext cx="542839" cy="550659"/>
              </a:xfrm>
              <a:custGeom>
                <a:avLst/>
                <a:gdLst>
                  <a:gd name="connsiteX0" fmla="*/ 361766 w 542555"/>
                  <a:gd name="connsiteY0" fmla="*/ 263691 h 550371"/>
                  <a:gd name="connsiteX1" fmla="*/ 399099 w 542555"/>
                  <a:gd name="connsiteY1" fmla="*/ 263691 h 550371"/>
                  <a:gd name="connsiteX2" fmla="*/ 399099 w 542555"/>
                  <a:gd name="connsiteY2" fmla="*/ 454275 h 550371"/>
                  <a:gd name="connsiteX3" fmla="*/ 356022 w 542555"/>
                  <a:gd name="connsiteY3" fmla="*/ 454275 h 550371"/>
                  <a:gd name="connsiteX4" fmla="*/ 356022 w 542555"/>
                  <a:gd name="connsiteY4" fmla="*/ 303814 h 550371"/>
                  <a:gd name="connsiteX5" fmla="*/ 354586 w 542555"/>
                  <a:gd name="connsiteY5" fmla="*/ 303814 h 550371"/>
                  <a:gd name="connsiteX6" fmla="*/ 318689 w 542555"/>
                  <a:gd name="connsiteY6" fmla="*/ 321009 h 550371"/>
                  <a:gd name="connsiteX7" fmla="*/ 311509 w 542555"/>
                  <a:gd name="connsiteY7" fmla="*/ 288051 h 550371"/>
                  <a:gd name="connsiteX8" fmla="*/ 199468 w 542555"/>
                  <a:gd name="connsiteY8" fmla="*/ 260932 h 550371"/>
                  <a:gd name="connsiteX9" fmla="*/ 262554 w 542555"/>
                  <a:gd name="connsiteY9" fmla="*/ 308211 h 550371"/>
                  <a:gd name="connsiteX10" fmla="*/ 228144 w 542555"/>
                  <a:gd name="connsiteY10" fmla="*/ 352624 h 550371"/>
                  <a:gd name="connsiteX11" fmla="*/ 228144 w 542555"/>
                  <a:gd name="connsiteY11" fmla="*/ 354057 h 550371"/>
                  <a:gd name="connsiteX12" fmla="*/ 268289 w 542555"/>
                  <a:gd name="connsiteY12" fmla="*/ 399903 h 550371"/>
                  <a:gd name="connsiteX13" fmla="*/ 190866 w 542555"/>
                  <a:gd name="connsiteY13" fmla="*/ 458643 h 550371"/>
                  <a:gd name="connsiteX14" fmla="*/ 134949 w 542555"/>
                  <a:gd name="connsiteY14" fmla="*/ 444316 h 550371"/>
                  <a:gd name="connsiteX15" fmla="*/ 143552 w 542555"/>
                  <a:gd name="connsiteY15" fmla="*/ 411364 h 550371"/>
                  <a:gd name="connsiteX16" fmla="*/ 187998 w 542555"/>
                  <a:gd name="connsiteY16" fmla="*/ 422826 h 550371"/>
                  <a:gd name="connsiteX17" fmla="*/ 222409 w 542555"/>
                  <a:gd name="connsiteY17" fmla="*/ 397037 h 550371"/>
                  <a:gd name="connsiteX18" fmla="*/ 183697 w 542555"/>
                  <a:gd name="connsiteY18" fmla="*/ 369816 h 550371"/>
                  <a:gd name="connsiteX19" fmla="*/ 166492 w 542555"/>
                  <a:gd name="connsiteY19" fmla="*/ 369816 h 550371"/>
                  <a:gd name="connsiteX20" fmla="*/ 166492 w 542555"/>
                  <a:gd name="connsiteY20" fmla="*/ 338297 h 550371"/>
                  <a:gd name="connsiteX21" fmla="*/ 183697 w 542555"/>
                  <a:gd name="connsiteY21" fmla="*/ 338297 h 550371"/>
                  <a:gd name="connsiteX22" fmla="*/ 216674 w 542555"/>
                  <a:gd name="connsiteY22" fmla="*/ 316807 h 550371"/>
                  <a:gd name="connsiteX23" fmla="*/ 189432 w 542555"/>
                  <a:gd name="connsiteY23" fmla="*/ 296749 h 550371"/>
                  <a:gd name="connsiteX24" fmla="*/ 149287 w 542555"/>
                  <a:gd name="connsiteY24" fmla="*/ 308211 h 550371"/>
                  <a:gd name="connsiteX25" fmla="*/ 140684 w 542555"/>
                  <a:gd name="connsiteY25" fmla="*/ 275259 h 550371"/>
                  <a:gd name="connsiteX26" fmla="*/ 199468 w 542555"/>
                  <a:gd name="connsiteY26" fmla="*/ 260932 h 550371"/>
                  <a:gd name="connsiteX27" fmla="*/ 38754 w 542555"/>
                  <a:gd name="connsiteY27" fmla="*/ 202164 h 550371"/>
                  <a:gd name="connsiteX28" fmla="*/ 38754 w 542555"/>
                  <a:gd name="connsiteY28" fmla="*/ 511681 h 550371"/>
                  <a:gd name="connsiteX29" fmla="*/ 503801 w 542555"/>
                  <a:gd name="connsiteY29" fmla="*/ 511681 h 550371"/>
                  <a:gd name="connsiteX30" fmla="*/ 503801 w 542555"/>
                  <a:gd name="connsiteY30" fmla="*/ 202164 h 550371"/>
                  <a:gd name="connsiteX31" fmla="*/ 0 w 542555"/>
                  <a:gd name="connsiteY31" fmla="*/ 64601 h 550371"/>
                  <a:gd name="connsiteX32" fmla="*/ 77508 w 542555"/>
                  <a:gd name="connsiteY32" fmla="*/ 66034 h 550371"/>
                  <a:gd name="connsiteX33" fmla="*/ 77508 w 542555"/>
                  <a:gd name="connsiteY33" fmla="*/ 86095 h 550371"/>
                  <a:gd name="connsiteX34" fmla="*/ 134921 w 542555"/>
                  <a:gd name="connsiteY34" fmla="*/ 143413 h 550371"/>
                  <a:gd name="connsiteX35" fmla="*/ 193770 w 542555"/>
                  <a:gd name="connsiteY35" fmla="*/ 86095 h 550371"/>
                  <a:gd name="connsiteX36" fmla="*/ 193770 w 542555"/>
                  <a:gd name="connsiteY36" fmla="*/ 66034 h 550371"/>
                  <a:gd name="connsiteX37" fmla="*/ 348785 w 542555"/>
                  <a:gd name="connsiteY37" fmla="*/ 66034 h 550371"/>
                  <a:gd name="connsiteX38" fmla="*/ 348785 w 542555"/>
                  <a:gd name="connsiteY38" fmla="*/ 86095 h 550371"/>
                  <a:gd name="connsiteX39" fmla="*/ 407634 w 542555"/>
                  <a:gd name="connsiteY39" fmla="*/ 143413 h 550371"/>
                  <a:gd name="connsiteX40" fmla="*/ 465047 w 542555"/>
                  <a:gd name="connsiteY40" fmla="*/ 86095 h 550371"/>
                  <a:gd name="connsiteX41" fmla="*/ 465047 w 542555"/>
                  <a:gd name="connsiteY41" fmla="*/ 66034 h 550371"/>
                  <a:gd name="connsiteX42" fmla="*/ 542555 w 542555"/>
                  <a:gd name="connsiteY42" fmla="*/ 66034 h 550371"/>
                  <a:gd name="connsiteX43" fmla="*/ 542555 w 542555"/>
                  <a:gd name="connsiteY43" fmla="*/ 550371 h 550371"/>
                  <a:gd name="connsiteX44" fmla="*/ 503801 w 542555"/>
                  <a:gd name="connsiteY44" fmla="*/ 550371 h 550371"/>
                  <a:gd name="connsiteX45" fmla="*/ 38754 w 542555"/>
                  <a:gd name="connsiteY45" fmla="*/ 550371 h 550371"/>
                  <a:gd name="connsiteX46" fmla="*/ 0 w 542555"/>
                  <a:gd name="connsiteY46" fmla="*/ 550371 h 550371"/>
                  <a:gd name="connsiteX47" fmla="*/ 406083 w 542555"/>
                  <a:gd name="connsiteY47" fmla="*/ 0 h 550371"/>
                  <a:gd name="connsiteX48" fmla="*/ 444849 w 542555"/>
                  <a:gd name="connsiteY48" fmla="*/ 38699 h 550371"/>
                  <a:gd name="connsiteX49" fmla="*/ 444849 w 542555"/>
                  <a:gd name="connsiteY49" fmla="*/ 78831 h 550371"/>
                  <a:gd name="connsiteX50" fmla="*/ 406083 w 542555"/>
                  <a:gd name="connsiteY50" fmla="*/ 116097 h 550371"/>
                  <a:gd name="connsiteX51" fmla="*/ 368753 w 542555"/>
                  <a:gd name="connsiteY51" fmla="*/ 78831 h 550371"/>
                  <a:gd name="connsiteX52" fmla="*/ 368753 w 542555"/>
                  <a:gd name="connsiteY52" fmla="*/ 38699 h 550371"/>
                  <a:gd name="connsiteX53" fmla="*/ 406083 w 542555"/>
                  <a:gd name="connsiteY53" fmla="*/ 0 h 550371"/>
                  <a:gd name="connsiteX54" fmla="*/ 134835 w 542555"/>
                  <a:gd name="connsiteY54" fmla="*/ 0 h 550371"/>
                  <a:gd name="connsiteX55" fmla="*/ 173572 w 542555"/>
                  <a:gd name="connsiteY55" fmla="*/ 38699 h 550371"/>
                  <a:gd name="connsiteX56" fmla="*/ 173572 w 542555"/>
                  <a:gd name="connsiteY56" fmla="*/ 78831 h 550371"/>
                  <a:gd name="connsiteX57" fmla="*/ 134835 w 542555"/>
                  <a:gd name="connsiteY57" fmla="*/ 116097 h 550371"/>
                  <a:gd name="connsiteX58" fmla="*/ 96097 w 542555"/>
                  <a:gd name="connsiteY58" fmla="*/ 78831 h 550371"/>
                  <a:gd name="connsiteX59" fmla="*/ 96097 w 542555"/>
                  <a:gd name="connsiteY59" fmla="*/ 38699 h 550371"/>
                  <a:gd name="connsiteX60" fmla="*/ 134835 w 542555"/>
                  <a:gd name="connsiteY60" fmla="*/ 0 h 5503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</a:cxnLst>
                <a:rect l="l" t="t" r="r" b="b"/>
                <a:pathLst>
                  <a:path w="542555" h="550371">
                    <a:moveTo>
                      <a:pt x="361766" y="263691"/>
                    </a:moveTo>
                    <a:lnTo>
                      <a:pt x="399099" y="263691"/>
                    </a:lnTo>
                    <a:lnTo>
                      <a:pt x="399099" y="454275"/>
                    </a:lnTo>
                    <a:lnTo>
                      <a:pt x="356022" y="454275"/>
                    </a:lnTo>
                    <a:lnTo>
                      <a:pt x="356022" y="303814"/>
                    </a:lnTo>
                    <a:lnTo>
                      <a:pt x="354586" y="303814"/>
                    </a:lnTo>
                    <a:lnTo>
                      <a:pt x="318689" y="321009"/>
                    </a:lnTo>
                    <a:lnTo>
                      <a:pt x="311509" y="288051"/>
                    </a:lnTo>
                    <a:close/>
                    <a:moveTo>
                      <a:pt x="199468" y="260932"/>
                    </a:moveTo>
                    <a:cubicBezTo>
                      <a:pt x="239614" y="260932"/>
                      <a:pt x="262554" y="282422"/>
                      <a:pt x="262554" y="308211"/>
                    </a:cubicBezTo>
                    <a:cubicBezTo>
                      <a:pt x="262554" y="328268"/>
                      <a:pt x="251084" y="345461"/>
                      <a:pt x="228144" y="352624"/>
                    </a:cubicBezTo>
                    <a:lnTo>
                      <a:pt x="228144" y="354057"/>
                    </a:lnTo>
                    <a:cubicBezTo>
                      <a:pt x="251084" y="356922"/>
                      <a:pt x="268289" y="375547"/>
                      <a:pt x="268289" y="399903"/>
                    </a:cubicBezTo>
                    <a:cubicBezTo>
                      <a:pt x="268289" y="432855"/>
                      <a:pt x="239614" y="458643"/>
                      <a:pt x="190866" y="458643"/>
                    </a:cubicBezTo>
                    <a:cubicBezTo>
                      <a:pt x="166492" y="458643"/>
                      <a:pt x="144985" y="451480"/>
                      <a:pt x="134949" y="444316"/>
                    </a:cubicBezTo>
                    <a:lnTo>
                      <a:pt x="143552" y="411364"/>
                    </a:lnTo>
                    <a:cubicBezTo>
                      <a:pt x="150720" y="415662"/>
                      <a:pt x="169359" y="422826"/>
                      <a:pt x="187998" y="422826"/>
                    </a:cubicBezTo>
                    <a:cubicBezTo>
                      <a:pt x="210938" y="422826"/>
                      <a:pt x="222409" y="411364"/>
                      <a:pt x="222409" y="397037"/>
                    </a:cubicBezTo>
                    <a:cubicBezTo>
                      <a:pt x="222409" y="378412"/>
                      <a:pt x="203770" y="369816"/>
                      <a:pt x="183697" y="369816"/>
                    </a:cubicBezTo>
                    <a:lnTo>
                      <a:pt x="166492" y="369816"/>
                    </a:lnTo>
                    <a:lnTo>
                      <a:pt x="166492" y="338297"/>
                    </a:lnTo>
                    <a:lnTo>
                      <a:pt x="183697" y="338297"/>
                    </a:lnTo>
                    <a:cubicBezTo>
                      <a:pt x="198035" y="338297"/>
                      <a:pt x="216674" y="332566"/>
                      <a:pt x="216674" y="316807"/>
                    </a:cubicBezTo>
                    <a:cubicBezTo>
                      <a:pt x="216674" y="305345"/>
                      <a:pt x="208071" y="296749"/>
                      <a:pt x="189432" y="296749"/>
                    </a:cubicBezTo>
                    <a:cubicBezTo>
                      <a:pt x="173661" y="296749"/>
                      <a:pt x="157889" y="302480"/>
                      <a:pt x="149287" y="308211"/>
                    </a:cubicBezTo>
                    <a:lnTo>
                      <a:pt x="140684" y="275259"/>
                    </a:lnTo>
                    <a:cubicBezTo>
                      <a:pt x="152154" y="268095"/>
                      <a:pt x="175094" y="260932"/>
                      <a:pt x="199468" y="260932"/>
                    </a:cubicBezTo>
                    <a:close/>
                    <a:moveTo>
                      <a:pt x="38754" y="202164"/>
                    </a:moveTo>
                    <a:lnTo>
                      <a:pt x="38754" y="511681"/>
                    </a:lnTo>
                    <a:lnTo>
                      <a:pt x="503801" y="511681"/>
                    </a:lnTo>
                    <a:lnTo>
                      <a:pt x="503801" y="202164"/>
                    </a:lnTo>
                    <a:close/>
                    <a:moveTo>
                      <a:pt x="0" y="64601"/>
                    </a:moveTo>
                    <a:lnTo>
                      <a:pt x="77508" y="66034"/>
                    </a:lnTo>
                    <a:lnTo>
                      <a:pt x="77508" y="86095"/>
                    </a:lnTo>
                    <a:cubicBezTo>
                      <a:pt x="77508" y="117620"/>
                      <a:pt x="103344" y="143413"/>
                      <a:pt x="134921" y="143413"/>
                    </a:cubicBezTo>
                    <a:cubicBezTo>
                      <a:pt x="167934" y="143413"/>
                      <a:pt x="193770" y="117620"/>
                      <a:pt x="193770" y="86095"/>
                    </a:cubicBezTo>
                    <a:lnTo>
                      <a:pt x="193770" y="66034"/>
                    </a:lnTo>
                    <a:lnTo>
                      <a:pt x="348785" y="66034"/>
                    </a:lnTo>
                    <a:lnTo>
                      <a:pt x="348785" y="86095"/>
                    </a:lnTo>
                    <a:cubicBezTo>
                      <a:pt x="348785" y="117620"/>
                      <a:pt x="374621" y="143413"/>
                      <a:pt x="407634" y="143413"/>
                    </a:cubicBezTo>
                    <a:cubicBezTo>
                      <a:pt x="439211" y="143413"/>
                      <a:pt x="465047" y="117620"/>
                      <a:pt x="465047" y="86095"/>
                    </a:cubicBezTo>
                    <a:lnTo>
                      <a:pt x="465047" y="66034"/>
                    </a:lnTo>
                    <a:lnTo>
                      <a:pt x="542555" y="66034"/>
                    </a:lnTo>
                    <a:lnTo>
                      <a:pt x="542555" y="550371"/>
                    </a:lnTo>
                    <a:lnTo>
                      <a:pt x="503801" y="550371"/>
                    </a:lnTo>
                    <a:lnTo>
                      <a:pt x="38754" y="550371"/>
                    </a:lnTo>
                    <a:lnTo>
                      <a:pt x="0" y="550371"/>
                    </a:lnTo>
                    <a:close/>
                    <a:moveTo>
                      <a:pt x="406083" y="0"/>
                    </a:moveTo>
                    <a:cubicBezTo>
                      <a:pt x="427620" y="0"/>
                      <a:pt x="444849" y="17200"/>
                      <a:pt x="444849" y="38699"/>
                    </a:cubicBezTo>
                    <a:lnTo>
                      <a:pt x="444849" y="78831"/>
                    </a:lnTo>
                    <a:cubicBezTo>
                      <a:pt x="444849" y="98897"/>
                      <a:pt x="427620" y="116097"/>
                      <a:pt x="406083" y="116097"/>
                    </a:cubicBezTo>
                    <a:cubicBezTo>
                      <a:pt x="385982" y="116097"/>
                      <a:pt x="368753" y="98897"/>
                      <a:pt x="368753" y="78831"/>
                    </a:cubicBezTo>
                    <a:lnTo>
                      <a:pt x="368753" y="38699"/>
                    </a:lnTo>
                    <a:cubicBezTo>
                      <a:pt x="368753" y="17200"/>
                      <a:pt x="385982" y="0"/>
                      <a:pt x="406083" y="0"/>
                    </a:cubicBezTo>
                    <a:close/>
                    <a:moveTo>
                      <a:pt x="134835" y="0"/>
                    </a:moveTo>
                    <a:cubicBezTo>
                      <a:pt x="156355" y="0"/>
                      <a:pt x="173572" y="17200"/>
                      <a:pt x="173572" y="38699"/>
                    </a:cubicBezTo>
                    <a:lnTo>
                      <a:pt x="173572" y="78831"/>
                    </a:lnTo>
                    <a:cubicBezTo>
                      <a:pt x="173572" y="98897"/>
                      <a:pt x="156355" y="116097"/>
                      <a:pt x="134835" y="116097"/>
                    </a:cubicBezTo>
                    <a:cubicBezTo>
                      <a:pt x="113314" y="116097"/>
                      <a:pt x="96097" y="98897"/>
                      <a:pt x="96097" y="78831"/>
                    </a:cubicBezTo>
                    <a:lnTo>
                      <a:pt x="96097" y="38699"/>
                    </a:lnTo>
                    <a:cubicBezTo>
                      <a:pt x="96097" y="17200"/>
                      <a:pt x="113314" y="0"/>
                      <a:pt x="13483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>
                <a:defPPr>
                  <a:defRPr lang="en-US"/>
                </a:defPPr>
                <a:lvl1pPr marL="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4572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zh-CN" altLang="en-US"/>
              </a:p>
            </p:txBody>
          </p:sp>
        </p:grpSp>
      </p:grpSp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2102DC1E-82EE-43C8-A222-F918F88A5A73}"/>
              </a:ext>
            </a:extLst>
          </p:cNvPr>
          <p:cNvSpPr/>
          <p:nvPr/>
        </p:nvSpPr>
        <p:spPr>
          <a:xfrm>
            <a:off x="2666114" y="4399998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xmlns="" id="{3DC36FFB-52ED-4C93-B602-1BF8E127DF14}"/>
              </a:ext>
            </a:extLst>
          </p:cNvPr>
          <p:cNvSpPr/>
          <p:nvPr/>
        </p:nvSpPr>
        <p:spPr>
          <a:xfrm>
            <a:off x="5013266" y="4399998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xmlns="" id="{9C1E4CCB-92CB-4150-8773-C469393F33E7}"/>
              </a:ext>
            </a:extLst>
          </p:cNvPr>
          <p:cNvSpPr/>
          <p:nvPr/>
        </p:nvSpPr>
        <p:spPr>
          <a:xfrm>
            <a:off x="7360418" y="4399998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xmlns="" id="{8ED46E7A-F078-4EA6-98BB-335D028CEF32}"/>
              </a:ext>
            </a:extLst>
          </p:cNvPr>
          <p:cNvSpPr/>
          <p:nvPr/>
        </p:nvSpPr>
        <p:spPr>
          <a:xfrm>
            <a:off x="9707571" y="4399998"/>
            <a:ext cx="2213495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sz="1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  <a:endParaRPr lang="zh-CN" altLang="en-US" sz="1400" dirty="0"/>
          </a:p>
        </p:txBody>
      </p:sp>
      <p:grpSp>
        <p:nvGrpSpPr>
          <p:cNvPr id="27" name="组合 26">
            <a:extLst>
              <a:ext uri="{FF2B5EF4-FFF2-40B4-BE49-F238E27FC236}">
                <a16:creationId xmlns:a16="http://schemas.microsoft.com/office/drawing/2014/main" xmlns="" id="{49E9420F-7663-45AC-8698-AAE0B17C8E8D}"/>
              </a:ext>
            </a:extLst>
          </p:cNvPr>
          <p:cNvGrpSpPr/>
          <p:nvPr/>
        </p:nvGrpSpPr>
        <p:grpSpPr>
          <a:xfrm>
            <a:off x="712500" y="2354338"/>
            <a:ext cx="10767000" cy="369332"/>
            <a:chOff x="736513" y="1650040"/>
            <a:chExt cx="10767000" cy="36933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xmlns="" id="{1C8DC319-362A-44DE-9121-01AFFA3E1CF8}"/>
                </a:ext>
              </a:extLst>
            </p:cNvPr>
            <p:cNvSpPr txBox="1"/>
            <p:nvPr/>
          </p:nvSpPr>
          <p:spPr>
            <a:xfrm>
              <a:off x="736513" y="1650040"/>
              <a:ext cx="13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YOUR TEXT</a:t>
              </a:r>
              <a:endParaRPr lang="zh-CN" altLang="en-US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xmlns="" id="{CEC98F31-23B3-4A59-AB63-C5D049C98816}"/>
                </a:ext>
              </a:extLst>
            </p:cNvPr>
            <p:cNvSpPr txBox="1"/>
            <p:nvPr/>
          </p:nvSpPr>
          <p:spPr>
            <a:xfrm>
              <a:off x="3083665" y="1650040"/>
              <a:ext cx="13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YOUR TEXT</a:t>
              </a:r>
              <a:endParaRPr lang="zh-CN" altLang="en-US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xmlns="" id="{02140D73-2A08-4150-B03C-1E811D2AE5DA}"/>
                </a:ext>
              </a:extLst>
            </p:cNvPr>
            <p:cNvSpPr txBox="1"/>
            <p:nvPr/>
          </p:nvSpPr>
          <p:spPr>
            <a:xfrm>
              <a:off x="10125122" y="1650040"/>
              <a:ext cx="13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YOUR TEXT</a:t>
              </a:r>
              <a:endParaRPr lang="zh-CN" altLang="en-US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xmlns="" id="{2F5E1F82-C918-4788-8A2B-02ECCBCEF614}"/>
                </a:ext>
              </a:extLst>
            </p:cNvPr>
            <p:cNvSpPr txBox="1"/>
            <p:nvPr/>
          </p:nvSpPr>
          <p:spPr>
            <a:xfrm>
              <a:off x="7777969" y="1650040"/>
              <a:ext cx="13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YOUR TEXT</a:t>
              </a:r>
              <a:endParaRPr lang="zh-CN" altLang="en-US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xmlns="" id="{5355AB3A-5DB5-4253-873F-34B8D06EBD4F}"/>
                </a:ext>
              </a:extLst>
            </p:cNvPr>
            <p:cNvSpPr txBox="1"/>
            <p:nvPr/>
          </p:nvSpPr>
          <p:spPr>
            <a:xfrm>
              <a:off x="5430817" y="1650040"/>
              <a:ext cx="137839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Noto Sans S Chinese Regular" panose="020B0500000000000000" pitchFamily="34" charset="-122"/>
                  <a:ea typeface="Noto Sans S Chinese Regular" panose="020B0500000000000000" pitchFamily="34" charset="-122"/>
                </a:rPr>
                <a:t>YOUR TEXT</a:t>
              </a:r>
              <a:endParaRPr lang="zh-CN" altLang="en-US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endParaRPr>
            </a:p>
          </p:txBody>
        </p:sp>
      </p:grpSp>
      <p:pic>
        <p:nvPicPr>
          <p:cNvPr id="56" name="图片 55">
            <a:extLst>
              <a:ext uri="{FF2B5EF4-FFF2-40B4-BE49-F238E27FC236}">
                <a16:creationId xmlns:a16="http://schemas.microsoft.com/office/drawing/2014/main" xmlns="" id="{11530973-1867-49E6-B948-79CD1B4E42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774700"/>
          </a:xfrm>
          <a:custGeom>
            <a:avLst/>
            <a:gdLst>
              <a:gd name="connsiteX0" fmla="*/ 0 w 12664440"/>
              <a:gd name="connsiteY0" fmla="*/ 0 h 850901"/>
              <a:gd name="connsiteX1" fmla="*/ 12664440 w 12664440"/>
              <a:gd name="connsiteY1" fmla="*/ 0 h 850901"/>
              <a:gd name="connsiteX2" fmla="*/ 12664440 w 12664440"/>
              <a:gd name="connsiteY2" fmla="*/ 850901 h 850901"/>
              <a:gd name="connsiteX3" fmla="*/ 0 w 12664440"/>
              <a:gd name="connsiteY3" fmla="*/ 850901 h 850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664440" h="850901">
                <a:moveTo>
                  <a:pt x="0" y="0"/>
                </a:moveTo>
                <a:lnTo>
                  <a:pt x="12664440" y="0"/>
                </a:lnTo>
                <a:lnTo>
                  <a:pt x="12664440" y="850901"/>
                </a:lnTo>
                <a:lnTo>
                  <a:pt x="0" y="850901"/>
                </a:lnTo>
                <a:close/>
              </a:path>
            </a:pathLst>
          </a:custGeom>
        </p:spPr>
      </p:pic>
      <p:sp>
        <p:nvSpPr>
          <p:cNvPr id="60" name="矩形 59">
            <a:extLst>
              <a:ext uri="{FF2B5EF4-FFF2-40B4-BE49-F238E27FC236}">
                <a16:creationId xmlns:a16="http://schemas.microsoft.com/office/drawing/2014/main" xmlns="" id="{CE20EFCA-A193-4100-A775-2E0C2E94E95B}"/>
              </a:ext>
            </a:extLst>
          </p:cNvPr>
          <p:cNvSpPr/>
          <p:nvPr/>
        </p:nvSpPr>
        <p:spPr>
          <a:xfrm>
            <a:off x="0" y="1"/>
            <a:ext cx="12192000" cy="787400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xmlns="" id="{ABBE9FA0-F1A7-413D-BD9F-08DB0D8CC535}"/>
              </a:ext>
            </a:extLst>
          </p:cNvPr>
          <p:cNvSpPr/>
          <p:nvPr/>
        </p:nvSpPr>
        <p:spPr>
          <a:xfrm>
            <a:off x="397175" y="98268"/>
            <a:ext cx="584601" cy="584601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100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xmlns="" id="{EC2BCD50-D510-48B7-8252-D5F31A90A04E}"/>
              </a:ext>
            </a:extLst>
          </p:cNvPr>
          <p:cNvSpPr txBox="1"/>
          <p:nvPr/>
        </p:nvSpPr>
        <p:spPr>
          <a:xfrm>
            <a:off x="488138" y="132091"/>
            <a:ext cx="40267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5</a:t>
            </a:r>
            <a:endParaRPr lang="zh-CN" altLang="en-US" sz="28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9" name="文本框 58">
            <a:extLst>
              <a:ext uri="{FF2B5EF4-FFF2-40B4-BE49-F238E27FC236}">
                <a16:creationId xmlns:a16="http://schemas.microsoft.com/office/drawing/2014/main" xmlns="" id="{4168B290-A937-4C36-BFFE-869C42EF0D51}"/>
              </a:ext>
            </a:extLst>
          </p:cNvPr>
          <p:cNvSpPr txBox="1"/>
          <p:nvPr/>
        </p:nvSpPr>
        <p:spPr>
          <a:xfrm>
            <a:off x="1089096" y="159735"/>
            <a:ext cx="2394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24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704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39" grpId="0"/>
      <p:bldP spid="40" grpId="0"/>
      <p:bldP spid="42" grpId="0"/>
      <p:bldP spid="4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10C24B-02E1-43D3-A65D-D003A627B2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66444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D6FFB8-546D-42C2-BEF6-3487F2EE5190}"/>
              </a:ext>
            </a:extLst>
          </p:cNvPr>
          <p:cNvSpPr/>
          <p:nvPr/>
        </p:nvSpPr>
        <p:spPr>
          <a:xfrm>
            <a:off x="0" y="0"/>
            <a:ext cx="12664440" cy="6858001"/>
          </a:xfrm>
          <a:prstGeom prst="rect">
            <a:avLst/>
          </a:prstGeom>
          <a:solidFill>
            <a:schemeClr val="tx1">
              <a:lumMod val="65000"/>
              <a:lumOff val="3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xmlns="" id="{004C6D67-EB8D-4A48-AF76-1E02D46D96E1}"/>
              </a:ext>
            </a:extLst>
          </p:cNvPr>
          <p:cNvSpPr txBox="1"/>
          <p:nvPr/>
        </p:nvSpPr>
        <p:spPr>
          <a:xfrm>
            <a:off x="1921320" y="2967335"/>
            <a:ext cx="8349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A GOOD TRIP!</a:t>
            </a:r>
            <a:endParaRPr lang="zh-CN" altLang="en-US" sz="5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xmlns="" id="{963D18AD-75BD-4322-A4E2-CD338B4C604A}"/>
              </a:ext>
            </a:extLst>
          </p:cNvPr>
          <p:cNvCxnSpPr>
            <a:cxnSpLocks/>
          </p:cNvCxnSpPr>
          <p:nvPr/>
        </p:nvCxnSpPr>
        <p:spPr>
          <a:xfrm>
            <a:off x="1921320" y="2708910"/>
            <a:ext cx="83493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xmlns="" id="{D4F06711-3E4D-4C19-AA79-57C452C1D952}"/>
              </a:ext>
            </a:extLst>
          </p:cNvPr>
          <p:cNvCxnSpPr>
            <a:cxnSpLocks/>
          </p:cNvCxnSpPr>
          <p:nvPr/>
        </p:nvCxnSpPr>
        <p:spPr>
          <a:xfrm>
            <a:off x="1921320" y="4069080"/>
            <a:ext cx="8349360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9C2EF29-38F1-4B17-AF46-328E01ADC338}"/>
              </a:ext>
            </a:extLst>
          </p:cNvPr>
          <p:cNvSpPr txBox="1"/>
          <p:nvPr/>
        </p:nvSpPr>
        <p:spPr>
          <a:xfrm>
            <a:off x="5474676" y="2108745"/>
            <a:ext cx="1242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2018</a:t>
            </a:r>
            <a:endParaRPr lang="zh-CN" altLang="en-US" sz="2800" spc="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5D06125E-EAE2-48E4-87FE-EA25859B03B8}"/>
              </a:ext>
            </a:extLst>
          </p:cNvPr>
          <p:cNvSpPr txBox="1"/>
          <p:nvPr/>
        </p:nvSpPr>
        <p:spPr>
          <a:xfrm>
            <a:off x="4161015" y="4277170"/>
            <a:ext cx="386997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6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Summer holiday</a:t>
            </a:r>
            <a:endParaRPr lang="zh-CN" altLang="en-US" sz="2800" spc="6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560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zh-CN" dirty="0"/>
              <a:t>笨</a:t>
            </a:r>
            <a:r>
              <a:rPr lang="zh-CN" altLang="zh-CN" dirty="0" smtClean="0"/>
              <a:t>豆</a:t>
            </a:r>
            <a:r>
              <a:rPr lang="zh-CN" altLang="en-US" dirty="0" smtClean="0"/>
              <a:t>   原创作品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465733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E541F980-965E-4F2D-8A78-A1B9D33BC171}"/>
              </a:ext>
            </a:extLst>
          </p:cNvPr>
          <p:cNvSpPr>
            <a:spLocks noChangeAspect="1"/>
          </p:cNvSpPr>
          <p:nvPr/>
        </p:nvSpPr>
        <p:spPr>
          <a:xfrm>
            <a:off x="-1" y="1"/>
            <a:ext cx="12192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AD0ED9FA-BFD7-4076-9D92-7688A8A34166}"/>
              </a:ext>
            </a:extLst>
          </p:cNvPr>
          <p:cNvSpPr/>
          <p:nvPr/>
        </p:nvSpPr>
        <p:spPr>
          <a:xfrm>
            <a:off x="0" y="2037945"/>
            <a:ext cx="12191999" cy="278211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4C2FBF84-5185-406A-9ADF-2C84EC95C928}"/>
              </a:ext>
            </a:extLst>
          </p:cNvPr>
          <p:cNvSpPr txBox="1"/>
          <p:nvPr/>
        </p:nvSpPr>
        <p:spPr>
          <a:xfrm>
            <a:off x="3344857" y="3898040"/>
            <a:ext cx="5502284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spc="1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xmlns="" id="{68A7A9D6-862A-444B-AB0C-6C0D213103B0}"/>
              </a:ext>
            </a:extLst>
          </p:cNvPr>
          <p:cNvSpPr>
            <a:spLocks noChangeAspect="1"/>
          </p:cNvSpPr>
          <p:nvPr/>
        </p:nvSpPr>
        <p:spPr>
          <a:xfrm>
            <a:off x="3478208" y="2997562"/>
            <a:ext cx="5235584" cy="786676"/>
          </a:xfrm>
          <a:custGeom>
            <a:avLst/>
            <a:gdLst/>
            <a:ahLst/>
            <a:cxnLst/>
            <a:rect l="l" t="t" r="r" b="b"/>
            <a:pathLst>
              <a:path w="5235584" h="786676">
                <a:moveTo>
                  <a:pt x="1582480" y="157845"/>
                </a:moveTo>
                <a:lnTo>
                  <a:pt x="1582480" y="361807"/>
                </a:lnTo>
                <a:lnTo>
                  <a:pt x="1664062" y="361807"/>
                </a:lnTo>
                <a:cubicBezTo>
                  <a:pt x="1707509" y="361722"/>
                  <a:pt x="1740440" y="352459"/>
                  <a:pt x="1762854" y="334017"/>
                </a:cubicBezTo>
                <a:cubicBezTo>
                  <a:pt x="1785268" y="315576"/>
                  <a:pt x="1796528" y="288466"/>
                  <a:pt x="1796634" y="252687"/>
                </a:cubicBezTo>
                <a:cubicBezTo>
                  <a:pt x="1796528" y="217504"/>
                  <a:pt x="1785268" y="192774"/>
                  <a:pt x="1762854" y="178496"/>
                </a:cubicBezTo>
                <a:cubicBezTo>
                  <a:pt x="1740440" y="164219"/>
                  <a:pt x="1707509" y="157335"/>
                  <a:pt x="1664062" y="157845"/>
                </a:cubicBezTo>
                <a:close/>
                <a:moveTo>
                  <a:pt x="182305" y="157845"/>
                </a:moveTo>
                <a:lnTo>
                  <a:pt x="182305" y="377095"/>
                </a:lnTo>
                <a:lnTo>
                  <a:pt x="261849" y="377095"/>
                </a:lnTo>
                <a:cubicBezTo>
                  <a:pt x="306147" y="376904"/>
                  <a:pt x="339162" y="366834"/>
                  <a:pt x="360896" y="346885"/>
                </a:cubicBezTo>
                <a:cubicBezTo>
                  <a:pt x="382630" y="326935"/>
                  <a:pt x="393466" y="298254"/>
                  <a:pt x="393402" y="260842"/>
                </a:cubicBezTo>
                <a:cubicBezTo>
                  <a:pt x="393189" y="223089"/>
                  <a:pt x="381377" y="196363"/>
                  <a:pt x="357964" y="180663"/>
                </a:cubicBezTo>
                <a:cubicBezTo>
                  <a:pt x="334552" y="164962"/>
                  <a:pt x="300814" y="157356"/>
                  <a:pt x="256750" y="157845"/>
                </a:cubicBezTo>
                <a:close/>
                <a:moveTo>
                  <a:pt x="3398923" y="155807"/>
                </a:moveTo>
                <a:cubicBezTo>
                  <a:pt x="3348496" y="156359"/>
                  <a:pt x="3309158" y="176917"/>
                  <a:pt x="3280907" y="217482"/>
                </a:cubicBezTo>
                <a:cubicBezTo>
                  <a:pt x="3252656" y="258047"/>
                  <a:pt x="3238297" y="315306"/>
                  <a:pt x="3237830" y="389259"/>
                </a:cubicBezTo>
                <a:cubicBezTo>
                  <a:pt x="3238297" y="463955"/>
                  <a:pt x="3252656" y="522531"/>
                  <a:pt x="3280907" y="564988"/>
                </a:cubicBezTo>
                <a:cubicBezTo>
                  <a:pt x="3309158" y="607444"/>
                  <a:pt x="3348496" y="629065"/>
                  <a:pt x="3398923" y="629850"/>
                </a:cubicBezTo>
                <a:cubicBezTo>
                  <a:pt x="3449392" y="629065"/>
                  <a:pt x="3488901" y="607444"/>
                  <a:pt x="3517449" y="564988"/>
                </a:cubicBezTo>
                <a:cubicBezTo>
                  <a:pt x="3545997" y="522531"/>
                  <a:pt x="3560526" y="463955"/>
                  <a:pt x="3561035" y="389259"/>
                </a:cubicBezTo>
                <a:cubicBezTo>
                  <a:pt x="3560526" y="315306"/>
                  <a:pt x="3545997" y="258047"/>
                  <a:pt x="3517449" y="217482"/>
                </a:cubicBezTo>
                <a:cubicBezTo>
                  <a:pt x="3488901" y="176917"/>
                  <a:pt x="3449392" y="156359"/>
                  <a:pt x="3398923" y="155807"/>
                </a:cubicBezTo>
                <a:close/>
                <a:moveTo>
                  <a:pt x="928302" y="149691"/>
                </a:moveTo>
                <a:cubicBezTo>
                  <a:pt x="919067" y="189923"/>
                  <a:pt x="909514" y="231047"/>
                  <a:pt x="899643" y="273063"/>
                </a:cubicBezTo>
                <a:cubicBezTo>
                  <a:pt x="889771" y="315079"/>
                  <a:pt x="879963" y="355183"/>
                  <a:pt x="870219" y="393376"/>
                </a:cubicBezTo>
                <a:lnTo>
                  <a:pt x="853916" y="457610"/>
                </a:lnTo>
                <a:lnTo>
                  <a:pt x="1008802" y="457610"/>
                </a:lnTo>
                <a:lnTo>
                  <a:pt x="992499" y="393376"/>
                </a:lnTo>
                <a:cubicBezTo>
                  <a:pt x="982351" y="355056"/>
                  <a:pt x="972331" y="314697"/>
                  <a:pt x="962438" y="272298"/>
                </a:cubicBezTo>
                <a:cubicBezTo>
                  <a:pt x="952545" y="229900"/>
                  <a:pt x="942525" y="189031"/>
                  <a:pt x="932378" y="149691"/>
                </a:cubicBezTo>
                <a:close/>
                <a:moveTo>
                  <a:pt x="4743450" y="14269"/>
                </a:moveTo>
                <a:lnTo>
                  <a:pt x="5224372" y="14269"/>
                </a:lnTo>
                <a:lnTo>
                  <a:pt x="5224372" y="164979"/>
                </a:lnTo>
                <a:lnTo>
                  <a:pt x="4925755" y="164979"/>
                </a:lnTo>
                <a:lnTo>
                  <a:pt x="4925755" y="305753"/>
                </a:lnTo>
                <a:lnTo>
                  <a:pt x="5179529" y="305753"/>
                </a:lnTo>
                <a:lnTo>
                  <a:pt x="5179529" y="458502"/>
                </a:lnTo>
                <a:lnTo>
                  <a:pt x="4925755" y="458502"/>
                </a:lnTo>
                <a:lnTo>
                  <a:pt x="4925755" y="619659"/>
                </a:lnTo>
                <a:lnTo>
                  <a:pt x="5235584" y="619659"/>
                </a:lnTo>
                <a:lnTo>
                  <a:pt x="5235584" y="772407"/>
                </a:lnTo>
                <a:lnTo>
                  <a:pt x="4743450" y="772407"/>
                </a:lnTo>
                <a:close/>
                <a:moveTo>
                  <a:pt x="3924300" y="14269"/>
                </a:moveTo>
                <a:lnTo>
                  <a:pt x="4109669" y="14269"/>
                </a:lnTo>
                <a:lnTo>
                  <a:pt x="4298311" y="377034"/>
                </a:lnTo>
                <a:lnTo>
                  <a:pt x="4372723" y="545170"/>
                </a:lnTo>
                <a:lnTo>
                  <a:pt x="4377815" y="545170"/>
                </a:lnTo>
                <a:cubicBezTo>
                  <a:pt x="4372341" y="503942"/>
                  <a:pt x="4366994" y="458512"/>
                  <a:pt x="4361775" y="408878"/>
                </a:cubicBezTo>
                <a:cubicBezTo>
                  <a:pt x="4356555" y="359244"/>
                  <a:pt x="4353754" y="311266"/>
                  <a:pt x="4353373" y="264944"/>
                </a:cubicBezTo>
                <a:lnTo>
                  <a:pt x="4353373" y="14269"/>
                </a:lnTo>
                <a:lnTo>
                  <a:pt x="4526505" y="14269"/>
                </a:lnTo>
                <a:lnTo>
                  <a:pt x="4526505" y="772407"/>
                </a:lnTo>
                <a:lnTo>
                  <a:pt x="4341138" y="772407"/>
                </a:lnTo>
                <a:lnTo>
                  <a:pt x="4153515" y="406585"/>
                </a:lnTo>
                <a:lnTo>
                  <a:pt x="4079101" y="240487"/>
                </a:lnTo>
                <a:lnTo>
                  <a:pt x="4074009" y="240487"/>
                </a:lnTo>
                <a:cubicBezTo>
                  <a:pt x="4078550" y="283434"/>
                  <a:pt x="4083472" y="329247"/>
                  <a:pt x="4088776" y="377926"/>
                </a:cubicBezTo>
                <a:cubicBezTo>
                  <a:pt x="4094080" y="426604"/>
                  <a:pt x="4096966" y="474200"/>
                  <a:pt x="4097432" y="520714"/>
                </a:cubicBezTo>
                <a:lnTo>
                  <a:pt x="4097432" y="772407"/>
                </a:lnTo>
                <a:lnTo>
                  <a:pt x="3924300" y="772407"/>
                </a:lnTo>
                <a:close/>
                <a:moveTo>
                  <a:pt x="2085032" y="14269"/>
                </a:moveTo>
                <a:lnTo>
                  <a:pt x="2678064" y="14269"/>
                </a:lnTo>
                <a:lnTo>
                  <a:pt x="2678064" y="164979"/>
                </a:lnTo>
                <a:lnTo>
                  <a:pt x="2472191" y="164979"/>
                </a:lnTo>
                <a:lnTo>
                  <a:pt x="2472191" y="772407"/>
                </a:lnTo>
                <a:lnTo>
                  <a:pt x="2289886" y="772407"/>
                </a:lnTo>
                <a:lnTo>
                  <a:pt x="2289886" y="164979"/>
                </a:lnTo>
                <a:lnTo>
                  <a:pt x="2085032" y="164979"/>
                </a:lnTo>
                <a:close/>
                <a:moveTo>
                  <a:pt x="1400175" y="14269"/>
                </a:moveTo>
                <a:lnTo>
                  <a:pt x="1678339" y="14269"/>
                </a:lnTo>
                <a:cubicBezTo>
                  <a:pt x="1733029" y="13815"/>
                  <a:pt x="1782666" y="20832"/>
                  <a:pt x="1827255" y="35318"/>
                </a:cubicBezTo>
                <a:cubicBezTo>
                  <a:pt x="1871843" y="49805"/>
                  <a:pt x="1907427" y="74482"/>
                  <a:pt x="1934005" y="109350"/>
                </a:cubicBezTo>
                <a:cubicBezTo>
                  <a:pt x="1960584" y="144218"/>
                  <a:pt x="1974203" y="191997"/>
                  <a:pt x="1974862" y="252687"/>
                </a:cubicBezTo>
                <a:cubicBezTo>
                  <a:pt x="1974332" y="308156"/>
                  <a:pt x="1962408" y="353984"/>
                  <a:pt x="1939089" y="390171"/>
                </a:cubicBezTo>
                <a:cubicBezTo>
                  <a:pt x="1915771" y="426358"/>
                  <a:pt x="1884242" y="453561"/>
                  <a:pt x="1844501" y="471781"/>
                </a:cubicBezTo>
                <a:lnTo>
                  <a:pt x="2013592" y="772407"/>
                </a:lnTo>
                <a:lnTo>
                  <a:pt x="1809874" y="772407"/>
                </a:lnTo>
                <a:lnTo>
                  <a:pt x="1670182" y="505384"/>
                </a:lnTo>
                <a:lnTo>
                  <a:pt x="1582480" y="505384"/>
                </a:lnTo>
                <a:lnTo>
                  <a:pt x="1582480" y="772407"/>
                </a:lnTo>
                <a:lnTo>
                  <a:pt x="1400175" y="772407"/>
                </a:lnTo>
                <a:close/>
                <a:moveTo>
                  <a:pt x="825384" y="14269"/>
                </a:moveTo>
                <a:lnTo>
                  <a:pt x="1043447" y="14269"/>
                </a:lnTo>
                <a:lnTo>
                  <a:pt x="1278833" y="772407"/>
                </a:lnTo>
                <a:lnTo>
                  <a:pt x="1087265" y="772407"/>
                </a:lnTo>
                <a:lnTo>
                  <a:pt x="1043447" y="598129"/>
                </a:lnTo>
                <a:lnTo>
                  <a:pt x="819270" y="598129"/>
                </a:lnTo>
                <a:lnTo>
                  <a:pt x="775453" y="772407"/>
                </a:lnTo>
                <a:lnTo>
                  <a:pt x="589998" y="772407"/>
                </a:lnTo>
                <a:close/>
                <a:moveTo>
                  <a:pt x="0" y="14269"/>
                </a:moveTo>
                <a:lnTo>
                  <a:pt x="265928" y="14269"/>
                </a:lnTo>
                <a:cubicBezTo>
                  <a:pt x="322325" y="13840"/>
                  <a:pt x="373424" y="21259"/>
                  <a:pt x="419228" y="36525"/>
                </a:cubicBezTo>
                <a:cubicBezTo>
                  <a:pt x="465031" y="51792"/>
                  <a:pt x="501546" y="77475"/>
                  <a:pt x="528773" y="113576"/>
                </a:cubicBezTo>
                <a:cubicBezTo>
                  <a:pt x="555999" y="149677"/>
                  <a:pt x="569945" y="198765"/>
                  <a:pt x="570611" y="260842"/>
                </a:cubicBezTo>
                <a:cubicBezTo>
                  <a:pt x="569876" y="320843"/>
                  <a:pt x="555842" y="370024"/>
                  <a:pt x="528509" y="408385"/>
                </a:cubicBezTo>
                <a:cubicBezTo>
                  <a:pt x="501176" y="446745"/>
                  <a:pt x="464951" y="475083"/>
                  <a:pt x="419833" y="493398"/>
                </a:cubicBezTo>
                <a:cubicBezTo>
                  <a:pt x="374716" y="511713"/>
                  <a:pt x="325114" y="520804"/>
                  <a:pt x="271027" y="520671"/>
                </a:cubicBezTo>
                <a:lnTo>
                  <a:pt x="182305" y="520671"/>
                </a:lnTo>
                <a:lnTo>
                  <a:pt x="182305" y="772407"/>
                </a:lnTo>
                <a:lnTo>
                  <a:pt x="0" y="772407"/>
                </a:lnTo>
                <a:close/>
                <a:moveTo>
                  <a:pt x="3398923" y="0"/>
                </a:moveTo>
                <a:cubicBezTo>
                  <a:pt x="3503931" y="737"/>
                  <a:pt x="3587709" y="34650"/>
                  <a:pt x="3650258" y="101739"/>
                </a:cubicBezTo>
                <a:cubicBezTo>
                  <a:pt x="3712806" y="168827"/>
                  <a:pt x="3744853" y="264667"/>
                  <a:pt x="3746398" y="389259"/>
                </a:cubicBezTo>
                <a:cubicBezTo>
                  <a:pt x="3744853" y="514641"/>
                  <a:pt x="3712806" y="611969"/>
                  <a:pt x="3650258" y="681244"/>
                </a:cubicBezTo>
                <a:cubicBezTo>
                  <a:pt x="3587709" y="750519"/>
                  <a:pt x="3503931" y="785663"/>
                  <a:pt x="3398923" y="786676"/>
                </a:cubicBezTo>
                <a:cubicBezTo>
                  <a:pt x="3293915" y="785663"/>
                  <a:pt x="3210137" y="750519"/>
                  <a:pt x="3147589" y="681244"/>
                </a:cubicBezTo>
                <a:cubicBezTo>
                  <a:pt x="3085040" y="611969"/>
                  <a:pt x="3052993" y="514641"/>
                  <a:pt x="3051448" y="389259"/>
                </a:cubicBezTo>
                <a:cubicBezTo>
                  <a:pt x="3052993" y="264222"/>
                  <a:pt x="3085040" y="168254"/>
                  <a:pt x="3147589" y="101357"/>
                </a:cubicBezTo>
                <a:cubicBezTo>
                  <a:pt x="3210137" y="34459"/>
                  <a:pt x="3293915" y="674"/>
                  <a:pt x="3398923" y="0"/>
                </a:cubicBez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701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4E01911C-2DD1-43B4-9D6D-BBFDEB8F81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525780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15C806D5-A80C-47C1-86A7-2DC4CA443B75}"/>
              </a:ext>
            </a:extLst>
          </p:cNvPr>
          <p:cNvSpPr/>
          <p:nvPr/>
        </p:nvSpPr>
        <p:spPr>
          <a:xfrm>
            <a:off x="0" y="0"/>
            <a:ext cx="5257800" cy="6858000"/>
          </a:xfrm>
          <a:prstGeom prst="rect">
            <a:avLst/>
          </a:prstGeom>
          <a:solidFill>
            <a:schemeClr val="tx1">
              <a:lumMod val="65000"/>
              <a:lumOff val="35000"/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D4F4020F-3E50-4D25-AAA8-1E8626A2848A}"/>
              </a:ext>
            </a:extLst>
          </p:cNvPr>
          <p:cNvSpPr/>
          <p:nvPr/>
        </p:nvSpPr>
        <p:spPr>
          <a:xfrm>
            <a:off x="368300" y="330200"/>
            <a:ext cx="800100" cy="8001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1709792B-CEB2-415C-A895-6B557DA15895}"/>
              </a:ext>
            </a:extLst>
          </p:cNvPr>
          <p:cNvSpPr txBox="1"/>
          <p:nvPr/>
        </p:nvSpPr>
        <p:spPr>
          <a:xfrm>
            <a:off x="504495" y="360859"/>
            <a:ext cx="5277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FE2AE6C3-821F-4582-9D50-56C7432B056A}"/>
              </a:ext>
            </a:extLst>
          </p:cNvPr>
          <p:cNvSpPr txBox="1"/>
          <p:nvPr/>
        </p:nvSpPr>
        <p:spPr>
          <a:xfrm>
            <a:off x="1422400" y="391636"/>
            <a:ext cx="361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40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9">
            <a:extLst>
              <a:ext uri="{FF2B5EF4-FFF2-40B4-BE49-F238E27FC236}">
                <a16:creationId xmlns:a16="http://schemas.microsoft.com/office/drawing/2014/main" xmlns="" id="{7E5066B2-EBFE-4D2E-967E-A8331C572198}"/>
              </a:ext>
            </a:extLst>
          </p:cNvPr>
          <p:cNvSpPr txBox="1"/>
          <p:nvPr/>
        </p:nvSpPr>
        <p:spPr>
          <a:xfrm>
            <a:off x="6525968" y="1094057"/>
            <a:ext cx="5463946" cy="1013419"/>
          </a:xfrm>
          <a:custGeom>
            <a:avLst/>
            <a:gdLst>
              <a:gd name="connsiteX0" fmla="*/ 202683 w 608858"/>
              <a:gd name="connsiteY0" fmla="*/ 145525 h 402973"/>
              <a:gd name="connsiteX1" fmla="*/ 210627 w 608858"/>
              <a:gd name="connsiteY1" fmla="*/ 251243 h 402973"/>
              <a:gd name="connsiteX2" fmla="*/ 219398 w 608858"/>
              <a:gd name="connsiteY2" fmla="*/ 194750 h 402973"/>
              <a:gd name="connsiteX3" fmla="*/ 202683 w 608858"/>
              <a:gd name="connsiteY3" fmla="*/ 145525 h 402973"/>
              <a:gd name="connsiteX4" fmla="*/ 200056 w 608858"/>
              <a:gd name="connsiteY4" fmla="*/ 113273 h 402973"/>
              <a:gd name="connsiteX5" fmla="*/ 211951 w 608858"/>
              <a:gd name="connsiteY5" fmla="*/ 114305 h 402973"/>
              <a:gd name="connsiteX6" fmla="*/ 216916 w 608858"/>
              <a:gd name="connsiteY6" fmla="*/ 113479 h 402973"/>
              <a:gd name="connsiteX7" fmla="*/ 222874 w 608858"/>
              <a:gd name="connsiteY7" fmla="*/ 126033 h 402973"/>
              <a:gd name="connsiteX8" fmla="*/ 250345 w 608858"/>
              <a:gd name="connsiteY8" fmla="*/ 225144 h 402973"/>
              <a:gd name="connsiteX9" fmla="*/ 199539 w 608858"/>
              <a:gd name="connsiteY9" fmla="*/ 276186 h 402973"/>
              <a:gd name="connsiteX10" fmla="*/ 192754 w 608858"/>
              <a:gd name="connsiteY10" fmla="*/ 122399 h 402973"/>
              <a:gd name="connsiteX11" fmla="*/ 200056 w 608858"/>
              <a:gd name="connsiteY11" fmla="*/ 113273 h 402973"/>
              <a:gd name="connsiteX12" fmla="*/ 143966 w 608858"/>
              <a:gd name="connsiteY12" fmla="*/ 107707 h 402973"/>
              <a:gd name="connsiteX13" fmla="*/ 152072 w 608858"/>
              <a:gd name="connsiteY13" fmla="*/ 170649 h 402973"/>
              <a:gd name="connsiteX14" fmla="*/ 151080 w 608858"/>
              <a:gd name="connsiteY14" fmla="*/ 231444 h 402973"/>
              <a:gd name="connsiteX15" fmla="*/ 151741 w 608858"/>
              <a:gd name="connsiteY15" fmla="*/ 267458 h 402973"/>
              <a:gd name="connsiteX16" fmla="*/ 138010 w 608858"/>
              <a:gd name="connsiteY16" fmla="*/ 272910 h 402973"/>
              <a:gd name="connsiteX17" fmla="*/ 122624 w 608858"/>
              <a:gd name="connsiteY17" fmla="*/ 217402 h 402973"/>
              <a:gd name="connsiteX18" fmla="*/ 100786 w 608858"/>
              <a:gd name="connsiteY18" fmla="*/ 221862 h 402973"/>
              <a:gd name="connsiteX19" fmla="*/ 95823 w 608858"/>
              <a:gd name="connsiteY19" fmla="*/ 273571 h 402973"/>
              <a:gd name="connsiteX20" fmla="*/ 81760 w 608858"/>
              <a:gd name="connsiteY20" fmla="*/ 273571 h 402973"/>
              <a:gd name="connsiteX21" fmla="*/ 74977 w 608858"/>
              <a:gd name="connsiteY21" fmla="*/ 178414 h 402973"/>
              <a:gd name="connsiteX22" fmla="*/ 81760 w 608858"/>
              <a:gd name="connsiteY22" fmla="*/ 114150 h 402973"/>
              <a:gd name="connsiteX23" fmla="*/ 95823 w 608858"/>
              <a:gd name="connsiteY23" fmla="*/ 114150 h 402973"/>
              <a:gd name="connsiteX24" fmla="*/ 102771 w 608858"/>
              <a:gd name="connsiteY24" fmla="*/ 178414 h 402973"/>
              <a:gd name="connsiteX25" fmla="*/ 101613 w 608858"/>
              <a:gd name="connsiteY25" fmla="*/ 202038 h 402973"/>
              <a:gd name="connsiteX26" fmla="*/ 114021 w 608858"/>
              <a:gd name="connsiteY26" fmla="*/ 197412 h 402973"/>
              <a:gd name="connsiteX27" fmla="*/ 123286 w 608858"/>
              <a:gd name="connsiteY27" fmla="*/ 195099 h 402973"/>
              <a:gd name="connsiteX28" fmla="*/ 123617 w 608858"/>
              <a:gd name="connsiteY28" fmla="*/ 184361 h 402973"/>
              <a:gd name="connsiteX29" fmla="*/ 143966 w 608858"/>
              <a:gd name="connsiteY29" fmla="*/ 107707 h 402973"/>
              <a:gd name="connsiteX30" fmla="*/ 389035 w 608858"/>
              <a:gd name="connsiteY30" fmla="*/ 100868 h 402973"/>
              <a:gd name="connsiteX31" fmla="*/ 389035 w 608858"/>
              <a:gd name="connsiteY31" fmla="*/ 125651 h 402973"/>
              <a:gd name="connsiteX32" fmla="*/ 365205 w 608858"/>
              <a:gd name="connsiteY32" fmla="*/ 126312 h 402973"/>
              <a:gd name="connsiteX33" fmla="*/ 358254 w 608858"/>
              <a:gd name="connsiteY33" fmla="*/ 126312 h 402973"/>
              <a:gd name="connsiteX34" fmla="*/ 362226 w 608858"/>
              <a:gd name="connsiteY34" fmla="*/ 182487 h 402973"/>
              <a:gd name="connsiteX35" fmla="*/ 372321 w 608858"/>
              <a:gd name="connsiteY35" fmla="*/ 180505 h 402973"/>
              <a:gd name="connsiteX36" fmla="*/ 380099 w 608858"/>
              <a:gd name="connsiteY36" fmla="*/ 177200 h 402973"/>
              <a:gd name="connsiteX37" fmla="*/ 387381 w 608858"/>
              <a:gd name="connsiteY37" fmla="*/ 175218 h 402973"/>
              <a:gd name="connsiteX38" fmla="*/ 388705 w 608858"/>
              <a:gd name="connsiteY38" fmla="*/ 175548 h 402973"/>
              <a:gd name="connsiteX39" fmla="*/ 399958 w 608858"/>
              <a:gd name="connsiteY39" fmla="*/ 182487 h 402973"/>
              <a:gd name="connsiteX40" fmla="*/ 394331 w 608858"/>
              <a:gd name="connsiteY40" fmla="*/ 196862 h 402973"/>
              <a:gd name="connsiteX41" fmla="*/ 380099 w 608858"/>
              <a:gd name="connsiteY41" fmla="*/ 198679 h 402973"/>
              <a:gd name="connsiteX42" fmla="*/ 362557 w 608858"/>
              <a:gd name="connsiteY42" fmla="*/ 196201 h 402973"/>
              <a:gd name="connsiteX43" fmla="*/ 363219 w 608858"/>
              <a:gd name="connsiteY43" fmla="*/ 230567 h 402973"/>
              <a:gd name="connsiteX44" fmla="*/ 389697 w 608858"/>
              <a:gd name="connsiteY44" fmla="*/ 226766 h 402973"/>
              <a:gd name="connsiteX45" fmla="*/ 400124 w 608858"/>
              <a:gd name="connsiteY45" fmla="*/ 237341 h 402973"/>
              <a:gd name="connsiteX46" fmla="*/ 349317 w 608858"/>
              <a:gd name="connsiteY46" fmla="*/ 259150 h 402973"/>
              <a:gd name="connsiteX47" fmla="*/ 335747 w 608858"/>
              <a:gd name="connsiteY47" fmla="*/ 245602 h 402973"/>
              <a:gd name="connsiteX48" fmla="*/ 341208 w 608858"/>
              <a:gd name="connsiteY48" fmla="*/ 122678 h 402973"/>
              <a:gd name="connsiteX49" fmla="*/ 348655 w 608858"/>
              <a:gd name="connsiteY49" fmla="*/ 102521 h 402973"/>
              <a:gd name="connsiteX50" fmla="*/ 389035 w 608858"/>
              <a:gd name="connsiteY50" fmla="*/ 100868 h 402973"/>
              <a:gd name="connsiteX51" fmla="*/ 305458 w 608858"/>
              <a:gd name="connsiteY51" fmla="*/ 99258 h 402973"/>
              <a:gd name="connsiteX52" fmla="*/ 305292 w 608858"/>
              <a:gd name="connsiteY52" fmla="*/ 126851 h 402973"/>
              <a:gd name="connsiteX53" fmla="*/ 300326 w 608858"/>
              <a:gd name="connsiteY53" fmla="*/ 126686 h 402973"/>
              <a:gd name="connsiteX54" fmla="*/ 293375 w 608858"/>
              <a:gd name="connsiteY54" fmla="*/ 268781 h 402973"/>
              <a:gd name="connsiteX55" fmla="*/ 268546 w 608858"/>
              <a:gd name="connsiteY55" fmla="*/ 265477 h 402973"/>
              <a:gd name="connsiteX56" fmla="*/ 272353 w 608858"/>
              <a:gd name="connsiteY56" fmla="*/ 133460 h 402973"/>
              <a:gd name="connsiteX57" fmla="*/ 272519 w 608858"/>
              <a:gd name="connsiteY57" fmla="*/ 125364 h 402973"/>
              <a:gd name="connsiteX58" fmla="*/ 260436 w 608858"/>
              <a:gd name="connsiteY58" fmla="*/ 125529 h 402973"/>
              <a:gd name="connsiteX59" fmla="*/ 254973 w 608858"/>
              <a:gd name="connsiteY59" fmla="*/ 105206 h 402973"/>
              <a:gd name="connsiteX60" fmla="*/ 278147 w 608858"/>
              <a:gd name="connsiteY60" fmla="*/ 99919 h 402973"/>
              <a:gd name="connsiteX61" fmla="*/ 305458 w 608858"/>
              <a:gd name="connsiteY61" fmla="*/ 99258 h 402973"/>
              <a:gd name="connsiteX62" fmla="*/ 445773 w 608858"/>
              <a:gd name="connsiteY62" fmla="*/ 84928 h 402973"/>
              <a:gd name="connsiteX63" fmla="*/ 453697 w 608858"/>
              <a:gd name="connsiteY63" fmla="*/ 90629 h 402973"/>
              <a:gd name="connsiteX64" fmla="*/ 463629 w 608858"/>
              <a:gd name="connsiteY64" fmla="*/ 228460 h 402973"/>
              <a:gd name="connsiteX65" fmla="*/ 490611 w 608858"/>
              <a:gd name="connsiteY65" fmla="*/ 223998 h 402973"/>
              <a:gd name="connsiteX66" fmla="*/ 497563 w 608858"/>
              <a:gd name="connsiteY66" fmla="*/ 250440 h 402973"/>
              <a:gd name="connsiteX67" fmla="*/ 453532 w 608858"/>
              <a:gd name="connsiteY67" fmla="*/ 258538 h 402973"/>
              <a:gd name="connsiteX68" fmla="*/ 435820 w 608858"/>
              <a:gd name="connsiteY68" fmla="*/ 245152 h 402973"/>
              <a:gd name="connsiteX69" fmla="*/ 437972 w 608858"/>
              <a:gd name="connsiteY69" fmla="*/ 90629 h 402973"/>
              <a:gd name="connsiteX70" fmla="*/ 445773 w 608858"/>
              <a:gd name="connsiteY70" fmla="*/ 84928 h 402973"/>
              <a:gd name="connsiteX71" fmla="*/ 553847 w 608858"/>
              <a:gd name="connsiteY71" fmla="*/ 82734 h 402973"/>
              <a:gd name="connsiteX72" fmla="*/ 560963 w 608858"/>
              <a:gd name="connsiteY72" fmla="*/ 120898 h 402973"/>
              <a:gd name="connsiteX73" fmla="*/ 525716 w 608858"/>
              <a:gd name="connsiteY73" fmla="*/ 329892 h 402973"/>
              <a:gd name="connsiteX74" fmla="*/ 368346 w 608858"/>
              <a:gd name="connsiteY74" fmla="*/ 335675 h 402973"/>
              <a:gd name="connsiteX75" fmla="*/ 114998 w 608858"/>
              <a:gd name="connsiteY75" fmla="*/ 330388 h 402973"/>
              <a:gd name="connsiteX76" fmla="*/ 34907 w 608858"/>
              <a:gd name="connsiteY76" fmla="*/ 319319 h 402973"/>
              <a:gd name="connsiteX77" fmla="*/ 34245 w 608858"/>
              <a:gd name="connsiteY77" fmla="*/ 320971 h 402973"/>
              <a:gd name="connsiteX78" fmla="*/ 93652 w 608858"/>
              <a:gd name="connsiteY78" fmla="*/ 364917 h 402973"/>
              <a:gd name="connsiteX79" fmla="*/ 179700 w 608858"/>
              <a:gd name="connsiteY79" fmla="*/ 360787 h 402973"/>
              <a:gd name="connsiteX80" fmla="*/ 432717 w 608858"/>
              <a:gd name="connsiteY80" fmla="*/ 369213 h 402973"/>
              <a:gd name="connsiteX81" fmla="*/ 579331 w 608858"/>
              <a:gd name="connsiteY81" fmla="*/ 230765 h 402973"/>
              <a:gd name="connsiteX82" fmla="*/ 553847 w 608858"/>
              <a:gd name="connsiteY82" fmla="*/ 82734 h 402973"/>
              <a:gd name="connsiteX83" fmla="*/ 429966 w 608858"/>
              <a:gd name="connsiteY83" fmla="*/ 33480 h 402973"/>
              <a:gd name="connsiteX84" fmla="*/ 385059 w 608858"/>
              <a:gd name="connsiteY84" fmla="*/ 35813 h 402973"/>
              <a:gd name="connsiteX85" fmla="*/ 226862 w 608858"/>
              <a:gd name="connsiteY85" fmla="*/ 43578 h 402973"/>
              <a:gd name="connsiteX86" fmla="*/ 30273 w 608858"/>
              <a:gd name="connsiteY86" fmla="*/ 150141 h 402973"/>
              <a:gd name="connsiteX87" fmla="*/ 35238 w 608858"/>
              <a:gd name="connsiteY87" fmla="*/ 293876 h 402973"/>
              <a:gd name="connsiteX88" fmla="*/ 42519 w 608858"/>
              <a:gd name="connsiteY88" fmla="*/ 295363 h 402973"/>
              <a:gd name="connsiteX89" fmla="*/ 147267 w 608858"/>
              <a:gd name="connsiteY89" fmla="*/ 302467 h 402973"/>
              <a:gd name="connsiteX90" fmla="*/ 296693 w 608858"/>
              <a:gd name="connsiteY90" fmla="*/ 305936 h 402973"/>
              <a:gd name="connsiteX91" fmla="*/ 437681 w 608858"/>
              <a:gd name="connsiteY91" fmla="*/ 307258 h 402973"/>
              <a:gd name="connsiteX92" fmla="*/ 533990 w 608858"/>
              <a:gd name="connsiteY92" fmla="*/ 212095 h 402973"/>
              <a:gd name="connsiteX93" fmla="*/ 488979 w 608858"/>
              <a:gd name="connsiteY93" fmla="*/ 42091 h 402973"/>
              <a:gd name="connsiteX94" fmla="*/ 486663 w 608858"/>
              <a:gd name="connsiteY94" fmla="*/ 41430 h 402973"/>
              <a:gd name="connsiteX95" fmla="*/ 484346 w 608858"/>
              <a:gd name="connsiteY95" fmla="*/ 40274 h 402973"/>
              <a:gd name="connsiteX96" fmla="*/ 474748 w 608858"/>
              <a:gd name="connsiteY96" fmla="*/ 37465 h 402973"/>
              <a:gd name="connsiteX97" fmla="*/ 429966 w 608858"/>
              <a:gd name="connsiteY97" fmla="*/ 33480 h 402973"/>
              <a:gd name="connsiteX98" fmla="*/ 423574 w 608858"/>
              <a:gd name="connsiteY98" fmla="*/ 1263 h 402973"/>
              <a:gd name="connsiteX99" fmla="*/ 491462 w 608858"/>
              <a:gd name="connsiteY99" fmla="*/ 16483 h 402973"/>
              <a:gd name="connsiteX100" fmla="*/ 493447 w 608858"/>
              <a:gd name="connsiteY100" fmla="*/ 16483 h 402973"/>
              <a:gd name="connsiteX101" fmla="*/ 608786 w 608858"/>
              <a:gd name="connsiteY101" fmla="*/ 186983 h 402973"/>
              <a:gd name="connsiteX102" fmla="*/ 560135 w 608858"/>
              <a:gd name="connsiteY102" fmla="*/ 364917 h 402973"/>
              <a:gd name="connsiteX103" fmla="*/ 197076 w 608858"/>
              <a:gd name="connsiteY103" fmla="*/ 385734 h 402973"/>
              <a:gd name="connsiteX104" fmla="*/ 71974 w 608858"/>
              <a:gd name="connsiteY104" fmla="*/ 385734 h 402973"/>
              <a:gd name="connsiteX105" fmla="*/ 10912 w 608858"/>
              <a:gd name="connsiteY105" fmla="*/ 318988 h 402973"/>
              <a:gd name="connsiteX106" fmla="*/ 12402 w 608858"/>
              <a:gd name="connsiteY106" fmla="*/ 307093 h 402973"/>
              <a:gd name="connsiteX107" fmla="*/ 24813 w 608858"/>
              <a:gd name="connsiteY107" fmla="*/ 69517 h 402973"/>
              <a:gd name="connsiteX108" fmla="*/ 203529 w 608858"/>
              <a:gd name="connsiteY108" fmla="*/ 16318 h 402973"/>
              <a:gd name="connsiteX109" fmla="*/ 423574 w 608858"/>
              <a:gd name="connsiteY109" fmla="*/ 1263 h 40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8858" h="402973">
                <a:moveTo>
                  <a:pt x="202683" y="145525"/>
                </a:moveTo>
                <a:cubicBezTo>
                  <a:pt x="186465" y="177075"/>
                  <a:pt x="186465" y="240671"/>
                  <a:pt x="210627" y="251243"/>
                </a:cubicBezTo>
                <a:cubicBezTo>
                  <a:pt x="230652" y="260163"/>
                  <a:pt x="220722" y="201027"/>
                  <a:pt x="219398" y="194750"/>
                </a:cubicBezTo>
                <a:cubicBezTo>
                  <a:pt x="215426" y="178892"/>
                  <a:pt x="210958" y="160722"/>
                  <a:pt x="202683" y="145525"/>
                </a:cubicBezTo>
                <a:close/>
                <a:moveTo>
                  <a:pt x="200056" y="113273"/>
                </a:moveTo>
                <a:cubicBezTo>
                  <a:pt x="203552" y="111580"/>
                  <a:pt x="207814" y="111580"/>
                  <a:pt x="211951" y="114305"/>
                </a:cubicBezTo>
                <a:cubicBezTo>
                  <a:pt x="213606" y="113810"/>
                  <a:pt x="215261" y="113479"/>
                  <a:pt x="216916" y="113479"/>
                </a:cubicBezTo>
                <a:cubicBezTo>
                  <a:pt x="224198" y="113149"/>
                  <a:pt x="226514" y="121408"/>
                  <a:pt x="222874" y="126033"/>
                </a:cubicBezTo>
                <a:cubicBezTo>
                  <a:pt x="241905" y="152628"/>
                  <a:pt x="250511" y="195576"/>
                  <a:pt x="250345" y="225144"/>
                </a:cubicBezTo>
                <a:cubicBezTo>
                  <a:pt x="250345" y="252895"/>
                  <a:pt x="234624" y="291548"/>
                  <a:pt x="199539" y="276186"/>
                </a:cubicBezTo>
                <a:cubicBezTo>
                  <a:pt x="156345" y="257190"/>
                  <a:pt x="153201" y="153454"/>
                  <a:pt x="192754" y="122399"/>
                </a:cubicBezTo>
                <a:cubicBezTo>
                  <a:pt x="193830" y="118352"/>
                  <a:pt x="196560" y="114966"/>
                  <a:pt x="200056" y="113273"/>
                </a:cubicBezTo>
                <a:close/>
                <a:moveTo>
                  <a:pt x="143966" y="107707"/>
                </a:moveTo>
                <a:cubicBezTo>
                  <a:pt x="166962" y="106385"/>
                  <a:pt x="152734" y="159911"/>
                  <a:pt x="152072" y="170649"/>
                </a:cubicBezTo>
                <a:cubicBezTo>
                  <a:pt x="151080" y="190804"/>
                  <a:pt x="150583" y="211289"/>
                  <a:pt x="151080" y="231444"/>
                </a:cubicBezTo>
                <a:cubicBezTo>
                  <a:pt x="151245" y="242513"/>
                  <a:pt x="155381" y="257050"/>
                  <a:pt x="151741" y="267458"/>
                </a:cubicBezTo>
                <a:cubicBezTo>
                  <a:pt x="149922" y="272414"/>
                  <a:pt x="143304" y="276875"/>
                  <a:pt x="138010" y="272910"/>
                </a:cubicBezTo>
                <a:cubicBezTo>
                  <a:pt x="124940" y="262998"/>
                  <a:pt x="122624" y="239209"/>
                  <a:pt x="122624" y="217402"/>
                </a:cubicBezTo>
                <a:cubicBezTo>
                  <a:pt x="115014" y="218062"/>
                  <a:pt x="107073" y="220210"/>
                  <a:pt x="100786" y="221862"/>
                </a:cubicBezTo>
                <a:cubicBezTo>
                  <a:pt x="99628" y="239209"/>
                  <a:pt x="98139" y="256390"/>
                  <a:pt x="95823" y="273571"/>
                </a:cubicBezTo>
                <a:cubicBezTo>
                  <a:pt x="94830" y="282657"/>
                  <a:pt x="83084" y="282657"/>
                  <a:pt x="81760" y="273571"/>
                </a:cubicBezTo>
                <a:cubicBezTo>
                  <a:pt x="77294" y="242017"/>
                  <a:pt x="75639" y="210133"/>
                  <a:pt x="74977" y="178414"/>
                </a:cubicBezTo>
                <a:cubicBezTo>
                  <a:pt x="74481" y="158424"/>
                  <a:pt x="68029" y="130339"/>
                  <a:pt x="81760" y="114150"/>
                </a:cubicBezTo>
                <a:cubicBezTo>
                  <a:pt x="85069" y="110185"/>
                  <a:pt x="92514" y="110185"/>
                  <a:pt x="95823" y="114150"/>
                </a:cubicBezTo>
                <a:cubicBezTo>
                  <a:pt x="109554" y="130339"/>
                  <a:pt x="103102" y="158424"/>
                  <a:pt x="102771" y="178414"/>
                </a:cubicBezTo>
                <a:cubicBezTo>
                  <a:pt x="102440" y="186343"/>
                  <a:pt x="101779" y="194108"/>
                  <a:pt x="101613" y="202038"/>
                </a:cubicBezTo>
                <a:cubicBezTo>
                  <a:pt x="105584" y="200221"/>
                  <a:pt x="109720" y="198734"/>
                  <a:pt x="114021" y="197412"/>
                </a:cubicBezTo>
                <a:cubicBezTo>
                  <a:pt x="116999" y="196421"/>
                  <a:pt x="120142" y="195760"/>
                  <a:pt x="123286" y="195099"/>
                </a:cubicBezTo>
                <a:cubicBezTo>
                  <a:pt x="123451" y="191134"/>
                  <a:pt x="123617" y="187500"/>
                  <a:pt x="123617" y="184361"/>
                </a:cubicBezTo>
                <a:cubicBezTo>
                  <a:pt x="124113" y="168501"/>
                  <a:pt x="118984" y="109193"/>
                  <a:pt x="143966" y="107707"/>
                </a:cubicBezTo>
                <a:close/>
                <a:moveTo>
                  <a:pt x="389035" y="100868"/>
                </a:moveTo>
                <a:cubicBezTo>
                  <a:pt x="401613" y="103842"/>
                  <a:pt x="401447" y="122182"/>
                  <a:pt x="389035" y="125651"/>
                </a:cubicBezTo>
                <a:cubicBezTo>
                  <a:pt x="381754" y="127634"/>
                  <a:pt x="372817" y="126312"/>
                  <a:pt x="365205" y="126312"/>
                </a:cubicBezTo>
                <a:lnTo>
                  <a:pt x="358254" y="126312"/>
                </a:lnTo>
                <a:cubicBezTo>
                  <a:pt x="360240" y="145148"/>
                  <a:pt x="361564" y="163817"/>
                  <a:pt x="362226" y="182487"/>
                </a:cubicBezTo>
                <a:cubicBezTo>
                  <a:pt x="365701" y="181826"/>
                  <a:pt x="369011" y="181496"/>
                  <a:pt x="372321" y="180505"/>
                </a:cubicBezTo>
                <a:cubicBezTo>
                  <a:pt x="376955" y="179183"/>
                  <a:pt x="377120" y="178853"/>
                  <a:pt x="380099" y="177200"/>
                </a:cubicBezTo>
                <a:cubicBezTo>
                  <a:pt x="382250" y="175879"/>
                  <a:pt x="384733" y="175548"/>
                  <a:pt x="387381" y="175218"/>
                </a:cubicBezTo>
                <a:cubicBezTo>
                  <a:pt x="388705" y="175052"/>
                  <a:pt x="388870" y="175218"/>
                  <a:pt x="388705" y="175548"/>
                </a:cubicBezTo>
                <a:cubicBezTo>
                  <a:pt x="393338" y="174887"/>
                  <a:pt x="397972" y="177035"/>
                  <a:pt x="399958" y="182487"/>
                </a:cubicBezTo>
                <a:cubicBezTo>
                  <a:pt x="401944" y="188270"/>
                  <a:pt x="398800" y="193557"/>
                  <a:pt x="394331" y="196862"/>
                </a:cubicBezTo>
                <a:cubicBezTo>
                  <a:pt x="390028" y="200331"/>
                  <a:pt x="384898" y="199340"/>
                  <a:pt x="380099" y="198679"/>
                </a:cubicBezTo>
                <a:cubicBezTo>
                  <a:pt x="374307" y="197688"/>
                  <a:pt x="368349" y="196862"/>
                  <a:pt x="362557" y="196201"/>
                </a:cubicBezTo>
                <a:cubicBezTo>
                  <a:pt x="363053" y="207601"/>
                  <a:pt x="363053" y="219166"/>
                  <a:pt x="363219" y="230567"/>
                </a:cubicBezTo>
                <a:cubicBezTo>
                  <a:pt x="372321" y="228749"/>
                  <a:pt x="380761" y="225775"/>
                  <a:pt x="389697" y="226766"/>
                </a:cubicBezTo>
                <a:cubicBezTo>
                  <a:pt x="394828" y="227427"/>
                  <a:pt x="400951" y="231062"/>
                  <a:pt x="400124" y="237341"/>
                </a:cubicBezTo>
                <a:cubicBezTo>
                  <a:pt x="397476" y="260306"/>
                  <a:pt x="367190" y="261628"/>
                  <a:pt x="349317" y="259150"/>
                </a:cubicBezTo>
                <a:cubicBezTo>
                  <a:pt x="342036" y="258324"/>
                  <a:pt x="335747" y="253697"/>
                  <a:pt x="335747" y="245602"/>
                </a:cubicBezTo>
                <a:cubicBezTo>
                  <a:pt x="336078" y="204792"/>
                  <a:pt x="336740" y="163157"/>
                  <a:pt x="341208" y="122678"/>
                </a:cubicBezTo>
                <a:cubicBezTo>
                  <a:pt x="332437" y="116069"/>
                  <a:pt x="338560" y="101199"/>
                  <a:pt x="348655" y="102521"/>
                </a:cubicBezTo>
                <a:cubicBezTo>
                  <a:pt x="361895" y="103677"/>
                  <a:pt x="376293" y="97564"/>
                  <a:pt x="389035" y="100868"/>
                </a:cubicBezTo>
                <a:close/>
                <a:moveTo>
                  <a:pt x="305458" y="99258"/>
                </a:moveTo>
                <a:cubicBezTo>
                  <a:pt x="323334" y="99258"/>
                  <a:pt x="323334" y="127016"/>
                  <a:pt x="305292" y="126851"/>
                </a:cubicBezTo>
                <a:cubicBezTo>
                  <a:pt x="303637" y="126851"/>
                  <a:pt x="301982" y="126686"/>
                  <a:pt x="300326" y="126686"/>
                </a:cubicBezTo>
                <a:cubicBezTo>
                  <a:pt x="309265" y="171132"/>
                  <a:pt x="306616" y="225492"/>
                  <a:pt x="293375" y="268781"/>
                </a:cubicBezTo>
                <a:cubicBezTo>
                  <a:pt x="289402" y="281669"/>
                  <a:pt x="267553" y="280017"/>
                  <a:pt x="268546" y="265477"/>
                </a:cubicBezTo>
                <a:cubicBezTo>
                  <a:pt x="271857" y="221857"/>
                  <a:pt x="279471" y="177080"/>
                  <a:pt x="272353" y="133460"/>
                </a:cubicBezTo>
                <a:cubicBezTo>
                  <a:pt x="271857" y="130982"/>
                  <a:pt x="271857" y="128008"/>
                  <a:pt x="272519" y="125364"/>
                </a:cubicBezTo>
                <a:cubicBezTo>
                  <a:pt x="268546" y="125033"/>
                  <a:pt x="264574" y="125033"/>
                  <a:pt x="260436" y="125529"/>
                </a:cubicBezTo>
                <a:cubicBezTo>
                  <a:pt x="248518" y="126686"/>
                  <a:pt x="247194" y="110989"/>
                  <a:pt x="254973" y="105206"/>
                </a:cubicBezTo>
                <a:cubicBezTo>
                  <a:pt x="261098" y="100910"/>
                  <a:pt x="270864" y="100415"/>
                  <a:pt x="278147" y="99919"/>
                </a:cubicBezTo>
                <a:cubicBezTo>
                  <a:pt x="287416" y="99588"/>
                  <a:pt x="296354" y="99258"/>
                  <a:pt x="305458" y="99258"/>
                </a:cubicBezTo>
                <a:close/>
                <a:moveTo>
                  <a:pt x="445773" y="84928"/>
                </a:moveTo>
                <a:cubicBezTo>
                  <a:pt x="449394" y="84928"/>
                  <a:pt x="453035" y="86828"/>
                  <a:pt x="453697" y="90629"/>
                </a:cubicBezTo>
                <a:cubicBezTo>
                  <a:pt x="460981" y="135912"/>
                  <a:pt x="462967" y="182516"/>
                  <a:pt x="463629" y="228460"/>
                </a:cubicBezTo>
                <a:cubicBezTo>
                  <a:pt x="472733" y="227138"/>
                  <a:pt x="481672" y="225981"/>
                  <a:pt x="490611" y="223998"/>
                </a:cubicBezTo>
                <a:cubicBezTo>
                  <a:pt x="507826" y="220197"/>
                  <a:pt x="514778" y="245317"/>
                  <a:pt x="497563" y="250440"/>
                </a:cubicBezTo>
                <a:cubicBezTo>
                  <a:pt x="483327" y="254572"/>
                  <a:pt x="468098" y="254902"/>
                  <a:pt x="453532" y="258538"/>
                </a:cubicBezTo>
                <a:cubicBezTo>
                  <a:pt x="444593" y="260852"/>
                  <a:pt x="435820" y="254407"/>
                  <a:pt x="435820" y="245152"/>
                </a:cubicBezTo>
                <a:cubicBezTo>
                  <a:pt x="435655" y="194085"/>
                  <a:pt x="430523" y="141365"/>
                  <a:pt x="437972" y="90629"/>
                </a:cubicBezTo>
                <a:cubicBezTo>
                  <a:pt x="438551" y="86828"/>
                  <a:pt x="442152" y="84928"/>
                  <a:pt x="445773" y="84928"/>
                </a:cubicBezTo>
                <a:close/>
                <a:moveTo>
                  <a:pt x="553847" y="82734"/>
                </a:moveTo>
                <a:cubicBezTo>
                  <a:pt x="557488" y="93968"/>
                  <a:pt x="560135" y="106524"/>
                  <a:pt x="560963" y="120898"/>
                </a:cubicBezTo>
                <a:cubicBezTo>
                  <a:pt x="563445" y="160549"/>
                  <a:pt x="582640" y="309406"/>
                  <a:pt x="525716" y="329892"/>
                </a:cubicBezTo>
                <a:cubicBezTo>
                  <a:pt x="480871" y="346248"/>
                  <a:pt x="415507" y="335840"/>
                  <a:pt x="368346" y="335675"/>
                </a:cubicBezTo>
                <a:cubicBezTo>
                  <a:pt x="284117" y="335179"/>
                  <a:pt x="199392" y="335014"/>
                  <a:pt x="114998" y="330388"/>
                </a:cubicBezTo>
                <a:cubicBezTo>
                  <a:pt x="95472" y="329231"/>
                  <a:pt x="55426" y="333031"/>
                  <a:pt x="34907" y="319319"/>
                </a:cubicBezTo>
                <a:cubicBezTo>
                  <a:pt x="34741" y="319980"/>
                  <a:pt x="34576" y="320475"/>
                  <a:pt x="34245" y="320971"/>
                </a:cubicBezTo>
                <a:cubicBezTo>
                  <a:pt x="51289" y="340301"/>
                  <a:pt x="69657" y="365248"/>
                  <a:pt x="93652" y="364917"/>
                </a:cubicBezTo>
                <a:cubicBezTo>
                  <a:pt x="122279" y="364752"/>
                  <a:pt x="151238" y="359961"/>
                  <a:pt x="179700" y="360787"/>
                </a:cubicBezTo>
                <a:cubicBezTo>
                  <a:pt x="263929" y="363431"/>
                  <a:pt x="348488" y="371856"/>
                  <a:pt x="432717" y="369213"/>
                </a:cubicBezTo>
                <a:cubicBezTo>
                  <a:pt x="535148" y="366074"/>
                  <a:pt x="571057" y="329727"/>
                  <a:pt x="579331" y="230765"/>
                </a:cubicBezTo>
                <a:cubicBezTo>
                  <a:pt x="583468" y="177896"/>
                  <a:pt x="582309" y="121394"/>
                  <a:pt x="553847" y="82734"/>
                </a:cubicBezTo>
                <a:close/>
                <a:moveTo>
                  <a:pt x="429966" y="33480"/>
                </a:moveTo>
                <a:cubicBezTo>
                  <a:pt x="415093" y="33459"/>
                  <a:pt x="400200" y="34492"/>
                  <a:pt x="385059" y="35813"/>
                </a:cubicBezTo>
                <a:cubicBezTo>
                  <a:pt x="332437" y="40439"/>
                  <a:pt x="279649" y="40439"/>
                  <a:pt x="226862" y="43578"/>
                </a:cubicBezTo>
                <a:cubicBezTo>
                  <a:pt x="150411" y="48039"/>
                  <a:pt x="33583" y="44900"/>
                  <a:pt x="30273" y="150141"/>
                </a:cubicBezTo>
                <a:cubicBezTo>
                  <a:pt x="28784" y="198218"/>
                  <a:pt x="34576" y="245964"/>
                  <a:pt x="35238" y="293876"/>
                </a:cubicBezTo>
                <a:cubicBezTo>
                  <a:pt x="37554" y="293380"/>
                  <a:pt x="40037" y="293876"/>
                  <a:pt x="42519" y="295363"/>
                </a:cubicBezTo>
                <a:cubicBezTo>
                  <a:pt x="62542" y="308745"/>
                  <a:pt x="123934" y="301476"/>
                  <a:pt x="147267" y="302467"/>
                </a:cubicBezTo>
                <a:cubicBezTo>
                  <a:pt x="196910" y="304119"/>
                  <a:pt x="246719" y="305276"/>
                  <a:pt x="296693" y="305936"/>
                </a:cubicBezTo>
                <a:cubicBezTo>
                  <a:pt x="343689" y="306597"/>
                  <a:pt x="390685" y="307093"/>
                  <a:pt x="437681" y="307258"/>
                </a:cubicBezTo>
                <a:cubicBezTo>
                  <a:pt x="509333" y="307423"/>
                  <a:pt x="532500" y="294206"/>
                  <a:pt x="533990" y="212095"/>
                </a:cubicBezTo>
                <a:cubicBezTo>
                  <a:pt x="534652" y="163688"/>
                  <a:pt x="545739" y="66873"/>
                  <a:pt x="488979" y="42091"/>
                </a:cubicBezTo>
                <a:cubicBezTo>
                  <a:pt x="488152" y="41761"/>
                  <a:pt x="487490" y="41596"/>
                  <a:pt x="486663" y="41430"/>
                </a:cubicBezTo>
                <a:cubicBezTo>
                  <a:pt x="485670" y="41100"/>
                  <a:pt x="485339" y="40770"/>
                  <a:pt x="484346" y="40274"/>
                </a:cubicBezTo>
                <a:cubicBezTo>
                  <a:pt x="481367" y="39117"/>
                  <a:pt x="478223" y="38126"/>
                  <a:pt x="474748" y="37465"/>
                </a:cubicBezTo>
                <a:cubicBezTo>
                  <a:pt x="459690" y="34574"/>
                  <a:pt x="444838" y="33500"/>
                  <a:pt x="429966" y="33480"/>
                </a:cubicBezTo>
                <a:close/>
                <a:moveTo>
                  <a:pt x="423574" y="1263"/>
                </a:moveTo>
                <a:cubicBezTo>
                  <a:pt x="448272" y="3276"/>
                  <a:pt x="471439" y="7892"/>
                  <a:pt x="491462" y="16483"/>
                </a:cubicBezTo>
                <a:cubicBezTo>
                  <a:pt x="492124" y="16483"/>
                  <a:pt x="492785" y="16318"/>
                  <a:pt x="493447" y="16483"/>
                </a:cubicBezTo>
                <a:cubicBezTo>
                  <a:pt x="578172" y="33831"/>
                  <a:pt x="610606" y="105533"/>
                  <a:pt x="608786" y="186983"/>
                </a:cubicBezTo>
                <a:cubicBezTo>
                  <a:pt x="607793" y="240347"/>
                  <a:pt x="609779" y="329066"/>
                  <a:pt x="560135" y="364917"/>
                </a:cubicBezTo>
                <a:cubicBezTo>
                  <a:pt x="466143" y="432820"/>
                  <a:pt x="303478" y="390030"/>
                  <a:pt x="197076" y="385734"/>
                </a:cubicBezTo>
                <a:cubicBezTo>
                  <a:pt x="158685" y="384082"/>
                  <a:pt x="108710" y="398621"/>
                  <a:pt x="71974" y="385734"/>
                </a:cubicBezTo>
                <a:cubicBezTo>
                  <a:pt x="38547" y="373839"/>
                  <a:pt x="32756" y="346414"/>
                  <a:pt x="10912" y="318988"/>
                </a:cubicBezTo>
                <a:cubicBezTo>
                  <a:pt x="7437" y="314527"/>
                  <a:pt x="9092" y="309406"/>
                  <a:pt x="12402" y="307093"/>
                </a:cubicBezTo>
                <a:cubicBezTo>
                  <a:pt x="4128" y="229278"/>
                  <a:pt x="-16226" y="140228"/>
                  <a:pt x="24813" y="69517"/>
                </a:cubicBezTo>
                <a:cubicBezTo>
                  <a:pt x="54102" y="18961"/>
                  <a:pt x="153720" y="19292"/>
                  <a:pt x="203529" y="16318"/>
                </a:cubicBezTo>
                <a:cubicBezTo>
                  <a:pt x="261612" y="12601"/>
                  <a:pt x="349481" y="-4777"/>
                  <a:pt x="423574" y="1263"/>
                </a:cubicBezTo>
                <a:close/>
              </a:path>
            </a:pathLst>
          </a:cu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</a:p>
        </p:txBody>
      </p:sp>
      <p:sp>
        <p:nvSpPr>
          <p:cNvPr id="13" name="hotel-handmade-signal_53219">
            <a:extLst>
              <a:ext uri="{FF2B5EF4-FFF2-40B4-BE49-F238E27FC236}">
                <a16:creationId xmlns:a16="http://schemas.microsoft.com/office/drawing/2014/main" xmlns="" id="{57ADAE6A-1646-4CA8-A3F0-8BA05BCD5006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5" y="3934819"/>
            <a:ext cx="609685" cy="403520"/>
          </a:xfrm>
          <a:custGeom>
            <a:avLst/>
            <a:gdLst>
              <a:gd name="connsiteX0" fmla="*/ 202683 w 608858"/>
              <a:gd name="connsiteY0" fmla="*/ 145525 h 402973"/>
              <a:gd name="connsiteX1" fmla="*/ 210627 w 608858"/>
              <a:gd name="connsiteY1" fmla="*/ 251243 h 402973"/>
              <a:gd name="connsiteX2" fmla="*/ 219398 w 608858"/>
              <a:gd name="connsiteY2" fmla="*/ 194750 h 402973"/>
              <a:gd name="connsiteX3" fmla="*/ 202683 w 608858"/>
              <a:gd name="connsiteY3" fmla="*/ 145525 h 402973"/>
              <a:gd name="connsiteX4" fmla="*/ 200056 w 608858"/>
              <a:gd name="connsiteY4" fmla="*/ 113273 h 402973"/>
              <a:gd name="connsiteX5" fmla="*/ 211951 w 608858"/>
              <a:gd name="connsiteY5" fmla="*/ 114305 h 402973"/>
              <a:gd name="connsiteX6" fmla="*/ 216916 w 608858"/>
              <a:gd name="connsiteY6" fmla="*/ 113479 h 402973"/>
              <a:gd name="connsiteX7" fmla="*/ 222874 w 608858"/>
              <a:gd name="connsiteY7" fmla="*/ 126033 h 402973"/>
              <a:gd name="connsiteX8" fmla="*/ 250345 w 608858"/>
              <a:gd name="connsiteY8" fmla="*/ 225144 h 402973"/>
              <a:gd name="connsiteX9" fmla="*/ 199539 w 608858"/>
              <a:gd name="connsiteY9" fmla="*/ 276186 h 402973"/>
              <a:gd name="connsiteX10" fmla="*/ 192754 w 608858"/>
              <a:gd name="connsiteY10" fmla="*/ 122399 h 402973"/>
              <a:gd name="connsiteX11" fmla="*/ 200056 w 608858"/>
              <a:gd name="connsiteY11" fmla="*/ 113273 h 402973"/>
              <a:gd name="connsiteX12" fmla="*/ 143966 w 608858"/>
              <a:gd name="connsiteY12" fmla="*/ 107707 h 402973"/>
              <a:gd name="connsiteX13" fmla="*/ 152072 w 608858"/>
              <a:gd name="connsiteY13" fmla="*/ 170649 h 402973"/>
              <a:gd name="connsiteX14" fmla="*/ 151080 w 608858"/>
              <a:gd name="connsiteY14" fmla="*/ 231444 h 402973"/>
              <a:gd name="connsiteX15" fmla="*/ 151741 w 608858"/>
              <a:gd name="connsiteY15" fmla="*/ 267458 h 402973"/>
              <a:gd name="connsiteX16" fmla="*/ 138010 w 608858"/>
              <a:gd name="connsiteY16" fmla="*/ 272910 h 402973"/>
              <a:gd name="connsiteX17" fmla="*/ 122624 w 608858"/>
              <a:gd name="connsiteY17" fmla="*/ 217402 h 402973"/>
              <a:gd name="connsiteX18" fmla="*/ 100786 w 608858"/>
              <a:gd name="connsiteY18" fmla="*/ 221862 h 402973"/>
              <a:gd name="connsiteX19" fmla="*/ 95823 w 608858"/>
              <a:gd name="connsiteY19" fmla="*/ 273571 h 402973"/>
              <a:gd name="connsiteX20" fmla="*/ 81760 w 608858"/>
              <a:gd name="connsiteY20" fmla="*/ 273571 h 402973"/>
              <a:gd name="connsiteX21" fmla="*/ 74977 w 608858"/>
              <a:gd name="connsiteY21" fmla="*/ 178414 h 402973"/>
              <a:gd name="connsiteX22" fmla="*/ 81760 w 608858"/>
              <a:gd name="connsiteY22" fmla="*/ 114150 h 402973"/>
              <a:gd name="connsiteX23" fmla="*/ 95823 w 608858"/>
              <a:gd name="connsiteY23" fmla="*/ 114150 h 402973"/>
              <a:gd name="connsiteX24" fmla="*/ 102771 w 608858"/>
              <a:gd name="connsiteY24" fmla="*/ 178414 h 402973"/>
              <a:gd name="connsiteX25" fmla="*/ 101613 w 608858"/>
              <a:gd name="connsiteY25" fmla="*/ 202038 h 402973"/>
              <a:gd name="connsiteX26" fmla="*/ 114021 w 608858"/>
              <a:gd name="connsiteY26" fmla="*/ 197412 h 402973"/>
              <a:gd name="connsiteX27" fmla="*/ 123286 w 608858"/>
              <a:gd name="connsiteY27" fmla="*/ 195099 h 402973"/>
              <a:gd name="connsiteX28" fmla="*/ 123617 w 608858"/>
              <a:gd name="connsiteY28" fmla="*/ 184361 h 402973"/>
              <a:gd name="connsiteX29" fmla="*/ 143966 w 608858"/>
              <a:gd name="connsiteY29" fmla="*/ 107707 h 402973"/>
              <a:gd name="connsiteX30" fmla="*/ 389035 w 608858"/>
              <a:gd name="connsiteY30" fmla="*/ 100868 h 402973"/>
              <a:gd name="connsiteX31" fmla="*/ 389035 w 608858"/>
              <a:gd name="connsiteY31" fmla="*/ 125651 h 402973"/>
              <a:gd name="connsiteX32" fmla="*/ 365205 w 608858"/>
              <a:gd name="connsiteY32" fmla="*/ 126312 h 402973"/>
              <a:gd name="connsiteX33" fmla="*/ 358254 w 608858"/>
              <a:gd name="connsiteY33" fmla="*/ 126312 h 402973"/>
              <a:gd name="connsiteX34" fmla="*/ 362226 w 608858"/>
              <a:gd name="connsiteY34" fmla="*/ 182487 h 402973"/>
              <a:gd name="connsiteX35" fmla="*/ 372321 w 608858"/>
              <a:gd name="connsiteY35" fmla="*/ 180505 h 402973"/>
              <a:gd name="connsiteX36" fmla="*/ 380099 w 608858"/>
              <a:gd name="connsiteY36" fmla="*/ 177200 h 402973"/>
              <a:gd name="connsiteX37" fmla="*/ 387381 w 608858"/>
              <a:gd name="connsiteY37" fmla="*/ 175218 h 402973"/>
              <a:gd name="connsiteX38" fmla="*/ 388705 w 608858"/>
              <a:gd name="connsiteY38" fmla="*/ 175548 h 402973"/>
              <a:gd name="connsiteX39" fmla="*/ 399958 w 608858"/>
              <a:gd name="connsiteY39" fmla="*/ 182487 h 402973"/>
              <a:gd name="connsiteX40" fmla="*/ 394331 w 608858"/>
              <a:gd name="connsiteY40" fmla="*/ 196862 h 402973"/>
              <a:gd name="connsiteX41" fmla="*/ 380099 w 608858"/>
              <a:gd name="connsiteY41" fmla="*/ 198679 h 402973"/>
              <a:gd name="connsiteX42" fmla="*/ 362557 w 608858"/>
              <a:gd name="connsiteY42" fmla="*/ 196201 h 402973"/>
              <a:gd name="connsiteX43" fmla="*/ 363219 w 608858"/>
              <a:gd name="connsiteY43" fmla="*/ 230567 h 402973"/>
              <a:gd name="connsiteX44" fmla="*/ 389697 w 608858"/>
              <a:gd name="connsiteY44" fmla="*/ 226766 h 402973"/>
              <a:gd name="connsiteX45" fmla="*/ 400124 w 608858"/>
              <a:gd name="connsiteY45" fmla="*/ 237341 h 402973"/>
              <a:gd name="connsiteX46" fmla="*/ 349317 w 608858"/>
              <a:gd name="connsiteY46" fmla="*/ 259150 h 402973"/>
              <a:gd name="connsiteX47" fmla="*/ 335747 w 608858"/>
              <a:gd name="connsiteY47" fmla="*/ 245602 h 402973"/>
              <a:gd name="connsiteX48" fmla="*/ 341208 w 608858"/>
              <a:gd name="connsiteY48" fmla="*/ 122678 h 402973"/>
              <a:gd name="connsiteX49" fmla="*/ 348655 w 608858"/>
              <a:gd name="connsiteY49" fmla="*/ 102521 h 402973"/>
              <a:gd name="connsiteX50" fmla="*/ 389035 w 608858"/>
              <a:gd name="connsiteY50" fmla="*/ 100868 h 402973"/>
              <a:gd name="connsiteX51" fmla="*/ 305458 w 608858"/>
              <a:gd name="connsiteY51" fmla="*/ 99258 h 402973"/>
              <a:gd name="connsiteX52" fmla="*/ 305292 w 608858"/>
              <a:gd name="connsiteY52" fmla="*/ 126851 h 402973"/>
              <a:gd name="connsiteX53" fmla="*/ 300326 w 608858"/>
              <a:gd name="connsiteY53" fmla="*/ 126686 h 402973"/>
              <a:gd name="connsiteX54" fmla="*/ 293375 w 608858"/>
              <a:gd name="connsiteY54" fmla="*/ 268781 h 402973"/>
              <a:gd name="connsiteX55" fmla="*/ 268546 w 608858"/>
              <a:gd name="connsiteY55" fmla="*/ 265477 h 402973"/>
              <a:gd name="connsiteX56" fmla="*/ 272353 w 608858"/>
              <a:gd name="connsiteY56" fmla="*/ 133460 h 402973"/>
              <a:gd name="connsiteX57" fmla="*/ 272519 w 608858"/>
              <a:gd name="connsiteY57" fmla="*/ 125364 h 402973"/>
              <a:gd name="connsiteX58" fmla="*/ 260436 w 608858"/>
              <a:gd name="connsiteY58" fmla="*/ 125529 h 402973"/>
              <a:gd name="connsiteX59" fmla="*/ 254973 w 608858"/>
              <a:gd name="connsiteY59" fmla="*/ 105206 h 402973"/>
              <a:gd name="connsiteX60" fmla="*/ 278147 w 608858"/>
              <a:gd name="connsiteY60" fmla="*/ 99919 h 402973"/>
              <a:gd name="connsiteX61" fmla="*/ 305458 w 608858"/>
              <a:gd name="connsiteY61" fmla="*/ 99258 h 402973"/>
              <a:gd name="connsiteX62" fmla="*/ 445773 w 608858"/>
              <a:gd name="connsiteY62" fmla="*/ 84928 h 402973"/>
              <a:gd name="connsiteX63" fmla="*/ 453697 w 608858"/>
              <a:gd name="connsiteY63" fmla="*/ 90629 h 402973"/>
              <a:gd name="connsiteX64" fmla="*/ 463629 w 608858"/>
              <a:gd name="connsiteY64" fmla="*/ 228460 h 402973"/>
              <a:gd name="connsiteX65" fmla="*/ 490611 w 608858"/>
              <a:gd name="connsiteY65" fmla="*/ 223998 h 402973"/>
              <a:gd name="connsiteX66" fmla="*/ 497563 w 608858"/>
              <a:gd name="connsiteY66" fmla="*/ 250440 h 402973"/>
              <a:gd name="connsiteX67" fmla="*/ 453532 w 608858"/>
              <a:gd name="connsiteY67" fmla="*/ 258538 h 402973"/>
              <a:gd name="connsiteX68" fmla="*/ 435820 w 608858"/>
              <a:gd name="connsiteY68" fmla="*/ 245152 h 402973"/>
              <a:gd name="connsiteX69" fmla="*/ 437972 w 608858"/>
              <a:gd name="connsiteY69" fmla="*/ 90629 h 402973"/>
              <a:gd name="connsiteX70" fmla="*/ 445773 w 608858"/>
              <a:gd name="connsiteY70" fmla="*/ 84928 h 402973"/>
              <a:gd name="connsiteX71" fmla="*/ 553847 w 608858"/>
              <a:gd name="connsiteY71" fmla="*/ 82734 h 402973"/>
              <a:gd name="connsiteX72" fmla="*/ 560963 w 608858"/>
              <a:gd name="connsiteY72" fmla="*/ 120898 h 402973"/>
              <a:gd name="connsiteX73" fmla="*/ 525716 w 608858"/>
              <a:gd name="connsiteY73" fmla="*/ 329892 h 402973"/>
              <a:gd name="connsiteX74" fmla="*/ 368346 w 608858"/>
              <a:gd name="connsiteY74" fmla="*/ 335675 h 402973"/>
              <a:gd name="connsiteX75" fmla="*/ 114998 w 608858"/>
              <a:gd name="connsiteY75" fmla="*/ 330388 h 402973"/>
              <a:gd name="connsiteX76" fmla="*/ 34907 w 608858"/>
              <a:gd name="connsiteY76" fmla="*/ 319319 h 402973"/>
              <a:gd name="connsiteX77" fmla="*/ 34245 w 608858"/>
              <a:gd name="connsiteY77" fmla="*/ 320971 h 402973"/>
              <a:gd name="connsiteX78" fmla="*/ 93652 w 608858"/>
              <a:gd name="connsiteY78" fmla="*/ 364917 h 402973"/>
              <a:gd name="connsiteX79" fmla="*/ 179700 w 608858"/>
              <a:gd name="connsiteY79" fmla="*/ 360787 h 402973"/>
              <a:gd name="connsiteX80" fmla="*/ 432717 w 608858"/>
              <a:gd name="connsiteY80" fmla="*/ 369213 h 402973"/>
              <a:gd name="connsiteX81" fmla="*/ 579331 w 608858"/>
              <a:gd name="connsiteY81" fmla="*/ 230765 h 402973"/>
              <a:gd name="connsiteX82" fmla="*/ 553847 w 608858"/>
              <a:gd name="connsiteY82" fmla="*/ 82734 h 402973"/>
              <a:gd name="connsiteX83" fmla="*/ 429966 w 608858"/>
              <a:gd name="connsiteY83" fmla="*/ 33480 h 402973"/>
              <a:gd name="connsiteX84" fmla="*/ 385059 w 608858"/>
              <a:gd name="connsiteY84" fmla="*/ 35813 h 402973"/>
              <a:gd name="connsiteX85" fmla="*/ 226862 w 608858"/>
              <a:gd name="connsiteY85" fmla="*/ 43578 h 402973"/>
              <a:gd name="connsiteX86" fmla="*/ 30273 w 608858"/>
              <a:gd name="connsiteY86" fmla="*/ 150141 h 402973"/>
              <a:gd name="connsiteX87" fmla="*/ 35238 w 608858"/>
              <a:gd name="connsiteY87" fmla="*/ 293876 h 402973"/>
              <a:gd name="connsiteX88" fmla="*/ 42519 w 608858"/>
              <a:gd name="connsiteY88" fmla="*/ 295363 h 402973"/>
              <a:gd name="connsiteX89" fmla="*/ 147267 w 608858"/>
              <a:gd name="connsiteY89" fmla="*/ 302467 h 402973"/>
              <a:gd name="connsiteX90" fmla="*/ 296693 w 608858"/>
              <a:gd name="connsiteY90" fmla="*/ 305936 h 402973"/>
              <a:gd name="connsiteX91" fmla="*/ 437681 w 608858"/>
              <a:gd name="connsiteY91" fmla="*/ 307258 h 402973"/>
              <a:gd name="connsiteX92" fmla="*/ 533990 w 608858"/>
              <a:gd name="connsiteY92" fmla="*/ 212095 h 402973"/>
              <a:gd name="connsiteX93" fmla="*/ 488979 w 608858"/>
              <a:gd name="connsiteY93" fmla="*/ 42091 h 402973"/>
              <a:gd name="connsiteX94" fmla="*/ 486663 w 608858"/>
              <a:gd name="connsiteY94" fmla="*/ 41430 h 402973"/>
              <a:gd name="connsiteX95" fmla="*/ 484346 w 608858"/>
              <a:gd name="connsiteY95" fmla="*/ 40274 h 402973"/>
              <a:gd name="connsiteX96" fmla="*/ 474748 w 608858"/>
              <a:gd name="connsiteY96" fmla="*/ 37465 h 402973"/>
              <a:gd name="connsiteX97" fmla="*/ 429966 w 608858"/>
              <a:gd name="connsiteY97" fmla="*/ 33480 h 402973"/>
              <a:gd name="connsiteX98" fmla="*/ 423574 w 608858"/>
              <a:gd name="connsiteY98" fmla="*/ 1263 h 402973"/>
              <a:gd name="connsiteX99" fmla="*/ 491462 w 608858"/>
              <a:gd name="connsiteY99" fmla="*/ 16483 h 402973"/>
              <a:gd name="connsiteX100" fmla="*/ 493447 w 608858"/>
              <a:gd name="connsiteY100" fmla="*/ 16483 h 402973"/>
              <a:gd name="connsiteX101" fmla="*/ 608786 w 608858"/>
              <a:gd name="connsiteY101" fmla="*/ 186983 h 402973"/>
              <a:gd name="connsiteX102" fmla="*/ 560135 w 608858"/>
              <a:gd name="connsiteY102" fmla="*/ 364917 h 402973"/>
              <a:gd name="connsiteX103" fmla="*/ 197076 w 608858"/>
              <a:gd name="connsiteY103" fmla="*/ 385734 h 402973"/>
              <a:gd name="connsiteX104" fmla="*/ 71974 w 608858"/>
              <a:gd name="connsiteY104" fmla="*/ 385734 h 402973"/>
              <a:gd name="connsiteX105" fmla="*/ 10912 w 608858"/>
              <a:gd name="connsiteY105" fmla="*/ 318988 h 402973"/>
              <a:gd name="connsiteX106" fmla="*/ 12402 w 608858"/>
              <a:gd name="connsiteY106" fmla="*/ 307093 h 402973"/>
              <a:gd name="connsiteX107" fmla="*/ 24813 w 608858"/>
              <a:gd name="connsiteY107" fmla="*/ 69517 h 402973"/>
              <a:gd name="connsiteX108" fmla="*/ 203529 w 608858"/>
              <a:gd name="connsiteY108" fmla="*/ 16318 h 402973"/>
              <a:gd name="connsiteX109" fmla="*/ 423574 w 608858"/>
              <a:gd name="connsiteY109" fmla="*/ 1263 h 40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8858" h="402973">
                <a:moveTo>
                  <a:pt x="202683" y="145525"/>
                </a:moveTo>
                <a:cubicBezTo>
                  <a:pt x="186465" y="177075"/>
                  <a:pt x="186465" y="240671"/>
                  <a:pt x="210627" y="251243"/>
                </a:cubicBezTo>
                <a:cubicBezTo>
                  <a:pt x="230652" y="260163"/>
                  <a:pt x="220722" y="201027"/>
                  <a:pt x="219398" y="194750"/>
                </a:cubicBezTo>
                <a:cubicBezTo>
                  <a:pt x="215426" y="178892"/>
                  <a:pt x="210958" y="160722"/>
                  <a:pt x="202683" y="145525"/>
                </a:cubicBezTo>
                <a:close/>
                <a:moveTo>
                  <a:pt x="200056" y="113273"/>
                </a:moveTo>
                <a:cubicBezTo>
                  <a:pt x="203552" y="111580"/>
                  <a:pt x="207814" y="111580"/>
                  <a:pt x="211951" y="114305"/>
                </a:cubicBezTo>
                <a:cubicBezTo>
                  <a:pt x="213606" y="113810"/>
                  <a:pt x="215261" y="113479"/>
                  <a:pt x="216916" y="113479"/>
                </a:cubicBezTo>
                <a:cubicBezTo>
                  <a:pt x="224198" y="113149"/>
                  <a:pt x="226514" y="121408"/>
                  <a:pt x="222874" y="126033"/>
                </a:cubicBezTo>
                <a:cubicBezTo>
                  <a:pt x="241905" y="152628"/>
                  <a:pt x="250511" y="195576"/>
                  <a:pt x="250345" y="225144"/>
                </a:cubicBezTo>
                <a:cubicBezTo>
                  <a:pt x="250345" y="252895"/>
                  <a:pt x="234624" y="291548"/>
                  <a:pt x="199539" y="276186"/>
                </a:cubicBezTo>
                <a:cubicBezTo>
                  <a:pt x="156345" y="257190"/>
                  <a:pt x="153201" y="153454"/>
                  <a:pt x="192754" y="122399"/>
                </a:cubicBezTo>
                <a:cubicBezTo>
                  <a:pt x="193830" y="118352"/>
                  <a:pt x="196560" y="114966"/>
                  <a:pt x="200056" y="113273"/>
                </a:cubicBezTo>
                <a:close/>
                <a:moveTo>
                  <a:pt x="143966" y="107707"/>
                </a:moveTo>
                <a:cubicBezTo>
                  <a:pt x="166962" y="106385"/>
                  <a:pt x="152734" y="159911"/>
                  <a:pt x="152072" y="170649"/>
                </a:cubicBezTo>
                <a:cubicBezTo>
                  <a:pt x="151080" y="190804"/>
                  <a:pt x="150583" y="211289"/>
                  <a:pt x="151080" y="231444"/>
                </a:cubicBezTo>
                <a:cubicBezTo>
                  <a:pt x="151245" y="242513"/>
                  <a:pt x="155381" y="257050"/>
                  <a:pt x="151741" y="267458"/>
                </a:cubicBezTo>
                <a:cubicBezTo>
                  <a:pt x="149922" y="272414"/>
                  <a:pt x="143304" y="276875"/>
                  <a:pt x="138010" y="272910"/>
                </a:cubicBezTo>
                <a:cubicBezTo>
                  <a:pt x="124940" y="262998"/>
                  <a:pt x="122624" y="239209"/>
                  <a:pt x="122624" y="217402"/>
                </a:cubicBezTo>
                <a:cubicBezTo>
                  <a:pt x="115014" y="218062"/>
                  <a:pt x="107073" y="220210"/>
                  <a:pt x="100786" y="221862"/>
                </a:cubicBezTo>
                <a:cubicBezTo>
                  <a:pt x="99628" y="239209"/>
                  <a:pt x="98139" y="256390"/>
                  <a:pt x="95823" y="273571"/>
                </a:cubicBezTo>
                <a:cubicBezTo>
                  <a:pt x="94830" y="282657"/>
                  <a:pt x="83084" y="282657"/>
                  <a:pt x="81760" y="273571"/>
                </a:cubicBezTo>
                <a:cubicBezTo>
                  <a:pt x="77294" y="242017"/>
                  <a:pt x="75639" y="210133"/>
                  <a:pt x="74977" y="178414"/>
                </a:cubicBezTo>
                <a:cubicBezTo>
                  <a:pt x="74481" y="158424"/>
                  <a:pt x="68029" y="130339"/>
                  <a:pt x="81760" y="114150"/>
                </a:cubicBezTo>
                <a:cubicBezTo>
                  <a:pt x="85069" y="110185"/>
                  <a:pt x="92514" y="110185"/>
                  <a:pt x="95823" y="114150"/>
                </a:cubicBezTo>
                <a:cubicBezTo>
                  <a:pt x="109554" y="130339"/>
                  <a:pt x="103102" y="158424"/>
                  <a:pt x="102771" y="178414"/>
                </a:cubicBezTo>
                <a:cubicBezTo>
                  <a:pt x="102440" y="186343"/>
                  <a:pt x="101779" y="194108"/>
                  <a:pt x="101613" y="202038"/>
                </a:cubicBezTo>
                <a:cubicBezTo>
                  <a:pt x="105584" y="200221"/>
                  <a:pt x="109720" y="198734"/>
                  <a:pt x="114021" y="197412"/>
                </a:cubicBezTo>
                <a:cubicBezTo>
                  <a:pt x="116999" y="196421"/>
                  <a:pt x="120142" y="195760"/>
                  <a:pt x="123286" y="195099"/>
                </a:cubicBezTo>
                <a:cubicBezTo>
                  <a:pt x="123451" y="191134"/>
                  <a:pt x="123617" y="187500"/>
                  <a:pt x="123617" y="184361"/>
                </a:cubicBezTo>
                <a:cubicBezTo>
                  <a:pt x="124113" y="168501"/>
                  <a:pt x="118984" y="109193"/>
                  <a:pt x="143966" y="107707"/>
                </a:cubicBezTo>
                <a:close/>
                <a:moveTo>
                  <a:pt x="389035" y="100868"/>
                </a:moveTo>
                <a:cubicBezTo>
                  <a:pt x="401613" y="103842"/>
                  <a:pt x="401447" y="122182"/>
                  <a:pt x="389035" y="125651"/>
                </a:cubicBezTo>
                <a:cubicBezTo>
                  <a:pt x="381754" y="127634"/>
                  <a:pt x="372817" y="126312"/>
                  <a:pt x="365205" y="126312"/>
                </a:cubicBezTo>
                <a:lnTo>
                  <a:pt x="358254" y="126312"/>
                </a:lnTo>
                <a:cubicBezTo>
                  <a:pt x="360240" y="145148"/>
                  <a:pt x="361564" y="163817"/>
                  <a:pt x="362226" y="182487"/>
                </a:cubicBezTo>
                <a:cubicBezTo>
                  <a:pt x="365701" y="181826"/>
                  <a:pt x="369011" y="181496"/>
                  <a:pt x="372321" y="180505"/>
                </a:cubicBezTo>
                <a:cubicBezTo>
                  <a:pt x="376955" y="179183"/>
                  <a:pt x="377120" y="178853"/>
                  <a:pt x="380099" y="177200"/>
                </a:cubicBezTo>
                <a:cubicBezTo>
                  <a:pt x="382250" y="175879"/>
                  <a:pt x="384733" y="175548"/>
                  <a:pt x="387381" y="175218"/>
                </a:cubicBezTo>
                <a:cubicBezTo>
                  <a:pt x="388705" y="175052"/>
                  <a:pt x="388870" y="175218"/>
                  <a:pt x="388705" y="175548"/>
                </a:cubicBezTo>
                <a:cubicBezTo>
                  <a:pt x="393338" y="174887"/>
                  <a:pt x="397972" y="177035"/>
                  <a:pt x="399958" y="182487"/>
                </a:cubicBezTo>
                <a:cubicBezTo>
                  <a:pt x="401944" y="188270"/>
                  <a:pt x="398800" y="193557"/>
                  <a:pt x="394331" y="196862"/>
                </a:cubicBezTo>
                <a:cubicBezTo>
                  <a:pt x="390028" y="200331"/>
                  <a:pt x="384898" y="199340"/>
                  <a:pt x="380099" y="198679"/>
                </a:cubicBezTo>
                <a:cubicBezTo>
                  <a:pt x="374307" y="197688"/>
                  <a:pt x="368349" y="196862"/>
                  <a:pt x="362557" y="196201"/>
                </a:cubicBezTo>
                <a:cubicBezTo>
                  <a:pt x="363053" y="207601"/>
                  <a:pt x="363053" y="219166"/>
                  <a:pt x="363219" y="230567"/>
                </a:cubicBezTo>
                <a:cubicBezTo>
                  <a:pt x="372321" y="228749"/>
                  <a:pt x="380761" y="225775"/>
                  <a:pt x="389697" y="226766"/>
                </a:cubicBezTo>
                <a:cubicBezTo>
                  <a:pt x="394828" y="227427"/>
                  <a:pt x="400951" y="231062"/>
                  <a:pt x="400124" y="237341"/>
                </a:cubicBezTo>
                <a:cubicBezTo>
                  <a:pt x="397476" y="260306"/>
                  <a:pt x="367190" y="261628"/>
                  <a:pt x="349317" y="259150"/>
                </a:cubicBezTo>
                <a:cubicBezTo>
                  <a:pt x="342036" y="258324"/>
                  <a:pt x="335747" y="253697"/>
                  <a:pt x="335747" y="245602"/>
                </a:cubicBezTo>
                <a:cubicBezTo>
                  <a:pt x="336078" y="204792"/>
                  <a:pt x="336740" y="163157"/>
                  <a:pt x="341208" y="122678"/>
                </a:cubicBezTo>
                <a:cubicBezTo>
                  <a:pt x="332437" y="116069"/>
                  <a:pt x="338560" y="101199"/>
                  <a:pt x="348655" y="102521"/>
                </a:cubicBezTo>
                <a:cubicBezTo>
                  <a:pt x="361895" y="103677"/>
                  <a:pt x="376293" y="97564"/>
                  <a:pt x="389035" y="100868"/>
                </a:cubicBezTo>
                <a:close/>
                <a:moveTo>
                  <a:pt x="305458" y="99258"/>
                </a:moveTo>
                <a:cubicBezTo>
                  <a:pt x="323334" y="99258"/>
                  <a:pt x="323334" y="127016"/>
                  <a:pt x="305292" y="126851"/>
                </a:cubicBezTo>
                <a:cubicBezTo>
                  <a:pt x="303637" y="126851"/>
                  <a:pt x="301982" y="126686"/>
                  <a:pt x="300326" y="126686"/>
                </a:cubicBezTo>
                <a:cubicBezTo>
                  <a:pt x="309265" y="171132"/>
                  <a:pt x="306616" y="225492"/>
                  <a:pt x="293375" y="268781"/>
                </a:cubicBezTo>
                <a:cubicBezTo>
                  <a:pt x="289402" y="281669"/>
                  <a:pt x="267553" y="280017"/>
                  <a:pt x="268546" y="265477"/>
                </a:cubicBezTo>
                <a:cubicBezTo>
                  <a:pt x="271857" y="221857"/>
                  <a:pt x="279471" y="177080"/>
                  <a:pt x="272353" y="133460"/>
                </a:cubicBezTo>
                <a:cubicBezTo>
                  <a:pt x="271857" y="130982"/>
                  <a:pt x="271857" y="128008"/>
                  <a:pt x="272519" y="125364"/>
                </a:cubicBezTo>
                <a:cubicBezTo>
                  <a:pt x="268546" y="125033"/>
                  <a:pt x="264574" y="125033"/>
                  <a:pt x="260436" y="125529"/>
                </a:cubicBezTo>
                <a:cubicBezTo>
                  <a:pt x="248518" y="126686"/>
                  <a:pt x="247194" y="110989"/>
                  <a:pt x="254973" y="105206"/>
                </a:cubicBezTo>
                <a:cubicBezTo>
                  <a:pt x="261098" y="100910"/>
                  <a:pt x="270864" y="100415"/>
                  <a:pt x="278147" y="99919"/>
                </a:cubicBezTo>
                <a:cubicBezTo>
                  <a:pt x="287416" y="99588"/>
                  <a:pt x="296354" y="99258"/>
                  <a:pt x="305458" y="99258"/>
                </a:cubicBezTo>
                <a:close/>
                <a:moveTo>
                  <a:pt x="445773" y="84928"/>
                </a:moveTo>
                <a:cubicBezTo>
                  <a:pt x="449394" y="84928"/>
                  <a:pt x="453035" y="86828"/>
                  <a:pt x="453697" y="90629"/>
                </a:cubicBezTo>
                <a:cubicBezTo>
                  <a:pt x="460981" y="135912"/>
                  <a:pt x="462967" y="182516"/>
                  <a:pt x="463629" y="228460"/>
                </a:cubicBezTo>
                <a:cubicBezTo>
                  <a:pt x="472733" y="227138"/>
                  <a:pt x="481672" y="225981"/>
                  <a:pt x="490611" y="223998"/>
                </a:cubicBezTo>
                <a:cubicBezTo>
                  <a:pt x="507826" y="220197"/>
                  <a:pt x="514778" y="245317"/>
                  <a:pt x="497563" y="250440"/>
                </a:cubicBezTo>
                <a:cubicBezTo>
                  <a:pt x="483327" y="254572"/>
                  <a:pt x="468098" y="254902"/>
                  <a:pt x="453532" y="258538"/>
                </a:cubicBezTo>
                <a:cubicBezTo>
                  <a:pt x="444593" y="260852"/>
                  <a:pt x="435820" y="254407"/>
                  <a:pt x="435820" y="245152"/>
                </a:cubicBezTo>
                <a:cubicBezTo>
                  <a:pt x="435655" y="194085"/>
                  <a:pt x="430523" y="141365"/>
                  <a:pt x="437972" y="90629"/>
                </a:cubicBezTo>
                <a:cubicBezTo>
                  <a:pt x="438551" y="86828"/>
                  <a:pt x="442152" y="84928"/>
                  <a:pt x="445773" y="84928"/>
                </a:cubicBezTo>
                <a:close/>
                <a:moveTo>
                  <a:pt x="553847" y="82734"/>
                </a:moveTo>
                <a:cubicBezTo>
                  <a:pt x="557488" y="93968"/>
                  <a:pt x="560135" y="106524"/>
                  <a:pt x="560963" y="120898"/>
                </a:cubicBezTo>
                <a:cubicBezTo>
                  <a:pt x="563445" y="160549"/>
                  <a:pt x="582640" y="309406"/>
                  <a:pt x="525716" y="329892"/>
                </a:cubicBezTo>
                <a:cubicBezTo>
                  <a:pt x="480871" y="346248"/>
                  <a:pt x="415507" y="335840"/>
                  <a:pt x="368346" y="335675"/>
                </a:cubicBezTo>
                <a:cubicBezTo>
                  <a:pt x="284117" y="335179"/>
                  <a:pt x="199392" y="335014"/>
                  <a:pt x="114998" y="330388"/>
                </a:cubicBezTo>
                <a:cubicBezTo>
                  <a:pt x="95472" y="329231"/>
                  <a:pt x="55426" y="333031"/>
                  <a:pt x="34907" y="319319"/>
                </a:cubicBezTo>
                <a:cubicBezTo>
                  <a:pt x="34741" y="319980"/>
                  <a:pt x="34576" y="320475"/>
                  <a:pt x="34245" y="320971"/>
                </a:cubicBezTo>
                <a:cubicBezTo>
                  <a:pt x="51289" y="340301"/>
                  <a:pt x="69657" y="365248"/>
                  <a:pt x="93652" y="364917"/>
                </a:cubicBezTo>
                <a:cubicBezTo>
                  <a:pt x="122279" y="364752"/>
                  <a:pt x="151238" y="359961"/>
                  <a:pt x="179700" y="360787"/>
                </a:cubicBezTo>
                <a:cubicBezTo>
                  <a:pt x="263929" y="363431"/>
                  <a:pt x="348488" y="371856"/>
                  <a:pt x="432717" y="369213"/>
                </a:cubicBezTo>
                <a:cubicBezTo>
                  <a:pt x="535148" y="366074"/>
                  <a:pt x="571057" y="329727"/>
                  <a:pt x="579331" y="230765"/>
                </a:cubicBezTo>
                <a:cubicBezTo>
                  <a:pt x="583468" y="177896"/>
                  <a:pt x="582309" y="121394"/>
                  <a:pt x="553847" y="82734"/>
                </a:cubicBezTo>
                <a:close/>
                <a:moveTo>
                  <a:pt x="429966" y="33480"/>
                </a:moveTo>
                <a:cubicBezTo>
                  <a:pt x="415093" y="33459"/>
                  <a:pt x="400200" y="34492"/>
                  <a:pt x="385059" y="35813"/>
                </a:cubicBezTo>
                <a:cubicBezTo>
                  <a:pt x="332437" y="40439"/>
                  <a:pt x="279649" y="40439"/>
                  <a:pt x="226862" y="43578"/>
                </a:cubicBezTo>
                <a:cubicBezTo>
                  <a:pt x="150411" y="48039"/>
                  <a:pt x="33583" y="44900"/>
                  <a:pt x="30273" y="150141"/>
                </a:cubicBezTo>
                <a:cubicBezTo>
                  <a:pt x="28784" y="198218"/>
                  <a:pt x="34576" y="245964"/>
                  <a:pt x="35238" y="293876"/>
                </a:cubicBezTo>
                <a:cubicBezTo>
                  <a:pt x="37554" y="293380"/>
                  <a:pt x="40037" y="293876"/>
                  <a:pt x="42519" y="295363"/>
                </a:cubicBezTo>
                <a:cubicBezTo>
                  <a:pt x="62542" y="308745"/>
                  <a:pt x="123934" y="301476"/>
                  <a:pt x="147267" y="302467"/>
                </a:cubicBezTo>
                <a:cubicBezTo>
                  <a:pt x="196910" y="304119"/>
                  <a:pt x="246719" y="305276"/>
                  <a:pt x="296693" y="305936"/>
                </a:cubicBezTo>
                <a:cubicBezTo>
                  <a:pt x="343689" y="306597"/>
                  <a:pt x="390685" y="307093"/>
                  <a:pt x="437681" y="307258"/>
                </a:cubicBezTo>
                <a:cubicBezTo>
                  <a:pt x="509333" y="307423"/>
                  <a:pt x="532500" y="294206"/>
                  <a:pt x="533990" y="212095"/>
                </a:cubicBezTo>
                <a:cubicBezTo>
                  <a:pt x="534652" y="163688"/>
                  <a:pt x="545739" y="66873"/>
                  <a:pt x="488979" y="42091"/>
                </a:cubicBezTo>
                <a:cubicBezTo>
                  <a:pt x="488152" y="41761"/>
                  <a:pt x="487490" y="41596"/>
                  <a:pt x="486663" y="41430"/>
                </a:cubicBezTo>
                <a:cubicBezTo>
                  <a:pt x="485670" y="41100"/>
                  <a:pt x="485339" y="40770"/>
                  <a:pt x="484346" y="40274"/>
                </a:cubicBezTo>
                <a:cubicBezTo>
                  <a:pt x="481367" y="39117"/>
                  <a:pt x="478223" y="38126"/>
                  <a:pt x="474748" y="37465"/>
                </a:cubicBezTo>
                <a:cubicBezTo>
                  <a:pt x="459690" y="34574"/>
                  <a:pt x="444838" y="33500"/>
                  <a:pt x="429966" y="33480"/>
                </a:cubicBezTo>
                <a:close/>
                <a:moveTo>
                  <a:pt x="423574" y="1263"/>
                </a:moveTo>
                <a:cubicBezTo>
                  <a:pt x="448272" y="3276"/>
                  <a:pt x="471439" y="7892"/>
                  <a:pt x="491462" y="16483"/>
                </a:cubicBezTo>
                <a:cubicBezTo>
                  <a:pt x="492124" y="16483"/>
                  <a:pt x="492785" y="16318"/>
                  <a:pt x="493447" y="16483"/>
                </a:cubicBezTo>
                <a:cubicBezTo>
                  <a:pt x="578172" y="33831"/>
                  <a:pt x="610606" y="105533"/>
                  <a:pt x="608786" y="186983"/>
                </a:cubicBezTo>
                <a:cubicBezTo>
                  <a:pt x="607793" y="240347"/>
                  <a:pt x="609779" y="329066"/>
                  <a:pt x="560135" y="364917"/>
                </a:cubicBezTo>
                <a:cubicBezTo>
                  <a:pt x="466143" y="432820"/>
                  <a:pt x="303478" y="390030"/>
                  <a:pt x="197076" y="385734"/>
                </a:cubicBezTo>
                <a:cubicBezTo>
                  <a:pt x="158685" y="384082"/>
                  <a:pt x="108710" y="398621"/>
                  <a:pt x="71974" y="385734"/>
                </a:cubicBezTo>
                <a:cubicBezTo>
                  <a:pt x="38547" y="373839"/>
                  <a:pt x="32756" y="346414"/>
                  <a:pt x="10912" y="318988"/>
                </a:cubicBezTo>
                <a:cubicBezTo>
                  <a:pt x="7437" y="314527"/>
                  <a:pt x="9092" y="309406"/>
                  <a:pt x="12402" y="307093"/>
                </a:cubicBezTo>
                <a:cubicBezTo>
                  <a:pt x="4128" y="229278"/>
                  <a:pt x="-16226" y="140228"/>
                  <a:pt x="24813" y="69517"/>
                </a:cubicBezTo>
                <a:cubicBezTo>
                  <a:pt x="54102" y="18961"/>
                  <a:pt x="153720" y="19292"/>
                  <a:pt x="203529" y="16318"/>
                </a:cubicBezTo>
                <a:cubicBezTo>
                  <a:pt x="261612" y="12601"/>
                  <a:pt x="349481" y="-4777"/>
                  <a:pt x="423574" y="1263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16" name="forest-cabin_1799">
            <a:extLst>
              <a:ext uri="{FF2B5EF4-FFF2-40B4-BE49-F238E27FC236}">
                <a16:creationId xmlns:a16="http://schemas.microsoft.com/office/drawing/2014/main" xmlns="" id="{1A9B042D-2788-48F3-9158-8819FB0B37B7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5" y="5082490"/>
            <a:ext cx="609685" cy="349490"/>
          </a:xfrm>
          <a:custGeom>
            <a:avLst/>
            <a:gdLst>
              <a:gd name="connsiteX0" fmla="*/ 106068 w 589844"/>
              <a:gd name="connsiteY0" fmla="*/ 242566 h 338117"/>
              <a:gd name="connsiteX1" fmla="*/ 106068 w 589844"/>
              <a:gd name="connsiteY1" fmla="*/ 270973 h 338117"/>
              <a:gd name="connsiteX2" fmla="*/ 157809 w 589844"/>
              <a:gd name="connsiteY2" fmla="*/ 270973 h 338117"/>
              <a:gd name="connsiteX3" fmla="*/ 157809 w 589844"/>
              <a:gd name="connsiteY3" fmla="*/ 242566 h 338117"/>
              <a:gd name="connsiteX4" fmla="*/ 33631 w 589844"/>
              <a:gd name="connsiteY4" fmla="*/ 242566 h 338117"/>
              <a:gd name="connsiteX5" fmla="*/ 33631 w 589844"/>
              <a:gd name="connsiteY5" fmla="*/ 270973 h 338117"/>
              <a:gd name="connsiteX6" fmla="*/ 85372 w 589844"/>
              <a:gd name="connsiteY6" fmla="*/ 270973 h 338117"/>
              <a:gd name="connsiteX7" fmla="*/ 85372 w 589844"/>
              <a:gd name="connsiteY7" fmla="*/ 242566 h 338117"/>
              <a:gd name="connsiteX8" fmla="*/ 496711 w 589844"/>
              <a:gd name="connsiteY8" fmla="*/ 239983 h 338117"/>
              <a:gd name="connsiteX9" fmla="*/ 496711 w 589844"/>
              <a:gd name="connsiteY9" fmla="*/ 268390 h 338117"/>
              <a:gd name="connsiteX10" fmla="*/ 548452 w 589844"/>
              <a:gd name="connsiteY10" fmla="*/ 268390 h 338117"/>
              <a:gd name="connsiteX11" fmla="*/ 548452 w 589844"/>
              <a:gd name="connsiteY11" fmla="*/ 239983 h 338117"/>
              <a:gd name="connsiteX12" fmla="*/ 424274 w 589844"/>
              <a:gd name="connsiteY12" fmla="*/ 239983 h 338117"/>
              <a:gd name="connsiteX13" fmla="*/ 424274 w 589844"/>
              <a:gd name="connsiteY13" fmla="*/ 268390 h 338117"/>
              <a:gd name="connsiteX14" fmla="*/ 476015 w 589844"/>
              <a:gd name="connsiteY14" fmla="*/ 268390 h 338117"/>
              <a:gd name="connsiteX15" fmla="*/ 476015 w 589844"/>
              <a:gd name="connsiteY15" fmla="*/ 239983 h 338117"/>
              <a:gd name="connsiteX16" fmla="*/ 33631 w 589844"/>
              <a:gd name="connsiteY16" fmla="*/ 198664 h 338117"/>
              <a:gd name="connsiteX17" fmla="*/ 33631 w 589844"/>
              <a:gd name="connsiteY17" fmla="*/ 224488 h 338117"/>
              <a:gd name="connsiteX18" fmla="*/ 85372 w 589844"/>
              <a:gd name="connsiteY18" fmla="*/ 224488 h 338117"/>
              <a:gd name="connsiteX19" fmla="*/ 85372 w 589844"/>
              <a:gd name="connsiteY19" fmla="*/ 198664 h 338117"/>
              <a:gd name="connsiteX20" fmla="*/ 106068 w 589844"/>
              <a:gd name="connsiteY20" fmla="*/ 196081 h 338117"/>
              <a:gd name="connsiteX21" fmla="*/ 106068 w 589844"/>
              <a:gd name="connsiteY21" fmla="*/ 224488 h 338117"/>
              <a:gd name="connsiteX22" fmla="*/ 157809 w 589844"/>
              <a:gd name="connsiteY22" fmla="*/ 224488 h 338117"/>
              <a:gd name="connsiteX23" fmla="*/ 157809 w 589844"/>
              <a:gd name="connsiteY23" fmla="*/ 196081 h 338117"/>
              <a:gd name="connsiteX24" fmla="*/ 496711 w 589844"/>
              <a:gd name="connsiteY24" fmla="*/ 193499 h 338117"/>
              <a:gd name="connsiteX25" fmla="*/ 496711 w 589844"/>
              <a:gd name="connsiteY25" fmla="*/ 221906 h 338117"/>
              <a:gd name="connsiteX26" fmla="*/ 548452 w 589844"/>
              <a:gd name="connsiteY26" fmla="*/ 221906 h 338117"/>
              <a:gd name="connsiteX27" fmla="*/ 548452 w 589844"/>
              <a:gd name="connsiteY27" fmla="*/ 193499 h 338117"/>
              <a:gd name="connsiteX28" fmla="*/ 424274 w 589844"/>
              <a:gd name="connsiteY28" fmla="*/ 193499 h 338117"/>
              <a:gd name="connsiteX29" fmla="*/ 424274 w 589844"/>
              <a:gd name="connsiteY29" fmla="*/ 221906 h 338117"/>
              <a:gd name="connsiteX30" fmla="*/ 476015 w 589844"/>
              <a:gd name="connsiteY30" fmla="*/ 221906 h 338117"/>
              <a:gd name="connsiteX31" fmla="*/ 476015 w 589844"/>
              <a:gd name="connsiteY31" fmla="*/ 193499 h 338117"/>
              <a:gd name="connsiteX32" fmla="*/ 297195 w 589844"/>
              <a:gd name="connsiteY32" fmla="*/ 155005 h 338117"/>
              <a:gd name="connsiteX33" fmla="*/ 362090 w 589844"/>
              <a:gd name="connsiteY33" fmla="*/ 155005 h 338117"/>
              <a:gd name="connsiteX34" fmla="*/ 362090 w 589844"/>
              <a:gd name="connsiteY34" fmla="*/ 283969 h 338117"/>
              <a:gd name="connsiteX35" fmla="*/ 297195 w 589844"/>
              <a:gd name="connsiteY35" fmla="*/ 283969 h 338117"/>
              <a:gd name="connsiteX36" fmla="*/ 222380 w 589844"/>
              <a:gd name="connsiteY36" fmla="*/ 155005 h 338117"/>
              <a:gd name="connsiteX37" fmla="*/ 286862 w 589844"/>
              <a:gd name="connsiteY37" fmla="*/ 155005 h 338117"/>
              <a:gd name="connsiteX38" fmla="*/ 286862 w 589844"/>
              <a:gd name="connsiteY38" fmla="*/ 283969 h 338117"/>
              <a:gd name="connsiteX39" fmla="*/ 222380 w 589844"/>
              <a:gd name="connsiteY39" fmla="*/ 283969 h 338117"/>
              <a:gd name="connsiteX40" fmla="*/ 217311 w 589844"/>
              <a:gd name="connsiteY40" fmla="*/ 149597 h 338117"/>
              <a:gd name="connsiteX41" fmla="*/ 217311 w 589844"/>
              <a:gd name="connsiteY41" fmla="*/ 154762 h 338117"/>
              <a:gd name="connsiteX42" fmla="*/ 206963 w 589844"/>
              <a:gd name="connsiteY42" fmla="*/ 154762 h 338117"/>
              <a:gd name="connsiteX43" fmla="*/ 206963 w 589844"/>
              <a:gd name="connsiteY43" fmla="*/ 167674 h 338117"/>
              <a:gd name="connsiteX44" fmla="*/ 206963 w 589844"/>
              <a:gd name="connsiteY44" fmla="*/ 294215 h 338117"/>
              <a:gd name="connsiteX45" fmla="*/ 377707 w 589844"/>
              <a:gd name="connsiteY45" fmla="*/ 294215 h 338117"/>
              <a:gd name="connsiteX46" fmla="*/ 377707 w 589844"/>
              <a:gd name="connsiteY46" fmla="*/ 167674 h 338117"/>
              <a:gd name="connsiteX47" fmla="*/ 377707 w 589844"/>
              <a:gd name="connsiteY47" fmla="*/ 154762 h 338117"/>
              <a:gd name="connsiteX48" fmla="*/ 369946 w 589844"/>
              <a:gd name="connsiteY48" fmla="*/ 154762 h 338117"/>
              <a:gd name="connsiteX49" fmla="*/ 369946 w 589844"/>
              <a:gd name="connsiteY49" fmla="*/ 149597 h 338117"/>
              <a:gd name="connsiteX50" fmla="*/ 292335 w 589844"/>
              <a:gd name="connsiteY50" fmla="*/ 92783 h 338117"/>
              <a:gd name="connsiteX51" fmla="*/ 271639 w 589844"/>
              <a:gd name="connsiteY51" fmla="*/ 113442 h 338117"/>
              <a:gd name="connsiteX52" fmla="*/ 292335 w 589844"/>
              <a:gd name="connsiteY52" fmla="*/ 131520 h 338117"/>
              <a:gd name="connsiteX53" fmla="*/ 313031 w 589844"/>
              <a:gd name="connsiteY53" fmla="*/ 113442 h 338117"/>
              <a:gd name="connsiteX54" fmla="*/ 292335 w 589844"/>
              <a:gd name="connsiteY54" fmla="*/ 92783 h 338117"/>
              <a:gd name="connsiteX55" fmla="*/ 509449 w 589844"/>
              <a:gd name="connsiteY55" fmla="*/ 77296 h 338117"/>
              <a:gd name="connsiteX56" fmla="*/ 512041 w 589844"/>
              <a:gd name="connsiteY56" fmla="*/ 77296 h 338117"/>
              <a:gd name="connsiteX57" fmla="*/ 550921 w 589844"/>
              <a:gd name="connsiteY57" fmla="*/ 118758 h 338117"/>
              <a:gd name="connsiteX58" fmla="*/ 571657 w 589844"/>
              <a:gd name="connsiteY58" fmla="*/ 139488 h 338117"/>
              <a:gd name="connsiteX59" fmla="*/ 566473 w 589844"/>
              <a:gd name="connsiteY59" fmla="*/ 142080 h 338117"/>
              <a:gd name="connsiteX60" fmla="*/ 550921 w 589844"/>
              <a:gd name="connsiteY60" fmla="*/ 126532 h 338117"/>
              <a:gd name="connsiteX61" fmla="*/ 509449 w 589844"/>
              <a:gd name="connsiteY61" fmla="*/ 85070 h 338117"/>
              <a:gd name="connsiteX62" fmla="*/ 467976 w 589844"/>
              <a:gd name="connsiteY62" fmla="*/ 129123 h 338117"/>
              <a:gd name="connsiteX63" fmla="*/ 452424 w 589844"/>
              <a:gd name="connsiteY63" fmla="*/ 144671 h 338117"/>
              <a:gd name="connsiteX64" fmla="*/ 447240 w 589844"/>
              <a:gd name="connsiteY64" fmla="*/ 139488 h 338117"/>
              <a:gd name="connsiteX65" fmla="*/ 467976 w 589844"/>
              <a:gd name="connsiteY65" fmla="*/ 118758 h 338117"/>
              <a:gd name="connsiteX66" fmla="*/ 82616 w 589844"/>
              <a:gd name="connsiteY66" fmla="*/ 77296 h 338117"/>
              <a:gd name="connsiteX67" fmla="*/ 85202 w 589844"/>
              <a:gd name="connsiteY67" fmla="*/ 77296 h 338117"/>
              <a:gd name="connsiteX68" fmla="*/ 126572 w 589844"/>
              <a:gd name="connsiteY68" fmla="*/ 118758 h 338117"/>
              <a:gd name="connsiteX69" fmla="*/ 144671 w 589844"/>
              <a:gd name="connsiteY69" fmla="*/ 139488 h 338117"/>
              <a:gd name="connsiteX70" fmla="*/ 142085 w 589844"/>
              <a:gd name="connsiteY70" fmla="*/ 142080 h 338117"/>
              <a:gd name="connsiteX71" fmla="*/ 126572 w 589844"/>
              <a:gd name="connsiteY71" fmla="*/ 126532 h 338117"/>
              <a:gd name="connsiteX72" fmla="*/ 85202 w 589844"/>
              <a:gd name="connsiteY72" fmla="*/ 85070 h 338117"/>
              <a:gd name="connsiteX73" fmla="*/ 41246 w 589844"/>
              <a:gd name="connsiteY73" fmla="*/ 129123 h 338117"/>
              <a:gd name="connsiteX74" fmla="*/ 25732 w 589844"/>
              <a:gd name="connsiteY74" fmla="*/ 144671 h 338117"/>
              <a:gd name="connsiteX75" fmla="*/ 23147 w 589844"/>
              <a:gd name="connsiteY75" fmla="*/ 139488 h 338117"/>
              <a:gd name="connsiteX76" fmla="*/ 41246 w 589844"/>
              <a:gd name="connsiteY76" fmla="*/ 118758 h 338117"/>
              <a:gd name="connsiteX77" fmla="*/ 292335 w 589844"/>
              <a:gd name="connsiteY77" fmla="*/ 56628 h 338117"/>
              <a:gd name="connsiteX78" fmla="*/ 400991 w 589844"/>
              <a:gd name="connsiteY78" fmla="*/ 136685 h 338117"/>
              <a:gd name="connsiteX79" fmla="*/ 413926 w 589844"/>
              <a:gd name="connsiteY79" fmla="*/ 136685 h 338117"/>
              <a:gd name="connsiteX80" fmla="*/ 413926 w 589844"/>
              <a:gd name="connsiteY80" fmla="*/ 154762 h 338117"/>
              <a:gd name="connsiteX81" fmla="*/ 406165 w 589844"/>
              <a:gd name="connsiteY81" fmla="*/ 154762 h 338117"/>
              <a:gd name="connsiteX82" fmla="*/ 406165 w 589844"/>
              <a:gd name="connsiteY82" fmla="*/ 167674 h 338117"/>
              <a:gd name="connsiteX83" fmla="*/ 468253 w 589844"/>
              <a:gd name="connsiteY83" fmla="*/ 167674 h 338117"/>
              <a:gd name="connsiteX84" fmla="*/ 468253 w 589844"/>
              <a:gd name="connsiteY84" fmla="*/ 134102 h 338117"/>
              <a:gd name="connsiteX85" fmla="*/ 509646 w 589844"/>
              <a:gd name="connsiteY85" fmla="*/ 90200 h 338117"/>
              <a:gd name="connsiteX86" fmla="*/ 551039 w 589844"/>
              <a:gd name="connsiteY86" fmla="*/ 131520 h 338117"/>
              <a:gd name="connsiteX87" fmla="*/ 551039 w 589844"/>
              <a:gd name="connsiteY87" fmla="*/ 167674 h 338117"/>
              <a:gd name="connsiteX88" fmla="*/ 556213 w 589844"/>
              <a:gd name="connsiteY88" fmla="*/ 167674 h 338117"/>
              <a:gd name="connsiteX89" fmla="*/ 571735 w 589844"/>
              <a:gd name="connsiteY89" fmla="*/ 175422 h 338117"/>
              <a:gd name="connsiteX90" fmla="*/ 571735 w 589844"/>
              <a:gd name="connsiteY90" fmla="*/ 294215 h 338117"/>
              <a:gd name="connsiteX91" fmla="*/ 589844 w 589844"/>
              <a:gd name="connsiteY91" fmla="*/ 294215 h 338117"/>
              <a:gd name="connsiteX92" fmla="*/ 589844 w 589844"/>
              <a:gd name="connsiteY92" fmla="*/ 338117 h 338117"/>
              <a:gd name="connsiteX93" fmla="*/ 0 w 589844"/>
              <a:gd name="connsiteY93" fmla="*/ 338117 h 338117"/>
              <a:gd name="connsiteX94" fmla="*/ 0 w 589844"/>
              <a:gd name="connsiteY94" fmla="*/ 294215 h 338117"/>
              <a:gd name="connsiteX95" fmla="*/ 15522 w 589844"/>
              <a:gd name="connsiteY95" fmla="*/ 294215 h 338117"/>
              <a:gd name="connsiteX96" fmla="*/ 15522 w 589844"/>
              <a:gd name="connsiteY96" fmla="*/ 175422 h 338117"/>
              <a:gd name="connsiteX97" fmla="*/ 31044 w 589844"/>
              <a:gd name="connsiteY97" fmla="*/ 167674 h 338117"/>
              <a:gd name="connsiteX98" fmla="*/ 41392 w 589844"/>
              <a:gd name="connsiteY98" fmla="*/ 167674 h 338117"/>
              <a:gd name="connsiteX99" fmla="*/ 41392 w 589844"/>
              <a:gd name="connsiteY99" fmla="*/ 134102 h 338117"/>
              <a:gd name="connsiteX100" fmla="*/ 85372 w 589844"/>
              <a:gd name="connsiteY100" fmla="*/ 90200 h 338117"/>
              <a:gd name="connsiteX101" fmla="*/ 126765 w 589844"/>
              <a:gd name="connsiteY101" fmla="*/ 131520 h 338117"/>
              <a:gd name="connsiteX102" fmla="*/ 126765 w 589844"/>
              <a:gd name="connsiteY102" fmla="*/ 167674 h 338117"/>
              <a:gd name="connsiteX103" fmla="*/ 183679 w 589844"/>
              <a:gd name="connsiteY103" fmla="*/ 167674 h 338117"/>
              <a:gd name="connsiteX104" fmla="*/ 183679 w 589844"/>
              <a:gd name="connsiteY104" fmla="*/ 154762 h 338117"/>
              <a:gd name="connsiteX105" fmla="*/ 173331 w 589844"/>
              <a:gd name="connsiteY105" fmla="*/ 154762 h 338117"/>
              <a:gd name="connsiteX106" fmla="*/ 173331 w 589844"/>
              <a:gd name="connsiteY106" fmla="*/ 139267 h 338117"/>
              <a:gd name="connsiteX107" fmla="*/ 186266 w 589844"/>
              <a:gd name="connsiteY107" fmla="*/ 139267 h 338117"/>
              <a:gd name="connsiteX108" fmla="*/ 292176 w 589844"/>
              <a:gd name="connsiteY108" fmla="*/ 7854 h 338117"/>
              <a:gd name="connsiteX109" fmla="*/ 444759 w 589844"/>
              <a:gd name="connsiteY109" fmla="*/ 124026 h 338117"/>
              <a:gd name="connsiteX110" fmla="*/ 444759 w 589844"/>
              <a:gd name="connsiteY110" fmla="*/ 155005 h 338117"/>
              <a:gd name="connsiteX111" fmla="*/ 289590 w 589844"/>
              <a:gd name="connsiteY111" fmla="*/ 41415 h 338117"/>
              <a:gd name="connsiteX112" fmla="*/ 152524 w 589844"/>
              <a:gd name="connsiteY112" fmla="*/ 155005 h 338117"/>
              <a:gd name="connsiteX113" fmla="*/ 152524 w 589844"/>
              <a:gd name="connsiteY113" fmla="*/ 124026 h 338117"/>
              <a:gd name="connsiteX114" fmla="*/ 372424 w 589844"/>
              <a:gd name="connsiteY114" fmla="*/ 0 h 338117"/>
              <a:gd name="connsiteX115" fmla="*/ 405905 w 589844"/>
              <a:gd name="connsiteY115" fmla="*/ 0 h 338117"/>
              <a:gd name="connsiteX116" fmla="*/ 405905 w 589844"/>
              <a:gd name="connsiteY116" fmla="*/ 80189 h 338117"/>
              <a:gd name="connsiteX117" fmla="*/ 372424 w 589844"/>
              <a:gd name="connsiteY117" fmla="*/ 56908 h 338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</a:cxnLst>
            <a:rect l="l" t="t" r="r" b="b"/>
            <a:pathLst>
              <a:path w="589844" h="338117">
                <a:moveTo>
                  <a:pt x="106068" y="242566"/>
                </a:moveTo>
                <a:lnTo>
                  <a:pt x="106068" y="270973"/>
                </a:lnTo>
                <a:lnTo>
                  <a:pt x="157809" y="270973"/>
                </a:lnTo>
                <a:lnTo>
                  <a:pt x="157809" y="242566"/>
                </a:lnTo>
                <a:close/>
                <a:moveTo>
                  <a:pt x="33631" y="242566"/>
                </a:moveTo>
                <a:lnTo>
                  <a:pt x="33631" y="270973"/>
                </a:lnTo>
                <a:lnTo>
                  <a:pt x="85372" y="270973"/>
                </a:lnTo>
                <a:lnTo>
                  <a:pt x="85372" y="242566"/>
                </a:lnTo>
                <a:close/>
                <a:moveTo>
                  <a:pt x="496711" y="239983"/>
                </a:moveTo>
                <a:lnTo>
                  <a:pt x="496711" y="268390"/>
                </a:lnTo>
                <a:lnTo>
                  <a:pt x="548452" y="268390"/>
                </a:lnTo>
                <a:lnTo>
                  <a:pt x="548452" y="239983"/>
                </a:lnTo>
                <a:close/>
                <a:moveTo>
                  <a:pt x="424274" y="239983"/>
                </a:moveTo>
                <a:lnTo>
                  <a:pt x="424274" y="268390"/>
                </a:lnTo>
                <a:lnTo>
                  <a:pt x="476015" y="268390"/>
                </a:lnTo>
                <a:lnTo>
                  <a:pt x="476015" y="239983"/>
                </a:lnTo>
                <a:close/>
                <a:moveTo>
                  <a:pt x="33631" y="198664"/>
                </a:moveTo>
                <a:lnTo>
                  <a:pt x="33631" y="224488"/>
                </a:lnTo>
                <a:lnTo>
                  <a:pt x="85372" y="224488"/>
                </a:lnTo>
                <a:lnTo>
                  <a:pt x="85372" y="198664"/>
                </a:lnTo>
                <a:close/>
                <a:moveTo>
                  <a:pt x="106068" y="196081"/>
                </a:moveTo>
                <a:lnTo>
                  <a:pt x="106068" y="224488"/>
                </a:lnTo>
                <a:lnTo>
                  <a:pt x="157809" y="224488"/>
                </a:lnTo>
                <a:lnTo>
                  <a:pt x="157809" y="196081"/>
                </a:lnTo>
                <a:close/>
                <a:moveTo>
                  <a:pt x="496711" y="193499"/>
                </a:moveTo>
                <a:lnTo>
                  <a:pt x="496711" y="221906"/>
                </a:lnTo>
                <a:lnTo>
                  <a:pt x="548452" y="221906"/>
                </a:lnTo>
                <a:lnTo>
                  <a:pt x="548452" y="193499"/>
                </a:lnTo>
                <a:close/>
                <a:moveTo>
                  <a:pt x="424274" y="193499"/>
                </a:moveTo>
                <a:lnTo>
                  <a:pt x="424274" y="221906"/>
                </a:lnTo>
                <a:lnTo>
                  <a:pt x="476015" y="221906"/>
                </a:lnTo>
                <a:lnTo>
                  <a:pt x="476015" y="193499"/>
                </a:lnTo>
                <a:close/>
                <a:moveTo>
                  <a:pt x="297195" y="155005"/>
                </a:moveTo>
                <a:lnTo>
                  <a:pt x="362090" y="155005"/>
                </a:lnTo>
                <a:lnTo>
                  <a:pt x="362090" y="283969"/>
                </a:lnTo>
                <a:lnTo>
                  <a:pt x="297195" y="283969"/>
                </a:lnTo>
                <a:close/>
                <a:moveTo>
                  <a:pt x="222380" y="155005"/>
                </a:moveTo>
                <a:lnTo>
                  <a:pt x="286862" y="155005"/>
                </a:lnTo>
                <a:lnTo>
                  <a:pt x="286862" y="283969"/>
                </a:lnTo>
                <a:lnTo>
                  <a:pt x="222380" y="283969"/>
                </a:lnTo>
                <a:close/>
                <a:moveTo>
                  <a:pt x="217311" y="149597"/>
                </a:moveTo>
                <a:lnTo>
                  <a:pt x="217311" y="154762"/>
                </a:lnTo>
                <a:lnTo>
                  <a:pt x="206963" y="154762"/>
                </a:lnTo>
                <a:lnTo>
                  <a:pt x="206963" y="167674"/>
                </a:lnTo>
                <a:lnTo>
                  <a:pt x="206963" y="294215"/>
                </a:lnTo>
                <a:lnTo>
                  <a:pt x="377707" y="294215"/>
                </a:lnTo>
                <a:lnTo>
                  <a:pt x="377707" y="167674"/>
                </a:lnTo>
                <a:lnTo>
                  <a:pt x="377707" y="154762"/>
                </a:lnTo>
                <a:lnTo>
                  <a:pt x="369946" y="154762"/>
                </a:lnTo>
                <a:lnTo>
                  <a:pt x="369946" y="149597"/>
                </a:lnTo>
                <a:close/>
                <a:moveTo>
                  <a:pt x="292335" y="92783"/>
                </a:moveTo>
                <a:cubicBezTo>
                  <a:pt x="281987" y="92783"/>
                  <a:pt x="271639" y="100530"/>
                  <a:pt x="271639" y="113442"/>
                </a:cubicBezTo>
                <a:cubicBezTo>
                  <a:pt x="271639" y="123772"/>
                  <a:pt x="281987" y="131520"/>
                  <a:pt x="292335" y="131520"/>
                </a:cubicBezTo>
                <a:cubicBezTo>
                  <a:pt x="305270" y="131520"/>
                  <a:pt x="313031" y="123772"/>
                  <a:pt x="313031" y="113442"/>
                </a:cubicBezTo>
                <a:cubicBezTo>
                  <a:pt x="313031" y="100530"/>
                  <a:pt x="305270" y="92783"/>
                  <a:pt x="292335" y="92783"/>
                </a:cubicBezTo>
                <a:close/>
                <a:moveTo>
                  <a:pt x="509449" y="77296"/>
                </a:moveTo>
                <a:lnTo>
                  <a:pt x="512041" y="77296"/>
                </a:lnTo>
                <a:lnTo>
                  <a:pt x="550921" y="118758"/>
                </a:lnTo>
                <a:lnTo>
                  <a:pt x="571657" y="139488"/>
                </a:lnTo>
                <a:lnTo>
                  <a:pt x="566473" y="142080"/>
                </a:lnTo>
                <a:lnTo>
                  <a:pt x="550921" y="126532"/>
                </a:lnTo>
                <a:lnTo>
                  <a:pt x="509449" y="85070"/>
                </a:lnTo>
                <a:lnTo>
                  <a:pt x="467976" y="129123"/>
                </a:lnTo>
                <a:lnTo>
                  <a:pt x="452424" y="144671"/>
                </a:lnTo>
                <a:lnTo>
                  <a:pt x="447240" y="139488"/>
                </a:lnTo>
                <a:lnTo>
                  <a:pt x="467976" y="118758"/>
                </a:lnTo>
                <a:close/>
                <a:moveTo>
                  <a:pt x="82616" y="77296"/>
                </a:moveTo>
                <a:lnTo>
                  <a:pt x="85202" y="77296"/>
                </a:lnTo>
                <a:lnTo>
                  <a:pt x="126572" y="118758"/>
                </a:lnTo>
                <a:lnTo>
                  <a:pt x="144671" y="139488"/>
                </a:lnTo>
                <a:lnTo>
                  <a:pt x="142085" y="142080"/>
                </a:lnTo>
                <a:lnTo>
                  <a:pt x="126572" y="126532"/>
                </a:lnTo>
                <a:lnTo>
                  <a:pt x="85202" y="85070"/>
                </a:lnTo>
                <a:lnTo>
                  <a:pt x="41246" y="129123"/>
                </a:lnTo>
                <a:lnTo>
                  <a:pt x="25732" y="144671"/>
                </a:lnTo>
                <a:lnTo>
                  <a:pt x="23147" y="139488"/>
                </a:lnTo>
                <a:lnTo>
                  <a:pt x="41246" y="118758"/>
                </a:lnTo>
                <a:close/>
                <a:moveTo>
                  <a:pt x="292335" y="56628"/>
                </a:moveTo>
                <a:lnTo>
                  <a:pt x="400991" y="136685"/>
                </a:lnTo>
                <a:lnTo>
                  <a:pt x="413926" y="136685"/>
                </a:lnTo>
                <a:lnTo>
                  <a:pt x="413926" y="154762"/>
                </a:lnTo>
                <a:lnTo>
                  <a:pt x="406165" y="154762"/>
                </a:lnTo>
                <a:lnTo>
                  <a:pt x="406165" y="167674"/>
                </a:lnTo>
                <a:lnTo>
                  <a:pt x="468253" y="167674"/>
                </a:lnTo>
                <a:lnTo>
                  <a:pt x="468253" y="134102"/>
                </a:lnTo>
                <a:lnTo>
                  <a:pt x="509646" y="90200"/>
                </a:lnTo>
                <a:lnTo>
                  <a:pt x="551039" y="131520"/>
                </a:lnTo>
                <a:lnTo>
                  <a:pt x="551039" y="167674"/>
                </a:lnTo>
                <a:lnTo>
                  <a:pt x="556213" y="167674"/>
                </a:lnTo>
                <a:lnTo>
                  <a:pt x="571735" y="175422"/>
                </a:lnTo>
                <a:lnTo>
                  <a:pt x="571735" y="294215"/>
                </a:lnTo>
                <a:lnTo>
                  <a:pt x="589844" y="294215"/>
                </a:lnTo>
                <a:lnTo>
                  <a:pt x="589844" y="338117"/>
                </a:lnTo>
                <a:lnTo>
                  <a:pt x="0" y="338117"/>
                </a:lnTo>
                <a:lnTo>
                  <a:pt x="0" y="294215"/>
                </a:lnTo>
                <a:lnTo>
                  <a:pt x="15522" y="294215"/>
                </a:lnTo>
                <a:lnTo>
                  <a:pt x="15522" y="175422"/>
                </a:lnTo>
                <a:lnTo>
                  <a:pt x="31044" y="167674"/>
                </a:lnTo>
                <a:lnTo>
                  <a:pt x="41392" y="167674"/>
                </a:lnTo>
                <a:lnTo>
                  <a:pt x="41392" y="134102"/>
                </a:lnTo>
                <a:lnTo>
                  <a:pt x="85372" y="90200"/>
                </a:lnTo>
                <a:lnTo>
                  <a:pt x="126765" y="131520"/>
                </a:lnTo>
                <a:lnTo>
                  <a:pt x="126765" y="167674"/>
                </a:lnTo>
                <a:lnTo>
                  <a:pt x="183679" y="167674"/>
                </a:lnTo>
                <a:lnTo>
                  <a:pt x="183679" y="154762"/>
                </a:lnTo>
                <a:lnTo>
                  <a:pt x="173331" y="154762"/>
                </a:lnTo>
                <a:lnTo>
                  <a:pt x="173331" y="139267"/>
                </a:lnTo>
                <a:lnTo>
                  <a:pt x="186266" y="139267"/>
                </a:lnTo>
                <a:close/>
                <a:moveTo>
                  <a:pt x="292176" y="7854"/>
                </a:moveTo>
                <a:lnTo>
                  <a:pt x="444759" y="124026"/>
                </a:lnTo>
                <a:lnTo>
                  <a:pt x="444759" y="155005"/>
                </a:lnTo>
                <a:lnTo>
                  <a:pt x="289590" y="41415"/>
                </a:lnTo>
                <a:lnTo>
                  <a:pt x="152524" y="155005"/>
                </a:lnTo>
                <a:lnTo>
                  <a:pt x="152524" y="124026"/>
                </a:lnTo>
                <a:close/>
                <a:moveTo>
                  <a:pt x="372424" y="0"/>
                </a:moveTo>
                <a:lnTo>
                  <a:pt x="405905" y="0"/>
                </a:lnTo>
                <a:lnTo>
                  <a:pt x="405905" y="80189"/>
                </a:lnTo>
                <a:lnTo>
                  <a:pt x="372424" y="56908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18" name="railroad-station_72206">
            <a:extLst>
              <a:ext uri="{FF2B5EF4-FFF2-40B4-BE49-F238E27FC236}">
                <a16:creationId xmlns:a16="http://schemas.microsoft.com/office/drawing/2014/main" xmlns="" id="{C7E19563-EB37-44E8-BBC6-0E1255E1E102}"/>
              </a:ext>
            </a:extLst>
          </p:cNvPr>
          <p:cNvSpPr>
            <a:spLocks noChangeAspect="1"/>
          </p:cNvSpPr>
          <p:nvPr/>
        </p:nvSpPr>
        <p:spPr bwMode="auto">
          <a:xfrm>
            <a:off x="5848305" y="1374525"/>
            <a:ext cx="449371" cy="609685"/>
          </a:xfrm>
          <a:custGeom>
            <a:avLst/>
            <a:gdLst>
              <a:gd name="T0" fmla="*/ 5526 w 6006"/>
              <a:gd name="T1" fmla="*/ 0 h 8160"/>
              <a:gd name="T2" fmla="*/ 480 w 6006"/>
              <a:gd name="T3" fmla="*/ 0 h 8160"/>
              <a:gd name="T4" fmla="*/ 0 w 6006"/>
              <a:gd name="T5" fmla="*/ 479 h 8160"/>
              <a:gd name="T6" fmla="*/ 0 w 6006"/>
              <a:gd name="T7" fmla="*/ 6355 h 8160"/>
              <a:gd name="T8" fmla="*/ 480 w 6006"/>
              <a:gd name="T9" fmla="*/ 6834 h 8160"/>
              <a:gd name="T10" fmla="*/ 1265 w 6006"/>
              <a:gd name="T11" fmla="*/ 6834 h 8160"/>
              <a:gd name="T12" fmla="*/ 709 w 6006"/>
              <a:gd name="T13" fmla="*/ 7678 h 8160"/>
              <a:gd name="T14" fmla="*/ 798 w 6006"/>
              <a:gd name="T15" fmla="*/ 8109 h 8160"/>
              <a:gd name="T16" fmla="*/ 968 w 6006"/>
              <a:gd name="T17" fmla="*/ 8160 h 8160"/>
              <a:gd name="T18" fmla="*/ 1228 w 6006"/>
              <a:gd name="T19" fmla="*/ 8020 h 8160"/>
              <a:gd name="T20" fmla="*/ 2010 w 6006"/>
              <a:gd name="T21" fmla="*/ 6834 h 8160"/>
              <a:gd name="T22" fmla="*/ 3956 w 6006"/>
              <a:gd name="T23" fmla="*/ 6834 h 8160"/>
              <a:gd name="T24" fmla="*/ 4738 w 6006"/>
              <a:gd name="T25" fmla="*/ 8020 h 8160"/>
              <a:gd name="T26" fmla="*/ 4998 w 6006"/>
              <a:gd name="T27" fmla="*/ 8160 h 8160"/>
              <a:gd name="T28" fmla="*/ 5169 w 6006"/>
              <a:gd name="T29" fmla="*/ 8109 h 8160"/>
              <a:gd name="T30" fmla="*/ 5257 w 6006"/>
              <a:gd name="T31" fmla="*/ 7678 h 8160"/>
              <a:gd name="T32" fmla="*/ 4701 w 6006"/>
              <a:gd name="T33" fmla="*/ 6834 h 8160"/>
              <a:gd name="T34" fmla="*/ 5526 w 6006"/>
              <a:gd name="T35" fmla="*/ 6834 h 8160"/>
              <a:gd name="T36" fmla="*/ 6006 w 6006"/>
              <a:gd name="T37" fmla="*/ 6355 h 8160"/>
              <a:gd name="T38" fmla="*/ 6006 w 6006"/>
              <a:gd name="T39" fmla="*/ 479 h 8160"/>
              <a:gd name="T40" fmla="*/ 5526 w 6006"/>
              <a:gd name="T41" fmla="*/ 0 h 8160"/>
              <a:gd name="T42" fmla="*/ 2155 w 6006"/>
              <a:gd name="T43" fmla="*/ 412 h 8160"/>
              <a:gd name="T44" fmla="*/ 3851 w 6006"/>
              <a:gd name="T45" fmla="*/ 412 h 8160"/>
              <a:gd name="T46" fmla="*/ 4039 w 6006"/>
              <a:gd name="T47" fmla="*/ 600 h 8160"/>
              <a:gd name="T48" fmla="*/ 3851 w 6006"/>
              <a:gd name="T49" fmla="*/ 788 h 8160"/>
              <a:gd name="T50" fmla="*/ 2155 w 6006"/>
              <a:gd name="T51" fmla="*/ 788 h 8160"/>
              <a:gd name="T52" fmla="*/ 1967 w 6006"/>
              <a:gd name="T53" fmla="*/ 600 h 8160"/>
              <a:gd name="T54" fmla="*/ 2155 w 6006"/>
              <a:gd name="T55" fmla="*/ 412 h 8160"/>
              <a:gd name="T56" fmla="*/ 2438 w 6006"/>
              <a:gd name="T57" fmla="*/ 5699 h 8160"/>
              <a:gd name="T58" fmla="*/ 2125 w 6006"/>
              <a:gd name="T59" fmla="*/ 6012 h 8160"/>
              <a:gd name="T60" fmla="*/ 1352 w 6006"/>
              <a:gd name="T61" fmla="*/ 6012 h 8160"/>
              <a:gd name="T62" fmla="*/ 1039 w 6006"/>
              <a:gd name="T63" fmla="*/ 5699 h 8160"/>
              <a:gd name="T64" fmla="*/ 1039 w 6006"/>
              <a:gd name="T65" fmla="*/ 5472 h 8160"/>
              <a:gd name="T66" fmla="*/ 1352 w 6006"/>
              <a:gd name="T67" fmla="*/ 5159 h 8160"/>
              <a:gd name="T68" fmla="*/ 2125 w 6006"/>
              <a:gd name="T69" fmla="*/ 5159 h 8160"/>
              <a:gd name="T70" fmla="*/ 2438 w 6006"/>
              <a:gd name="T71" fmla="*/ 5472 h 8160"/>
              <a:gd name="T72" fmla="*/ 2438 w 6006"/>
              <a:gd name="T73" fmla="*/ 5699 h 8160"/>
              <a:gd name="T74" fmla="*/ 2438 w 6006"/>
              <a:gd name="T75" fmla="*/ 5699 h 8160"/>
              <a:gd name="T76" fmla="*/ 4967 w 6006"/>
              <a:gd name="T77" fmla="*/ 5699 h 8160"/>
              <a:gd name="T78" fmla="*/ 4653 w 6006"/>
              <a:gd name="T79" fmla="*/ 6012 h 8160"/>
              <a:gd name="T80" fmla="*/ 3880 w 6006"/>
              <a:gd name="T81" fmla="*/ 6012 h 8160"/>
              <a:gd name="T82" fmla="*/ 3567 w 6006"/>
              <a:gd name="T83" fmla="*/ 5699 h 8160"/>
              <a:gd name="T84" fmla="*/ 3567 w 6006"/>
              <a:gd name="T85" fmla="*/ 5472 h 8160"/>
              <a:gd name="T86" fmla="*/ 3880 w 6006"/>
              <a:gd name="T87" fmla="*/ 5159 h 8160"/>
              <a:gd name="T88" fmla="*/ 4653 w 6006"/>
              <a:gd name="T89" fmla="*/ 5159 h 8160"/>
              <a:gd name="T90" fmla="*/ 4967 w 6006"/>
              <a:gd name="T91" fmla="*/ 5472 h 8160"/>
              <a:gd name="T92" fmla="*/ 4967 w 6006"/>
              <a:gd name="T93" fmla="*/ 5699 h 8160"/>
              <a:gd name="T94" fmla="*/ 4991 w 6006"/>
              <a:gd name="T95" fmla="*/ 3314 h 8160"/>
              <a:gd name="T96" fmla="*/ 1015 w 6006"/>
              <a:gd name="T97" fmla="*/ 3314 h 8160"/>
              <a:gd name="T98" fmla="*/ 1015 w 6006"/>
              <a:gd name="T99" fmla="*/ 1362 h 8160"/>
              <a:gd name="T100" fmla="*/ 4991 w 6006"/>
              <a:gd name="T101" fmla="*/ 1362 h 8160"/>
              <a:gd name="T102" fmla="*/ 4991 w 6006"/>
              <a:gd name="T103" fmla="*/ 3314 h 8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6006" h="8160">
                <a:moveTo>
                  <a:pt x="5526" y="0"/>
                </a:moveTo>
                <a:lnTo>
                  <a:pt x="480" y="0"/>
                </a:lnTo>
                <a:cubicBezTo>
                  <a:pt x="215" y="0"/>
                  <a:pt x="0" y="215"/>
                  <a:pt x="0" y="479"/>
                </a:cubicBezTo>
                <a:lnTo>
                  <a:pt x="0" y="6355"/>
                </a:lnTo>
                <a:cubicBezTo>
                  <a:pt x="0" y="6620"/>
                  <a:pt x="215" y="6834"/>
                  <a:pt x="480" y="6834"/>
                </a:cubicBezTo>
                <a:lnTo>
                  <a:pt x="1265" y="6834"/>
                </a:lnTo>
                <a:lnTo>
                  <a:pt x="709" y="7678"/>
                </a:lnTo>
                <a:cubicBezTo>
                  <a:pt x="615" y="7821"/>
                  <a:pt x="654" y="8014"/>
                  <a:pt x="798" y="8109"/>
                </a:cubicBezTo>
                <a:cubicBezTo>
                  <a:pt x="850" y="8143"/>
                  <a:pt x="910" y="8160"/>
                  <a:pt x="968" y="8160"/>
                </a:cubicBezTo>
                <a:cubicBezTo>
                  <a:pt x="1069" y="8160"/>
                  <a:pt x="1168" y="8111"/>
                  <a:pt x="1228" y="8020"/>
                </a:cubicBezTo>
                <a:lnTo>
                  <a:pt x="2010" y="6834"/>
                </a:lnTo>
                <a:lnTo>
                  <a:pt x="3956" y="6834"/>
                </a:lnTo>
                <a:lnTo>
                  <a:pt x="4738" y="8020"/>
                </a:lnTo>
                <a:cubicBezTo>
                  <a:pt x="4798" y="8111"/>
                  <a:pt x="4897" y="8160"/>
                  <a:pt x="4998" y="8160"/>
                </a:cubicBezTo>
                <a:cubicBezTo>
                  <a:pt x="5057" y="8160"/>
                  <a:pt x="5116" y="8143"/>
                  <a:pt x="5169" y="8109"/>
                </a:cubicBezTo>
                <a:cubicBezTo>
                  <a:pt x="5312" y="8014"/>
                  <a:pt x="5352" y="7821"/>
                  <a:pt x="5257" y="7678"/>
                </a:cubicBezTo>
                <a:lnTo>
                  <a:pt x="4701" y="6834"/>
                </a:lnTo>
                <a:lnTo>
                  <a:pt x="5526" y="6834"/>
                </a:lnTo>
                <a:cubicBezTo>
                  <a:pt x="5791" y="6834"/>
                  <a:pt x="6006" y="6620"/>
                  <a:pt x="6006" y="6355"/>
                </a:cubicBezTo>
                <a:lnTo>
                  <a:pt x="6006" y="479"/>
                </a:lnTo>
                <a:cubicBezTo>
                  <a:pt x="6006" y="215"/>
                  <a:pt x="5791" y="0"/>
                  <a:pt x="5526" y="0"/>
                </a:cubicBezTo>
                <a:close/>
                <a:moveTo>
                  <a:pt x="2155" y="412"/>
                </a:moveTo>
                <a:lnTo>
                  <a:pt x="3851" y="412"/>
                </a:lnTo>
                <a:cubicBezTo>
                  <a:pt x="3955" y="412"/>
                  <a:pt x="4039" y="496"/>
                  <a:pt x="4039" y="600"/>
                </a:cubicBezTo>
                <a:cubicBezTo>
                  <a:pt x="4039" y="704"/>
                  <a:pt x="3955" y="788"/>
                  <a:pt x="3851" y="788"/>
                </a:cubicBezTo>
                <a:lnTo>
                  <a:pt x="2155" y="788"/>
                </a:lnTo>
                <a:cubicBezTo>
                  <a:pt x="2051" y="788"/>
                  <a:pt x="1967" y="704"/>
                  <a:pt x="1967" y="600"/>
                </a:cubicBezTo>
                <a:cubicBezTo>
                  <a:pt x="1967" y="496"/>
                  <a:pt x="2051" y="412"/>
                  <a:pt x="2155" y="412"/>
                </a:cubicBezTo>
                <a:close/>
                <a:moveTo>
                  <a:pt x="2438" y="5699"/>
                </a:moveTo>
                <a:cubicBezTo>
                  <a:pt x="2438" y="5872"/>
                  <a:pt x="2298" y="6012"/>
                  <a:pt x="2125" y="6012"/>
                </a:cubicBezTo>
                <a:lnTo>
                  <a:pt x="1352" y="6012"/>
                </a:lnTo>
                <a:cubicBezTo>
                  <a:pt x="1180" y="6012"/>
                  <a:pt x="1039" y="5872"/>
                  <a:pt x="1039" y="5699"/>
                </a:cubicBezTo>
                <a:lnTo>
                  <a:pt x="1039" y="5472"/>
                </a:lnTo>
                <a:cubicBezTo>
                  <a:pt x="1039" y="5299"/>
                  <a:pt x="1180" y="5159"/>
                  <a:pt x="1352" y="5159"/>
                </a:cubicBezTo>
                <a:lnTo>
                  <a:pt x="2125" y="5159"/>
                </a:lnTo>
                <a:cubicBezTo>
                  <a:pt x="2298" y="5159"/>
                  <a:pt x="2438" y="5299"/>
                  <a:pt x="2438" y="5472"/>
                </a:cubicBezTo>
                <a:lnTo>
                  <a:pt x="2438" y="5699"/>
                </a:lnTo>
                <a:lnTo>
                  <a:pt x="2438" y="5699"/>
                </a:lnTo>
                <a:close/>
                <a:moveTo>
                  <a:pt x="4967" y="5699"/>
                </a:moveTo>
                <a:cubicBezTo>
                  <a:pt x="4967" y="5872"/>
                  <a:pt x="4826" y="6012"/>
                  <a:pt x="4653" y="6012"/>
                </a:cubicBezTo>
                <a:lnTo>
                  <a:pt x="3880" y="6012"/>
                </a:lnTo>
                <a:cubicBezTo>
                  <a:pt x="3708" y="6012"/>
                  <a:pt x="3567" y="5872"/>
                  <a:pt x="3567" y="5699"/>
                </a:cubicBezTo>
                <a:lnTo>
                  <a:pt x="3567" y="5472"/>
                </a:lnTo>
                <a:cubicBezTo>
                  <a:pt x="3567" y="5299"/>
                  <a:pt x="3708" y="5159"/>
                  <a:pt x="3880" y="5159"/>
                </a:cubicBezTo>
                <a:lnTo>
                  <a:pt x="4653" y="5159"/>
                </a:lnTo>
                <a:cubicBezTo>
                  <a:pt x="4826" y="5159"/>
                  <a:pt x="4967" y="5299"/>
                  <a:pt x="4967" y="5472"/>
                </a:cubicBezTo>
                <a:lnTo>
                  <a:pt x="4967" y="5699"/>
                </a:lnTo>
                <a:close/>
                <a:moveTo>
                  <a:pt x="4991" y="3314"/>
                </a:moveTo>
                <a:lnTo>
                  <a:pt x="1015" y="3314"/>
                </a:lnTo>
                <a:lnTo>
                  <a:pt x="1015" y="1362"/>
                </a:lnTo>
                <a:lnTo>
                  <a:pt x="4991" y="1362"/>
                </a:lnTo>
                <a:lnTo>
                  <a:pt x="4991" y="331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0" name="airplane-upward_74510">
            <a:extLst>
              <a:ext uri="{FF2B5EF4-FFF2-40B4-BE49-F238E27FC236}">
                <a16:creationId xmlns:a16="http://schemas.microsoft.com/office/drawing/2014/main" xmlns="" id="{B8A6E4E9-4848-40D3-A013-EEF69C928AE6}"/>
              </a:ext>
            </a:extLst>
          </p:cNvPr>
          <p:cNvSpPr>
            <a:spLocks noChangeAspect="1"/>
          </p:cNvSpPr>
          <p:nvPr/>
        </p:nvSpPr>
        <p:spPr bwMode="auto">
          <a:xfrm>
            <a:off x="5791155" y="2728361"/>
            <a:ext cx="609685" cy="462307"/>
          </a:xfrm>
          <a:custGeom>
            <a:avLst/>
            <a:gdLst>
              <a:gd name="T0" fmla="*/ 6537 w 6546"/>
              <a:gd name="T1" fmla="*/ 2885 h 4972"/>
              <a:gd name="T2" fmla="*/ 6451 w 6546"/>
              <a:gd name="T3" fmla="*/ 2785 h 4972"/>
              <a:gd name="T4" fmla="*/ 5287 w 6546"/>
              <a:gd name="T5" fmla="*/ 2391 h 4972"/>
              <a:gd name="T6" fmla="*/ 5287 w 6546"/>
              <a:gd name="T7" fmla="*/ 2333 h 4972"/>
              <a:gd name="T8" fmla="*/ 5079 w 6546"/>
              <a:gd name="T9" fmla="*/ 2125 h 4972"/>
              <a:gd name="T10" fmla="*/ 4885 w 6546"/>
              <a:gd name="T11" fmla="*/ 2255 h 4972"/>
              <a:gd name="T12" fmla="*/ 4586 w 6546"/>
              <a:gd name="T13" fmla="*/ 2154 h 4972"/>
              <a:gd name="T14" fmla="*/ 4586 w 6546"/>
              <a:gd name="T15" fmla="*/ 2025 h 4972"/>
              <a:gd name="T16" fmla="*/ 4378 w 6546"/>
              <a:gd name="T17" fmla="*/ 1817 h 4972"/>
              <a:gd name="T18" fmla="*/ 4170 w 6546"/>
              <a:gd name="T19" fmla="*/ 2013 h 4972"/>
              <a:gd name="T20" fmla="*/ 3778 w 6546"/>
              <a:gd name="T21" fmla="*/ 1881 h 4972"/>
              <a:gd name="T22" fmla="*/ 3853 w 6546"/>
              <a:gd name="T23" fmla="*/ 677 h 4972"/>
              <a:gd name="T24" fmla="*/ 3648 w 6546"/>
              <a:gd name="T25" fmla="*/ 174 h 4972"/>
              <a:gd name="T26" fmla="*/ 3273 w 6546"/>
              <a:gd name="T27" fmla="*/ 0 h 4972"/>
              <a:gd name="T28" fmla="*/ 2897 w 6546"/>
              <a:gd name="T29" fmla="*/ 174 h 4972"/>
              <a:gd name="T30" fmla="*/ 2692 w 6546"/>
              <a:gd name="T31" fmla="*/ 677 h 4972"/>
              <a:gd name="T32" fmla="*/ 2767 w 6546"/>
              <a:gd name="T33" fmla="*/ 1881 h 4972"/>
              <a:gd name="T34" fmla="*/ 2376 w 6546"/>
              <a:gd name="T35" fmla="*/ 2013 h 4972"/>
              <a:gd name="T36" fmla="*/ 2167 w 6546"/>
              <a:gd name="T37" fmla="*/ 1817 h 4972"/>
              <a:gd name="T38" fmla="*/ 1959 w 6546"/>
              <a:gd name="T39" fmla="*/ 2025 h 4972"/>
              <a:gd name="T40" fmla="*/ 1959 w 6546"/>
              <a:gd name="T41" fmla="*/ 2154 h 4972"/>
              <a:gd name="T42" fmla="*/ 1660 w 6546"/>
              <a:gd name="T43" fmla="*/ 2255 h 4972"/>
              <a:gd name="T44" fmla="*/ 1467 w 6546"/>
              <a:gd name="T45" fmla="*/ 2125 h 4972"/>
              <a:gd name="T46" fmla="*/ 1258 w 6546"/>
              <a:gd name="T47" fmla="*/ 2333 h 4972"/>
              <a:gd name="T48" fmla="*/ 1258 w 6546"/>
              <a:gd name="T49" fmla="*/ 2391 h 4972"/>
              <a:gd name="T50" fmla="*/ 94 w 6546"/>
              <a:gd name="T51" fmla="*/ 2785 h 4972"/>
              <a:gd name="T52" fmla="*/ 8 w 6546"/>
              <a:gd name="T53" fmla="*/ 2885 h 4972"/>
              <a:gd name="T54" fmla="*/ 54 w 6546"/>
              <a:gd name="T55" fmla="*/ 3009 h 4972"/>
              <a:gd name="T56" fmla="*/ 394 w 6546"/>
              <a:gd name="T57" fmla="*/ 3285 h 4972"/>
              <a:gd name="T58" fmla="*/ 490 w 6546"/>
              <a:gd name="T59" fmla="*/ 3314 h 4972"/>
              <a:gd name="T60" fmla="*/ 2830 w 6546"/>
              <a:gd name="T61" fmla="*/ 3051 h 4972"/>
              <a:gd name="T62" fmla="*/ 2898 w 6546"/>
              <a:gd name="T63" fmla="*/ 4039 h 4972"/>
              <a:gd name="T64" fmla="*/ 2313 w 6546"/>
              <a:gd name="T65" fmla="*/ 4474 h 4972"/>
              <a:gd name="T66" fmla="*/ 2297 w 6546"/>
              <a:gd name="T67" fmla="*/ 4506 h 4972"/>
              <a:gd name="T68" fmla="*/ 2297 w 6546"/>
              <a:gd name="T69" fmla="*/ 4890 h 4972"/>
              <a:gd name="T70" fmla="*/ 2314 w 6546"/>
              <a:gd name="T71" fmla="*/ 4922 h 4972"/>
              <a:gd name="T72" fmla="*/ 2351 w 6546"/>
              <a:gd name="T73" fmla="*/ 4927 h 4972"/>
              <a:gd name="T74" fmla="*/ 3051 w 6546"/>
              <a:gd name="T75" fmla="*/ 4662 h 4972"/>
              <a:gd name="T76" fmla="*/ 3104 w 6546"/>
              <a:gd name="T77" fmla="*/ 4940 h 4972"/>
              <a:gd name="T78" fmla="*/ 3143 w 6546"/>
              <a:gd name="T79" fmla="*/ 4972 h 4972"/>
              <a:gd name="T80" fmla="*/ 3402 w 6546"/>
              <a:gd name="T81" fmla="*/ 4972 h 4972"/>
              <a:gd name="T82" fmla="*/ 3441 w 6546"/>
              <a:gd name="T83" fmla="*/ 4940 h 4972"/>
              <a:gd name="T84" fmla="*/ 3494 w 6546"/>
              <a:gd name="T85" fmla="*/ 4662 h 4972"/>
              <a:gd name="T86" fmla="*/ 4195 w 6546"/>
              <a:gd name="T87" fmla="*/ 4927 h 4972"/>
              <a:gd name="T88" fmla="*/ 4231 w 6546"/>
              <a:gd name="T89" fmla="*/ 4922 h 4972"/>
              <a:gd name="T90" fmla="*/ 4248 w 6546"/>
              <a:gd name="T91" fmla="*/ 4890 h 4972"/>
              <a:gd name="T92" fmla="*/ 4248 w 6546"/>
              <a:gd name="T93" fmla="*/ 4506 h 4972"/>
              <a:gd name="T94" fmla="*/ 4232 w 6546"/>
              <a:gd name="T95" fmla="*/ 4474 h 4972"/>
              <a:gd name="T96" fmla="*/ 3648 w 6546"/>
              <a:gd name="T97" fmla="*/ 4039 h 4972"/>
              <a:gd name="T98" fmla="*/ 3715 w 6546"/>
              <a:gd name="T99" fmla="*/ 3051 h 4972"/>
              <a:gd name="T100" fmla="*/ 6055 w 6546"/>
              <a:gd name="T101" fmla="*/ 3314 h 4972"/>
              <a:gd name="T102" fmla="*/ 6151 w 6546"/>
              <a:gd name="T103" fmla="*/ 3285 h 4972"/>
              <a:gd name="T104" fmla="*/ 6491 w 6546"/>
              <a:gd name="T105" fmla="*/ 3009 h 4972"/>
              <a:gd name="T106" fmla="*/ 6537 w 6546"/>
              <a:gd name="T107" fmla="*/ 2885 h 49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546" h="4972">
                <a:moveTo>
                  <a:pt x="6537" y="2885"/>
                </a:moveTo>
                <a:cubicBezTo>
                  <a:pt x="6529" y="2839"/>
                  <a:pt x="6496" y="2800"/>
                  <a:pt x="6451" y="2785"/>
                </a:cubicBezTo>
                <a:lnTo>
                  <a:pt x="5287" y="2391"/>
                </a:lnTo>
                <a:lnTo>
                  <a:pt x="5287" y="2333"/>
                </a:lnTo>
                <a:cubicBezTo>
                  <a:pt x="5287" y="2218"/>
                  <a:pt x="5194" y="2125"/>
                  <a:pt x="5079" y="2125"/>
                </a:cubicBezTo>
                <a:cubicBezTo>
                  <a:pt x="4992" y="2125"/>
                  <a:pt x="4916" y="2177"/>
                  <a:pt x="4885" y="2255"/>
                </a:cubicBezTo>
                <a:lnTo>
                  <a:pt x="4586" y="2154"/>
                </a:lnTo>
                <a:lnTo>
                  <a:pt x="4586" y="2025"/>
                </a:lnTo>
                <a:cubicBezTo>
                  <a:pt x="4586" y="1910"/>
                  <a:pt x="4493" y="1817"/>
                  <a:pt x="4378" y="1817"/>
                </a:cubicBezTo>
                <a:cubicBezTo>
                  <a:pt x="4267" y="1817"/>
                  <a:pt x="4176" y="1904"/>
                  <a:pt x="4170" y="2013"/>
                </a:cubicBezTo>
                <a:lnTo>
                  <a:pt x="3778" y="1881"/>
                </a:lnTo>
                <a:cubicBezTo>
                  <a:pt x="3790" y="1718"/>
                  <a:pt x="3845" y="951"/>
                  <a:pt x="3853" y="677"/>
                </a:cubicBezTo>
                <a:cubicBezTo>
                  <a:pt x="3859" y="503"/>
                  <a:pt x="3780" y="310"/>
                  <a:pt x="3648" y="174"/>
                </a:cubicBezTo>
                <a:cubicBezTo>
                  <a:pt x="3539" y="62"/>
                  <a:pt x="3406" y="0"/>
                  <a:pt x="3273" y="0"/>
                </a:cubicBezTo>
                <a:cubicBezTo>
                  <a:pt x="3140" y="0"/>
                  <a:pt x="3006" y="62"/>
                  <a:pt x="2897" y="174"/>
                </a:cubicBezTo>
                <a:cubicBezTo>
                  <a:pt x="2765" y="310"/>
                  <a:pt x="2687" y="503"/>
                  <a:pt x="2692" y="677"/>
                </a:cubicBezTo>
                <a:cubicBezTo>
                  <a:pt x="2701" y="951"/>
                  <a:pt x="2756" y="1718"/>
                  <a:pt x="2767" y="1881"/>
                </a:cubicBezTo>
                <a:lnTo>
                  <a:pt x="2376" y="2013"/>
                </a:lnTo>
                <a:cubicBezTo>
                  <a:pt x="2370" y="1904"/>
                  <a:pt x="2278" y="1817"/>
                  <a:pt x="2167" y="1817"/>
                </a:cubicBezTo>
                <a:cubicBezTo>
                  <a:pt x="2053" y="1817"/>
                  <a:pt x="1959" y="1910"/>
                  <a:pt x="1959" y="2025"/>
                </a:cubicBezTo>
                <a:lnTo>
                  <a:pt x="1959" y="2154"/>
                </a:lnTo>
                <a:lnTo>
                  <a:pt x="1660" y="2255"/>
                </a:lnTo>
                <a:cubicBezTo>
                  <a:pt x="1629" y="2177"/>
                  <a:pt x="1554" y="2125"/>
                  <a:pt x="1467" y="2125"/>
                </a:cubicBezTo>
                <a:cubicBezTo>
                  <a:pt x="1352" y="2125"/>
                  <a:pt x="1258" y="2218"/>
                  <a:pt x="1258" y="2333"/>
                </a:cubicBezTo>
                <a:lnTo>
                  <a:pt x="1258" y="2391"/>
                </a:lnTo>
                <a:lnTo>
                  <a:pt x="94" y="2785"/>
                </a:lnTo>
                <a:cubicBezTo>
                  <a:pt x="49" y="2800"/>
                  <a:pt x="16" y="2839"/>
                  <a:pt x="8" y="2885"/>
                </a:cubicBezTo>
                <a:cubicBezTo>
                  <a:pt x="0" y="2932"/>
                  <a:pt x="17" y="2979"/>
                  <a:pt x="54" y="3009"/>
                </a:cubicBezTo>
                <a:lnTo>
                  <a:pt x="394" y="3285"/>
                </a:lnTo>
                <a:cubicBezTo>
                  <a:pt x="421" y="3307"/>
                  <a:pt x="455" y="3318"/>
                  <a:pt x="490" y="3314"/>
                </a:cubicBezTo>
                <a:lnTo>
                  <a:pt x="2830" y="3051"/>
                </a:lnTo>
                <a:lnTo>
                  <a:pt x="2898" y="4039"/>
                </a:lnTo>
                <a:lnTo>
                  <a:pt x="2313" y="4474"/>
                </a:lnTo>
                <a:cubicBezTo>
                  <a:pt x="2303" y="4482"/>
                  <a:pt x="2297" y="4493"/>
                  <a:pt x="2297" y="4506"/>
                </a:cubicBezTo>
                <a:lnTo>
                  <a:pt x="2297" y="4890"/>
                </a:lnTo>
                <a:cubicBezTo>
                  <a:pt x="2297" y="4903"/>
                  <a:pt x="2303" y="4915"/>
                  <a:pt x="2314" y="4922"/>
                </a:cubicBezTo>
                <a:cubicBezTo>
                  <a:pt x="2325" y="4930"/>
                  <a:pt x="2338" y="4931"/>
                  <a:pt x="2351" y="4927"/>
                </a:cubicBezTo>
                <a:lnTo>
                  <a:pt x="3051" y="4662"/>
                </a:lnTo>
                <a:lnTo>
                  <a:pt x="3104" y="4940"/>
                </a:lnTo>
                <a:cubicBezTo>
                  <a:pt x="3108" y="4958"/>
                  <a:pt x="3124" y="4972"/>
                  <a:pt x="3143" y="4972"/>
                </a:cubicBezTo>
                <a:lnTo>
                  <a:pt x="3402" y="4972"/>
                </a:lnTo>
                <a:cubicBezTo>
                  <a:pt x="3421" y="4972"/>
                  <a:pt x="3437" y="4958"/>
                  <a:pt x="3441" y="4940"/>
                </a:cubicBezTo>
                <a:lnTo>
                  <a:pt x="3494" y="4662"/>
                </a:lnTo>
                <a:lnTo>
                  <a:pt x="4195" y="4927"/>
                </a:lnTo>
                <a:cubicBezTo>
                  <a:pt x="4207" y="4931"/>
                  <a:pt x="4221" y="4930"/>
                  <a:pt x="4231" y="4922"/>
                </a:cubicBezTo>
                <a:cubicBezTo>
                  <a:pt x="4242" y="4915"/>
                  <a:pt x="4248" y="4903"/>
                  <a:pt x="4248" y="4890"/>
                </a:cubicBezTo>
                <a:lnTo>
                  <a:pt x="4248" y="4506"/>
                </a:lnTo>
                <a:cubicBezTo>
                  <a:pt x="4248" y="4493"/>
                  <a:pt x="4242" y="4482"/>
                  <a:pt x="4232" y="4474"/>
                </a:cubicBezTo>
                <a:lnTo>
                  <a:pt x="3648" y="4039"/>
                </a:lnTo>
                <a:lnTo>
                  <a:pt x="3715" y="3051"/>
                </a:lnTo>
                <a:lnTo>
                  <a:pt x="6055" y="3314"/>
                </a:lnTo>
                <a:cubicBezTo>
                  <a:pt x="6090" y="3317"/>
                  <a:pt x="6125" y="3307"/>
                  <a:pt x="6151" y="3285"/>
                </a:cubicBezTo>
                <a:lnTo>
                  <a:pt x="6491" y="3009"/>
                </a:lnTo>
                <a:cubicBezTo>
                  <a:pt x="6528" y="2979"/>
                  <a:pt x="6546" y="2932"/>
                  <a:pt x="6537" y="2885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</p:sp>
      <p:sp>
        <p:nvSpPr>
          <p:cNvPr id="22" name="文本框 9">
            <a:extLst>
              <a:ext uri="{FF2B5EF4-FFF2-40B4-BE49-F238E27FC236}">
                <a16:creationId xmlns:a16="http://schemas.microsoft.com/office/drawing/2014/main" xmlns="" id="{848E009D-17DD-4991-8859-598EC4AFB417}"/>
              </a:ext>
            </a:extLst>
          </p:cNvPr>
          <p:cNvSpPr txBox="1"/>
          <p:nvPr/>
        </p:nvSpPr>
        <p:spPr>
          <a:xfrm>
            <a:off x="6525968" y="2452804"/>
            <a:ext cx="5463946" cy="1013419"/>
          </a:xfrm>
          <a:custGeom>
            <a:avLst/>
            <a:gdLst>
              <a:gd name="connsiteX0" fmla="*/ 202683 w 608858"/>
              <a:gd name="connsiteY0" fmla="*/ 145525 h 402973"/>
              <a:gd name="connsiteX1" fmla="*/ 210627 w 608858"/>
              <a:gd name="connsiteY1" fmla="*/ 251243 h 402973"/>
              <a:gd name="connsiteX2" fmla="*/ 219398 w 608858"/>
              <a:gd name="connsiteY2" fmla="*/ 194750 h 402973"/>
              <a:gd name="connsiteX3" fmla="*/ 202683 w 608858"/>
              <a:gd name="connsiteY3" fmla="*/ 145525 h 402973"/>
              <a:gd name="connsiteX4" fmla="*/ 200056 w 608858"/>
              <a:gd name="connsiteY4" fmla="*/ 113273 h 402973"/>
              <a:gd name="connsiteX5" fmla="*/ 211951 w 608858"/>
              <a:gd name="connsiteY5" fmla="*/ 114305 h 402973"/>
              <a:gd name="connsiteX6" fmla="*/ 216916 w 608858"/>
              <a:gd name="connsiteY6" fmla="*/ 113479 h 402973"/>
              <a:gd name="connsiteX7" fmla="*/ 222874 w 608858"/>
              <a:gd name="connsiteY7" fmla="*/ 126033 h 402973"/>
              <a:gd name="connsiteX8" fmla="*/ 250345 w 608858"/>
              <a:gd name="connsiteY8" fmla="*/ 225144 h 402973"/>
              <a:gd name="connsiteX9" fmla="*/ 199539 w 608858"/>
              <a:gd name="connsiteY9" fmla="*/ 276186 h 402973"/>
              <a:gd name="connsiteX10" fmla="*/ 192754 w 608858"/>
              <a:gd name="connsiteY10" fmla="*/ 122399 h 402973"/>
              <a:gd name="connsiteX11" fmla="*/ 200056 w 608858"/>
              <a:gd name="connsiteY11" fmla="*/ 113273 h 402973"/>
              <a:gd name="connsiteX12" fmla="*/ 143966 w 608858"/>
              <a:gd name="connsiteY12" fmla="*/ 107707 h 402973"/>
              <a:gd name="connsiteX13" fmla="*/ 152072 w 608858"/>
              <a:gd name="connsiteY13" fmla="*/ 170649 h 402973"/>
              <a:gd name="connsiteX14" fmla="*/ 151080 w 608858"/>
              <a:gd name="connsiteY14" fmla="*/ 231444 h 402973"/>
              <a:gd name="connsiteX15" fmla="*/ 151741 w 608858"/>
              <a:gd name="connsiteY15" fmla="*/ 267458 h 402973"/>
              <a:gd name="connsiteX16" fmla="*/ 138010 w 608858"/>
              <a:gd name="connsiteY16" fmla="*/ 272910 h 402973"/>
              <a:gd name="connsiteX17" fmla="*/ 122624 w 608858"/>
              <a:gd name="connsiteY17" fmla="*/ 217402 h 402973"/>
              <a:gd name="connsiteX18" fmla="*/ 100786 w 608858"/>
              <a:gd name="connsiteY18" fmla="*/ 221862 h 402973"/>
              <a:gd name="connsiteX19" fmla="*/ 95823 w 608858"/>
              <a:gd name="connsiteY19" fmla="*/ 273571 h 402973"/>
              <a:gd name="connsiteX20" fmla="*/ 81760 w 608858"/>
              <a:gd name="connsiteY20" fmla="*/ 273571 h 402973"/>
              <a:gd name="connsiteX21" fmla="*/ 74977 w 608858"/>
              <a:gd name="connsiteY21" fmla="*/ 178414 h 402973"/>
              <a:gd name="connsiteX22" fmla="*/ 81760 w 608858"/>
              <a:gd name="connsiteY22" fmla="*/ 114150 h 402973"/>
              <a:gd name="connsiteX23" fmla="*/ 95823 w 608858"/>
              <a:gd name="connsiteY23" fmla="*/ 114150 h 402973"/>
              <a:gd name="connsiteX24" fmla="*/ 102771 w 608858"/>
              <a:gd name="connsiteY24" fmla="*/ 178414 h 402973"/>
              <a:gd name="connsiteX25" fmla="*/ 101613 w 608858"/>
              <a:gd name="connsiteY25" fmla="*/ 202038 h 402973"/>
              <a:gd name="connsiteX26" fmla="*/ 114021 w 608858"/>
              <a:gd name="connsiteY26" fmla="*/ 197412 h 402973"/>
              <a:gd name="connsiteX27" fmla="*/ 123286 w 608858"/>
              <a:gd name="connsiteY27" fmla="*/ 195099 h 402973"/>
              <a:gd name="connsiteX28" fmla="*/ 123617 w 608858"/>
              <a:gd name="connsiteY28" fmla="*/ 184361 h 402973"/>
              <a:gd name="connsiteX29" fmla="*/ 143966 w 608858"/>
              <a:gd name="connsiteY29" fmla="*/ 107707 h 402973"/>
              <a:gd name="connsiteX30" fmla="*/ 389035 w 608858"/>
              <a:gd name="connsiteY30" fmla="*/ 100868 h 402973"/>
              <a:gd name="connsiteX31" fmla="*/ 389035 w 608858"/>
              <a:gd name="connsiteY31" fmla="*/ 125651 h 402973"/>
              <a:gd name="connsiteX32" fmla="*/ 365205 w 608858"/>
              <a:gd name="connsiteY32" fmla="*/ 126312 h 402973"/>
              <a:gd name="connsiteX33" fmla="*/ 358254 w 608858"/>
              <a:gd name="connsiteY33" fmla="*/ 126312 h 402973"/>
              <a:gd name="connsiteX34" fmla="*/ 362226 w 608858"/>
              <a:gd name="connsiteY34" fmla="*/ 182487 h 402973"/>
              <a:gd name="connsiteX35" fmla="*/ 372321 w 608858"/>
              <a:gd name="connsiteY35" fmla="*/ 180505 h 402973"/>
              <a:gd name="connsiteX36" fmla="*/ 380099 w 608858"/>
              <a:gd name="connsiteY36" fmla="*/ 177200 h 402973"/>
              <a:gd name="connsiteX37" fmla="*/ 387381 w 608858"/>
              <a:gd name="connsiteY37" fmla="*/ 175218 h 402973"/>
              <a:gd name="connsiteX38" fmla="*/ 388705 w 608858"/>
              <a:gd name="connsiteY38" fmla="*/ 175548 h 402973"/>
              <a:gd name="connsiteX39" fmla="*/ 399958 w 608858"/>
              <a:gd name="connsiteY39" fmla="*/ 182487 h 402973"/>
              <a:gd name="connsiteX40" fmla="*/ 394331 w 608858"/>
              <a:gd name="connsiteY40" fmla="*/ 196862 h 402973"/>
              <a:gd name="connsiteX41" fmla="*/ 380099 w 608858"/>
              <a:gd name="connsiteY41" fmla="*/ 198679 h 402973"/>
              <a:gd name="connsiteX42" fmla="*/ 362557 w 608858"/>
              <a:gd name="connsiteY42" fmla="*/ 196201 h 402973"/>
              <a:gd name="connsiteX43" fmla="*/ 363219 w 608858"/>
              <a:gd name="connsiteY43" fmla="*/ 230567 h 402973"/>
              <a:gd name="connsiteX44" fmla="*/ 389697 w 608858"/>
              <a:gd name="connsiteY44" fmla="*/ 226766 h 402973"/>
              <a:gd name="connsiteX45" fmla="*/ 400124 w 608858"/>
              <a:gd name="connsiteY45" fmla="*/ 237341 h 402973"/>
              <a:gd name="connsiteX46" fmla="*/ 349317 w 608858"/>
              <a:gd name="connsiteY46" fmla="*/ 259150 h 402973"/>
              <a:gd name="connsiteX47" fmla="*/ 335747 w 608858"/>
              <a:gd name="connsiteY47" fmla="*/ 245602 h 402973"/>
              <a:gd name="connsiteX48" fmla="*/ 341208 w 608858"/>
              <a:gd name="connsiteY48" fmla="*/ 122678 h 402973"/>
              <a:gd name="connsiteX49" fmla="*/ 348655 w 608858"/>
              <a:gd name="connsiteY49" fmla="*/ 102521 h 402973"/>
              <a:gd name="connsiteX50" fmla="*/ 389035 w 608858"/>
              <a:gd name="connsiteY50" fmla="*/ 100868 h 402973"/>
              <a:gd name="connsiteX51" fmla="*/ 305458 w 608858"/>
              <a:gd name="connsiteY51" fmla="*/ 99258 h 402973"/>
              <a:gd name="connsiteX52" fmla="*/ 305292 w 608858"/>
              <a:gd name="connsiteY52" fmla="*/ 126851 h 402973"/>
              <a:gd name="connsiteX53" fmla="*/ 300326 w 608858"/>
              <a:gd name="connsiteY53" fmla="*/ 126686 h 402973"/>
              <a:gd name="connsiteX54" fmla="*/ 293375 w 608858"/>
              <a:gd name="connsiteY54" fmla="*/ 268781 h 402973"/>
              <a:gd name="connsiteX55" fmla="*/ 268546 w 608858"/>
              <a:gd name="connsiteY55" fmla="*/ 265477 h 402973"/>
              <a:gd name="connsiteX56" fmla="*/ 272353 w 608858"/>
              <a:gd name="connsiteY56" fmla="*/ 133460 h 402973"/>
              <a:gd name="connsiteX57" fmla="*/ 272519 w 608858"/>
              <a:gd name="connsiteY57" fmla="*/ 125364 h 402973"/>
              <a:gd name="connsiteX58" fmla="*/ 260436 w 608858"/>
              <a:gd name="connsiteY58" fmla="*/ 125529 h 402973"/>
              <a:gd name="connsiteX59" fmla="*/ 254973 w 608858"/>
              <a:gd name="connsiteY59" fmla="*/ 105206 h 402973"/>
              <a:gd name="connsiteX60" fmla="*/ 278147 w 608858"/>
              <a:gd name="connsiteY60" fmla="*/ 99919 h 402973"/>
              <a:gd name="connsiteX61" fmla="*/ 305458 w 608858"/>
              <a:gd name="connsiteY61" fmla="*/ 99258 h 402973"/>
              <a:gd name="connsiteX62" fmla="*/ 445773 w 608858"/>
              <a:gd name="connsiteY62" fmla="*/ 84928 h 402973"/>
              <a:gd name="connsiteX63" fmla="*/ 453697 w 608858"/>
              <a:gd name="connsiteY63" fmla="*/ 90629 h 402973"/>
              <a:gd name="connsiteX64" fmla="*/ 463629 w 608858"/>
              <a:gd name="connsiteY64" fmla="*/ 228460 h 402973"/>
              <a:gd name="connsiteX65" fmla="*/ 490611 w 608858"/>
              <a:gd name="connsiteY65" fmla="*/ 223998 h 402973"/>
              <a:gd name="connsiteX66" fmla="*/ 497563 w 608858"/>
              <a:gd name="connsiteY66" fmla="*/ 250440 h 402973"/>
              <a:gd name="connsiteX67" fmla="*/ 453532 w 608858"/>
              <a:gd name="connsiteY67" fmla="*/ 258538 h 402973"/>
              <a:gd name="connsiteX68" fmla="*/ 435820 w 608858"/>
              <a:gd name="connsiteY68" fmla="*/ 245152 h 402973"/>
              <a:gd name="connsiteX69" fmla="*/ 437972 w 608858"/>
              <a:gd name="connsiteY69" fmla="*/ 90629 h 402973"/>
              <a:gd name="connsiteX70" fmla="*/ 445773 w 608858"/>
              <a:gd name="connsiteY70" fmla="*/ 84928 h 402973"/>
              <a:gd name="connsiteX71" fmla="*/ 553847 w 608858"/>
              <a:gd name="connsiteY71" fmla="*/ 82734 h 402973"/>
              <a:gd name="connsiteX72" fmla="*/ 560963 w 608858"/>
              <a:gd name="connsiteY72" fmla="*/ 120898 h 402973"/>
              <a:gd name="connsiteX73" fmla="*/ 525716 w 608858"/>
              <a:gd name="connsiteY73" fmla="*/ 329892 h 402973"/>
              <a:gd name="connsiteX74" fmla="*/ 368346 w 608858"/>
              <a:gd name="connsiteY74" fmla="*/ 335675 h 402973"/>
              <a:gd name="connsiteX75" fmla="*/ 114998 w 608858"/>
              <a:gd name="connsiteY75" fmla="*/ 330388 h 402973"/>
              <a:gd name="connsiteX76" fmla="*/ 34907 w 608858"/>
              <a:gd name="connsiteY76" fmla="*/ 319319 h 402973"/>
              <a:gd name="connsiteX77" fmla="*/ 34245 w 608858"/>
              <a:gd name="connsiteY77" fmla="*/ 320971 h 402973"/>
              <a:gd name="connsiteX78" fmla="*/ 93652 w 608858"/>
              <a:gd name="connsiteY78" fmla="*/ 364917 h 402973"/>
              <a:gd name="connsiteX79" fmla="*/ 179700 w 608858"/>
              <a:gd name="connsiteY79" fmla="*/ 360787 h 402973"/>
              <a:gd name="connsiteX80" fmla="*/ 432717 w 608858"/>
              <a:gd name="connsiteY80" fmla="*/ 369213 h 402973"/>
              <a:gd name="connsiteX81" fmla="*/ 579331 w 608858"/>
              <a:gd name="connsiteY81" fmla="*/ 230765 h 402973"/>
              <a:gd name="connsiteX82" fmla="*/ 553847 w 608858"/>
              <a:gd name="connsiteY82" fmla="*/ 82734 h 402973"/>
              <a:gd name="connsiteX83" fmla="*/ 429966 w 608858"/>
              <a:gd name="connsiteY83" fmla="*/ 33480 h 402973"/>
              <a:gd name="connsiteX84" fmla="*/ 385059 w 608858"/>
              <a:gd name="connsiteY84" fmla="*/ 35813 h 402973"/>
              <a:gd name="connsiteX85" fmla="*/ 226862 w 608858"/>
              <a:gd name="connsiteY85" fmla="*/ 43578 h 402973"/>
              <a:gd name="connsiteX86" fmla="*/ 30273 w 608858"/>
              <a:gd name="connsiteY86" fmla="*/ 150141 h 402973"/>
              <a:gd name="connsiteX87" fmla="*/ 35238 w 608858"/>
              <a:gd name="connsiteY87" fmla="*/ 293876 h 402973"/>
              <a:gd name="connsiteX88" fmla="*/ 42519 w 608858"/>
              <a:gd name="connsiteY88" fmla="*/ 295363 h 402973"/>
              <a:gd name="connsiteX89" fmla="*/ 147267 w 608858"/>
              <a:gd name="connsiteY89" fmla="*/ 302467 h 402973"/>
              <a:gd name="connsiteX90" fmla="*/ 296693 w 608858"/>
              <a:gd name="connsiteY90" fmla="*/ 305936 h 402973"/>
              <a:gd name="connsiteX91" fmla="*/ 437681 w 608858"/>
              <a:gd name="connsiteY91" fmla="*/ 307258 h 402973"/>
              <a:gd name="connsiteX92" fmla="*/ 533990 w 608858"/>
              <a:gd name="connsiteY92" fmla="*/ 212095 h 402973"/>
              <a:gd name="connsiteX93" fmla="*/ 488979 w 608858"/>
              <a:gd name="connsiteY93" fmla="*/ 42091 h 402973"/>
              <a:gd name="connsiteX94" fmla="*/ 486663 w 608858"/>
              <a:gd name="connsiteY94" fmla="*/ 41430 h 402973"/>
              <a:gd name="connsiteX95" fmla="*/ 484346 w 608858"/>
              <a:gd name="connsiteY95" fmla="*/ 40274 h 402973"/>
              <a:gd name="connsiteX96" fmla="*/ 474748 w 608858"/>
              <a:gd name="connsiteY96" fmla="*/ 37465 h 402973"/>
              <a:gd name="connsiteX97" fmla="*/ 429966 w 608858"/>
              <a:gd name="connsiteY97" fmla="*/ 33480 h 402973"/>
              <a:gd name="connsiteX98" fmla="*/ 423574 w 608858"/>
              <a:gd name="connsiteY98" fmla="*/ 1263 h 402973"/>
              <a:gd name="connsiteX99" fmla="*/ 491462 w 608858"/>
              <a:gd name="connsiteY99" fmla="*/ 16483 h 402973"/>
              <a:gd name="connsiteX100" fmla="*/ 493447 w 608858"/>
              <a:gd name="connsiteY100" fmla="*/ 16483 h 402973"/>
              <a:gd name="connsiteX101" fmla="*/ 608786 w 608858"/>
              <a:gd name="connsiteY101" fmla="*/ 186983 h 402973"/>
              <a:gd name="connsiteX102" fmla="*/ 560135 w 608858"/>
              <a:gd name="connsiteY102" fmla="*/ 364917 h 402973"/>
              <a:gd name="connsiteX103" fmla="*/ 197076 w 608858"/>
              <a:gd name="connsiteY103" fmla="*/ 385734 h 402973"/>
              <a:gd name="connsiteX104" fmla="*/ 71974 w 608858"/>
              <a:gd name="connsiteY104" fmla="*/ 385734 h 402973"/>
              <a:gd name="connsiteX105" fmla="*/ 10912 w 608858"/>
              <a:gd name="connsiteY105" fmla="*/ 318988 h 402973"/>
              <a:gd name="connsiteX106" fmla="*/ 12402 w 608858"/>
              <a:gd name="connsiteY106" fmla="*/ 307093 h 402973"/>
              <a:gd name="connsiteX107" fmla="*/ 24813 w 608858"/>
              <a:gd name="connsiteY107" fmla="*/ 69517 h 402973"/>
              <a:gd name="connsiteX108" fmla="*/ 203529 w 608858"/>
              <a:gd name="connsiteY108" fmla="*/ 16318 h 402973"/>
              <a:gd name="connsiteX109" fmla="*/ 423574 w 608858"/>
              <a:gd name="connsiteY109" fmla="*/ 1263 h 40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8858" h="402973">
                <a:moveTo>
                  <a:pt x="202683" y="145525"/>
                </a:moveTo>
                <a:cubicBezTo>
                  <a:pt x="186465" y="177075"/>
                  <a:pt x="186465" y="240671"/>
                  <a:pt x="210627" y="251243"/>
                </a:cubicBezTo>
                <a:cubicBezTo>
                  <a:pt x="230652" y="260163"/>
                  <a:pt x="220722" y="201027"/>
                  <a:pt x="219398" y="194750"/>
                </a:cubicBezTo>
                <a:cubicBezTo>
                  <a:pt x="215426" y="178892"/>
                  <a:pt x="210958" y="160722"/>
                  <a:pt x="202683" y="145525"/>
                </a:cubicBezTo>
                <a:close/>
                <a:moveTo>
                  <a:pt x="200056" y="113273"/>
                </a:moveTo>
                <a:cubicBezTo>
                  <a:pt x="203552" y="111580"/>
                  <a:pt x="207814" y="111580"/>
                  <a:pt x="211951" y="114305"/>
                </a:cubicBezTo>
                <a:cubicBezTo>
                  <a:pt x="213606" y="113810"/>
                  <a:pt x="215261" y="113479"/>
                  <a:pt x="216916" y="113479"/>
                </a:cubicBezTo>
                <a:cubicBezTo>
                  <a:pt x="224198" y="113149"/>
                  <a:pt x="226514" y="121408"/>
                  <a:pt x="222874" y="126033"/>
                </a:cubicBezTo>
                <a:cubicBezTo>
                  <a:pt x="241905" y="152628"/>
                  <a:pt x="250511" y="195576"/>
                  <a:pt x="250345" y="225144"/>
                </a:cubicBezTo>
                <a:cubicBezTo>
                  <a:pt x="250345" y="252895"/>
                  <a:pt x="234624" y="291548"/>
                  <a:pt x="199539" y="276186"/>
                </a:cubicBezTo>
                <a:cubicBezTo>
                  <a:pt x="156345" y="257190"/>
                  <a:pt x="153201" y="153454"/>
                  <a:pt x="192754" y="122399"/>
                </a:cubicBezTo>
                <a:cubicBezTo>
                  <a:pt x="193830" y="118352"/>
                  <a:pt x="196560" y="114966"/>
                  <a:pt x="200056" y="113273"/>
                </a:cubicBezTo>
                <a:close/>
                <a:moveTo>
                  <a:pt x="143966" y="107707"/>
                </a:moveTo>
                <a:cubicBezTo>
                  <a:pt x="166962" y="106385"/>
                  <a:pt x="152734" y="159911"/>
                  <a:pt x="152072" y="170649"/>
                </a:cubicBezTo>
                <a:cubicBezTo>
                  <a:pt x="151080" y="190804"/>
                  <a:pt x="150583" y="211289"/>
                  <a:pt x="151080" y="231444"/>
                </a:cubicBezTo>
                <a:cubicBezTo>
                  <a:pt x="151245" y="242513"/>
                  <a:pt x="155381" y="257050"/>
                  <a:pt x="151741" y="267458"/>
                </a:cubicBezTo>
                <a:cubicBezTo>
                  <a:pt x="149922" y="272414"/>
                  <a:pt x="143304" y="276875"/>
                  <a:pt x="138010" y="272910"/>
                </a:cubicBezTo>
                <a:cubicBezTo>
                  <a:pt x="124940" y="262998"/>
                  <a:pt x="122624" y="239209"/>
                  <a:pt x="122624" y="217402"/>
                </a:cubicBezTo>
                <a:cubicBezTo>
                  <a:pt x="115014" y="218062"/>
                  <a:pt x="107073" y="220210"/>
                  <a:pt x="100786" y="221862"/>
                </a:cubicBezTo>
                <a:cubicBezTo>
                  <a:pt x="99628" y="239209"/>
                  <a:pt x="98139" y="256390"/>
                  <a:pt x="95823" y="273571"/>
                </a:cubicBezTo>
                <a:cubicBezTo>
                  <a:pt x="94830" y="282657"/>
                  <a:pt x="83084" y="282657"/>
                  <a:pt x="81760" y="273571"/>
                </a:cubicBezTo>
                <a:cubicBezTo>
                  <a:pt x="77294" y="242017"/>
                  <a:pt x="75639" y="210133"/>
                  <a:pt x="74977" y="178414"/>
                </a:cubicBezTo>
                <a:cubicBezTo>
                  <a:pt x="74481" y="158424"/>
                  <a:pt x="68029" y="130339"/>
                  <a:pt x="81760" y="114150"/>
                </a:cubicBezTo>
                <a:cubicBezTo>
                  <a:pt x="85069" y="110185"/>
                  <a:pt x="92514" y="110185"/>
                  <a:pt x="95823" y="114150"/>
                </a:cubicBezTo>
                <a:cubicBezTo>
                  <a:pt x="109554" y="130339"/>
                  <a:pt x="103102" y="158424"/>
                  <a:pt x="102771" y="178414"/>
                </a:cubicBezTo>
                <a:cubicBezTo>
                  <a:pt x="102440" y="186343"/>
                  <a:pt x="101779" y="194108"/>
                  <a:pt x="101613" y="202038"/>
                </a:cubicBezTo>
                <a:cubicBezTo>
                  <a:pt x="105584" y="200221"/>
                  <a:pt x="109720" y="198734"/>
                  <a:pt x="114021" y="197412"/>
                </a:cubicBezTo>
                <a:cubicBezTo>
                  <a:pt x="116999" y="196421"/>
                  <a:pt x="120142" y="195760"/>
                  <a:pt x="123286" y="195099"/>
                </a:cubicBezTo>
                <a:cubicBezTo>
                  <a:pt x="123451" y="191134"/>
                  <a:pt x="123617" y="187500"/>
                  <a:pt x="123617" y="184361"/>
                </a:cubicBezTo>
                <a:cubicBezTo>
                  <a:pt x="124113" y="168501"/>
                  <a:pt x="118984" y="109193"/>
                  <a:pt x="143966" y="107707"/>
                </a:cubicBezTo>
                <a:close/>
                <a:moveTo>
                  <a:pt x="389035" y="100868"/>
                </a:moveTo>
                <a:cubicBezTo>
                  <a:pt x="401613" y="103842"/>
                  <a:pt x="401447" y="122182"/>
                  <a:pt x="389035" y="125651"/>
                </a:cubicBezTo>
                <a:cubicBezTo>
                  <a:pt x="381754" y="127634"/>
                  <a:pt x="372817" y="126312"/>
                  <a:pt x="365205" y="126312"/>
                </a:cubicBezTo>
                <a:lnTo>
                  <a:pt x="358254" y="126312"/>
                </a:lnTo>
                <a:cubicBezTo>
                  <a:pt x="360240" y="145148"/>
                  <a:pt x="361564" y="163817"/>
                  <a:pt x="362226" y="182487"/>
                </a:cubicBezTo>
                <a:cubicBezTo>
                  <a:pt x="365701" y="181826"/>
                  <a:pt x="369011" y="181496"/>
                  <a:pt x="372321" y="180505"/>
                </a:cubicBezTo>
                <a:cubicBezTo>
                  <a:pt x="376955" y="179183"/>
                  <a:pt x="377120" y="178853"/>
                  <a:pt x="380099" y="177200"/>
                </a:cubicBezTo>
                <a:cubicBezTo>
                  <a:pt x="382250" y="175879"/>
                  <a:pt x="384733" y="175548"/>
                  <a:pt x="387381" y="175218"/>
                </a:cubicBezTo>
                <a:cubicBezTo>
                  <a:pt x="388705" y="175052"/>
                  <a:pt x="388870" y="175218"/>
                  <a:pt x="388705" y="175548"/>
                </a:cubicBezTo>
                <a:cubicBezTo>
                  <a:pt x="393338" y="174887"/>
                  <a:pt x="397972" y="177035"/>
                  <a:pt x="399958" y="182487"/>
                </a:cubicBezTo>
                <a:cubicBezTo>
                  <a:pt x="401944" y="188270"/>
                  <a:pt x="398800" y="193557"/>
                  <a:pt x="394331" y="196862"/>
                </a:cubicBezTo>
                <a:cubicBezTo>
                  <a:pt x="390028" y="200331"/>
                  <a:pt x="384898" y="199340"/>
                  <a:pt x="380099" y="198679"/>
                </a:cubicBezTo>
                <a:cubicBezTo>
                  <a:pt x="374307" y="197688"/>
                  <a:pt x="368349" y="196862"/>
                  <a:pt x="362557" y="196201"/>
                </a:cubicBezTo>
                <a:cubicBezTo>
                  <a:pt x="363053" y="207601"/>
                  <a:pt x="363053" y="219166"/>
                  <a:pt x="363219" y="230567"/>
                </a:cubicBezTo>
                <a:cubicBezTo>
                  <a:pt x="372321" y="228749"/>
                  <a:pt x="380761" y="225775"/>
                  <a:pt x="389697" y="226766"/>
                </a:cubicBezTo>
                <a:cubicBezTo>
                  <a:pt x="394828" y="227427"/>
                  <a:pt x="400951" y="231062"/>
                  <a:pt x="400124" y="237341"/>
                </a:cubicBezTo>
                <a:cubicBezTo>
                  <a:pt x="397476" y="260306"/>
                  <a:pt x="367190" y="261628"/>
                  <a:pt x="349317" y="259150"/>
                </a:cubicBezTo>
                <a:cubicBezTo>
                  <a:pt x="342036" y="258324"/>
                  <a:pt x="335747" y="253697"/>
                  <a:pt x="335747" y="245602"/>
                </a:cubicBezTo>
                <a:cubicBezTo>
                  <a:pt x="336078" y="204792"/>
                  <a:pt x="336740" y="163157"/>
                  <a:pt x="341208" y="122678"/>
                </a:cubicBezTo>
                <a:cubicBezTo>
                  <a:pt x="332437" y="116069"/>
                  <a:pt x="338560" y="101199"/>
                  <a:pt x="348655" y="102521"/>
                </a:cubicBezTo>
                <a:cubicBezTo>
                  <a:pt x="361895" y="103677"/>
                  <a:pt x="376293" y="97564"/>
                  <a:pt x="389035" y="100868"/>
                </a:cubicBezTo>
                <a:close/>
                <a:moveTo>
                  <a:pt x="305458" y="99258"/>
                </a:moveTo>
                <a:cubicBezTo>
                  <a:pt x="323334" y="99258"/>
                  <a:pt x="323334" y="127016"/>
                  <a:pt x="305292" y="126851"/>
                </a:cubicBezTo>
                <a:cubicBezTo>
                  <a:pt x="303637" y="126851"/>
                  <a:pt x="301982" y="126686"/>
                  <a:pt x="300326" y="126686"/>
                </a:cubicBezTo>
                <a:cubicBezTo>
                  <a:pt x="309265" y="171132"/>
                  <a:pt x="306616" y="225492"/>
                  <a:pt x="293375" y="268781"/>
                </a:cubicBezTo>
                <a:cubicBezTo>
                  <a:pt x="289402" y="281669"/>
                  <a:pt x="267553" y="280017"/>
                  <a:pt x="268546" y="265477"/>
                </a:cubicBezTo>
                <a:cubicBezTo>
                  <a:pt x="271857" y="221857"/>
                  <a:pt x="279471" y="177080"/>
                  <a:pt x="272353" y="133460"/>
                </a:cubicBezTo>
                <a:cubicBezTo>
                  <a:pt x="271857" y="130982"/>
                  <a:pt x="271857" y="128008"/>
                  <a:pt x="272519" y="125364"/>
                </a:cubicBezTo>
                <a:cubicBezTo>
                  <a:pt x="268546" y="125033"/>
                  <a:pt x="264574" y="125033"/>
                  <a:pt x="260436" y="125529"/>
                </a:cubicBezTo>
                <a:cubicBezTo>
                  <a:pt x="248518" y="126686"/>
                  <a:pt x="247194" y="110989"/>
                  <a:pt x="254973" y="105206"/>
                </a:cubicBezTo>
                <a:cubicBezTo>
                  <a:pt x="261098" y="100910"/>
                  <a:pt x="270864" y="100415"/>
                  <a:pt x="278147" y="99919"/>
                </a:cubicBezTo>
                <a:cubicBezTo>
                  <a:pt x="287416" y="99588"/>
                  <a:pt x="296354" y="99258"/>
                  <a:pt x="305458" y="99258"/>
                </a:cubicBezTo>
                <a:close/>
                <a:moveTo>
                  <a:pt x="445773" y="84928"/>
                </a:moveTo>
                <a:cubicBezTo>
                  <a:pt x="449394" y="84928"/>
                  <a:pt x="453035" y="86828"/>
                  <a:pt x="453697" y="90629"/>
                </a:cubicBezTo>
                <a:cubicBezTo>
                  <a:pt x="460981" y="135912"/>
                  <a:pt x="462967" y="182516"/>
                  <a:pt x="463629" y="228460"/>
                </a:cubicBezTo>
                <a:cubicBezTo>
                  <a:pt x="472733" y="227138"/>
                  <a:pt x="481672" y="225981"/>
                  <a:pt x="490611" y="223998"/>
                </a:cubicBezTo>
                <a:cubicBezTo>
                  <a:pt x="507826" y="220197"/>
                  <a:pt x="514778" y="245317"/>
                  <a:pt x="497563" y="250440"/>
                </a:cubicBezTo>
                <a:cubicBezTo>
                  <a:pt x="483327" y="254572"/>
                  <a:pt x="468098" y="254902"/>
                  <a:pt x="453532" y="258538"/>
                </a:cubicBezTo>
                <a:cubicBezTo>
                  <a:pt x="444593" y="260852"/>
                  <a:pt x="435820" y="254407"/>
                  <a:pt x="435820" y="245152"/>
                </a:cubicBezTo>
                <a:cubicBezTo>
                  <a:pt x="435655" y="194085"/>
                  <a:pt x="430523" y="141365"/>
                  <a:pt x="437972" y="90629"/>
                </a:cubicBezTo>
                <a:cubicBezTo>
                  <a:pt x="438551" y="86828"/>
                  <a:pt x="442152" y="84928"/>
                  <a:pt x="445773" y="84928"/>
                </a:cubicBezTo>
                <a:close/>
                <a:moveTo>
                  <a:pt x="553847" y="82734"/>
                </a:moveTo>
                <a:cubicBezTo>
                  <a:pt x="557488" y="93968"/>
                  <a:pt x="560135" y="106524"/>
                  <a:pt x="560963" y="120898"/>
                </a:cubicBezTo>
                <a:cubicBezTo>
                  <a:pt x="563445" y="160549"/>
                  <a:pt x="582640" y="309406"/>
                  <a:pt x="525716" y="329892"/>
                </a:cubicBezTo>
                <a:cubicBezTo>
                  <a:pt x="480871" y="346248"/>
                  <a:pt x="415507" y="335840"/>
                  <a:pt x="368346" y="335675"/>
                </a:cubicBezTo>
                <a:cubicBezTo>
                  <a:pt x="284117" y="335179"/>
                  <a:pt x="199392" y="335014"/>
                  <a:pt x="114998" y="330388"/>
                </a:cubicBezTo>
                <a:cubicBezTo>
                  <a:pt x="95472" y="329231"/>
                  <a:pt x="55426" y="333031"/>
                  <a:pt x="34907" y="319319"/>
                </a:cubicBezTo>
                <a:cubicBezTo>
                  <a:pt x="34741" y="319980"/>
                  <a:pt x="34576" y="320475"/>
                  <a:pt x="34245" y="320971"/>
                </a:cubicBezTo>
                <a:cubicBezTo>
                  <a:pt x="51289" y="340301"/>
                  <a:pt x="69657" y="365248"/>
                  <a:pt x="93652" y="364917"/>
                </a:cubicBezTo>
                <a:cubicBezTo>
                  <a:pt x="122279" y="364752"/>
                  <a:pt x="151238" y="359961"/>
                  <a:pt x="179700" y="360787"/>
                </a:cubicBezTo>
                <a:cubicBezTo>
                  <a:pt x="263929" y="363431"/>
                  <a:pt x="348488" y="371856"/>
                  <a:pt x="432717" y="369213"/>
                </a:cubicBezTo>
                <a:cubicBezTo>
                  <a:pt x="535148" y="366074"/>
                  <a:pt x="571057" y="329727"/>
                  <a:pt x="579331" y="230765"/>
                </a:cubicBezTo>
                <a:cubicBezTo>
                  <a:pt x="583468" y="177896"/>
                  <a:pt x="582309" y="121394"/>
                  <a:pt x="553847" y="82734"/>
                </a:cubicBezTo>
                <a:close/>
                <a:moveTo>
                  <a:pt x="429966" y="33480"/>
                </a:moveTo>
                <a:cubicBezTo>
                  <a:pt x="415093" y="33459"/>
                  <a:pt x="400200" y="34492"/>
                  <a:pt x="385059" y="35813"/>
                </a:cubicBezTo>
                <a:cubicBezTo>
                  <a:pt x="332437" y="40439"/>
                  <a:pt x="279649" y="40439"/>
                  <a:pt x="226862" y="43578"/>
                </a:cubicBezTo>
                <a:cubicBezTo>
                  <a:pt x="150411" y="48039"/>
                  <a:pt x="33583" y="44900"/>
                  <a:pt x="30273" y="150141"/>
                </a:cubicBezTo>
                <a:cubicBezTo>
                  <a:pt x="28784" y="198218"/>
                  <a:pt x="34576" y="245964"/>
                  <a:pt x="35238" y="293876"/>
                </a:cubicBezTo>
                <a:cubicBezTo>
                  <a:pt x="37554" y="293380"/>
                  <a:pt x="40037" y="293876"/>
                  <a:pt x="42519" y="295363"/>
                </a:cubicBezTo>
                <a:cubicBezTo>
                  <a:pt x="62542" y="308745"/>
                  <a:pt x="123934" y="301476"/>
                  <a:pt x="147267" y="302467"/>
                </a:cubicBezTo>
                <a:cubicBezTo>
                  <a:pt x="196910" y="304119"/>
                  <a:pt x="246719" y="305276"/>
                  <a:pt x="296693" y="305936"/>
                </a:cubicBezTo>
                <a:cubicBezTo>
                  <a:pt x="343689" y="306597"/>
                  <a:pt x="390685" y="307093"/>
                  <a:pt x="437681" y="307258"/>
                </a:cubicBezTo>
                <a:cubicBezTo>
                  <a:pt x="509333" y="307423"/>
                  <a:pt x="532500" y="294206"/>
                  <a:pt x="533990" y="212095"/>
                </a:cubicBezTo>
                <a:cubicBezTo>
                  <a:pt x="534652" y="163688"/>
                  <a:pt x="545739" y="66873"/>
                  <a:pt x="488979" y="42091"/>
                </a:cubicBezTo>
                <a:cubicBezTo>
                  <a:pt x="488152" y="41761"/>
                  <a:pt x="487490" y="41596"/>
                  <a:pt x="486663" y="41430"/>
                </a:cubicBezTo>
                <a:cubicBezTo>
                  <a:pt x="485670" y="41100"/>
                  <a:pt x="485339" y="40770"/>
                  <a:pt x="484346" y="40274"/>
                </a:cubicBezTo>
                <a:cubicBezTo>
                  <a:pt x="481367" y="39117"/>
                  <a:pt x="478223" y="38126"/>
                  <a:pt x="474748" y="37465"/>
                </a:cubicBezTo>
                <a:cubicBezTo>
                  <a:pt x="459690" y="34574"/>
                  <a:pt x="444838" y="33500"/>
                  <a:pt x="429966" y="33480"/>
                </a:cubicBezTo>
                <a:close/>
                <a:moveTo>
                  <a:pt x="423574" y="1263"/>
                </a:moveTo>
                <a:cubicBezTo>
                  <a:pt x="448272" y="3276"/>
                  <a:pt x="471439" y="7892"/>
                  <a:pt x="491462" y="16483"/>
                </a:cubicBezTo>
                <a:cubicBezTo>
                  <a:pt x="492124" y="16483"/>
                  <a:pt x="492785" y="16318"/>
                  <a:pt x="493447" y="16483"/>
                </a:cubicBezTo>
                <a:cubicBezTo>
                  <a:pt x="578172" y="33831"/>
                  <a:pt x="610606" y="105533"/>
                  <a:pt x="608786" y="186983"/>
                </a:cubicBezTo>
                <a:cubicBezTo>
                  <a:pt x="607793" y="240347"/>
                  <a:pt x="609779" y="329066"/>
                  <a:pt x="560135" y="364917"/>
                </a:cubicBezTo>
                <a:cubicBezTo>
                  <a:pt x="466143" y="432820"/>
                  <a:pt x="303478" y="390030"/>
                  <a:pt x="197076" y="385734"/>
                </a:cubicBezTo>
                <a:cubicBezTo>
                  <a:pt x="158685" y="384082"/>
                  <a:pt x="108710" y="398621"/>
                  <a:pt x="71974" y="385734"/>
                </a:cubicBezTo>
                <a:cubicBezTo>
                  <a:pt x="38547" y="373839"/>
                  <a:pt x="32756" y="346414"/>
                  <a:pt x="10912" y="318988"/>
                </a:cubicBezTo>
                <a:cubicBezTo>
                  <a:pt x="7437" y="314527"/>
                  <a:pt x="9092" y="309406"/>
                  <a:pt x="12402" y="307093"/>
                </a:cubicBezTo>
                <a:cubicBezTo>
                  <a:pt x="4128" y="229278"/>
                  <a:pt x="-16226" y="140228"/>
                  <a:pt x="24813" y="69517"/>
                </a:cubicBezTo>
                <a:cubicBezTo>
                  <a:pt x="54102" y="18961"/>
                  <a:pt x="153720" y="19292"/>
                  <a:pt x="203529" y="16318"/>
                </a:cubicBezTo>
                <a:cubicBezTo>
                  <a:pt x="261612" y="12601"/>
                  <a:pt x="349481" y="-4777"/>
                  <a:pt x="423574" y="1263"/>
                </a:cubicBezTo>
                <a:close/>
              </a:path>
            </a:pathLst>
          </a:cu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</a:p>
        </p:txBody>
      </p:sp>
      <p:sp>
        <p:nvSpPr>
          <p:cNvPr id="23" name="文本框 9">
            <a:extLst>
              <a:ext uri="{FF2B5EF4-FFF2-40B4-BE49-F238E27FC236}">
                <a16:creationId xmlns:a16="http://schemas.microsoft.com/office/drawing/2014/main" xmlns="" id="{7AD783EF-30A8-4F9C-B943-CABC29F6050B}"/>
              </a:ext>
            </a:extLst>
          </p:cNvPr>
          <p:cNvSpPr txBox="1"/>
          <p:nvPr/>
        </p:nvSpPr>
        <p:spPr>
          <a:xfrm>
            <a:off x="6525968" y="3629869"/>
            <a:ext cx="5463946" cy="1013419"/>
          </a:xfrm>
          <a:custGeom>
            <a:avLst/>
            <a:gdLst>
              <a:gd name="connsiteX0" fmla="*/ 202683 w 608858"/>
              <a:gd name="connsiteY0" fmla="*/ 145525 h 402973"/>
              <a:gd name="connsiteX1" fmla="*/ 210627 w 608858"/>
              <a:gd name="connsiteY1" fmla="*/ 251243 h 402973"/>
              <a:gd name="connsiteX2" fmla="*/ 219398 w 608858"/>
              <a:gd name="connsiteY2" fmla="*/ 194750 h 402973"/>
              <a:gd name="connsiteX3" fmla="*/ 202683 w 608858"/>
              <a:gd name="connsiteY3" fmla="*/ 145525 h 402973"/>
              <a:gd name="connsiteX4" fmla="*/ 200056 w 608858"/>
              <a:gd name="connsiteY4" fmla="*/ 113273 h 402973"/>
              <a:gd name="connsiteX5" fmla="*/ 211951 w 608858"/>
              <a:gd name="connsiteY5" fmla="*/ 114305 h 402973"/>
              <a:gd name="connsiteX6" fmla="*/ 216916 w 608858"/>
              <a:gd name="connsiteY6" fmla="*/ 113479 h 402973"/>
              <a:gd name="connsiteX7" fmla="*/ 222874 w 608858"/>
              <a:gd name="connsiteY7" fmla="*/ 126033 h 402973"/>
              <a:gd name="connsiteX8" fmla="*/ 250345 w 608858"/>
              <a:gd name="connsiteY8" fmla="*/ 225144 h 402973"/>
              <a:gd name="connsiteX9" fmla="*/ 199539 w 608858"/>
              <a:gd name="connsiteY9" fmla="*/ 276186 h 402973"/>
              <a:gd name="connsiteX10" fmla="*/ 192754 w 608858"/>
              <a:gd name="connsiteY10" fmla="*/ 122399 h 402973"/>
              <a:gd name="connsiteX11" fmla="*/ 200056 w 608858"/>
              <a:gd name="connsiteY11" fmla="*/ 113273 h 402973"/>
              <a:gd name="connsiteX12" fmla="*/ 143966 w 608858"/>
              <a:gd name="connsiteY12" fmla="*/ 107707 h 402973"/>
              <a:gd name="connsiteX13" fmla="*/ 152072 w 608858"/>
              <a:gd name="connsiteY13" fmla="*/ 170649 h 402973"/>
              <a:gd name="connsiteX14" fmla="*/ 151080 w 608858"/>
              <a:gd name="connsiteY14" fmla="*/ 231444 h 402973"/>
              <a:gd name="connsiteX15" fmla="*/ 151741 w 608858"/>
              <a:gd name="connsiteY15" fmla="*/ 267458 h 402973"/>
              <a:gd name="connsiteX16" fmla="*/ 138010 w 608858"/>
              <a:gd name="connsiteY16" fmla="*/ 272910 h 402973"/>
              <a:gd name="connsiteX17" fmla="*/ 122624 w 608858"/>
              <a:gd name="connsiteY17" fmla="*/ 217402 h 402973"/>
              <a:gd name="connsiteX18" fmla="*/ 100786 w 608858"/>
              <a:gd name="connsiteY18" fmla="*/ 221862 h 402973"/>
              <a:gd name="connsiteX19" fmla="*/ 95823 w 608858"/>
              <a:gd name="connsiteY19" fmla="*/ 273571 h 402973"/>
              <a:gd name="connsiteX20" fmla="*/ 81760 w 608858"/>
              <a:gd name="connsiteY20" fmla="*/ 273571 h 402973"/>
              <a:gd name="connsiteX21" fmla="*/ 74977 w 608858"/>
              <a:gd name="connsiteY21" fmla="*/ 178414 h 402973"/>
              <a:gd name="connsiteX22" fmla="*/ 81760 w 608858"/>
              <a:gd name="connsiteY22" fmla="*/ 114150 h 402973"/>
              <a:gd name="connsiteX23" fmla="*/ 95823 w 608858"/>
              <a:gd name="connsiteY23" fmla="*/ 114150 h 402973"/>
              <a:gd name="connsiteX24" fmla="*/ 102771 w 608858"/>
              <a:gd name="connsiteY24" fmla="*/ 178414 h 402973"/>
              <a:gd name="connsiteX25" fmla="*/ 101613 w 608858"/>
              <a:gd name="connsiteY25" fmla="*/ 202038 h 402973"/>
              <a:gd name="connsiteX26" fmla="*/ 114021 w 608858"/>
              <a:gd name="connsiteY26" fmla="*/ 197412 h 402973"/>
              <a:gd name="connsiteX27" fmla="*/ 123286 w 608858"/>
              <a:gd name="connsiteY27" fmla="*/ 195099 h 402973"/>
              <a:gd name="connsiteX28" fmla="*/ 123617 w 608858"/>
              <a:gd name="connsiteY28" fmla="*/ 184361 h 402973"/>
              <a:gd name="connsiteX29" fmla="*/ 143966 w 608858"/>
              <a:gd name="connsiteY29" fmla="*/ 107707 h 402973"/>
              <a:gd name="connsiteX30" fmla="*/ 389035 w 608858"/>
              <a:gd name="connsiteY30" fmla="*/ 100868 h 402973"/>
              <a:gd name="connsiteX31" fmla="*/ 389035 w 608858"/>
              <a:gd name="connsiteY31" fmla="*/ 125651 h 402973"/>
              <a:gd name="connsiteX32" fmla="*/ 365205 w 608858"/>
              <a:gd name="connsiteY32" fmla="*/ 126312 h 402973"/>
              <a:gd name="connsiteX33" fmla="*/ 358254 w 608858"/>
              <a:gd name="connsiteY33" fmla="*/ 126312 h 402973"/>
              <a:gd name="connsiteX34" fmla="*/ 362226 w 608858"/>
              <a:gd name="connsiteY34" fmla="*/ 182487 h 402973"/>
              <a:gd name="connsiteX35" fmla="*/ 372321 w 608858"/>
              <a:gd name="connsiteY35" fmla="*/ 180505 h 402973"/>
              <a:gd name="connsiteX36" fmla="*/ 380099 w 608858"/>
              <a:gd name="connsiteY36" fmla="*/ 177200 h 402973"/>
              <a:gd name="connsiteX37" fmla="*/ 387381 w 608858"/>
              <a:gd name="connsiteY37" fmla="*/ 175218 h 402973"/>
              <a:gd name="connsiteX38" fmla="*/ 388705 w 608858"/>
              <a:gd name="connsiteY38" fmla="*/ 175548 h 402973"/>
              <a:gd name="connsiteX39" fmla="*/ 399958 w 608858"/>
              <a:gd name="connsiteY39" fmla="*/ 182487 h 402973"/>
              <a:gd name="connsiteX40" fmla="*/ 394331 w 608858"/>
              <a:gd name="connsiteY40" fmla="*/ 196862 h 402973"/>
              <a:gd name="connsiteX41" fmla="*/ 380099 w 608858"/>
              <a:gd name="connsiteY41" fmla="*/ 198679 h 402973"/>
              <a:gd name="connsiteX42" fmla="*/ 362557 w 608858"/>
              <a:gd name="connsiteY42" fmla="*/ 196201 h 402973"/>
              <a:gd name="connsiteX43" fmla="*/ 363219 w 608858"/>
              <a:gd name="connsiteY43" fmla="*/ 230567 h 402973"/>
              <a:gd name="connsiteX44" fmla="*/ 389697 w 608858"/>
              <a:gd name="connsiteY44" fmla="*/ 226766 h 402973"/>
              <a:gd name="connsiteX45" fmla="*/ 400124 w 608858"/>
              <a:gd name="connsiteY45" fmla="*/ 237341 h 402973"/>
              <a:gd name="connsiteX46" fmla="*/ 349317 w 608858"/>
              <a:gd name="connsiteY46" fmla="*/ 259150 h 402973"/>
              <a:gd name="connsiteX47" fmla="*/ 335747 w 608858"/>
              <a:gd name="connsiteY47" fmla="*/ 245602 h 402973"/>
              <a:gd name="connsiteX48" fmla="*/ 341208 w 608858"/>
              <a:gd name="connsiteY48" fmla="*/ 122678 h 402973"/>
              <a:gd name="connsiteX49" fmla="*/ 348655 w 608858"/>
              <a:gd name="connsiteY49" fmla="*/ 102521 h 402973"/>
              <a:gd name="connsiteX50" fmla="*/ 389035 w 608858"/>
              <a:gd name="connsiteY50" fmla="*/ 100868 h 402973"/>
              <a:gd name="connsiteX51" fmla="*/ 305458 w 608858"/>
              <a:gd name="connsiteY51" fmla="*/ 99258 h 402973"/>
              <a:gd name="connsiteX52" fmla="*/ 305292 w 608858"/>
              <a:gd name="connsiteY52" fmla="*/ 126851 h 402973"/>
              <a:gd name="connsiteX53" fmla="*/ 300326 w 608858"/>
              <a:gd name="connsiteY53" fmla="*/ 126686 h 402973"/>
              <a:gd name="connsiteX54" fmla="*/ 293375 w 608858"/>
              <a:gd name="connsiteY54" fmla="*/ 268781 h 402973"/>
              <a:gd name="connsiteX55" fmla="*/ 268546 w 608858"/>
              <a:gd name="connsiteY55" fmla="*/ 265477 h 402973"/>
              <a:gd name="connsiteX56" fmla="*/ 272353 w 608858"/>
              <a:gd name="connsiteY56" fmla="*/ 133460 h 402973"/>
              <a:gd name="connsiteX57" fmla="*/ 272519 w 608858"/>
              <a:gd name="connsiteY57" fmla="*/ 125364 h 402973"/>
              <a:gd name="connsiteX58" fmla="*/ 260436 w 608858"/>
              <a:gd name="connsiteY58" fmla="*/ 125529 h 402973"/>
              <a:gd name="connsiteX59" fmla="*/ 254973 w 608858"/>
              <a:gd name="connsiteY59" fmla="*/ 105206 h 402973"/>
              <a:gd name="connsiteX60" fmla="*/ 278147 w 608858"/>
              <a:gd name="connsiteY60" fmla="*/ 99919 h 402973"/>
              <a:gd name="connsiteX61" fmla="*/ 305458 w 608858"/>
              <a:gd name="connsiteY61" fmla="*/ 99258 h 402973"/>
              <a:gd name="connsiteX62" fmla="*/ 445773 w 608858"/>
              <a:gd name="connsiteY62" fmla="*/ 84928 h 402973"/>
              <a:gd name="connsiteX63" fmla="*/ 453697 w 608858"/>
              <a:gd name="connsiteY63" fmla="*/ 90629 h 402973"/>
              <a:gd name="connsiteX64" fmla="*/ 463629 w 608858"/>
              <a:gd name="connsiteY64" fmla="*/ 228460 h 402973"/>
              <a:gd name="connsiteX65" fmla="*/ 490611 w 608858"/>
              <a:gd name="connsiteY65" fmla="*/ 223998 h 402973"/>
              <a:gd name="connsiteX66" fmla="*/ 497563 w 608858"/>
              <a:gd name="connsiteY66" fmla="*/ 250440 h 402973"/>
              <a:gd name="connsiteX67" fmla="*/ 453532 w 608858"/>
              <a:gd name="connsiteY67" fmla="*/ 258538 h 402973"/>
              <a:gd name="connsiteX68" fmla="*/ 435820 w 608858"/>
              <a:gd name="connsiteY68" fmla="*/ 245152 h 402973"/>
              <a:gd name="connsiteX69" fmla="*/ 437972 w 608858"/>
              <a:gd name="connsiteY69" fmla="*/ 90629 h 402973"/>
              <a:gd name="connsiteX70" fmla="*/ 445773 w 608858"/>
              <a:gd name="connsiteY70" fmla="*/ 84928 h 402973"/>
              <a:gd name="connsiteX71" fmla="*/ 553847 w 608858"/>
              <a:gd name="connsiteY71" fmla="*/ 82734 h 402973"/>
              <a:gd name="connsiteX72" fmla="*/ 560963 w 608858"/>
              <a:gd name="connsiteY72" fmla="*/ 120898 h 402973"/>
              <a:gd name="connsiteX73" fmla="*/ 525716 w 608858"/>
              <a:gd name="connsiteY73" fmla="*/ 329892 h 402973"/>
              <a:gd name="connsiteX74" fmla="*/ 368346 w 608858"/>
              <a:gd name="connsiteY74" fmla="*/ 335675 h 402973"/>
              <a:gd name="connsiteX75" fmla="*/ 114998 w 608858"/>
              <a:gd name="connsiteY75" fmla="*/ 330388 h 402973"/>
              <a:gd name="connsiteX76" fmla="*/ 34907 w 608858"/>
              <a:gd name="connsiteY76" fmla="*/ 319319 h 402973"/>
              <a:gd name="connsiteX77" fmla="*/ 34245 w 608858"/>
              <a:gd name="connsiteY77" fmla="*/ 320971 h 402973"/>
              <a:gd name="connsiteX78" fmla="*/ 93652 w 608858"/>
              <a:gd name="connsiteY78" fmla="*/ 364917 h 402973"/>
              <a:gd name="connsiteX79" fmla="*/ 179700 w 608858"/>
              <a:gd name="connsiteY79" fmla="*/ 360787 h 402973"/>
              <a:gd name="connsiteX80" fmla="*/ 432717 w 608858"/>
              <a:gd name="connsiteY80" fmla="*/ 369213 h 402973"/>
              <a:gd name="connsiteX81" fmla="*/ 579331 w 608858"/>
              <a:gd name="connsiteY81" fmla="*/ 230765 h 402973"/>
              <a:gd name="connsiteX82" fmla="*/ 553847 w 608858"/>
              <a:gd name="connsiteY82" fmla="*/ 82734 h 402973"/>
              <a:gd name="connsiteX83" fmla="*/ 429966 w 608858"/>
              <a:gd name="connsiteY83" fmla="*/ 33480 h 402973"/>
              <a:gd name="connsiteX84" fmla="*/ 385059 w 608858"/>
              <a:gd name="connsiteY84" fmla="*/ 35813 h 402973"/>
              <a:gd name="connsiteX85" fmla="*/ 226862 w 608858"/>
              <a:gd name="connsiteY85" fmla="*/ 43578 h 402973"/>
              <a:gd name="connsiteX86" fmla="*/ 30273 w 608858"/>
              <a:gd name="connsiteY86" fmla="*/ 150141 h 402973"/>
              <a:gd name="connsiteX87" fmla="*/ 35238 w 608858"/>
              <a:gd name="connsiteY87" fmla="*/ 293876 h 402973"/>
              <a:gd name="connsiteX88" fmla="*/ 42519 w 608858"/>
              <a:gd name="connsiteY88" fmla="*/ 295363 h 402973"/>
              <a:gd name="connsiteX89" fmla="*/ 147267 w 608858"/>
              <a:gd name="connsiteY89" fmla="*/ 302467 h 402973"/>
              <a:gd name="connsiteX90" fmla="*/ 296693 w 608858"/>
              <a:gd name="connsiteY90" fmla="*/ 305936 h 402973"/>
              <a:gd name="connsiteX91" fmla="*/ 437681 w 608858"/>
              <a:gd name="connsiteY91" fmla="*/ 307258 h 402973"/>
              <a:gd name="connsiteX92" fmla="*/ 533990 w 608858"/>
              <a:gd name="connsiteY92" fmla="*/ 212095 h 402973"/>
              <a:gd name="connsiteX93" fmla="*/ 488979 w 608858"/>
              <a:gd name="connsiteY93" fmla="*/ 42091 h 402973"/>
              <a:gd name="connsiteX94" fmla="*/ 486663 w 608858"/>
              <a:gd name="connsiteY94" fmla="*/ 41430 h 402973"/>
              <a:gd name="connsiteX95" fmla="*/ 484346 w 608858"/>
              <a:gd name="connsiteY95" fmla="*/ 40274 h 402973"/>
              <a:gd name="connsiteX96" fmla="*/ 474748 w 608858"/>
              <a:gd name="connsiteY96" fmla="*/ 37465 h 402973"/>
              <a:gd name="connsiteX97" fmla="*/ 429966 w 608858"/>
              <a:gd name="connsiteY97" fmla="*/ 33480 h 402973"/>
              <a:gd name="connsiteX98" fmla="*/ 423574 w 608858"/>
              <a:gd name="connsiteY98" fmla="*/ 1263 h 402973"/>
              <a:gd name="connsiteX99" fmla="*/ 491462 w 608858"/>
              <a:gd name="connsiteY99" fmla="*/ 16483 h 402973"/>
              <a:gd name="connsiteX100" fmla="*/ 493447 w 608858"/>
              <a:gd name="connsiteY100" fmla="*/ 16483 h 402973"/>
              <a:gd name="connsiteX101" fmla="*/ 608786 w 608858"/>
              <a:gd name="connsiteY101" fmla="*/ 186983 h 402973"/>
              <a:gd name="connsiteX102" fmla="*/ 560135 w 608858"/>
              <a:gd name="connsiteY102" fmla="*/ 364917 h 402973"/>
              <a:gd name="connsiteX103" fmla="*/ 197076 w 608858"/>
              <a:gd name="connsiteY103" fmla="*/ 385734 h 402973"/>
              <a:gd name="connsiteX104" fmla="*/ 71974 w 608858"/>
              <a:gd name="connsiteY104" fmla="*/ 385734 h 402973"/>
              <a:gd name="connsiteX105" fmla="*/ 10912 w 608858"/>
              <a:gd name="connsiteY105" fmla="*/ 318988 h 402973"/>
              <a:gd name="connsiteX106" fmla="*/ 12402 w 608858"/>
              <a:gd name="connsiteY106" fmla="*/ 307093 h 402973"/>
              <a:gd name="connsiteX107" fmla="*/ 24813 w 608858"/>
              <a:gd name="connsiteY107" fmla="*/ 69517 h 402973"/>
              <a:gd name="connsiteX108" fmla="*/ 203529 w 608858"/>
              <a:gd name="connsiteY108" fmla="*/ 16318 h 402973"/>
              <a:gd name="connsiteX109" fmla="*/ 423574 w 608858"/>
              <a:gd name="connsiteY109" fmla="*/ 1263 h 40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8858" h="402973">
                <a:moveTo>
                  <a:pt x="202683" y="145525"/>
                </a:moveTo>
                <a:cubicBezTo>
                  <a:pt x="186465" y="177075"/>
                  <a:pt x="186465" y="240671"/>
                  <a:pt x="210627" y="251243"/>
                </a:cubicBezTo>
                <a:cubicBezTo>
                  <a:pt x="230652" y="260163"/>
                  <a:pt x="220722" y="201027"/>
                  <a:pt x="219398" y="194750"/>
                </a:cubicBezTo>
                <a:cubicBezTo>
                  <a:pt x="215426" y="178892"/>
                  <a:pt x="210958" y="160722"/>
                  <a:pt x="202683" y="145525"/>
                </a:cubicBezTo>
                <a:close/>
                <a:moveTo>
                  <a:pt x="200056" y="113273"/>
                </a:moveTo>
                <a:cubicBezTo>
                  <a:pt x="203552" y="111580"/>
                  <a:pt x="207814" y="111580"/>
                  <a:pt x="211951" y="114305"/>
                </a:cubicBezTo>
                <a:cubicBezTo>
                  <a:pt x="213606" y="113810"/>
                  <a:pt x="215261" y="113479"/>
                  <a:pt x="216916" y="113479"/>
                </a:cubicBezTo>
                <a:cubicBezTo>
                  <a:pt x="224198" y="113149"/>
                  <a:pt x="226514" y="121408"/>
                  <a:pt x="222874" y="126033"/>
                </a:cubicBezTo>
                <a:cubicBezTo>
                  <a:pt x="241905" y="152628"/>
                  <a:pt x="250511" y="195576"/>
                  <a:pt x="250345" y="225144"/>
                </a:cubicBezTo>
                <a:cubicBezTo>
                  <a:pt x="250345" y="252895"/>
                  <a:pt x="234624" y="291548"/>
                  <a:pt x="199539" y="276186"/>
                </a:cubicBezTo>
                <a:cubicBezTo>
                  <a:pt x="156345" y="257190"/>
                  <a:pt x="153201" y="153454"/>
                  <a:pt x="192754" y="122399"/>
                </a:cubicBezTo>
                <a:cubicBezTo>
                  <a:pt x="193830" y="118352"/>
                  <a:pt x="196560" y="114966"/>
                  <a:pt x="200056" y="113273"/>
                </a:cubicBezTo>
                <a:close/>
                <a:moveTo>
                  <a:pt x="143966" y="107707"/>
                </a:moveTo>
                <a:cubicBezTo>
                  <a:pt x="166962" y="106385"/>
                  <a:pt x="152734" y="159911"/>
                  <a:pt x="152072" y="170649"/>
                </a:cubicBezTo>
                <a:cubicBezTo>
                  <a:pt x="151080" y="190804"/>
                  <a:pt x="150583" y="211289"/>
                  <a:pt x="151080" y="231444"/>
                </a:cubicBezTo>
                <a:cubicBezTo>
                  <a:pt x="151245" y="242513"/>
                  <a:pt x="155381" y="257050"/>
                  <a:pt x="151741" y="267458"/>
                </a:cubicBezTo>
                <a:cubicBezTo>
                  <a:pt x="149922" y="272414"/>
                  <a:pt x="143304" y="276875"/>
                  <a:pt x="138010" y="272910"/>
                </a:cubicBezTo>
                <a:cubicBezTo>
                  <a:pt x="124940" y="262998"/>
                  <a:pt x="122624" y="239209"/>
                  <a:pt x="122624" y="217402"/>
                </a:cubicBezTo>
                <a:cubicBezTo>
                  <a:pt x="115014" y="218062"/>
                  <a:pt x="107073" y="220210"/>
                  <a:pt x="100786" y="221862"/>
                </a:cubicBezTo>
                <a:cubicBezTo>
                  <a:pt x="99628" y="239209"/>
                  <a:pt x="98139" y="256390"/>
                  <a:pt x="95823" y="273571"/>
                </a:cubicBezTo>
                <a:cubicBezTo>
                  <a:pt x="94830" y="282657"/>
                  <a:pt x="83084" y="282657"/>
                  <a:pt x="81760" y="273571"/>
                </a:cubicBezTo>
                <a:cubicBezTo>
                  <a:pt x="77294" y="242017"/>
                  <a:pt x="75639" y="210133"/>
                  <a:pt x="74977" y="178414"/>
                </a:cubicBezTo>
                <a:cubicBezTo>
                  <a:pt x="74481" y="158424"/>
                  <a:pt x="68029" y="130339"/>
                  <a:pt x="81760" y="114150"/>
                </a:cubicBezTo>
                <a:cubicBezTo>
                  <a:pt x="85069" y="110185"/>
                  <a:pt x="92514" y="110185"/>
                  <a:pt x="95823" y="114150"/>
                </a:cubicBezTo>
                <a:cubicBezTo>
                  <a:pt x="109554" y="130339"/>
                  <a:pt x="103102" y="158424"/>
                  <a:pt x="102771" y="178414"/>
                </a:cubicBezTo>
                <a:cubicBezTo>
                  <a:pt x="102440" y="186343"/>
                  <a:pt x="101779" y="194108"/>
                  <a:pt x="101613" y="202038"/>
                </a:cubicBezTo>
                <a:cubicBezTo>
                  <a:pt x="105584" y="200221"/>
                  <a:pt x="109720" y="198734"/>
                  <a:pt x="114021" y="197412"/>
                </a:cubicBezTo>
                <a:cubicBezTo>
                  <a:pt x="116999" y="196421"/>
                  <a:pt x="120142" y="195760"/>
                  <a:pt x="123286" y="195099"/>
                </a:cubicBezTo>
                <a:cubicBezTo>
                  <a:pt x="123451" y="191134"/>
                  <a:pt x="123617" y="187500"/>
                  <a:pt x="123617" y="184361"/>
                </a:cubicBezTo>
                <a:cubicBezTo>
                  <a:pt x="124113" y="168501"/>
                  <a:pt x="118984" y="109193"/>
                  <a:pt x="143966" y="107707"/>
                </a:cubicBezTo>
                <a:close/>
                <a:moveTo>
                  <a:pt x="389035" y="100868"/>
                </a:moveTo>
                <a:cubicBezTo>
                  <a:pt x="401613" y="103842"/>
                  <a:pt x="401447" y="122182"/>
                  <a:pt x="389035" y="125651"/>
                </a:cubicBezTo>
                <a:cubicBezTo>
                  <a:pt x="381754" y="127634"/>
                  <a:pt x="372817" y="126312"/>
                  <a:pt x="365205" y="126312"/>
                </a:cubicBezTo>
                <a:lnTo>
                  <a:pt x="358254" y="126312"/>
                </a:lnTo>
                <a:cubicBezTo>
                  <a:pt x="360240" y="145148"/>
                  <a:pt x="361564" y="163817"/>
                  <a:pt x="362226" y="182487"/>
                </a:cubicBezTo>
                <a:cubicBezTo>
                  <a:pt x="365701" y="181826"/>
                  <a:pt x="369011" y="181496"/>
                  <a:pt x="372321" y="180505"/>
                </a:cubicBezTo>
                <a:cubicBezTo>
                  <a:pt x="376955" y="179183"/>
                  <a:pt x="377120" y="178853"/>
                  <a:pt x="380099" y="177200"/>
                </a:cubicBezTo>
                <a:cubicBezTo>
                  <a:pt x="382250" y="175879"/>
                  <a:pt x="384733" y="175548"/>
                  <a:pt x="387381" y="175218"/>
                </a:cubicBezTo>
                <a:cubicBezTo>
                  <a:pt x="388705" y="175052"/>
                  <a:pt x="388870" y="175218"/>
                  <a:pt x="388705" y="175548"/>
                </a:cubicBezTo>
                <a:cubicBezTo>
                  <a:pt x="393338" y="174887"/>
                  <a:pt x="397972" y="177035"/>
                  <a:pt x="399958" y="182487"/>
                </a:cubicBezTo>
                <a:cubicBezTo>
                  <a:pt x="401944" y="188270"/>
                  <a:pt x="398800" y="193557"/>
                  <a:pt x="394331" y="196862"/>
                </a:cubicBezTo>
                <a:cubicBezTo>
                  <a:pt x="390028" y="200331"/>
                  <a:pt x="384898" y="199340"/>
                  <a:pt x="380099" y="198679"/>
                </a:cubicBezTo>
                <a:cubicBezTo>
                  <a:pt x="374307" y="197688"/>
                  <a:pt x="368349" y="196862"/>
                  <a:pt x="362557" y="196201"/>
                </a:cubicBezTo>
                <a:cubicBezTo>
                  <a:pt x="363053" y="207601"/>
                  <a:pt x="363053" y="219166"/>
                  <a:pt x="363219" y="230567"/>
                </a:cubicBezTo>
                <a:cubicBezTo>
                  <a:pt x="372321" y="228749"/>
                  <a:pt x="380761" y="225775"/>
                  <a:pt x="389697" y="226766"/>
                </a:cubicBezTo>
                <a:cubicBezTo>
                  <a:pt x="394828" y="227427"/>
                  <a:pt x="400951" y="231062"/>
                  <a:pt x="400124" y="237341"/>
                </a:cubicBezTo>
                <a:cubicBezTo>
                  <a:pt x="397476" y="260306"/>
                  <a:pt x="367190" y="261628"/>
                  <a:pt x="349317" y="259150"/>
                </a:cubicBezTo>
                <a:cubicBezTo>
                  <a:pt x="342036" y="258324"/>
                  <a:pt x="335747" y="253697"/>
                  <a:pt x="335747" y="245602"/>
                </a:cubicBezTo>
                <a:cubicBezTo>
                  <a:pt x="336078" y="204792"/>
                  <a:pt x="336740" y="163157"/>
                  <a:pt x="341208" y="122678"/>
                </a:cubicBezTo>
                <a:cubicBezTo>
                  <a:pt x="332437" y="116069"/>
                  <a:pt x="338560" y="101199"/>
                  <a:pt x="348655" y="102521"/>
                </a:cubicBezTo>
                <a:cubicBezTo>
                  <a:pt x="361895" y="103677"/>
                  <a:pt x="376293" y="97564"/>
                  <a:pt x="389035" y="100868"/>
                </a:cubicBezTo>
                <a:close/>
                <a:moveTo>
                  <a:pt x="305458" y="99258"/>
                </a:moveTo>
                <a:cubicBezTo>
                  <a:pt x="323334" y="99258"/>
                  <a:pt x="323334" y="127016"/>
                  <a:pt x="305292" y="126851"/>
                </a:cubicBezTo>
                <a:cubicBezTo>
                  <a:pt x="303637" y="126851"/>
                  <a:pt x="301982" y="126686"/>
                  <a:pt x="300326" y="126686"/>
                </a:cubicBezTo>
                <a:cubicBezTo>
                  <a:pt x="309265" y="171132"/>
                  <a:pt x="306616" y="225492"/>
                  <a:pt x="293375" y="268781"/>
                </a:cubicBezTo>
                <a:cubicBezTo>
                  <a:pt x="289402" y="281669"/>
                  <a:pt x="267553" y="280017"/>
                  <a:pt x="268546" y="265477"/>
                </a:cubicBezTo>
                <a:cubicBezTo>
                  <a:pt x="271857" y="221857"/>
                  <a:pt x="279471" y="177080"/>
                  <a:pt x="272353" y="133460"/>
                </a:cubicBezTo>
                <a:cubicBezTo>
                  <a:pt x="271857" y="130982"/>
                  <a:pt x="271857" y="128008"/>
                  <a:pt x="272519" y="125364"/>
                </a:cubicBezTo>
                <a:cubicBezTo>
                  <a:pt x="268546" y="125033"/>
                  <a:pt x="264574" y="125033"/>
                  <a:pt x="260436" y="125529"/>
                </a:cubicBezTo>
                <a:cubicBezTo>
                  <a:pt x="248518" y="126686"/>
                  <a:pt x="247194" y="110989"/>
                  <a:pt x="254973" y="105206"/>
                </a:cubicBezTo>
                <a:cubicBezTo>
                  <a:pt x="261098" y="100910"/>
                  <a:pt x="270864" y="100415"/>
                  <a:pt x="278147" y="99919"/>
                </a:cubicBezTo>
                <a:cubicBezTo>
                  <a:pt x="287416" y="99588"/>
                  <a:pt x="296354" y="99258"/>
                  <a:pt x="305458" y="99258"/>
                </a:cubicBezTo>
                <a:close/>
                <a:moveTo>
                  <a:pt x="445773" y="84928"/>
                </a:moveTo>
                <a:cubicBezTo>
                  <a:pt x="449394" y="84928"/>
                  <a:pt x="453035" y="86828"/>
                  <a:pt x="453697" y="90629"/>
                </a:cubicBezTo>
                <a:cubicBezTo>
                  <a:pt x="460981" y="135912"/>
                  <a:pt x="462967" y="182516"/>
                  <a:pt x="463629" y="228460"/>
                </a:cubicBezTo>
                <a:cubicBezTo>
                  <a:pt x="472733" y="227138"/>
                  <a:pt x="481672" y="225981"/>
                  <a:pt x="490611" y="223998"/>
                </a:cubicBezTo>
                <a:cubicBezTo>
                  <a:pt x="507826" y="220197"/>
                  <a:pt x="514778" y="245317"/>
                  <a:pt x="497563" y="250440"/>
                </a:cubicBezTo>
                <a:cubicBezTo>
                  <a:pt x="483327" y="254572"/>
                  <a:pt x="468098" y="254902"/>
                  <a:pt x="453532" y="258538"/>
                </a:cubicBezTo>
                <a:cubicBezTo>
                  <a:pt x="444593" y="260852"/>
                  <a:pt x="435820" y="254407"/>
                  <a:pt x="435820" y="245152"/>
                </a:cubicBezTo>
                <a:cubicBezTo>
                  <a:pt x="435655" y="194085"/>
                  <a:pt x="430523" y="141365"/>
                  <a:pt x="437972" y="90629"/>
                </a:cubicBezTo>
                <a:cubicBezTo>
                  <a:pt x="438551" y="86828"/>
                  <a:pt x="442152" y="84928"/>
                  <a:pt x="445773" y="84928"/>
                </a:cubicBezTo>
                <a:close/>
                <a:moveTo>
                  <a:pt x="553847" y="82734"/>
                </a:moveTo>
                <a:cubicBezTo>
                  <a:pt x="557488" y="93968"/>
                  <a:pt x="560135" y="106524"/>
                  <a:pt x="560963" y="120898"/>
                </a:cubicBezTo>
                <a:cubicBezTo>
                  <a:pt x="563445" y="160549"/>
                  <a:pt x="582640" y="309406"/>
                  <a:pt x="525716" y="329892"/>
                </a:cubicBezTo>
                <a:cubicBezTo>
                  <a:pt x="480871" y="346248"/>
                  <a:pt x="415507" y="335840"/>
                  <a:pt x="368346" y="335675"/>
                </a:cubicBezTo>
                <a:cubicBezTo>
                  <a:pt x="284117" y="335179"/>
                  <a:pt x="199392" y="335014"/>
                  <a:pt x="114998" y="330388"/>
                </a:cubicBezTo>
                <a:cubicBezTo>
                  <a:pt x="95472" y="329231"/>
                  <a:pt x="55426" y="333031"/>
                  <a:pt x="34907" y="319319"/>
                </a:cubicBezTo>
                <a:cubicBezTo>
                  <a:pt x="34741" y="319980"/>
                  <a:pt x="34576" y="320475"/>
                  <a:pt x="34245" y="320971"/>
                </a:cubicBezTo>
                <a:cubicBezTo>
                  <a:pt x="51289" y="340301"/>
                  <a:pt x="69657" y="365248"/>
                  <a:pt x="93652" y="364917"/>
                </a:cubicBezTo>
                <a:cubicBezTo>
                  <a:pt x="122279" y="364752"/>
                  <a:pt x="151238" y="359961"/>
                  <a:pt x="179700" y="360787"/>
                </a:cubicBezTo>
                <a:cubicBezTo>
                  <a:pt x="263929" y="363431"/>
                  <a:pt x="348488" y="371856"/>
                  <a:pt x="432717" y="369213"/>
                </a:cubicBezTo>
                <a:cubicBezTo>
                  <a:pt x="535148" y="366074"/>
                  <a:pt x="571057" y="329727"/>
                  <a:pt x="579331" y="230765"/>
                </a:cubicBezTo>
                <a:cubicBezTo>
                  <a:pt x="583468" y="177896"/>
                  <a:pt x="582309" y="121394"/>
                  <a:pt x="553847" y="82734"/>
                </a:cubicBezTo>
                <a:close/>
                <a:moveTo>
                  <a:pt x="429966" y="33480"/>
                </a:moveTo>
                <a:cubicBezTo>
                  <a:pt x="415093" y="33459"/>
                  <a:pt x="400200" y="34492"/>
                  <a:pt x="385059" y="35813"/>
                </a:cubicBezTo>
                <a:cubicBezTo>
                  <a:pt x="332437" y="40439"/>
                  <a:pt x="279649" y="40439"/>
                  <a:pt x="226862" y="43578"/>
                </a:cubicBezTo>
                <a:cubicBezTo>
                  <a:pt x="150411" y="48039"/>
                  <a:pt x="33583" y="44900"/>
                  <a:pt x="30273" y="150141"/>
                </a:cubicBezTo>
                <a:cubicBezTo>
                  <a:pt x="28784" y="198218"/>
                  <a:pt x="34576" y="245964"/>
                  <a:pt x="35238" y="293876"/>
                </a:cubicBezTo>
                <a:cubicBezTo>
                  <a:pt x="37554" y="293380"/>
                  <a:pt x="40037" y="293876"/>
                  <a:pt x="42519" y="295363"/>
                </a:cubicBezTo>
                <a:cubicBezTo>
                  <a:pt x="62542" y="308745"/>
                  <a:pt x="123934" y="301476"/>
                  <a:pt x="147267" y="302467"/>
                </a:cubicBezTo>
                <a:cubicBezTo>
                  <a:pt x="196910" y="304119"/>
                  <a:pt x="246719" y="305276"/>
                  <a:pt x="296693" y="305936"/>
                </a:cubicBezTo>
                <a:cubicBezTo>
                  <a:pt x="343689" y="306597"/>
                  <a:pt x="390685" y="307093"/>
                  <a:pt x="437681" y="307258"/>
                </a:cubicBezTo>
                <a:cubicBezTo>
                  <a:pt x="509333" y="307423"/>
                  <a:pt x="532500" y="294206"/>
                  <a:pt x="533990" y="212095"/>
                </a:cubicBezTo>
                <a:cubicBezTo>
                  <a:pt x="534652" y="163688"/>
                  <a:pt x="545739" y="66873"/>
                  <a:pt x="488979" y="42091"/>
                </a:cubicBezTo>
                <a:cubicBezTo>
                  <a:pt x="488152" y="41761"/>
                  <a:pt x="487490" y="41596"/>
                  <a:pt x="486663" y="41430"/>
                </a:cubicBezTo>
                <a:cubicBezTo>
                  <a:pt x="485670" y="41100"/>
                  <a:pt x="485339" y="40770"/>
                  <a:pt x="484346" y="40274"/>
                </a:cubicBezTo>
                <a:cubicBezTo>
                  <a:pt x="481367" y="39117"/>
                  <a:pt x="478223" y="38126"/>
                  <a:pt x="474748" y="37465"/>
                </a:cubicBezTo>
                <a:cubicBezTo>
                  <a:pt x="459690" y="34574"/>
                  <a:pt x="444838" y="33500"/>
                  <a:pt x="429966" y="33480"/>
                </a:cubicBezTo>
                <a:close/>
                <a:moveTo>
                  <a:pt x="423574" y="1263"/>
                </a:moveTo>
                <a:cubicBezTo>
                  <a:pt x="448272" y="3276"/>
                  <a:pt x="471439" y="7892"/>
                  <a:pt x="491462" y="16483"/>
                </a:cubicBezTo>
                <a:cubicBezTo>
                  <a:pt x="492124" y="16483"/>
                  <a:pt x="492785" y="16318"/>
                  <a:pt x="493447" y="16483"/>
                </a:cubicBezTo>
                <a:cubicBezTo>
                  <a:pt x="578172" y="33831"/>
                  <a:pt x="610606" y="105533"/>
                  <a:pt x="608786" y="186983"/>
                </a:cubicBezTo>
                <a:cubicBezTo>
                  <a:pt x="607793" y="240347"/>
                  <a:pt x="609779" y="329066"/>
                  <a:pt x="560135" y="364917"/>
                </a:cubicBezTo>
                <a:cubicBezTo>
                  <a:pt x="466143" y="432820"/>
                  <a:pt x="303478" y="390030"/>
                  <a:pt x="197076" y="385734"/>
                </a:cubicBezTo>
                <a:cubicBezTo>
                  <a:pt x="158685" y="384082"/>
                  <a:pt x="108710" y="398621"/>
                  <a:pt x="71974" y="385734"/>
                </a:cubicBezTo>
                <a:cubicBezTo>
                  <a:pt x="38547" y="373839"/>
                  <a:pt x="32756" y="346414"/>
                  <a:pt x="10912" y="318988"/>
                </a:cubicBezTo>
                <a:cubicBezTo>
                  <a:pt x="7437" y="314527"/>
                  <a:pt x="9092" y="309406"/>
                  <a:pt x="12402" y="307093"/>
                </a:cubicBezTo>
                <a:cubicBezTo>
                  <a:pt x="4128" y="229278"/>
                  <a:pt x="-16226" y="140228"/>
                  <a:pt x="24813" y="69517"/>
                </a:cubicBezTo>
                <a:cubicBezTo>
                  <a:pt x="54102" y="18961"/>
                  <a:pt x="153720" y="19292"/>
                  <a:pt x="203529" y="16318"/>
                </a:cubicBezTo>
                <a:cubicBezTo>
                  <a:pt x="261612" y="12601"/>
                  <a:pt x="349481" y="-4777"/>
                  <a:pt x="423574" y="1263"/>
                </a:cubicBezTo>
                <a:close/>
              </a:path>
            </a:pathLst>
          </a:cu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</a:p>
        </p:txBody>
      </p:sp>
      <p:sp>
        <p:nvSpPr>
          <p:cNvPr id="24" name="文本框 9">
            <a:extLst>
              <a:ext uri="{FF2B5EF4-FFF2-40B4-BE49-F238E27FC236}">
                <a16:creationId xmlns:a16="http://schemas.microsoft.com/office/drawing/2014/main" xmlns="" id="{E87C394B-7431-456D-B207-27B46C1DD775}"/>
              </a:ext>
            </a:extLst>
          </p:cNvPr>
          <p:cNvSpPr txBox="1"/>
          <p:nvPr/>
        </p:nvSpPr>
        <p:spPr>
          <a:xfrm>
            <a:off x="6525968" y="4750525"/>
            <a:ext cx="5463946" cy="1013419"/>
          </a:xfrm>
          <a:custGeom>
            <a:avLst/>
            <a:gdLst>
              <a:gd name="connsiteX0" fmla="*/ 202683 w 608858"/>
              <a:gd name="connsiteY0" fmla="*/ 145525 h 402973"/>
              <a:gd name="connsiteX1" fmla="*/ 210627 w 608858"/>
              <a:gd name="connsiteY1" fmla="*/ 251243 h 402973"/>
              <a:gd name="connsiteX2" fmla="*/ 219398 w 608858"/>
              <a:gd name="connsiteY2" fmla="*/ 194750 h 402973"/>
              <a:gd name="connsiteX3" fmla="*/ 202683 w 608858"/>
              <a:gd name="connsiteY3" fmla="*/ 145525 h 402973"/>
              <a:gd name="connsiteX4" fmla="*/ 200056 w 608858"/>
              <a:gd name="connsiteY4" fmla="*/ 113273 h 402973"/>
              <a:gd name="connsiteX5" fmla="*/ 211951 w 608858"/>
              <a:gd name="connsiteY5" fmla="*/ 114305 h 402973"/>
              <a:gd name="connsiteX6" fmla="*/ 216916 w 608858"/>
              <a:gd name="connsiteY6" fmla="*/ 113479 h 402973"/>
              <a:gd name="connsiteX7" fmla="*/ 222874 w 608858"/>
              <a:gd name="connsiteY7" fmla="*/ 126033 h 402973"/>
              <a:gd name="connsiteX8" fmla="*/ 250345 w 608858"/>
              <a:gd name="connsiteY8" fmla="*/ 225144 h 402973"/>
              <a:gd name="connsiteX9" fmla="*/ 199539 w 608858"/>
              <a:gd name="connsiteY9" fmla="*/ 276186 h 402973"/>
              <a:gd name="connsiteX10" fmla="*/ 192754 w 608858"/>
              <a:gd name="connsiteY10" fmla="*/ 122399 h 402973"/>
              <a:gd name="connsiteX11" fmla="*/ 200056 w 608858"/>
              <a:gd name="connsiteY11" fmla="*/ 113273 h 402973"/>
              <a:gd name="connsiteX12" fmla="*/ 143966 w 608858"/>
              <a:gd name="connsiteY12" fmla="*/ 107707 h 402973"/>
              <a:gd name="connsiteX13" fmla="*/ 152072 w 608858"/>
              <a:gd name="connsiteY13" fmla="*/ 170649 h 402973"/>
              <a:gd name="connsiteX14" fmla="*/ 151080 w 608858"/>
              <a:gd name="connsiteY14" fmla="*/ 231444 h 402973"/>
              <a:gd name="connsiteX15" fmla="*/ 151741 w 608858"/>
              <a:gd name="connsiteY15" fmla="*/ 267458 h 402973"/>
              <a:gd name="connsiteX16" fmla="*/ 138010 w 608858"/>
              <a:gd name="connsiteY16" fmla="*/ 272910 h 402973"/>
              <a:gd name="connsiteX17" fmla="*/ 122624 w 608858"/>
              <a:gd name="connsiteY17" fmla="*/ 217402 h 402973"/>
              <a:gd name="connsiteX18" fmla="*/ 100786 w 608858"/>
              <a:gd name="connsiteY18" fmla="*/ 221862 h 402973"/>
              <a:gd name="connsiteX19" fmla="*/ 95823 w 608858"/>
              <a:gd name="connsiteY19" fmla="*/ 273571 h 402973"/>
              <a:gd name="connsiteX20" fmla="*/ 81760 w 608858"/>
              <a:gd name="connsiteY20" fmla="*/ 273571 h 402973"/>
              <a:gd name="connsiteX21" fmla="*/ 74977 w 608858"/>
              <a:gd name="connsiteY21" fmla="*/ 178414 h 402973"/>
              <a:gd name="connsiteX22" fmla="*/ 81760 w 608858"/>
              <a:gd name="connsiteY22" fmla="*/ 114150 h 402973"/>
              <a:gd name="connsiteX23" fmla="*/ 95823 w 608858"/>
              <a:gd name="connsiteY23" fmla="*/ 114150 h 402973"/>
              <a:gd name="connsiteX24" fmla="*/ 102771 w 608858"/>
              <a:gd name="connsiteY24" fmla="*/ 178414 h 402973"/>
              <a:gd name="connsiteX25" fmla="*/ 101613 w 608858"/>
              <a:gd name="connsiteY25" fmla="*/ 202038 h 402973"/>
              <a:gd name="connsiteX26" fmla="*/ 114021 w 608858"/>
              <a:gd name="connsiteY26" fmla="*/ 197412 h 402973"/>
              <a:gd name="connsiteX27" fmla="*/ 123286 w 608858"/>
              <a:gd name="connsiteY27" fmla="*/ 195099 h 402973"/>
              <a:gd name="connsiteX28" fmla="*/ 123617 w 608858"/>
              <a:gd name="connsiteY28" fmla="*/ 184361 h 402973"/>
              <a:gd name="connsiteX29" fmla="*/ 143966 w 608858"/>
              <a:gd name="connsiteY29" fmla="*/ 107707 h 402973"/>
              <a:gd name="connsiteX30" fmla="*/ 389035 w 608858"/>
              <a:gd name="connsiteY30" fmla="*/ 100868 h 402973"/>
              <a:gd name="connsiteX31" fmla="*/ 389035 w 608858"/>
              <a:gd name="connsiteY31" fmla="*/ 125651 h 402973"/>
              <a:gd name="connsiteX32" fmla="*/ 365205 w 608858"/>
              <a:gd name="connsiteY32" fmla="*/ 126312 h 402973"/>
              <a:gd name="connsiteX33" fmla="*/ 358254 w 608858"/>
              <a:gd name="connsiteY33" fmla="*/ 126312 h 402973"/>
              <a:gd name="connsiteX34" fmla="*/ 362226 w 608858"/>
              <a:gd name="connsiteY34" fmla="*/ 182487 h 402973"/>
              <a:gd name="connsiteX35" fmla="*/ 372321 w 608858"/>
              <a:gd name="connsiteY35" fmla="*/ 180505 h 402973"/>
              <a:gd name="connsiteX36" fmla="*/ 380099 w 608858"/>
              <a:gd name="connsiteY36" fmla="*/ 177200 h 402973"/>
              <a:gd name="connsiteX37" fmla="*/ 387381 w 608858"/>
              <a:gd name="connsiteY37" fmla="*/ 175218 h 402973"/>
              <a:gd name="connsiteX38" fmla="*/ 388705 w 608858"/>
              <a:gd name="connsiteY38" fmla="*/ 175548 h 402973"/>
              <a:gd name="connsiteX39" fmla="*/ 399958 w 608858"/>
              <a:gd name="connsiteY39" fmla="*/ 182487 h 402973"/>
              <a:gd name="connsiteX40" fmla="*/ 394331 w 608858"/>
              <a:gd name="connsiteY40" fmla="*/ 196862 h 402973"/>
              <a:gd name="connsiteX41" fmla="*/ 380099 w 608858"/>
              <a:gd name="connsiteY41" fmla="*/ 198679 h 402973"/>
              <a:gd name="connsiteX42" fmla="*/ 362557 w 608858"/>
              <a:gd name="connsiteY42" fmla="*/ 196201 h 402973"/>
              <a:gd name="connsiteX43" fmla="*/ 363219 w 608858"/>
              <a:gd name="connsiteY43" fmla="*/ 230567 h 402973"/>
              <a:gd name="connsiteX44" fmla="*/ 389697 w 608858"/>
              <a:gd name="connsiteY44" fmla="*/ 226766 h 402973"/>
              <a:gd name="connsiteX45" fmla="*/ 400124 w 608858"/>
              <a:gd name="connsiteY45" fmla="*/ 237341 h 402973"/>
              <a:gd name="connsiteX46" fmla="*/ 349317 w 608858"/>
              <a:gd name="connsiteY46" fmla="*/ 259150 h 402973"/>
              <a:gd name="connsiteX47" fmla="*/ 335747 w 608858"/>
              <a:gd name="connsiteY47" fmla="*/ 245602 h 402973"/>
              <a:gd name="connsiteX48" fmla="*/ 341208 w 608858"/>
              <a:gd name="connsiteY48" fmla="*/ 122678 h 402973"/>
              <a:gd name="connsiteX49" fmla="*/ 348655 w 608858"/>
              <a:gd name="connsiteY49" fmla="*/ 102521 h 402973"/>
              <a:gd name="connsiteX50" fmla="*/ 389035 w 608858"/>
              <a:gd name="connsiteY50" fmla="*/ 100868 h 402973"/>
              <a:gd name="connsiteX51" fmla="*/ 305458 w 608858"/>
              <a:gd name="connsiteY51" fmla="*/ 99258 h 402973"/>
              <a:gd name="connsiteX52" fmla="*/ 305292 w 608858"/>
              <a:gd name="connsiteY52" fmla="*/ 126851 h 402973"/>
              <a:gd name="connsiteX53" fmla="*/ 300326 w 608858"/>
              <a:gd name="connsiteY53" fmla="*/ 126686 h 402973"/>
              <a:gd name="connsiteX54" fmla="*/ 293375 w 608858"/>
              <a:gd name="connsiteY54" fmla="*/ 268781 h 402973"/>
              <a:gd name="connsiteX55" fmla="*/ 268546 w 608858"/>
              <a:gd name="connsiteY55" fmla="*/ 265477 h 402973"/>
              <a:gd name="connsiteX56" fmla="*/ 272353 w 608858"/>
              <a:gd name="connsiteY56" fmla="*/ 133460 h 402973"/>
              <a:gd name="connsiteX57" fmla="*/ 272519 w 608858"/>
              <a:gd name="connsiteY57" fmla="*/ 125364 h 402973"/>
              <a:gd name="connsiteX58" fmla="*/ 260436 w 608858"/>
              <a:gd name="connsiteY58" fmla="*/ 125529 h 402973"/>
              <a:gd name="connsiteX59" fmla="*/ 254973 w 608858"/>
              <a:gd name="connsiteY59" fmla="*/ 105206 h 402973"/>
              <a:gd name="connsiteX60" fmla="*/ 278147 w 608858"/>
              <a:gd name="connsiteY60" fmla="*/ 99919 h 402973"/>
              <a:gd name="connsiteX61" fmla="*/ 305458 w 608858"/>
              <a:gd name="connsiteY61" fmla="*/ 99258 h 402973"/>
              <a:gd name="connsiteX62" fmla="*/ 445773 w 608858"/>
              <a:gd name="connsiteY62" fmla="*/ 84928 h 402973"/>
              <a:gd name="connsiteX63" fmla="*/ 453697 w 608858"/>
              <a:gd name="connsiteY63" fmla="*/ 90629 h 402973"/>
              <a:gd name="connsiteX64" fmla="*/ 463629 w 608858"/>
              <a:gd name="connsiteY64" fmla="*/ 228460 h 402973"/>
              <a:gd name="connsiteX65" fmla="*/ 490611 w 608858"/>
              <a:gd name="connsiteY65" fmla="*/ 223998 h 402973"/>
              <a:gd name="connsiteX66" fmla="*/ 497563 w 608858"/>
              <a:gd name="connsiteY66" fmla="*/ 250440 h 402973"/>
              <a:gd name="connsiteX67" fmla="*/ 453532 w 608858"/>
              <a:gd name="connsiteY67" fmla="*/ 258538 h 402973"/>
              <a:gd name="connsiteX68" fmla="*/ 435820 w 608858"/>
              <a:gd name="connsiteY68" fmla="*/ 245152 h 402973"/>
              <a:gd name="connsiteX69" fmla="*/ 437972 w 608858"/>
              <a:gd name="connsiteY69" fmla="*/ 90629 h 402973"/>
              <a:gd name="connsiteX70" fmla="*/ 445773 w 608858"/>
              <a:gd name="connsiteY70" fmla="*/ 84928 h 402973"/>
              <a:gd name="connsiteX71" fmla="*/ 553847 w 608858"/>
              <a:gd name="connsiteY71" fmla="*/ 82734 h 402973"/>
              <a:gd name="connsiteX72" fmla="*/ 560963 w 608858"/>
              <a:gd name="connsiteY72" fmla="*/ 120898 h 402973"/>
              <a:gd name="connsiteX73" fmla="*/ 525716 w 608858"/>
              <a:gd name="connsiteY73" fmla="*/ 329892 h 402973"/>
              <a:gd name="connsiteX74" fmla="*/ 368346 w 608858"/>
              <a:gd name="connsiteY74" fmla="*/ 335675 h 402973"/>
              <a:gd name="connsiteX75" fmla="*/ 114998 w 608858"/>
              <a:gd name="connsiteY75" fmla="*/ 330388 h 402973"/>
              <a:gd name="connsiteX76" fmla="*/ 34907 w 608858"/>
              <a:gd name="connsiteY76" fmla="*/ 319319 h 402973"/>
              <a:gd name="connsiteX77" fmla="*/ 34245 w 608858"/>
              <a:gd name="connsiteY77" fmla="*/ 320971 h 402973"/>
              <a:gd name="connsiteX78" fmla="*/ 93652 w 608858"/>
              <a:gd name="connsiteY78" fmla="*/ 364917 h 402973"/>
              <a:gd name="connsiteX79" fmla="*/ 179700 w 608858"/>
              <a:gd name="connsiteY79" fmla="*/ 360787 h 402973"/>
              <a:gd name="connsiteX80" fmla="*/ 432717 w 608858"/>
              <a:gd name="connsiteY80" fmla="*/ 369213 h 402973"/>
              <a:gd name="connsiteX81" fmla="*/ 579331 w 608858"/>
              <a:gd name="connsiteY81" fmla="*/ 230765 h 402973"/>
              <a:gd name="connsiteX82" fmla="*/ 553847 w 608858"/>
              <a:gd name="connsiteY82" fmla="*/ 82734 h 402973"/>
              <a:gd name="connsiteX83" fmla="*/ 429966 w 608858"/>
              <a:gd name="connsiteY83" fmla="*/ 33480 h 402973"/>
              <a:gd name="connsiteX84" fmla="*/ 385059 w 608858"/>
              <a:gd name="connsiteY84" fmla="*/ 35813 h 402973"/>
              <a:gd name="connsiteX85" fmla="*/ 226862 w 608858"/>
              <a:gd name="connsiteY85" fmla="*/ 43578 h 402973"/>
              <a:gd name="connsiteX86" fmla="*/ 30273 w 608858"/>
              <a:gd name="connsiteY86" fmla="*/ 150141 h 402973"/>
              <a:gd name="connsiteX87" fmla="*/ 35238 w 608858"/>
              <a:gd name="connsiteY87" fmla="*/ 293876 h 402973"/>
              <a:gd name="connsiteX88" fmla="*/ 42519 w 608858"/>
              <a:gd name="connsiteY88" fmla="*/ 295363 h 402973"/>
              <a:gd name="connsiteX89" fmla="*/ 147267 w 608858"/>
              <a:gd name="connsiteY89" fmla="*/ 302467 h 402973"/>
              <a:gd name="connsiteX90" fmla="*/ 296693 w 608858"/>
              <a:gd name="connsiteY90" fmla="*/ 305936 h 402973"/>
              <a:gd name="connsiteX91" fmla="*/ 437681 w 608858"/>
              <a:gd name="connsiteY91" fmla="*/ 307258 h 402973"/>
              <a:gd name="connsiteX92" fmla="*/ 533990 w 608858"/>
              <a:gd name="connsiteY92" fmla="*/ 212095 h 402973"/>
              <a:gd name="connsiteX93" fmla="*/ 488979 w 608858"/>
              <a:gd name="connsiteY93" fmla="*/ 42091 h 402973"/>
              <a:gd name="connsiteX94" fmla="*/ 486663 w 608858"/>
              <a:gd name="connsiteY94" fmla="*/ 41430 h 402973"/>
              <a:gd name="connsiteX95" fmla="*/ 484346 w 608858"/>
              <a:gd name="connsiteY95" fmla="*/ 40274 h 402973"/>
              <a:gd name="connsiteX96" fmla="*/ 474748 w 608858"/>
              <a:gd name="connsiteY96" fmla="*/ 37465 h 402973"/>
              <a:gd name="connsiteX97" fmla="*/ 429966 w 608858"/>
              <a:gd name="connsiteY97" fmla="*/ 33480 h 402973"/>
              <a:gd name="connsiteX98" fmla="*/ 423574 w 608858"/>
              <a:gd name="connsiteY98" fmla="*/ 1263 h 402973"/>
              <a:gd name="connsiteX99" fmla="*/ 491462 w 608858"/>
              <a:gd name="connsiteY99" fmla="*/ 16483 h 402973"/>
              <a:gd name="connsiteX100" fmla="*/ 493447 w 608858"/>
              <a:gd name="connsiteY100" fmla="*/ 16483 h 402973"/>
              <a:gd name="connsiteX101" fmla="*/ 608786 w 608858"/>
              <a:gd name="connsiteY101" fmla="*/ 186983 h 402973"/>
              <a:gd name="connsiteX102" fmla="*/ 560135 w 608858"/>
              <a:gd name="connsiteY102" fmla="*/ 364917 h 402973"/>
              <a:gd name="connsiteX103" fmla="*/ 197076 w 608858"/>
              <a:gd name="connsiteY103" fmla="*/ 385734 h 402973"/>
              <a:gd name="connsiteX104" fmla="*/ 71974 w 608858"/>
              <a:gd name="connsiteY104" fmla="*/ 385734 h 402973"/>
              <a:gd name="connsiteX105" fmla="*/ 10912 w 608858"/>
              <a:gd name="connsiteY105" fmla="*/ 318988 h 402973"/>
              <a:gd name="connsiteX106" fmla="*/ 12402 w 608858"/>
              <a:gd name="connsiteY106" fmla="*/ 307093 h 402973"/>
              <a:gd name="connsiteX107" fmla="*/ 24813 w 608858"/>
              <a:gd name="connsiteY107" fmla="*/ 69517 h 402973"/>
              <a:gd name="connsiteX108" fmla="*/ 203529 w 608858"/>
              <a:gd name="connsiteY108" fmla="*/ 16318 h 402973"/>
              <a:gd name="connsiteX109" fmla="*/ 423574 w 608858"/>
              <a:gd name="connsiteY109" fmla="*/ 1263 h 4029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</a:cxnLst>
            <a:rect l="l" t="t" r="r" b="b"/>
            <a:pathLst>
              <a:path w="608858" h="402973">
                <a:moveTo>
                  <a:pt x="202683" y="145525"/>
                </a:moveTo>
                <a:cubicBezTo>
                  <a:pt x="186465" y="177075"/>
                  <a:pt x="186465" y="240671"/>
                  <a:pt x="210627" y="251243"/>
                </a:cubicBezTo>
                <a:cubicBezTo>
                  <a:pt x="230652" y="260163"/>
                  <a:pt x="220722" y="201027"/>
                  <a:pt x="219398" y="194750"/>
                </a:cubicBezTo>
                <a:cubicBezTo>
                  <a:pt x="215426" y="178892"/>
                  <a:pt x="210958" y="160722"/>
                  <a:pt x="202683" y="145525"/>
                </a:cubicBezTo>
                <a:close/>
                <a:moveTo>
                  <a:pt x="200056" y="113273"/>
                </a:moveTo>
                <a:cubicBezTo>
                  <a:pt x="203552" y="111580"/>
                  <a:pt x="207814" y="111580"/>
                  <a:pt x="211951" y="114305"/>
                </a:cubicBezTo>
                <a:cubicBezTo>
                  <a:pt x="213606" y="113810"/>
                  <a:pt x="215261" y="113479"/>
                  <a:pt x="216916" y="113479"/>
                </a:cubicBezTo>
                <a:cubicBezTo>
                  <a:pt x="224198" y="113149"/>
                  <a:pt x="226514" y="121408"/>
                  <a:pt x="222874" y="126033"/>
                </a:cubicBezTo>
                <a:cubicBezTo>
                  <a:pt x="241905" y="152628"/>
                  <a:pt x="250511" y="195576"/>
                  <a:pt x="250345" y="225144"/>
                </a:cubicBezTo>
                <a:cubicBezTo>
                  <a:pt x="250345" y="252895"/>
                  <a:pt x="234624" y="291548"/>
                  <a:pt x="199539" y="276186"/>
                </a:cubicBezTo>
                <a:cubicBezTo>
                  <a:pt x="156345" y="257190"/>
                  <a:pt x="153201" y="153454"/>
                  <a:pt x="192754" y="122399"/>
                </a:cubicBezTo>
                <a:cubicBezTo>
                  <a:pt x="193830" y="118352"/>
                  <a:pt x="196560" y="114966"/>
                  <a:pt x="200056" y="113273"/>
                </a:cubicBezTo>
                <a:close/>
                <a:moveTo>
                  <a:pt x="143966" y="107707"/>
                </a:moveTo>
                <a:cubicBezTo>
                  <a:pt x="166962" y="106385"/>
                  <a:pt x="152734" y="159911"/>
                  <a:pt x="152072" y="170649"/>
                </a:cubicBezTo>
                <a:cubicBezTo>
                  <a:pt x="151080" y="190804"/>
                  <a:pt x="150583" y="211289"/>
                  <a:pt x="151080" y="231444"/>
                </a:cubicBezTo>
                <a:cubicBezTo>
                  <a:pt x="151245" y="242513"/>
                  <a:pt x="155381" y="257050"/>
                  <a:pt x="151741" y="267458"/>
                </a:cubicBezTo>
                <a:cubicBezTo>
                  <a:pt x="149922" y="272414"/>
                  <a:pt x="143304" y="276875"/>
                  <a:pt x="138010" y="272910"/>
                </a:cubicBezTo>
                <a:cubicBezTo>
                  <a:pt x="124940" y="262998"/>
                  <a:pt x="122624" y="239209"/>
                  <a:pt x="122624" y="217402"/>
                </a:cubicBezTo>
                <a:cubicBezTo>
                  <a:pt x="115014" y="218062"/>
                  <a:pt x="107073" y="220210"/>
                  <a:pt x="100786" y="221862"/>
                </a:cubicBezTo>
                <a:cubicBezTo>
                  <a:pt x="99628" y="239209"/>
                  <a:pt x="98139" y="256390"/>
                  <a:pt x="95823" y="273571"/>
                </a:cubicBezTo>
                <a:cubicBezTo>
                  <a:pt x="94830" y="282657"/>
                  <a:pt x="83084" y="282657"/>
                  <a:pt x="81760" y="273571"/>
                </a:cubicBezTo>
                <a:cubicBezTo>
                  <a:pt x="77294" y="242017"/>
                  <a:pt x="75639" y="210133"/>
                  <a:pt x="74977" y="178414"/>
                </a:cubicBezTo>
                <a:cubicBezTo>
                  <a:pt x="74481" y="158424"/>
                  <a:pt x="68029" y="130339"/>
                  <a:pt x="81760" y="114150"/>
                </a:cubicBezTo>
                <a:cubicBezTo>
                  <a:pt x="85069" y="110185"/>
                  <a:pt x="92514" y="110185"/>
                  <a:pt x="95823" y="114150"/>
                </a:cubicBezTo>
                <a:cubicBezTo>
                  <a:pt x="109554" y="130339"/>
                  <a:pt x="103102" y="158424"/>
                  <a:pt x="102771" y="178414"/>
                </a:cubicBezTo>
                <a:cubicBezTo>
                  <a:pt x="102440" y="186343"/>
                  <a:pt x="101779" y="194108"/>
                  <a:pt x="101613" y="202038"/>
                </a:cubicBezTo>
                <a:cubicBezTo>
                  <a:pt x="105584" y="200221"/>
                  <a:pt x="109720" y="198734"/>
                  <a:pt x="114021" y="197412"/>
                </a:cubicBezTo>
                <a:cubicBezTo>
                  <a:pt x="116999" y="196421"/>
                  <a:pt x="120142" y="195760"/>
                  <a:pt x="123286" y="195099"/>
                </a:cubicBezTo>
                <a:cubicBezTo>
                  <a:pt x="123451" y="191134"/>
                  <a:pt x="123617" y="187500"/>
                  <a:pt x="123617" y="184361"/>
                </a:cubicBezTo>
                <a:cubicBezTo>
                  <a:pt x="124113" y="168501"/>
                  <a:pt x="118984" y="109193"/>
                  <a:pt x="143966" y="107707"/>
                </a:cubicBezTo>
                <a:close/>
                <a:moveTo>
                  <a:pt x="389035" y="100868"/>
                </a:moveTo>
                <a:cubicBezTo>
                  <a:pt x="401613" y="103842"/>
                  <a:pt x="401447" y="122182"/>
                  <a:pt x="389035" y="125651"/>
                </a:cubicBezTo>
                <a:cubicBezTo>
                  <a:pt x="381754" y="127634"/>
                  <a:pt x="372817" y="126312"/>
                  <a:pt x="365205" y="126312"/>
                </a:cubicBezTo>
                <a:lnTo>
                  <a:pt x="358254" y="126312"/>
                </a:lnTo>
                <a:cubicBezTo>
                  <a:pt x="360240" y="145148"/>
                  <a:pt x="361564" y="163817"/>
                  <a:pt x="362226" y="182487"/>
                </a:cubicBezTo>
                <a:cubicBezTo>
                  <a:pt x="365701" y="181826"/>
                  <a:pt x="369011" y="181496"/>
                  <a:pt x="372321" y="180505"/>
                </a:cubicBezTo>
                <a:cubicBezTo>
                  <a:pt x="376955" y="179183"/>
                  <a:pt x="377120" y="178853"/>
                  <a:pt x="380099" y="177200"/>
                </a:cubicBezTo>
                <a:cubicBezTo>
                  <a:pt x="382250" y="175879"/>
                  <a:pt x="384733" y="175548"/>
                  <a:pt x="387381" y="175218"/>
                </a:cubicBezTo>
                <a:cubicBezTo>
                  <a:pt x="388705" y="175052"/>
                  <a:pt x="388870" y="175218"/>
                  <a:pt x="388705" y="175548"/>
                </a:cubicBezTo>
                <a:cubicBezTo>
                  <a:pt x="393338" y="174887"/>
                  <a:pt x="397972" y="177035"/>
                  <a:pt x="399958" y="182487"/>
                </a:cubicBezTo>
                <a:cubicBezTo>
                  <a:pt x="401944" y="188270"/>
                  <a:pt x="398800" y="193557"/>
                  <a:pt x="394331" y="196862"/>
                </a:cubicBezTo>
                <a:cubicBezTo>
                  <a:pt x="390028" y="200331"/>
                  <a:pt x="384898" y="199340"/>
                  <a:pt x="380099" y="198679"/>
                </a:cubicBezTo>
                <a:cubicBezTo>
                  <a:pt x="374307" y="197688"/>
                  <a:pt x="368349" y="196862"/>
                  <a:pt x="362557" y="196201"/>
                </a:cubicBezTo>
                <a:cubicBezTo>
                  <a:pt x="363053" y="207601"/>
                  <a:pt x="363053" y="219166"/>
                  <a:pt x="363219" y="230567"/>
                </a:cubicBezTo>
                <a:cubicBezTo>
                  <a:pt x="372321" y="228749"/>
                  <a:pt x="380761" y="225775"/>
                  <a:pt x="389697" y="226766"/>
                </a:cubicBezTo>
                <a:cubicBezTo>
                  <a:pt x="394828" y="227427"/>
                  <a:pt x="400951" y="231062"/>
                  <a:pt x="400124" y="237341"/>
                </a:cubicBezTo>
                <a:cubicBezTo>
                  <a:pt x="397476" y="260306"/>
                  <a:pt x="367190" y="261628"/>
                  <a:pt x="349317" y="259150"/>
                </a:cubicBezTo>
                <a:cubicBezTo>
                  <a:pt x="342036" y="258324"/>
                  <a:pt x="335747" y="253697"/>
                  <a:pt x="335747" y="245602"/>
                </a:cubicBezTo>
                <a:cubicBezTo>
                  <a:pt x="336078" y="204792"/>
                  <a:pt x="336740" y="163157"/>
                  <a:pt x="341208" y="122678"/>
                </a:cubicBezTo>
                <a:cubicBezTo>
                  <a:pt x="332437" y="116069"/>
                  <a:pt x="338560" y="101199"/>
                  <a:pt x="348655" y="102521"/>
                </a:cubicBezTo>
                <a:cubicBezTo>
                  <a:pt x="361895" y="103677"/>
                  <a:pt x="376293" y="97564"/>
                  <a:pt x="389035" y="100868"/>
                </a:cubicBezTo>
                <a:close/>
                <a:moveTo>
                  <a:pt x="305458" y="99258"/>
                </a:moveTo>
                <a:cubicBezTo>
                  <a:pt x="323334" y="99258"/>
                  <a:pt x="323334" y="127016"/>
                  <a:pt x="305292" y="126851"/>
                </a:cubicBezTo>
                <a:cubicBezTo>
                  <a:pt x="303637" y="126851"/>
                  <a:pt x="301982" y="126686"/>
                  <a:pt x="300326" y="126686"/>
                </a:cubicBezTo>
                <a:cubicBezTo>
                  <a:pt x="309265" y="171132"/>
                  <a:pt x="306616" y="225492"/>
                  <a:pt x="293375" y="268781"/>
                </a:cubicBezTo>
                <a:cubicBezTo>
                  <a:pt x="289402" y="281669"/>
                  <a:pt x="267553" y="280017"/>
                  <a:pt x="268546" y="265477"/>
                </a:cubicBezTo>
                <a:cubicBezTo>
                  <a:pt x="271857" y="221857"/>
                  <a:pt x="279471" y="177080"/>
                  <a:pt x="272353" y="133460"/>
                </a:cubicBezTo>
                <a:cubicBezTo>
                  <a:pt x="271857" y="130982"/>
                  <a:pt x="271857" y="128008"/>
                  <a:pt x="272519" y="125364"/>
                </a:cubicBezTo>
                <a:cubicBezTo>
                  <a:pt x="268546" y="125033"/>
                  <a:pt x="264574" y="125033"/>
                  <a:pt x="260436" y="125529"/>
                </a:cubicBezTo>
                <a:cubicBezTo>
                  <a:pt x="248518" y="126686"/>
                  <a:pt x="247194" y="110989"/>
                  <a:pt x="254973" y="105206"/>
                </a:cubicBezTo>
                <a:cubicBezTo>
                  <a:pt x="261098" y="100910"/>
                  <a:pt x="270864" y="100415"/>
                  <a:pt x="278147" y="99919"/>
                </a:cubicBezTo>
                <a:cubicBezTo>
                  <a:pt x="287416" y="99588"/>
                  <a:pt x="296354" y="99258"/>
                  <a:pt x="305458" y="99258"/>
                </a:cubicBezTo>
                <a:close/>
                <a:moveTo>
                  <a:pt x="445773" y="84928"/>
                </a:moveTo>
                <a:cubicBezTo>
                  <a:pt x="449394" y="84928"/>
                  <a:pt x="453035" y="86828"/>
                  <a:pt x="453697" y="90629"/>
                </a:cubicBezTo>
                <a:cubicBezTo>
                  <a:pt x="460981" y="135912"/>
                  <a:pt x="462967" y="182516"/>
                  <a:pt x="463629" y="228460"/>
                </a:cubicBezTo>
                <a:cubicBezTo>
                  <a:pt x="472733" y="227138"/>
                  <a:pt x="481672" y="225981"/>
                  <a:pt x="490611" y="223998"/>
                </a:cubicBezTo>
                <a:cubicBezTo>
                  <a:pt x="507826" y="220197"/>
                  <a:pt x="514778" y="245317"/>
                  <a:pt x="497563" y="250440"/>
                </a:cubicBezTo>
                <a:cubicBezTo>
                  <a:pt x="483327" y="254572"/>
                  <a:pt x="468098" y="254902"/>
                  <a:pt x="453532" y="258538"/>
                </a:cubicBezTo>
                <a:cubicBezTo>
                  <a:pt x="444593" y="260852"/>
                  <a:pt x="435820" y="254407"/>
                  <a:pt x="435820" y="245152"/>
                </a:cubicBezTo>
                <a:cubicBezTo>
                  <a:pt x="435655" y="194085"/>
                  <a:pt x="430523" y="141365"/>
                  <a:pt x="437972" y="90629"/>
                </a:cubicBezTo>
                <a:cubicBezTo>
                  <a:pt x="438551" y="86828"/>
                  <a:pt x="442152" y="84928"/>
                  <a:pt x="445773" y="84928"/>
                </a:cubicBezTo>
                <a:close/>
                <a:moveTo>
                  <a:pt x="553847" y="82734"/>
                </a:moveTo>
                <a:cubicBezTo>
                  <a:pt x="557488" y="93968"/>
                  <a:pt x="560135" y="106524"/>
                  <a:pt x="560963" y="120898"/>
                </a:cubicBezTo>
                <a:cubicBezTo>
                  <a:pt x="563445" y="160549"/>
                  <a:pt x="582640" y="309406"/>
                  <a:pt x="525716" y="329892"/>
                </a:cubicBezTo>
                <a:cubicBezTo>
                  <a:pt x="480871" y="346248"/>
                  <a:pt x="415507" y="335840"/>
                  <a:pt x="368346" y="335675"/>
                </a:cubicBezTo>
                <a:cubicBezTo>
                  <a:pt x="284117" y="335179"/>
                  <a:pt x="199392" y="335014"/>
                  <a:pt x="114998" y="330388"/>
                </a:cubicBezTo>
                <a:cubicBezTo>
                  <a:pt x="95472" y="329231"/>
                  <a:pt x="55426" y="333031"/>
                  <a:pt x="34907" y="319319"/>
                </a:cubicBezTo>
                <a:cubicBezTo>
                  <a:pt x="34741" y="319980"/>
                  <a:pt x="34576" y="320475"/>
                  <a:pt x="34245" y="320971"/>
                </a:cubicBezTo>
                <a:cubicBezTo>
                  <a:pt x="51289" y="340301"/>
                  <a:pt x="69657" y="365248"/>
                  <a:pt x="93652" y="364917"/>
                </a:cubicBezTo>
                <a:cubicBezTo>
                  <a:pt x="122279" y="364752"/>
                  <a:pt x="151238" y="359961"/>
                  <a:pt x="179700" y="360787"/>
                </a:cubicBezTo>
                <a:cubicBezTo>
                  <a:pt x="263929" y="363431"/>
                  <a:pt x="348488" y="371856"/>
                  <a:pt x="432717" y="369213"/>
                </a:cubicBezTo>
                <a:cubicBezTo>
                  <a:pt x="535148" y="366074"/>
                  <a:pt x="571057" y="329727"/>
                  <a:pt x="579331" y="230765"/>
                </a:cubicBezTo>
                <a:cubicBezTo>
                  <a:pt x="583468" y="177896"/>
                  <a:pt x="582309" y="121394"/>
                  <a:pt x="553847" y="82734"/>
                </a:cubicBezTo>
                <a:close/>
                <a:moveTo>
                  <a:pt x="429966" y="33480"/>
                </a:moveTo>
                <a:cubicBezTo>
                  <a:pt x="415093" y="33459"/>
                  <a:pt x="400200" y="34492"/>
                  <a:pt x="385059" y="35813"/>
                </a:cubicBezTo>
                <a:cubicBezTo>
                  <a:pt x="332437" y="40439"/>
                  <a:pt x="279649" y="40439"/>
                  <a:pt x="226862" y="43578"/>
                </a:cubicBezTo>
                <a:cubicBezTo>
                  <a:pt x="150411" y="48039"/>
                  <a:pt x="33583" y="44900"/>
                  <a:pt x="30273" y="150141"/>
                </a:cubicBezTo>
                <a:cubicBezTo>
                  <a:pt x="28784" y="198218"/>
                  <a:pt x="34576" y="245964"/>
                  <a:pt x="35238" y="293876"/>
                </a:cubicBezTo>
                <a:cubicBezTo>
                  <a:pt x="37554" y="293380"/>
                  <a:pt x="40037" y="293876"/>
                  <a:pt x="42519" y="295363"/>
                </a:cubicBezTo>
                <a:cubicBezTo>
                  <a:pt x="62542" y="308745"/>
                  <a:pt x="123934" y="301476"/>
                  <a:pt x="147267" y="302467"/>
                </a:cubicBezTo>
                <a:cubicBezTo>
                  <a:pt x="196910" y="304119"/>
                  <a:pt x="246719" y="305276"/>
                  <a:pt x="296693" y="305936"/>
                </a:cubicBezTo>
                <a:cubicBezTo>
                  <a:pt x="343689" y="306597"/>
                  <a:pt x="390685" y="307093"/>
                  <a:pt x="437681" y="307258"/>
                </a:cubicBezTo>
                <a:cubicBezTo>
                  <a:pt x="509333" y="307423"/>
                  <a:pt x="532500" y="294206"/>
                  <a:pt x="533990" y="212095"/>
                </a:cubicBezTo>
                <a:cubicBezTo>
                  <a:pt x="534652" y="163688"/>
                  <a:pt x="545739" y="66873"/>
                  <a:pt x="488979" y="42091"/>
                </a:cubicBezTo>
                <a:cubicBezTo>
                  <a:pt x="488152" y="41761"/>
                  <a:pt x="487490" y="41596"/>
                  <a:pt x="486663" y="41430"/>
                </a:cubicBezTo>
                <a:cubicBezTo>
                  <a:pt x="485670" y="41100"/>
                  <a:pt x="485339" y="40770"/>
                  <a:pt x="484346" y="40274"/>
                </a:cubicBezTo>
                <a:cubicBezTo>
                  <a:pt x="481367" y="39117"/>
                  <a:pt x="478223" y="38126"/>
                  <a:pt x="474748" y="37465"/>
                </a:cubicBezTo>
                <a:cubicBezTo>
                  <a:pt x="459690" y="34574"/>
                  <a:pt x="444838" y="33500"/>
                  <a:pt x="429966" y="33480"/>
                </a:cubicBezTo>
                <a:close/>
                <a:moveTo>
                  <a:pt x="423574" y="1263"/>
                </a:moveTo>
                <a:cubicBezTo>
                  <a:pt x="448272" y="3276"/>
                  <a:pt x="471439" y="7892"/>
                  <a:pt x="491462" y="16483"/>
                </a:cubicBezTo>
                <a:cubicBezTo>
                  <a:pt x="492124" y="16483"/>
                  <a:pt x="492785" y="16318"/>
                  <a:pt x="493447" y="16483"/>
                </a:cubicBezTo>
                <a:cubicBezTo>
                  <a:pt x="578172" y="33831"/>
                  <a:pt x="610606" y="105533"/>
                  <a:pt x="608786" y="186983"/>
                </a:cubicBezTo>
                <a:cubicBezTo>
                  <a:pt x="607793" y="240347"/>
                  <a:pt x="609779" y="329066"/>
                  <a:pt x="560135" y="364917"/>
                </a:cubicBezTo>
                <a:cubicBezTo>
                  <a:pt x="466143" y="432820"/>
                  <a:pt x="303478" y="390030"/>
                  <a:pt x="197076" y="385734"/>
                </a:cubicBezTo>
                <a:cubicBezTo>
                  <a:pt x="158685" y="384082"/>
                  <a:pt x="108710" y="398621"/>
                  <a:pt x="71974" y="385734"/>
                </a:cubicBezTo>
                <a:cubicBezTo>
                  <a:pt x="38547" y="373839"/>
                  <a:pt x="32756" y="346414"/>
                  <a:pt x="10912" y="318988"/>
                </a:cubicBezTo>
                <a:cubicBezTo>
                  <a:pt x="7437" y="314527"/>
                  <a:pt x="9092" y="309406"/>
                  <a:pt x="12402" y="307093"/>
                </a:cubicBezTo>
                <a:cubicBezTo>
                  <a:pt x="4128" y="229278"/>
                  <a:pt x="-16226" y="140228"/>
                  <a:pt x="24813" y="69517"/>
                </a:cubicBezTo>
                <a:cubicBezTo>
                  <a:pt x="54102" y="18961"/>
                  <a:pt x="153720" y="19292"/>
                  <a:pt x="203529" y="16318"/>
                </a:cubicBezTo>
                <a:cubicBezTo>
                  <a:pt x="261612" y="12601"/>
                  <a:pt x="349481" y="-4777"/>
                  <a:pt x="423574" y="1263"/>
                </a:cubicBezTo>
                <a:close/>
              </a:path>
            </a:pathLst>
          </a:cu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2400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</a:t>
            </a:r>
          </a:p>
        </p:txBody>
      </p:sp>
    </p:spTree>
    <p:extLst>
      <p:ext uri="{BB962C8B-B14F-4D97-AF65-F5344CB8AC3E}">
        <p14:creationId xmlns:p14="http://schemas.microsoft.com/office/powerpoint/2010/main" val="648608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2" grpId="0"/>
      <p:bldP spid="23" grpId="0"/>
      <p:bldP spid="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7D4074-3232-430D-9E45-DD30B930D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4CFF3A72-63E4-40D1-B58A-8530C1E474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0516"/>
            <a:ext cx="12664440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0D63C832-DB28-49CB-8758-1403C828A3E0}"/>
              </a:ext>
            </a:extLst>
          </p:cNvPr>
          <p:cNvSpPr/>
          <p:nvPr/>
        </p:nvSpPr>
        <p:spPr>
          <a:xfrm>
            <a:off x="0" y="2183"/>
            <a:ext cx="12664440" cy="6858001"/>
          </a:xfrm>
          <a:prstGeom prst="rect">
            <a:avLst/>
          </a:prstGeom>
          <a:solidFill>
            <a:schemeClr val="tx1">
              <a:lumMod val="65000"/>
              <a:lumOff val="3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D4F57FA2-4370-46EB-A289-C7218CFB628F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726439" y="1304415"/>
            <a:ext cx="2503170" cy="2503170"/>
          </a:xfrm>
          <a:custGeom>
            <a:avLst/>
            <a:gdLst>
              <a:gd name="connsiteX0" fmla="*/ 1251585 w 2503170"/>
              <a:gd name="connsiteY0" fmla="*/ 0 h 2503170"/>
              <a:gd name="connsiteX1" fmla="*/ 2503170 w 2503170"/>
              <a:gd name="connsiteY1" fmla="*/ 1251585 h 2503170"/>
              <a:gd name="connsiteX2" fmla="*/ 1251585 w 2503170"/>
              <a:gd name="connsiteY2" fmla="*/ 2503170 h 2503170"/>
              <a:gd name="connsiteX3" fmla="*/ 0 w 2503170"/>
              <a:gd name="connsiteY3" fmla="*/ 1251585 h 2503170"/>
              <a:gd name="connsiteX4" fmla="*/ 1251585 w 2503170"/>
              <a:gd name="connsiteY4" fmla="*/ 0 h 250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170" h="2503170">
                <a:moveTo>
                  <a:pt x="1251585" y="0"/>
                </a:moveTo>
                <a:cubicBezTo>
                  <a:pt x="1942816" y="0"/>
                  <a:pt x="2503170" y="560354"/>
                  <a:pt x="2503170" y="1251585"/>
                </a:cubicBezTo>
                <a:cubicBezTo>
                  <a:pt x="2503170" y="1942816"/>
                  <a:pt x="1942816" y="2503170"/>
                  <a:pt x="1251585" y="2503170"/>
                </a:cubicBezTo>
                <a:cubicBezTo>
                  <a:pt x="560354" y="2503170"/>
                  <a:pt x="0" y="1942816"/>
                  <a:pt x="0" y="1251585"/>
                </a:cubicBezTo>
                <a:cubicBezTo>
                  <a:pt x="0" y="560354"/>
                  <a:pt x="560354" y="0"/>
                  <a:pt x="1251585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sp>
        <p:nvSpPr>
          <p:cNvPr id="48" name="文本框 47">
            <a:extLst>
              <a:ext uri="{FF2B5EF4-FFF2-40B4-BE49-F238E27FC236}">
                <a16:creationId xmlns:a16="http://schemas.microsoft.com/office/drawing/2014/main" xmlns="" id="{48921234-CA89-4818-98BE-798A84A4C12D}"/>
              </a:ext>
            </a:extLst>
          </p:cNvPr>
          <p:cNvSpPr txBox="1"/>
          <p:nvPr/>
        </p:nvSpPr>
        <p:spPr>
          <a:xfrm>
            <a:off x="1319638" y="4482733"/>
            <a:ext cx="1316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TEXT</a:t>
            </a:r>
            <a:endParaRPr lang="zh-CN" altLang="en-US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xmlns="" id="{E2C9111B-AB44-450D-A28F-1EB19CBC691E}"/>
              </a:ext>
            </a:extLst>
          </p:cNvPr>
          <p:cNvSpPr txBox="1"/>
          <p:nvPr/>
        </p:nvSpPr>
        <p:spPr>
          <a:xfrm>
            <a:off x="4132477" y="4482733"/>
            <a:ext cx="1316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TEXT</a:t>
            </a:r>
            <a:endParaRPr lang="zh-CN" altLang="en-US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xmlns="" id="{7E6DDAD0-41AA-459F-88C2-0727C31EA0BB}"/>
              </a:ext>
            </a:extLst>
          </p:cNvPr>
          <p:cNvSpPr txBox="1"/>
          <p:nvPr/>
        </p:nvSpPr>
        <p:spPr>
          <a:xfrm>
            <a:off x="6945316" y="4490603"/>
            <a:ext cx="1316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TEXT</a:t>
            </a:r>
            <a:endParaRPr lang="zh-CN" altLang="en-US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4ED91706-5892-49BD-8599-8AE51828E79B}"/>
              </a:ext>
            </a:extLst>
          </p:cNvPr>
          <p:cNvSpPr txBox="1"/>
          <p:nvPr/>
        </p:nvSpPr>
        <p:spPr>
          <a:xfrm>
            <a:off x="9756884" y="4482366"/>
            <a:ext cx="13167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YOUR TEXT</a:t>
            </a:r>
            <a:endParaRPr lang="zh-CN" altLang="en-US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xmlns="" id="{3FBCDD9F-4F08-47E5-BD72-96C16CA64D0E}"/>
              </a:ext>
            </a:extLst>
          </p:cNvPr>
          <p:cNvSpPr txBox="1"/>
          <p:nvPr/>
        </p:nvSpPr>
        <p:spPr>
          <a:xfrm>
            <a:off x="964030" y="5065956"/>
            <a:ext cx="2027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</a:t>
            </a:r>
            <a:endParaRPr lang="zh-CN" altLang="en-US" sz="10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xmlns="" id="{CF05477A-154F-461F-BA41-32B1DA3C375D}"/>
              </a:ext>
            </a:extLst>
          </p:cNvPr>
          <p:cNvSpPr txBox="1"/>
          <p:nvPr/>
        </p:nvSpPr>
        <p:spPr>
          <a:xfrm>
            <a:off x="3776869" y="5065956"/>
            <a:ext cx="2027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</a:t>
            </a:r>
            <a:endParaRPr lang="zh-CN" altLang="en-US" sz="10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xmlns="" id="{F88248C6-5AFA-4E9F-B191-EDB33944B24C}"/>
              </a:ext>
            </a:extLst>
          </p:cNvPr>
          <p:cNvSpPr txBox="1"/>
          <p:nvPr/>
        </p:nvSpPr>
        <p:spPr>
          <a:xfrm>
            <a:off x="6589073" y="5031837"/>
            <a:ext cx="2027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</a:t>
            </a:r>
            <a:endParaRPr lang="zh-CN" altLang="en-US" sz="10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xmlns="" id="{233EB1C1-E7D5-4241-8E78-13FE48569A1B}"/>
              </a:ext>
            </a:extLst>
          </p:cNvPr>
          <p:cNvSpPr txBox="1"/>
          <p:nvPr/>
        </p:nvSpPr>
        <p:spPr>
          <a:xfrm>
            <a:off x="9401276" y="5065956"/>
            <a:ext cx="202798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000" spc="100" dirty="0">
                <a:solidFill>
                  <a:schemeClr val="bg1"/>
                </a:solidFill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</a:t>
            </a:r>
            <a:endParaRPr lang="zh-CN" altLang="en-US" sz="1000" spc="100" dirty="0">
              <a:solidFill>
                <a:schemeClr val="bg1"/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9A03A33B-5E4B-4AB2-BDFE-0FFD12751A4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538854" y="1304415"/>
            <a:ext cx="2503170" cy="2503170"/>
          </a:xfrm>
          <a:custGeom>
            <a:avLst/>
            <a:gdLst>
              <a:gd name="connsiteX0" fmla="*/ 1251585 w 2503170"/>
              <a:gd name="connsiteY0" fmla="*/ 0 h 2503170"/>
              <a:gd name="connsiteX1" fmla="*/ 2503170 w 2503170"/>
              <a:gd name="connsiteY1" fmla="*/ 1251585 h 2503170"/>
              <a:gd name="connsiteX2" fmla="*/ 1251585 w 2503170"/>
              <a:gd name="connsiteY2" fmla="*/ 2503170 h 2503170"/>
              <a:gd name="connsiteX3" fmla="*/ 0 w 2503170"/>
              <a:gd name="connsiteY3" fmla="*/ 1251585 h 2503170"/>
              <a:gd name="connsiteX4" fmla="*/ 1251585 w 2503170"/>
              <a:gd name="connsiteY4" fmla="*/ 0 h 250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170" h="2503170">
                <a:moveTo>
                  <a:pt x="1251585" y="0"/>
                </a:moveTo>
                <a:cubicBezTo>
                  <a:pt x="1942816" y="0"/>
                  <a:pt x="2503170" y="560354"/>
                  <a:pt x="2503170" y="1251585"/>
                </a:cubicBezTo>
                <a:cubicBezTo>
                  <a:pt x="2503170" y="1942816"/>
                  <a:pt x="1942816" y="2503170"/>
                  <a:pt x="1251585" y="2503170"/>
                </a:cubicBezTo>
                <a:cubicBezTo>
                  <a:pt x="560354" y="2503170"/>
                  <a:pt x="0" y="1942816"/>
                  <a:pt x="0" y="1251585"/>
                </a:cubicBezTo>
                <a:cubicBezTo>
                  <a:pt x="0" y="560354"/>
                  <a:pt x="560354" y="0"/>
                  <a:pt x="1251585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FEB2DDA0-8AFD-44FC-B35D-BA98AF986A6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351269" y="1304415"/>
            <a:ext cx="2503170" cy="2503170"/>
          </a:xfrm>
          <a:custGeom>
            <a:avLst/>
            <a:gdLst>
              <a:gd name="connsiteX0" fmla="*/ 1251585 w 2503170"/>
              <a:gd name="connsiteY0" fmla="*/ 0 h 2503170"/>
              <a:gd name="connsiteX1" fmla="*/ 2503170 w 2503170"/>
              <a:gd name="connsiteY1" fmla="*/ 1251585 h 2503170"/>
              <a:gd name="connsiteX2" fmla="*/ 1251585 w 2503170"/>
              <a:gd name="connsiteY2" fmla="*/ 2503170 h 2503170"/>
              <a:gd name="connsiteX3" fmla="*/ 0 w 2503170"/>
              <a:gd name="connsiteY3" fmla="*/ 1251585 h 2503170"/>
              <a:gd name="connsiteX4" fmla="*/ 1251585 w 2503170"/>
              <a:gd name="connsiteY4" fmla="*/ 0 h 250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170" h="2503170">
                <a:moveTo>
                  <a:pt x="1251585" y="0"/>
                </a:moveTo>
                <a:cubicBezTo>
                  <a:pt x="1942816" y="0"/>
                  <a:pt x="2503170" y="560354"/>
                  <a:pt x="2503170" y="1251585"/>
                </a:cubicBezTo>
                <a:cubicBezTo>
                  <a:pt x="2503170" y="1942816"/>
                  <a:pt x="1942816" y="2503170"/>
                  <a:pt x="1251585" y="2503170"/>
                </a:cubicBezTo>
                <a:cubicBezTo>
                  <a:pt x="560354" y="2503170"/>
                  <a:pt x="0" y="1942816"/>
                  <a:pt x="0" y="1251585"/>
                </a:cubicBezTo>
                <a:cubicBezTo>
                  <a:pt x="0" y="560354"/>
                  <a:pt x="560354" y="0"/>
                  <a:pt x="1251585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xmlns="" id="{717EB95B-67FE-4091-B97E-D8AD3BA4A4A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9163684" y="1304415"/>
            <a:ext cx="2503170" cy="2503170"/>
          </a:xfrm>
          <a:custGeom>
            <a:avLst/>
            <a:gdLst>
              <a:gd name="connsiteX0" fmla="*/ 1251585 w 2503170"/>
              <a:gd name="connsiteY0" fmla="*/ 0 h 2503170"/>
              <a:gd name="connsiteX1" fmla="*/ 2503170 w 2503170"/>
              <a:gd name="connsiteY1" fmla="*/ 1251585 h 2503170"/>
              <a:gd name="connsiteX2" fmla="*/ 1251585 w 2503170"/>
              <a:gd name="connsiteY2" fmla="*/ 2503170 h 2503170"/>
              <a:gd name="connsiteX3" fmla="*/ 0 w 2503170"/>
              <a:gd name="connsiteY3" fmla="*/ 1251585 h 2503170"/>
              <a:gd name="connsiteX4" fmla="*/ 1251585 w 2503170"/>
              <a:gd name="connsiteY4" fmla="*/ 0 h 2503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503170" h="2503170">
                <a:moveTo>
                  <a:pt x="1251585" y="0"/>
                </a:moveTo>
                <a:cubicBezTo>
                  <a:pt x="1942816" y="0"/>
                  <a:pt x="2503170" y="560354"/>
                  <a:pt x="2503170" y="1251585"/>
                </a:cubicBezTo>
                <a:cubicBezTo>
                  <a:pt x="2503170" y="1942816"/>
                  <a:pt x="1942816" y="2503170"/>
                  <a:pt x="1251585" y="2503170"/>
                </a:cubicBezTo>
                <a:cubicBezTo>
                  <a:pt x="560354" y="2503170"/>
                  <a:pt x="0" y="1942816"/>
                  <a:pt x="0" y="1251585"/>
                </a:cubicBezTo>
                <a:cubicBezTo>
                  <a:pt x="0" y="560354"/>
                  <a:pt x="560354" y="0"/>
                  <a:pt x="1251585" y="0"/>
                </a:cubicBezTo>
                <a:close/>
              </a:path>
            </a:pathLst>
          </a:cu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1244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13" grpId="0"/>
      <p:bldP spid="14" grpId="0"/>
      <p:bldP spid="20" grpId="0"/>
      <p:bldP spid="21" grpId="0"/>
      <p:bldP spid="22" grpId="0"/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778569D9-A046-4FDA-8625-41E36141FB34}"/>
              </a:ext>
            </a:extLst>
          </p:cNvPr>
          <p:cNvSpPr>
            <a:spLocks noChangeAspect="1"/>
          </p:cNvSpPr>
          <p:nvPr/>
        </p:nvSpPr>
        <p:spPr>
          <a:xfrm>
            <a:off x="7861" y="0"/>
            <a:ext cx="12192000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xmlns="" id="{5C6BD466-4D69-4898-903E-BCBC36FD4C0F}"/>
              </a:ext>
            </a:extLst>
          </p:cNvPr>
          <p:cNvSpPr/>
          <p:nvPr/>
        </p:nvSpPr>
        <p:spPr>
          <a:xfrm>
            <a:off x="2673159" y="940250"/>
            <a:ext cx="1920700" cy="1891406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spc="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xmlns="" id="{AD0ED9FA-BFD7-4076-9D92-7688A8A34166}"/>
              </a:ext>
            </a:extLst>
          </p:cNvPr>
          <p:cNvSpPr/>
          <p:nvPr/>
        </p:nvSpPr>
        <p:spPr>
          <a:xfrm>
            <a:off x="3568700" y="940250"/>
            <a:ext cx="5054600" cy="4977500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spc="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53C3072-039A-474A-A7A2-6FBE5F3D9238}"/>
              </a:ext>
            </a:extLst>
          </p:cNvPr>
          <p:cNvSpPr txBox="1"/>
          <p:nvPr/>
        </p:nvSpPr>
        <p:spPr>
          <a:xfrm>
            <a:off x="4593859" y="4253456"/>
            <a:ext cx="3004283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900" spc="100" dirty="0">
                <a:latin typeface="思源黑体 CN ExtraLight" panose="020B0200000000000000" pitchFamily="34" charset="-122"/>
                <a:ea typeface="思源黑体 CN ExtraLight" panose="020B02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  <a:p>
            <a:pPr algn="just"/>
            <a:endParaRPr lang="zh-CN" altLang="en-US" sz="900" spc="100" dirty="0"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" name="任意多边形: 形状 6">
            <a:extLst>
              <a:ext uri="{FF2B5EF4-FFF2-40B4-BE49-F238E27FC236}">
                <a16:creationId xmlns:a16="http://schemas.microsoft.com/office/drawing/2014/main" xmlns="" id="{7B93D2E9-06F2-4687-AE91-192F03D7DB5E}"/>
              </a:ext>
            </a:extLst>
          </p:cNvPr>
          <p:cNvSpPr>
            <a:spLocks noChangeAspect="1"/>
          </p:cNvSpPr>
          <p:nvPr/>
        </p:nvSpPr>
        <p:spPr>
          <a:xfrm>
            <a:off x="4756968" y="2064886"/>
            <a:ext cx="2678064" cy="1991628"/>
          </a:xfrm>
          <a:custGeom>
            <a:avLst/>
            <a:gdLst/>
            <a:ahLst/>
            <a:cxnLst/>
            <a:rect l="l" t="t" r="r" b="b"/>
            <a:pathLst>
              <a:path w="2678064" h="1991628">
                <a:moveTo>
                  <a:pt x="2274973" y="1360759"/>
                </a:moveTo>
                <a:cubicBezTo>
                  <a:pt x="2224546" y="1361311"/>
                  <a:pt x="2185208" y="1381869"/>
                  <a:pt x="2156957" y="1422434"/>
                </a:cubicBezTo>
                <a:cubicBezTo>
                  <a:pt x="2128706" y="1462999"/>
                  <a:pt x="2114347" y="1520258"/>
                  <a:pt x="2113880" y="1594211"/>
                </a:cubicBezTo>
                <a:cubicBezTo>
                  <a:pt x="2114347" y="1668907"/>
                  <a:pt x="2128706" y="1727484"/>
                  <a:pt x="2156957" y="1769940"/>
                </a:cubicBezTo>
                <a:cubicBezTo>
                  <a:pt x="2185208" y="1812396"/>
                  <a:pt x="2224546" y="1834017"/>
                  <a:pt x="2274973" y="1834802"/>
                </a:cubicBezTo>
                <a:cubicBezTo>
                  <a:pt x="2325442" y="1834017"/>
                  <a:pt x="2364951" y="1812396"/>
                  <a:pt x="2393499" y="1769940"/>
                </a:cubicBezTo>
                <a:cubicBezTo>
                  <a:pt x="2422047" y="1727484"/>
                  <a:pt x="2436576" y="1668907"/>
                  <a:pt x="2437086" y="1594211"/>
                </a:cubicBezTo>
                <a:cubicBezTo>
                  <a:pt x="2436576" y="1520258"/>
                  <a:pt x="2422047" y="1462999"/>
                  <a:pt x="2393499" y="1422434"/>
                </a:cubicBezTo>
                <a:cubicBezTo>
                  <a:pt x="2364951" y="1381869"/>
                  <a:pt x="2325442" y="1361311"/>
                  <a:pt x="2274973" y="1360759"/>
                </a:cubicBezTo>
                <a:close/>
                <a:moveTo>
                  <a:pt x="898170" y="1219221"/>
                </a:moveTo>
                <a:lnTo>
                  <a:pt x="1084653" y="1219221"/>
                </a:lnTo>
                <a:lnTo>
                  <a:pt x="1132547" y="1564721"/>
                </a:lnTo>
                <a:lnTo>
                  <a:pt x="1163119" y="1805246"/>
                </a:lnTo>
                <a:lnTo>
                  <a:pt x="1167195" y="1805246"/>
                </a:lnTo>
                <a:cubicBezTo>
                  <a:pt x="1174349" y="1764904"/>
                  <a:pt x="1181695" y="1724562"/>
                  <a:pt x="1189232" y="1684219"/>
                </a:cubicBezTo>
                <a:cubicBezTo>
                  <a:pt x="1196768" y="1643877"/>
                  <a:pt x="1204368" y="1604044"/>
                  <a:pt x="1212032" y="1564721"/>
                </a:cubicBezTo>
                <a:lnTo>
                  <a:pt x="1289479" y="1219221"/>
                </a:lnTo>
                <a:lnTo>
                  <a:pt x="1442335" y="1219221"/>
                </a:lnTo>
                <a:lnTo>
                  <a:pt x="1521819" y="1564721"/>
                </a:lnTo>
                <a:cubicBezTo>
                  <a:pt x="1529377" y="1603535"/>
                  <a:pt x="1536680" y="1643113"/>
                  <a:pt x="1543728" y="1683455"/>
                </a:cubicBezTo>
                <a:cubicBezTo>
                  <a:pt x="1550776" y="1723797"/>
                  <a:pt x="1558079" y="1764394"/>
                  <a:pt x="1565637" y="1805246"/>
                </a:cubicBezTo>
                <a:lnTo>
                  <a:pt x="1570732" y="1805246"/>
                </a:lnTo>
                <a:cubicBezTo>
                  <a:pt x="1575361" y="1764458"/>
                  <a:pt x="1580116" y="1723988"/>
                  <a:pt x="1584999" y="1683837"/>
                </a:cubicBezTo>
                <a:cubicBezTo>
                  <a:pt x="1589882" y="1643686"/>
                  <a:pt x="1594637" y="1603980"/>
                  <a:pt x="1599265" y="1564721"/>
                </a:cubicBezTo>
                <a:lnTo>
                  <a:pt x="1648179" y="1219221"/>
                </a:lnTo>
                <a:lnTo>
                  <a:pt x="1821415" y="1219221"/>
                </a:lnTo>
                <a:lnTo>
                  <a:pt x="1689960" y="1977359"/>
                </a:lnTo>
                <a:lnTo>
                  <a:pt x="1460677" y="1977359"/>
                </a:lnTo>
                <a:lnTo>
                  <a:pt x="1392402" y="1647274"/>
                </a:lnTo>
                <a:cubicBezTo>
                  <a:pt x="1386266" y="1618079"/>
                  <a:pt x="1380704" y="1588565"/>
                  <a:pt x="1375715" y="1558733"/>
                </a:cubicBezTo>
                <a:cubicBezTo>
                  <a:pt x="1370726" y="1528901"/>
                  <a:pt x="1366437" y="1499642"/>
                  <a:pt x="1362849" y="1470957"/>
                </a:cubicBezTo>
                <a:lnTo>
                  <a:pt x="1357754" y="1470957"/>
                </a:lnTo>
                <a:cubicBezTo>
                  <a:pt x="1353212" y="1499642"/>
                  <a:pt x="1348540" y="1528901"/>
                  <a:pt x="1343742" y="1558733"/>
                </a:cubicBezTo>
                <a:cubicBezTo>
                  <a:pt x="1338945" y="1588565"/>
                  <a:pt x="1333765" y="1618079"/>
                  <a:pt x="1328202" y="1647274"/>
                </a:cubicBezTo>
                <a:lnTo>
                  <a:pt x="1261965" y="1977359"/>
                </a:lnTo>
                <a:lnTo>
                  <a:pt x="1036758" y="1977359"/>
                </a:lnTo>
                <a:close/>
                <a:moveTo>
                  <a:pt x="227657" y="1219221"/>
                </a:moveTo>
                <a:lnTo>
                  <a:pt x="820690" y="1219221"/>
                </a:lnTo>
                <a:lnTo>
                  <a:pt x="820690" y="1369931"/>
                </a:lnTo>
                <a:lnTo>
                  <a:pt x="614816" y="1369931"/>
                </a:lnTo>
                <a:lnTo>
                  <a:pt x="614816" y="1977359"/>
                </a:lnTo>
                <a:lnTo>
                  <a:pt x="432511" y="1977359"/>
                </a:lnTo>
                <a:lnTo>
                  <a:pt x="432511" y="1369931"/>
                </a:lnTo>
                <a:lnTo>
                  <a:pt x="227657" y="1369931"/>
                </a:lnTo>
                <a:close/>
                <a:moveTo>
                  <a:pt x="2274973" y="1204952"/>
                </a:moveTo>
                <a:cubicBezTo>
                  <a:pt x="2379981" y="1205690"/>
                  <a:pt x="2463759" y="1239602"/>
                  <a:pt x="2526308" y="1306691"/>
                </a:cubicBezTo>
                <a:cubicBezTo>
                  <a:pt x="2588856" y="1373779"/>
                  <a:pt x="2620903" y="1469619"/>
                  <a:pt x="2622448" y="1594211"/>
                </a:cubicBezTo>
                <a:cubicBezTo>
                  <a:pt x="2620903" y="1719593"/>
                  <a:pt x="2588856" y="1816921"/>
                  <a:pt x="2526308" y="1886196"/>
                </a:cubicBezTo>
                <a:cubicBezTo>
                  <a:pt x="2463759" y="1955471"/>
                  <a:pt x="2379981" y="1990615"/>
                  <a:pt x="2274973" y="1991628"/>
                </a:cubicBezTo>
                <a:cubicBezTo>
                  <a:pt x="2169965" y="1990615"/>
                  <a:pt x="2086187" y="1955471"/>
                  <a:pt x="2023638" y="1886196"/>
                </a:cubicBezTo>
                <a:cubicBezTo>
                  <a:pt x="1961090" y="1816921"/>
                  <a:pt x="1929043" y="1719593"/>
                  <a:pt x="1927498" y="1594211"/>
                </a:cubicBezTo>
                <a:cubicBezTo>
                  <a:pt x="1929043" y="1469174"/>
                  <a:pt x="1961090" y="1373206"/>
                  <a:pt x="2023638" y="1306309"/>
                </a:cubicBezTo>
                <a:cubicBezTo>
                  <a:pt x="2086187" y="1239411"/>
                  <a:pt x="2169965" y="1205626"/>
                  <a:pt x="2274973" y="1204952"/>
                </a:cubicBezTo>
                <a:close/>
                <a:moveTo>
                  <a:pt x="1582480" y="143597"/>
                </a:moveTo>
                <a:lnTo>
                  <a:pt x="1582480" y="347559"/>
                </a:lnTo>
                <a:lnTo>
                  <a:pt x="1664062" y="347559"/>
                </a:lnTo>
                <a:cubicBezTo>
                  <a:pt x="1707509" y="347474"/>
                  <a:pt x="1740440" y="338211"/>
                  <a:pt x="1762854" y="319769"/>
                </a:cubicBezTo>
                <a:cubicBezTo>
                  <a:pt x="1785268" y="301328"/>
                  <a:pt x="1796528" y="274218"/>
                  <a:pt x="1796634" y="238439"/>
                </a:cubicBezTo>
                <a:cubicBezTo>
                  <a:pt x="1796528" y="203256"/>
                  <a:pt x="1785268" y="178525"/>
                  <a:pt x="1762854" y="164248"/>
                </a:cubicBezTo>
                <a:cubicBezTo>
                  <a:pt x="1740440" y="149971"/>
                  <a:pt x="1707509" y="143087"/>
                  <a:pt x="1664062" y="143597"/>
                </a:cubicBezTo>
                <a:close/>
                <a:moveTo>
                  <a:pt x="182305" y="143597"/>
                </a:moveTo>
                <a:lnTo>
                  <a:pt x="182305" y="362847"/>
                </a:lnTo>
                <a:lnTo>
                  <a:pt x="261850" y="362847"/>
                </a:lnTo>
                <a:cubicBezTo>
                  <a:pt x="306147" y="362656"/>
                  <a:pt x="339162" y="352586"/>
                  <a:pt x="360896" y="332636"/>
                </a:cubicBezTo>
                <a:cubicBezTo>
                  <a:pt x="382630" y="312687"/>
                  <a:pt x="393465" y="284006"/>
                  <a:pt x="393402" y="246594"/>
                </a:cubicBezTo>
                <a:cubicBezTo>
                  <a:pt x="393189" y="208841"/>
                  <a:pt x="381377" y="182115"/>
                  <a:pt x="357964" y="166414"/>
                </a:cubicBezTo>
                <a:cubicBezTo>
                  <a:pt x="334552" y="150714"/>
                  <a:pt x="300814" y="143108"/>
                  <a:pt x="256750" y="143597"/>
                </a:cubicBezTo>
                <a:close/>
                <a:moveTo>
                  <a:pt x="928302" y="135443"/>
                </a:moveTo>
                <a:cubicBezTo>
                  <a:pt x="919067" y="175676"/>
                  <a:pt x="909514" y="216799"/>
                  <a:pt x="899643" y="258815"/>
                </a:cubicBezTo>
                <a:cubicBezTo>
                  <a:pt x="889771" y="300831"/>
                  <a:pt x="879963" y="340935"/>
                  <a:pt x="870219" y="379127"/>
                </a:cubicBezTo>
                <a:lnTo>
                  <a:pt x="853916" y="443362"/>
                </a:lnTo>
                <a:lnTo>
                  <a:pt x="1008802" y="443362"/>
                </a:lnTo>
                <a:lnTo>
                  <a:pt x="992498" y="379127"/>
                </a:lnTo>
                <a:cubicBezTo>
                  <a:pt x="982351" y="340808"/>
                  <a:pt x="972331" y="300449"/>
                  <a:pt x="962438" y="258050"/>
                </a:cubicBezTo>
                <a:cubicBezTo>
                  <a:pt x="952545" y="215652"/>
                  <a:pt x="942525" y="174783"/>
                  <a:pt x="932378" y="135443"/>
                </a:cubicBezTo>
                <a:close/>
                <a:moveTo>
                  <a:pt x="2085032" y="21"/>
                </a:moveTo>
                <a:lnTo>
                  <a:pt x="2678064" y="21"/>
                </a:lnTo>
                <a:lnTo>
                  <a:pt x="2678064" y="150731"/>
                </a:lnTo>
                <a:lnTo>
                  <a:pt x="2472191" y="150731"/>
                </a:lnTo>
                <a:lnTo>
                  <a:pt x="2472191" y="758160"/>
                </a:lnTo>
                <a:lnTo>
                  <a:pt x="2289886" y="758160"/>
                </a:lnTo>
                <a:lnTo>
                  <a:pt x="2289886" y="150731"/>
                </a:lnTo>
                <a:lnTo>
                  <a:pt x="2085032" y="150731"/>
                </a:lnTo>
                <a:close/>
                <a:moveTo>
                  <a:pt x="1400175" y="21"/>
                </a:moveTo>
                <a:lnTo>
                  <a:pt x="1678339" y="21"/>
                </a:lnTo>
                <a:cubicBezTo>
                  <a:pt x="1733028" y="-433"/>
                  <a:pt x="1782666" y="6584"/>
                  <a:pt x="1827255" y="21070"/>
                </a:cubicBezTo>
                <a:cubicBezTo>
                  <a:pt x="1871843" y="35557"/>
                  <a:pt x="1907427" y="60234"/>
                  <a:pt x="1934005" y="95102"/>
                </a:cubicBezTo>
                <a:cubicBezTo>
                  <a:pt x="1960584" y="129969"/>
                  <a:pt x="1974203" y="177749"/>
                  <a:pt x="1974862" y="238439"/>
                </a:cubicBezTo>
                <a:cubicBezTo>
                  <a:pt x="1974332" y="293908"/>
                  <a:pt x="1962407" y="339736"/>
                  <a:pt x="1939089" y="375923"/>
                </a:cubicBezTo>
                <a:cubicBezTo>
                  <a:pt x="1915771" y="412110"/>
                  <a:pt x="1884241" y="439313"/>
                  <a:pt x="1844501" y="457533"/>
                </a:cubicBezTo>
                <a:lnTo>
                  <a:pt x="2013591" y="758160"/>
                </a:lnTo>
                <a:lnTo>
                  <a:pt x="1809874" y="758160"/>
                </a:lnTo>
                <a:lnTo>
                  <a:pt x="1670181" y="491136"/>
                </a:lnTo>
                <a:lnTo>
                  <a:pt x="1582480" y="491136"/>
                </a:lnTo>
                <a:lnTo>
                  <a:pt x="1582480" y="758160"/>
                </a:lnTo>
                <a:lnTo>
                  <a:pt x="1400175" y="758160"/>
                </a:lnTo>
                <a:close/>
                <a:moveTo>
                  <a:pt x="825384" y="21"/>
                </a:moveTo>
                <a:lnTo>
                  <a:pt x="1043447" y="21"/>
                </a:lnTo>
                <a:lnTo>
                  <a:pt x="1278833" y="758160"/>
                </a:lnTo>
                <a:lnTo>
                  <a:pt x="1087264" y="758160"/>
                </a:lnTo>
                <a:lnTo>
                  <a:pt x="1043447" y="583881"/>
                </a:lnTo>
                <a:lnTo>
                  <a:pt x="819270" y="583881"/>
                </a:lnTo>
                <a:lnTo>
                  <a:pt x="775453" y="758160"/>
                </a:lnTo>
                <a:lnTo>
                  <a:pt x="589998" y="758160"/>
                </a:lnTo>
                <a:close/>
                <a:moveTo>
                  <a:pt x="0" y="21"/>
                </a:moveTo>
                <a:lnTo>
                  <a:pt x="265928" y="21"/>
                </a:lnTo>
                <a:cubicBezTo>
                  <a:pt x="322325" y="-408"/>
                  <a:pt x="373424" y="7011"/>
                  <a:pt x="419228" y="22278"/>
                </a:cubicBezTo>
                <a:cubicBezTo>
                  <a:pt x="465032" y="37544"/>
                  <a:pt x="501546" y="63227"/>
                  <a:pt x="528773" y="99328"/>
                </a:cubicBezTo>
                <a:cubicBezTo>
                  <a:pt x="555999" y="135429"/>
                  <a:pt x="569945" y="184517"/>
                  <a:pt x="570611" y="246594"/>
                </a:cubicBezTo>
                <a:cubicBezTo>
                  <a:pt x="569877" y="306595"/>
                  <a:pt x="555842" y="355776"/>
                  <a:pt x="528509" y="394137"/>
                </a:cubicBezTo>
                <a:cubicBezTo>
                  <a:pt x="501176" y="432497"/>
                  <a:pt x="464951" y="460835"/>
                  <a:pt x="419834" y="479150"/>
                </a:cubicBezTo>
                <a:cubicBezTo>
                  <a:pt x="374716" y="497465"/>
                  <a:pt x="325114" y="506556"/>
                  <a:pt x="271027" y="506423"/>
                </a:cubicBezTo>
                <a:lnTo>
                  <a:pt x="182305" y="506423"/>
                </a:lnTo>
                <a:lnTo>
                  <a:pt x="182305" y="758160"/>
                </a:lnTo>
                <a:lnTo>
                  <a:pt x="0" y="758160"/>
                </a:lnTo>
                <a:close/>
              </a:path>
            </a:pathLst>
          </a:cu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dk1"/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6D450832-5057-4E70-BED4-CB065C481B17}"/>
              </a:ext>
            </a:extLst>
          </p:cNvPr>
          <p:cNvSpPr/>
          <p:nvPr/>
        </p:nvSpPr>
        <p:spPr>
          <a:xfrm>
            <a:off x="8394700" y="4501143"/>
            <a:ext cx="856518" cy="843454"/>
          </a:xfrm>
          <a:prstGeom prst="ellipse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spc="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xmlns="" id="{1E7A7C1A-BC5C-4147-8B23-79A8E9515A64}"/>
              </a:ext>
            </a:extLst>
          </p:cNvPr>
          <p:cNvSpPr/>
          <p:nvPr/>
        </p:nvSpPr>
        <p:spPr>
          <a:xfrm>
            <a:off x="9518841" y="940250"/>
            <a:ext cx="856518" cy="843454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spc="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F1EFC69E-D0EE-40D2-AC83-67C9E32EE89C}"/>
              </a:ext>
            </a:extLst>
          </p:cNvPr>
          <p:cNvSpPr/>
          <p:nvPr/>
        </p:nvSpPr>
        <p:spPr>
          <a:xfrm>
            <a:off x="2423523" y="4905514"/>
            <a:ext cx="538296" cy="530086"/>
          </a:xfrm>
          <a:prstGeom prst="ellipse">
            <a:avLst/>
          </a:prstGeom>
          <a:solidFill>
            <a:schemeClr val="bg1">
              <a:alpha val="4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8000" spc="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6678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椭圆 13">
            <a:extLst>
              <a:ext uri="{FF2B5EF4-FFF2-40B4-BE49-F238E27FC236}">
                <a16:creationId xmlns:a16="http://schemas.microsoft.com/office/drawing/2014/main" xmlns="" id="{D22F7869-A053-47D7-9206-ED040FCBA949}"/>
              </a:ext>
            </a:extLst>
          </p:cNvPr>
          <p:cNvSpPr/>
          <p:nvPr/>
        </p:nvSpPr>
        <p:spPr>
          <a:xfrm rot="20515863" flipH="1">
            <a:off x="8140907" y="528791"/>
            <a:ext cx="3371279" cy="3454401"/>
          </a:xfrm>
          <a:prstGeom prst="ellipse">
            <a:avLst/>
          </a:prstGeom>
          <a:solidFill>
            <a:schemeClr val="tx1">
              <a:lumMod val="65000"/>
              <a:lumOff val="35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椭圆 24">
            <a:extLst>
              <a:ext uri="{FF2B5EF4-FFF2-40B4-BE49-F238E27FC236}">
                <a16:creationId xmlns:a16="http://schemas.microsoft.com/office/drawing/2014/main" xmlns="" id="{700DE71C-9407-4DE5-9EFB-0EE1C3428247}"/>
              </a:ext>
            </a:extLst>
          </p:cNvPr>
          <p:cNvSpPr/>
          <p:nvPr/>
        </p:nvSpPr>
        <p:spPr>
          <a:xfrm rot="20515863" flipH="1">
            <a:off x="7339396" y="3769367"/>
            <a:ext cx="1643639" cy="1684164"/>
          </a:xfrm>
          <a:prstGeom prst="ellipse">
            <a:avLst/>
          </a:prstGeom>
          <a:solidFill>
            <a:schemeClr val="tx1">
              <a:lumMod val="65000"/>
              <a:lumOff val="35000"/>
              <a:alpha val="1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xmlns="" id="{DB5E640C-5AFC-4CBD-AA07-72CC3131403E}"/>
              </a:ext>
            </a:extLst>
          </p:cNvPr>
          <p:cNvSpPr/>
          <p:nvPr/>
        </p:nvSpPr>
        <p:spPr>
          <a:xfrm rot="20515863" flipH="1">
            <a:off x="10224944" y="4758738"/>
            <a:ext cx="699750" cy="717003"/>
          </a:xfrm>
          <a:prstGeom prst="ellipse">
            <a:avLst/>
          </a:prstGeom>
          <a:solidFill>
            <a:schemeClr val="tx1">
              <a:lumMod val="65000"/>
              <a:lumOff val="3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2B538E0E-3455-4479-9500-A37BAA8F4C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6838824" cy="6858001"/>
          </a:xfrm>
          <a:custGeom>
            <a:avLst/>
            <a:gdLst>
              <a:gd name="connsiteX0" fmla="*/ 0 w 6838824"/>
              <a:gd name="connsiteY0" fmla="*/ 0 h 6858001"/>
              <a:gd name="connsiteX1" fmla="*/ 4658293 w 6838824"/>
              <a:gd name="connsiteY1" fmla="*/ 0 h 6858001"/>
              <a:gd name="connsiteX2" fmla="*/ 6838824 w 6838824"/>
              <a:gd name="connsiteY2" fmla="*/ 2824964 h 6858001"/>
              <a:gd name="connsiteX3" fmla="*/ 1613864 w 6838824"/>
              <a:gd name="connsiteY3" fmla="*/ 6858001 h 6858001"/>
              <a:gd name="connsiteX4" fmla="*/ 0 w 6838824"/>
              <a:gd name="connsiteY4" fmla="*/ 685800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838824" h="6858001">
                <a:moveTo>
                  <a:pt x="0" y="0"/>
                </a:moveTo>
                <a:lnTo>
                  <a:pt x="4658293" y="0"/>
                </a:lnTo>
                <a:lnTo>
                  <a:pt x="6838824" y="2824964"/>
                </a:lnTo>
                <a:lnTo>
                  <a:pt x="1613864" y="6858001"/>
                </a:lnTo>
                <a:lnTo>
                  <a:pt x="0" y="6858001"/>
                </a:lnTo>
                <a:close/>
              </a:path>
            </a:pathLst>
          </a:cu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F1B9E825-FF50-480E-BECE-BE90764E8CC6}"/>
              </a:ext>
            </a:extLst>
          </p:cNvPr>
          <p:cNvSpPr/>
          <p:nvPr/>
        </p:nvSpPr>
        <p:spPr>
          <a:xfrm rot="19340172" flipH="1">
            <a:off x="-4956506" y="264248"/>
            <a:ext cx="10922000" cy="6583502"/>
          </a:xfrm>
          <a:prstGeom prst="rect">
            <a:avLst/>
          </a:prstGeom>
          <a:solidFill>
            <a:schemeClr val="tx1">
              <a:lumMod val="65000"/>
              <a:lumOff val="35000"/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F7EBA9D0-414C-4624-869C-EC53C30420ED}"/>
              </a:ext>
            </a:extLst>
          </p:cNvPr>
          <p:cNvGrpSpPr/>
          <p:nvPr/>
        </p:nvGrpSpPr>
        <p:grpSpPr>
          <a:xfrm>
            <a:off x="849501" y="2452313"/>
            <a:ext cx="4781825" cy="800100"/>
            <a:chOff x="838200" y="2786677"/>
            <a:chExt cx="4781825" cy="800100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xmlns="" id="{C045A060-FEAF-44A6-9446-3497205EFE65}"/>
                </a:ext>
              </a:extLst>
            </p:cNvPr>
            <p:cNvSpPr/>
            <p:nvPr/>
          </p:nvSpPr>
          <p:spPr>
            <a:xfrm>
              <a:off x="838200" y="2786677"/>
              <a:ext cx="800100" cy="800100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xmlns="" id="{8219683E-A15F-46A8-8D50-430C3DBAB367}"/>
                </a:ext>
              </a:extLst>
            </p:cNvPr>
            <p:cNvSpPr txBox="1"/>
            <p:nvPr/>
          </p:nvSpPr>
          <p:spPr>
            <a:xfrm>
              <a:off x="974395" y="2817336"/>
              <a:ext cx="52770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2</a:t>
              </a:r>
              <a:endParaRPr lang="zh-CN" altLang="en-US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xmlns="" id="{2A65C75F-25AA-4C77-BBC1-CE0A89F1F18C}"/>
                </a:ext>
              </a:extLst>
            </p:cNvPr>
            <p:cNvSpPr txBox="1"/>
            <p:nvPr/>
          </p:nvSpPr>
          <p:spPr>
            <a:xfrm>
              <a:off x="2006600" y="2848113"/>
              <a:ext cx="3613425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spc="300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YOUR TITLE</a:t>
              </a:r>
              <a:endParaRPr lang="zh-CN" altLang="en-US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B7F33C5-B8E5-4FCE-B0F2-787A852ABCB5}"/>
              </a:ext>
            </a:extLst>
          </p:cNvPr>
          <p:cNvSpPr/>
          <p:nvPr/>
        </p:nvSpPr>
        <p:spPr>
          <a:xfrm>
            <a:off x="7002745" y="1236893"/>
            <a:ext cx="4861381" cy="4384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 I have a house , towards the sea, with spring flowers blossoming.</a:t>
            </a: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xmlns="" id="{C015F7BB-78D6-4285-A872-E3E509F9458A}"/>
              </a:ext>
            </a:extLst>
          </p:cNvPr>
          <p:cNvSpPr/>
          <p:nvPr/>
        </p:nvSpPr>
        <p:spPr>
          <a:xfrm rot="20515863" flipH="1">
            <a:off x="7079960" y="1045196"/>
            <a:ext cx="536368" cy="549593"/>
          </a:xfrm>
          <a:prstGeom prst="ellipse">
            <a:avLst/>
          </a:prstGeom>
          <a:solidFill>
            <a:schemeClr val="tx1">
              <a:lumMod val="65000"/>
              <a:lumOff val="35000"/>
              <a:alpha val="2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6109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E0B3C578-2084-407C-B018-8D315D3523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11083" b="7562"/>
          <a:stretch/>
        </p:blipFill>
        <p:spPr>
          <a:xfrm>
            <a:off x="0" y="-1"/>
            <a:ext cx="12664440" cy="6858001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28549D24-E712-42D1-B211-34822638617A}"/>
              </a:ext>
            </a:extLst>
          </p:cNvPr>
          <p:cNvSpPr/>
          <p:nvPr/>
        </p:nvSpPr>
        <p:spPr>
          <a:xfrm>
            <a:off x="0" y="1244600"/>
            <a:ext cx="12192000" cy="4368800"/>
          </a:xfrm>
          <a:prstGeom prst="rect">
            <a:avLst/>
          </a:prstGeom>
          <a:solidFill>
            <a:schemeClr val="bg1">
              <a:alpha val="6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xmlns="" id="{F03827D5-4919-4CB0-AFEC-7F6CCCEF58AC}"/>
              </a:ext>
            </a:extLst>
          </p:cNvPr>
          <p:cNvSpPr/>
          <p:nvPr/>
        </p:nvSpPr>
        <p:spPr>
          <a:xfrm>
            <a:off x="393700" y="1511756"/>
            <a:ext cx="558800" cy="558800"/>
          </a:xfrm>
          <a:prstGeom prst="rect">
            <a:avLst/>
          </a:prstGeom>
          <a:noFill/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6C3463FF-711C-4E35-A08D-D3FEC7869C63}"/>
              </a:ext>
            </a:extLst>
          </p:cNvPr>
          <p:cNvSpPr txBox="1"/>
          <p:nvPr/>
        </p:nvSpPr>
        <p:spPr>
          <a:xfrm>
            <a:off x="460446" y="1495069"/>
            <a:ext cx="5047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36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xmlns="" id="{C11C1A1F-D5EF-44D9-83FA-9A6AB315A672}"/>
              </a:ext>
            </a:extLst>
          </p:cNvPr>
          <p:cNvSpPr txBox="1"/>
          <p:nvPr/>
        </p:nvSpPr>
        <p:spPr>
          <a:xfrm>
            <a:off x="1155700" y="1547336"/>
            <a:ext cx="269670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spc="300" dirty="0"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2800" spc="300" dirty="0"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71F1D64C-C540-44E3-8F13-0283CA32EA5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55700" y="2571750"/>
            <a:ext cx="4338743" cy="234950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632785C4-4495-4809-B8FE-B3A15C22BCF7}"/>
              </a:ext>
            </a:extLst>
          </p:cNvPr>
          <p:cNvSpPr/>
          <p:nvPr/>
        </p:nvSpPr>
        <p:spPr>
          <a:xfrm>
            <a:off x="6174919" y="2454639"/>
            <a:ext cx="4861381" cy="2583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</a:p>
        </p:txBody>
      </p:sp>
    </p:spTree>
    <p:extLst>
      <p:ext uri="{BB962C8B-B14F-4D97-AF65-F5344CB8AC3E}">
        <p14:creationId xmlns:p14="http://schemas.microsoft.com/office/powerpoint/2010/main" val="816195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610C24B-02E1-43D3-A65D-D003A627B21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"/>
            <a:ext cx="12664440" cy="6858001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E9D6FFB8-546D-42C2-BEF6-3487F2EE5190}"/>
              </a:ext>
            </a:extLst>
          </p:cNvPr>
          <p:cNvSpPr/>
          <p:nvPr/>
        </p:nvSpPr>
        <p:spPr>
          <a:xfrm>
            <a:off x="0" y="0"/>
            <a:ext cx="12664440" cy="6858001"/>
          </a:xfrm>
          <a:prstGeom prst="rect">
            <a:avLst/>
          </a:prstGeom>
          <a:solidFill>
            <a:schemeClr val="tx1">
              <a:lumMod val="65000"/>
              <a:lumOff val="35000"/>
              <a:alpha val="7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8AED6BED-7250-4465-B5F1-9EFF1FA08186}"/>
              </a:ext>
            </a:extLst>
          </p:cNvPr>
          <p:cNvSpPr/>
          <p:nvPr/>
        </p:nvSpPr>
        <p:spPr>
          <a:xfrm>
            <a:off x="368300" y="330200"/>
            <a:ext cx="800100" cy="800100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8CDFE6-75A1-48B0-BAC7-594DD0CD4859}"/>
              </a:ext>
            </a:extLst>
          </p:cNvPr>
          <p:cNvSpPr txBox="1"/>
          <p:nvPr/>
        </p:nvSpPr>
        <p:spPr>
          <a:xfrm>
            <a:off x="504495" y="360859"/>
            <a:ext cx="52770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</a:t>
            </a:r>
            <a:endParaRPr lang="zh-CN" altLang="en-US" sz="4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E3884B65-BD53-4C16-95E4-78C9FCDA897B}"/>
              </a:ext>
            </a:extLst>
          </p:cNvPr>
          <p:cNvSpPr txBox="1"/>
          <p:nvPr/>
        </p:nvSpPr>
        <p:spPr>
          <a:xfrm>
            <a:off x="1422400" y="391636"/>
            <a:ext cx="361342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spc="3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YOUR TITLE</a:t>
            </a:r>
            <a:endParaRPr lang="zh-CN" altLang="en-US" sz="4000" spc="3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xmlns="" id="{11598824-A4A0-4884-8E5B-33ADE444808F}"/>
              </a:ext>
            </a:extLst>
          </p:cNvPr>
          <p:cNvSpPr>
            <a:spLocks noChangeAspect="1"/>
          </p:cNvSpPr>
          <p:nvPr/>
        </p:nvSpPr>
        <p:spPr>
          <a:xfrm>
            <a:off x="1422400" y="2093756"/>
            <a:ext cx="4604718" cy="3528831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8575" cap="flat" cmpd="sng" algn="ctr">
            <a:noFill/>
            <a:prstDash val="solid"/>
            <a:miter lim="800000"/>
          </a:ln>
          <a:effectLst>
            <a:outerShdw blurRad="1016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9670B88D-5BDE-4E65-ABF5-711B0CD0F9D3}"/>
              </a:ext>
            </a:extLst>
          </p:cNvPr>
          <p:cNvSpPr/>
          <p:nvPr/>
        </p:nvSpPr>
        <p:spPr>
          <a:xfrm>
            <a:off x="6795406" y="2566310"/>
            <a:ext cx="4861381" cy="2583721"/>
          </a:xfrm>
          <a:prstGeom prst="rect">
            <a:avLst/>
          </a:prstGeom>
          <a:effectLst>
            <a:outerShdw blurRad="101600" dist="38100" dir="10800000" algn="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en-US" altLang="zh-CN" dirty="0">
                <a:solidFill>
                  <a:schemeClr val="bg1"/>
                </a:solidFill>
                <a:latin typeface="Noto Sans S Chinese Regular" panose="020B0500000000000000" pitchFamily="34" charset="-122"/>
                <a:ea typeface="Noto Sans S Chinese Regular" panose="020B0500000000000000" pitchFamily="34" charset="-122"/>
              </a:rPr>
              <a:t>I have a house , towards the sea, with spring flowers blossoming. I have a house , towards the sea, with spring flowers blossoming. I have a house , towards the sea, with spring flowers blossoming. I have a house , towards the sea, with spring flowers blossoming. </a:t>
            </a:r>
          </a:p>
        </p:txBody>
      </p:sp>
    </p:spTree>
    <p:extLst>
      <p:ext uri="{BB962C8B-B14F-4D97-AF65-F5344CB8AC3E}">
        <p14:creationId xmlns:p14="http://schemas.microsoft.com/office/powerpoint/2010/main" val="2536473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1014</TotalTime>
  <Words>1285</Words>
  <Application>Microsoft Office PowerPoint</Application>
  <PresentationFormat>宽屏</PresentationFormat>
  <Paragraphs>114</Paragraphs>
  <Slides>22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思源黑体 CN Bold</vt:lpstr>
      <vt:lpstr>Calibri</vt:lpstr>
      <vt:lpstr>等线</vt:lpstr>
      <vt:lpstr>思源黑体 CN ExtraLight</vt:lpstr>
      <vt:lpstr>等线 Light</vt:lpstr>
      <vt:lpstr>Noto Sans S Chinese Regular</vt:lpstr>
      <vt:lpstr>Arial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何 安冉</dc:creator>
  <cp:lastModifiedBy>YANGS</cp:lastModifiedBy>
  <cp:revision>96</cp:revision>
  <dcterms:created xsi:type="dcterms:W3CDTF">2018-07-16T09:12:40Z</dcterms:created>
  <dcterms:modified xsi:type="dcterms:W3CDTF">2018-07-18T14:19:14Z</dcterms:modified>
</cp:coreProperties>
</file>