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0.xml" ContentType="application/vnd.openxmlformats-officedocument.theme+xml"/>
  <Override PartName="/ppt/slideLayouts/slideLayout49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  <p:sldMasterId id="2147483706" r:id="rId11"/>
  </p:sldMasterIdLst>
  <p:notesMasterIdLst>
    <p:notesMasterId r:id="rId32"/>
  </p:notesMasterIdLst>
  <p:sldIdLst>
    <p:sldId id="346" r:id="rId12"/>
    <p:sldId id="353" r:id="rId13"/>
    <p:sldId id="300" r:id="rId14"/>
    <p:sldId id="352" r:id="rId15"/>
    <p:sldId id="355" r:id="rId16"/>
    <p:sldId id="356" r:id="rId17"/>
    <p:sldId id="354" r:id="rId18"/>
    <p:sldId id="357" r:id="rId19"/>
    <p:sldId id="360" r:id="rId20"/>
    <p:sldId id="362" r:id="rId21"/>
    <p:sldId id="361" r:id="rId22"/>
    <p:sldId id="297" r:id="rId23"/>
    <p:sldId id="376" r:id="rId24"/>
    <p:sldId id="257" r:id="rId25"/>
    <p:sldId id="260" r:id="rId26"/>
    <p:sldId id="266" r:id="rId27"/>
    <p:sldId id="271" r:id="rId28"/>
    <p:sldId id="269" r:id="rId29"/>
    <p:sldId id="270" r:id="rId30"/>
    <p:sldId id="377" r:id="rId31"/>
  </p:sldIdLst>
  <p:sldSz cx="12190413" cy="6859588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7655"/>
    <a:srgbClr val="01ACBE"/>
    <a:srgbClr val="E25E0E"/>
    <a:srgbClr val="6EB106"/>
    <a:srgbClr val="4FC34E"/>
    <a:srgbClr val="14B28B"/>
    <a:srgbClr val="81B747"/>
    <a:srgbClr val="27C5D6"/>
    <a:srgbClr val="1983B7"/>
    <a:srgbClr val="E94E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1" autoAdjust="0"/>
    <p:restoredTop sz="97778" autoAdjust="0"/>
  </p:normalViewPr>
  <p:slideViewPr>
    <p:cSldViewPr snapToGrid="0" showGuides="1">
      <p:cViewPr varScale="1">
        <p:scale>
          <a:sx n="70" d="100"/>
          <a:sy n="70" d="100"/>
        </p:scale>
        <p:origin x="672" y="66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21" Type="http://schemas.openxmlformats.org/officeDocument/2006/relationships/slide" Target="slides/slide10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7483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4364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52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836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325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2176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1934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1546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349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798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3489971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97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453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70962210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684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329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7907939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7381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039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5302849"/>
      </p:ext>
    </p:extLst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9907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2922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74124145"/>
      </p:ext>
    </p:extLst>
  </p:cSld>
  <p:clrMapOvr>
    <a:masterClrMapping/>
  </p:clrMapOvr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742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9444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02747024"/>
      </p:ext>
    </p:extLst>
  </p:cSld>
  <p:clrMapOvr>
    <a:masterClrMapping/>
  </p:clrMapOvr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51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940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163827"/>
      </p:ext>
    </p:extLst>
  </p:cSld>
  <p:clrMapOvr>
    <a:masterClrMapping/>
  </p:clrMapOvr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362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507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52026902"/>
      </p:ext>
    </p:extLst>
  </p:cSld>
  <p:clrMapOvr>
    <a:masterClrMapping/>
  </p:clrMapOvr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256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6329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4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.pn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7/18/2018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4926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algn="l" defTabSz="91418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7" indent="-228547" algn="l" defTabSz="91418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40" indent="-228547" algn="l" defTabSz="9141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33" indent="-228547" algn="l" defTabSz="9141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26" indent="-228547" algn="l" defTabSz="9141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919" indent="-228547" algn="l" defTabSz="9141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4013" indent="-228547" algn="l" defTabSz="9141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105" indent="-228547" algn="l" defTabSz="9141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8198" indent="-228547" algn="l" defTabSz="9141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292" indent="-228547" algn="l" defTabSz="9141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18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93" algn="l" defTabSz="91418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86" algn="l" defTabSz="91418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279" algn="l" defTabSz="91418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372" algn="l" defTabSz="91418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466" algn="l" defTabSz="91418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559" algn="l" defTabSz="91418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652" algn="l" defTabSz="91418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745" algn="l" defTabSz="91418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6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8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1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0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39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8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18/7/2018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71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43.xml"/><Relationship Id="rId7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Relationship Id="rId9" Type="http://schemas.microsoft.com/office/2007/relationships/hdphoto" Target="../media/hdphoto3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9.jpg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Relationship Id="rId4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11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7.jpg"/><Relationship Id="rId5" Type="http://schemas.openxmlformats.org/officeDocument/2006/relationships/image" Target="../media/image11.png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欧美快节奏Chairlift - Bruise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33" y="-891891"/>
            <a:ext cx="609627" cy="609882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 rot="16200000">
            <a:off x="5277989" y="-52844"/>
            <a:ext cx="1634442" cy="12190413"/>
          </a:xfrm>
          <a:prstGeom prst="rect">
            <a:avLst/>
          </a:prstGeom>
          <a:blipFill dpi="0" rotWithShape="0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100000"/>
                      </a14:imgEffect>
                      <a14:imgEffect>
                        <a14:saturation sat="0"/>
                      </a14:imgEffect>
                      <a14:imgEffect>
                        <a14:brightnessContrast bright="-50000" contrast="-75000"/>
                      </a14:imgEffect>
                    </a14:imgLayer>
                  </a14:imgProps>
                </a:ext>
              </a:extLst>
            </a:blip>
            <a:srcRect/>
            <a:tile tx="127000" ty="25400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Rectangle 14"/>
          <p:cNvSpPr/>
          <p:nvPr/>
        </p:nvSpPr>
        <p:spPr>
          <a:xfrm>
            <a:off x="2" y="5016216"/>
            <a:ext cx="12190414" cy="208923"/>
          </a:xfrm>
          <a:prstGeom prst="rect">
            <a:avLst/>
          </a:prstGeom>
          <a:solidFill>
            <a:srgbClr val="E876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33" name="矩形 32"/>
          <p:cNvSpPr/>
          <p:nvPr/>
        </p:nvSpPr>
        <p:spPr>
          <a:xfrm rot="16200000">
            <a:off x="5277987" y="-5277988"/>
            <a:ext cx="1634442" cy="12190413"/>
          </a:xfrm>
          <a:prstGeom prst="rect">
            <a:avLst/>
          </a:prstGeom>
          <a:blipFill dpi="0" rotWithShape="0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100000"/>
                      </a14:imgEffect>
                      <a14:imgEffect>
                        <a14:saturation sat="0"/>
                      </a14:imgEffect>
                      <a14:imgEffect>
                        <a14:brightnessContrast bright="-50000" contrast="-75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Rectangle 14"/>
          <p:cNvSpPr/>
          <p:nvPr/>
        </p:nvSpPr>
        <p:spPr>
          <a:xfrm>
            <a:off x="1" y="1425518"/>
            <a:ext cx="12190414" cy="208923"/>
          </a:xfrm>
          <a:prstGeom prst="rect">
            <a:avLst/>
          </a:prstGeom>
          <a:solidFill>
            <a:srgbClr val="E876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21D2760-BB70-4268-A618-9E9240EC89F3}"/>
              </a:ext>
            </a:extLst>
          </p:cNvPr>
          <p:cNvGrpSpPr/>
          <p:nvPr/>
        </p:nvGrpSpPr>
        <p:grpSpPr>
          <a:xfrm>
            <a:off x="1725163" y="1941572"/>
            <a:ext cx="8740086" cy="1619867"/>
            <a:chOff x="1725163" y="1941572"/>
            <a:chExt cx="8740086" cy="1619867"/>
          </a:xfrm>
        </p:grpSpPr>
        <p:sp>
          <p:nvSpPr>
            <p:cNvPr id="47" name="TextBox 31"/>
            <p:cNvSpPr txBox="1"/>
            <p:nvPr/>
          </p:nvSpPr>
          <p:spPr>
            <a:xfrm>
              <a:off x="3068877" y="3084385"/>
              <a:ext cx="6052658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创业计划  招商引资  品牌介绍   商业策划  </a:t>
              </a:r>
            </a:p>
          </p:txBody>
        </p:sp>
        <p:sp>
          <p:nvSpPr>
            <p:cNvPr id="48" name="TextBox 32"/>
            <p:cNvSpPr txBox="1"/>
            <p:nvPr/>
          </p:nvSpPr>
          <p:spPr>
            <a:xfrm>
              <a:off x="1725163" y="1941572"/>
              <a:ext cx="8740086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500" b="1" dirty="0">
                  <a:solidFill>
                    <a:srgbClr val="E87655"/>
                  </a:solidFill>
                  <a:latin typeface="微软雅黑" pitchFamily="34" charset="-122"/>
                  <a:ea typeface="微软雅黑" pitchFamily="34" charset="-122"/>
                </a:rPr>
                <a:t>创业融资策划书</a:t>
              </a:r>
              <a:r>
                <a:rPr lang="en-US" altLang="zh-CN" sz="5500" b="1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5500" b="1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</a:t>
              </a:r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DFB8D630-A7F4-474E-AC80-E52BAB4973AA}"/>
              </a:ext>
            </a:extLst>
          </p:cNvPr>
          <p:cNvSpPr/>
          <p:nvPr/>
        </p:nvSpPr>
        <p:spPr>
          <a:xfrm>
            <a:off x="5375126" y="3928787"/>
            <a:ext cx="1440160" cy="360040"/>
          </a:xfrm>
          <a:prstGeom prst="roundRect">
            <a:avLst/>
          </a:prstGeom>
          <a:solidFill>
            <a:srgbClr val="E8765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259">
            <a:extLst>
              <a:ext uri="{FF2B5EF4-FFF2-40B4-BE49-F238E27FC236}">
                <a16:creationId xmlns:a16="http://schemas.microsoft.com/office/drawing/2014/main" xmlns="" id="{E19C0A71-EFA5-477B-9CBE-33A8804248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6664" y="4001085"/>
            <a:ext cx="557708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400" dirty="0">
                <a:solidFill>
                  <a:schemeClr val="bg1"/>
                </a:solidFill>
                <a:cs typeface="Arial" panose="020B0604020202020204" pitchFamily="34" charset="0"/>
              </a:rPr>
              <a:t>汇报</a:t>
            </a:r>
            <a:r>
              <a:rPr lang="zh-CN" altLang="en-US" sz="1400">
                <a:solidFill>
                  <a:schemeClr val="bg1"/>
                </a:solidFill>
                <a:cs typeface="Arial" panose="020B0604020202020204" pitchFamily="34" charset="0"/>
              </a:rPr>
              <a:t>人：小白</a:t>
            </a:r>
            <a:endParaRPr lang="zh-CN" altLang="en-US" sz="1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486960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6" grpId="0" animBg="1"/>
      <p:bldP spid="26" grpId="0" animBg="1"/>
      <p:bldP spid="33" grpId="0" animBg="1"/>
      <p:bldP spid="34" grpId="0" animBg="1"/>
      <p:bldP spid="12" grpId="0"/>
      <p:bldP spid="1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" y="-1"/>
            <a:ext cx="12190420" cy="1218105"/>
            <a:chOff x="-7" y="-1"/>
            <a:chExt cx="12190420" cy="1218105"/>
          </a:xfrm>
        </p:grpSpPr>
        <p:sp>
          <p:nvSpPr>
            <p:cNvPr id="7" name="矩形 6"/>
            <p:cNvSpPr/>
            <p:nvPr/>
          </p:nvSpPr>
          <p:spPr>
            <a:xfrm rot="16200000">
              <a:off x="5518944" y="-5518945"/>
              <a:ext cx="1152526" cy="12190413"/>
            </a:xfrm>
            <a:prstGeom prst="rect">
              <a:avLst/>
            </a:prstGeom>
            <a:blipFill dpi="0" rotWithShape="0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100000"/>
                        </a14:imgEffect>
                        <a14:imgEffect>
                          <a14:saturation sat="0"/>
                        </a14:imgEffect>
                        <a14:imgEffect>
                          <a14:brightnessContrast bright="-50000" contrast="-75000"/>
                        </a14:imgEffect>
                      </a14:imgLayer>
                    </a14:imgProps>
                  </a:ext>
                </a:extLst>
              </a:blip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Rectangle 14"/>
            <p:cNvSpPr/>
            <p:nvPr/>
          </p:nvSpPr>
          <p:spPr>
            <a:xfrm>
              <a:off x="-7" y="1114425"/>
              <a:ext cx="12190414" cy="103679"/>
            </a:xfrm>
            <a:prstGeom prst="rect">
              <a:avLst/>
            </a:prstGeom>
            <a:solidFill>
              <a:srgbClr val="E876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" name="文本框 22"/>
            <p:cNvSpPr>
              <a:spLocks noChangeArrowheads="1"/>
            </p:cNvSpPr>
            <p:nvPr/>
          </p:nvSpPr>
          <p:spPr bwMode="auto">
            <a:xfrm>
              <a:off x="3432303" y="359800"/>
              <a:ext cx="5289294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请关注公众号</a:t>
              </a:r>
              <a:endParaRPr lang="zh-CN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39168" y="2132986"/>
            <a:ext cx="10621123" cy="4478787"/>
            <a:chOff x="835790" y="1320187"/>
            <a:chExt cx="7503331" cy="3164055"/>
          </a:xfrm>
        </p:grpSpPr>
        <p:sp>
          <p:nvSpPr>
            <p:cNvPr id="8" name="TextBox 12"/>
            <p:cNvSpPr txBox="1"/>
            <p:nvPr/>
          </p:nvSpPr>
          <p:spPr>
            <a:xfrm>
              <a:off x="835790" y="3854284"/>
              <a:ext cx="2078860" cy="629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小白，一个资深</a:t>
              </a:r>
              <a:r>
                <a:rPr lang="en-US" altLang="zh-CN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设计师，专注研究</a:t>
              </a:r>
              <a:r>
                <a:rPr lang="en-US" altLang="zh-CN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多年，帮你解决</a:t>
              </a:r>
              <a:r>
                <a:rPr lang="en-US" altLang="zh-CN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烦恼，喜欢大家多多支持，谢谢！</a:t>
              </a:r>
            </a:p>
          </p:txBody>
        </p:sp>
        <p:sp>
          <p:nvSpPr>
            <p:cNvPr id="10" name="TextBox 13"/>
            <p:cNvSpPr txBox="1"/>
            <p:nvPr/>
          </p:nvSpPr>
          <p:spPr>
            <a:xfrm>
              <a:off x="840559" y="3346737"/>
              <a:ext cx="969192" cy="500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rgbClr val="E87655"/>
                  </a:solidFill>
                </a:rPr>
                <a:t>70%</a:t>
              </a:r>
              <a:endParaRPr lang="zh-CN" altLang="en-US" sz="4000" b="1" dirty="0">
                <a:solidFill>
                  <a:srgbClr val="E87655"/>
                </a:solidFill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908822" y="3801439"/>
              <a:ext cx="1897878" cy="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>
              <a:off x="1050925" y="1327150"/>
              <a:ext cx="1701800" cy="1701800"/>
              <a:chOff x="1050925" y="1327150"/>
              <a:chExt cx="1701800" cy="170180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050925" y="1327150"/>
                <a:ext cx="1701800" cy="17018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7" name="饼形 28"/>
              <p:cNvSpPr/>
              <p:nvPr/>
            </p:nvSpPr>
            <p:spPr>
              <a:xfrm>
                <a:off x="1117600" y="1393825"/>
                <a:ext cx="1568450" cy="1568450"/>
              </a:xfrm>
              <a:prstGeom prst="pie">
                <a:avLst>
                  <a:gd name="adj1" fmla="val 16230288"/>
                  <a:gd name="adj2" fmla="val 12256012"/>
                </a:avLst>
              </a:prstGeom>
              <a:solidFill>
                <a:srgbClr val="E876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4" name="TextBox 16"/>
            <p:cNvSpPr txBox="1"/>
            <p:nvPr/>
          </p:nvSpPr>
          <p:spPr>
            <a:xfrm>
              <a:off x="3547239" y="3847321"/>
              <a:ext cx="2078860" cy="629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小白，一个资深</a:t>
              </a:r>
              <a:r>
                <a:rPr lang="en-US" altLang="zh-CN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设计师，专注研究</a:t>
              </a:r>
              <a:r>
                <a:rPr lang="en-US" altLang="zh-CN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多年，帮你解决</a:t>
              </a:r>
              <a:r>
                <a:rPr lang="en-US" altLang="zh-CN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烦恼，喜欢大家多多支持，谢谢！</a:t>
              </a:r>
            </a:p>
          </p:txBody>
        </p:sp>
        <p:sp>
          <p:nvSpPr>
            <p:cNvPr id="15" name="TextBox 17"/>
            <p:cNvSpPr txBox="1"/>
            <p:nvPr/>
          </p:nvSpPr>
          <p:spPr>
            <a:xfrm>
              <a:off x="3552008" y="3339774"/>
              <a:ext cx="969192" cy="500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rgbClr val="E87655"/>
                  </a:solidFill>
                </a:rPr>
                <a:t>30%</a:t>
              </a:r>
              <a:endParaRPr lang="zh-CN" altLang="en-US" sz="4000" b="1" dirty="0">
                <a:solidFill>
                  <a:srgbClr val="E87655"/>
                </a:soli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620271" y="3794476"/>
              <a:ext cx="1897878" cy="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合 16"/>
            <p:cNvGrpSpPr/>
            <p:nvPr/>
          </p:nvGrpSpPr>
          <p:grpSpPr>
            <a:xfrm>
              <a:off x="3762374" y="1320187"/>
              <a:ext cx="1701800" cy="1701800"/>
              <a:chOff x="1050925" y="1327150"/>
              <a:chExt cx="1701800" cy="170180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050925" y="1327150"/>
                <a:ext cx="1701800" cy="17018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饼形 26"/>
              <p:cNvSpPr/>
              <p:nvPr/>
            </p:nvSpPr>
            <p:spPr>
              <a:xfrm>
                <a:off x="1117600" y="1393825"/>
                <a:ext cx="1568450" cy="1568450"/>
              </a:xfrm>
              <a:prstGeom prst="pie">
                <a:avLst>
                  <a:gd name="adj1" fmla="val 12283961"/>
                  <a:gd name="adj2" fmla="val 16233538"/>
                </a:avLst>
              </a:prstGeom>
              <a:solidFill>
                <a:srgbClr val="E876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8" name="TextBox 20"/>
            <p:cNvSpPr txBox="1"/>
            <p:nvPr/>
          </p:nvSpPr>
          <p:spPr>
            <a:xfrm>
              <a:off x="6260261" y="3851620"/>
              <a:ext cx="2078860" cy="629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小白，一个资深</a:t>
              </a:r>
              <a:r>
                <a:rPr lang="en-US" altLang="zh-CN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设计师，专注研究</a:t>
              </a:r>
              <a:r>
                <a:rPr lang="en-US" altLang="zh-CN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多年，帮你解决</a:t>
              </a:r>
              <a:r>
                <a:rPr lang="en-US" altLang="zh-CN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烦恼，喜欢大家多多支持，谢谢！</a:t>
              </a:r>
            </a:p>
          </p:txBody>
        </p:sp>
        <p:sp>
          <p:nvSpPr>
            <p:cNvPr id="19" name="TextBox 21"/>
            <p:cNvSpPr txBox="1"/>
            <p:nvPr/>
          </p:nvSpPr>
          <p:spPr>
            <a:xfrm>
              <a:off x="6265030" y="3344073"/>
              <a:ext cx="969192" cy="500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rgbClr val="E87655"/>
                  </a:solidFill>
                </a:rPr>
                <a:t>60%</a:t>
              </a:r>
              <a:endParaRPr lang="zh-CN" altLang="en-US" sz="4000" b="1" dirty="0">
                <a:solidFill>
                  <a:srgbClr val="E87655"/>
                </a:solidFill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6333293" y="3798775"/>
              <a:ext cx="1897878" cy="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/>
            <p:cNvGrpSpPr/>
            <p:nvPr/>
          </p:nvGrpSpPr>
          <p:grpSpPr>
            <a:xfrm>
              <a:off x="6475396" y="1324486"/>
              <a:ext cx="1701800" cy="1701800"/>
              <a:chOff x="1050925" y="1327150"/>
              <a:chExt cx="1701800" cy="170180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050925" y="1327150"/>
                <a:ext cx="1701800" cy="17018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3" name="饼形 24"/>
              <p:cNvSpPr/>
              <p:nvPr/>
            </p:nvSpPr>
            <p:spPr>
              <a:xfrm>
                <a:off x="1117600" y="1393825"/>
                <a:ext cx="1568450" cy="1568450"/>
              </a:xfrm>
              <a:prstGeom prst="pie">
                <a:avLst>
                  <a:gd name="adj1" fmla="val 7576676"/>
                  <a:gd name="adj2" fmla="val 16233538"/>
                </a:avLst>
              </a:prstGeom>
              <a:solidFill>
                <a:srgbClr val="E876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809694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" y="-1"/>
            <a:ext cx="12190420" cy="1218105"/>
            <a:chOff x="-7" y="-1"/>
            <a:chExt cx="12190420" cy="1218105"/>
          </a:xfrm>
        </p:grpSpPr>
        <p:sp>
          <p:nvSpPr>
            <p:cNvPr id="7" name="矩形 6"/>
            <p:cNvSpPr/>
            <p:nvPr/>
          </p:nvSpPr>
          <p:spPr>
            <a:xfrm rot="16200000">
              <a:off x="5518944" y="-5518945"/>
              <a:ext cx="1152526" cy="12190413"/>
            </a:xfrm>
            <a:prstGeom prst="rect">
              <a:avLst/>
            </a:prstGeom>
            <a:blipFill dpi="0" rotWithShape="0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100000"/>
                        </a14:imgEffect>
                        <a14:imgEffect>
                          <a14:saturation sat="0"/>
                        </a14:imgEffect>
                        <a14:imgEffect>
                          <a14:brightnessContrast bright="-50000" contrast="-75000"/>
                        </a14:imgEffect>
                      </a14:imgLayer>
                    </a14:imgProps>
                  </a:ext>
                </a:extLst>
              </a:blip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Rectangle 14"/>
            <p:cNvSpPr/>
            <p:nvPr/>
          </p:nvSpPr>
          <p:spPr>
            <a:xfrm>
              <a:off x="-7" y="1114425"/>
              <a:ext cx="12190414" cy="103679"/>
            </a:xfrm>
            <a:prstGeom prst="rect">
              <a:avLst/>
            </a:prstGeom>
            <a:solidFill>
              <a:srgbClr val="E876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" name="文本框 22"/>
            <p:cNvSpPr>
              <a:spLocks noChangeArrowheads="1"/>
            </p:cNvSpPr>
            <p:nvPr/>
          </p:nvSpPr>
          <p:spPr bwMode="auto">
            <a:xfrm>
              <a:off x="3432303" y="359800"/>
              <a:ext cx="5289294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请关注公众号</a:t>
              </a:r>
              <a:endParaRPr lang="zh-CN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367825" y="1872764"/>
            <a:ext cx="2479418" cy="4518660"/>
            <a:chOff x="805576" y="1280160"/>
            <a:chExt cx="2479418" cy="451866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805576" y="1280160"/>
              <a:ext cx="0" cy="451866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8"/>
            <p:cNvSpPr txBox="1"/>
            <p:nvPr/>
          </p:nvSpPr>
          <p:spPr>
            <a:xfrm>
              <a:off x="1185024" y="1280160"/>
              <a:ext cx="14750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>
                  <a:solidFill>
                    <a:schemeClr val="bg1">
                      <a:lumMod val="50000"/>
                    </a:schemeClr>
                  </a:solidFill>
                </a:rPr>
                <a:t>关注公众号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075885" y="2038819"/>
              <a:ext cx="2209109" cy="11687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小白，一个资深</a:t>
              </a:r>
              <a:r>
                <a:rPr lang="en-US" altLang="zh-CN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设计师，专注研究</a:t>
              </a:r>
              <a:r>
                <a:rPr lang="en-US" altLang="zh-CN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多年，帮你解决</a:t>
              </a:r>
              <a:r>
                <a:rPr lang="en-US" altLang="zh-CN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烦恼，喜欢大家多多支持，谢谢！</a:t>
              </a: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185024" y="3460291"/>
              <a:ext cx="896375" cy="350520"/>
            </a:xfrm>
            <a:prstGeom prst="roundRect">
              <a:avLst/>
            </a:prstGeom>
            <a:solidFill>
              <a:srgbClr val="E876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</a:rPr>
                <a:t>TEXT HEHE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075885" y="4063565"/>
              <a:ext cx="2209109" cy="11687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小白，一个资深</a:t>
              </a:r>
              <a:r>
                <a:rPr lang="en-US" altLang="zh-CN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设计师，专注研究</a:t>
              </a:r>
              <a:r>
                <a:rPr lang="en-US" altLang="zh-CN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多年，帮你解决</a:t>
              </a:r>
              <a:r>
                <a:rPr lang="en-US" altLang="zh-CN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sz="1200" kern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烦恼，喜欢大家多多支持，谢谢！</a:t>
              </a: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1185024" y="5309777"/>
              <a:ext cx="896375" cy="350520"/>
            </a:xfrm>
            <a:prstGeom prst="roundRect">
              <a:avLst/>
            </a:prstGeom>
            <a:solidFill>
              <a:srgbClr val="E876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>
                  <a:solidFill>
                    <a:schemeClr val="bg1"/>
                  </a:solidFill>
                </a:rPr>
                <a:t>TEXT HEHE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16" name="矩形 18"/>
          <p:cNvSpPr>
            <a:spLocks noChangeArrowheads="1"/>
          </p:cNvSpPr>
          <p:nvPr/>
        </p:nvSpPr>
        <p:spPr bwMode="auto">
          <a:xfrm>
            <a:off x="1356072" y="1872764"/>
            <a:ext cx="6632306" cy="451866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noFill/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5E5E"/>
              </a:solidFill>
              <a:effectLst/>
              <a:uLnTx/>
              <a:uFillTx/>
              <a:latin typeface="Arial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488235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 rot="16200000">
            <a:off x="5277989" y="-52844"/>
            <a:ext cx="1634442" cy="12190413"/>
          </a:xfrm>
          <a:prstGeom prst="rect">
            <a:avLst/>
          </a:prstGeom>
          <a:blipFill dpi="0" rotWithShape="0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100000"/>
                      </a14:imgEffect>
                      <a14:imgEffect>
                        <a14:saturation sat="0"/>
                      </a14:imgEffect>
                      <a14:imgEffect>
                        <a14:brightnessContrast bright="-50000" contrast="-75000"/>
                      </a14:imgEffect>
                    </a14:imgLayer>
                  </a14:imgProps>
                </a:ext>
              </a:extLst>
            </a:blip>
            <a:srcRect/>
            <a:tile tx="127000" ty="25400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Rectangle 14"/>
          <p:cNvSpPr/>
          <p:nvPr/>
        </p:nvSpPr>
        <p:spPr>
          <a:xfrm>
            <a:off x="2" y="5016216"/>
            <a:ext cx="12190414" cy="208923"/>
          </a:xfrm>
          <a:prstGeom prst="rect">
            <a:avLst/>
          </a:prstGeom>
          <a:solidFill>
            <a:srgbClr val="E876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34" name="矩形 33"/>
          <p:cNvSpPr/>
          <p:nvPr/>
        </p:nvSpPr>
        <p:spPr>
          <a:xfrm rot="16200000">
            <a:off x="5277987" y="-5277988"/>
            <a:ext cx="1634442" cy="12190413"/>
          </a:xfrm>
          <a:prstGeom prst="rect">
            <a:avLst/>
          </a:prstGeom>
          <a:blipFill dpi="0" rotWithShape="0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100000"/>
                      </a14:imgEffect>
                      <a14:imgEffect>
                        <a14:saturation sat="0"/>
                      </a14:imgEffect>
                      <a14:imgEffect>
                        <a14:brightnessContrast bright="-50000" contrast="-75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821A154-18CE-4DA1-9883-16AA94C94AF0}"/>
              </a:ext>
            </a:extLst>
          </p:cNvPr>
          <p:cNvSpPr/>
          <p:nvPr/>
        </p:nvSpPr>
        <p:spPr>
          <a:xfrm>
            <a:off x="1736849" y="2265162"/>
            <a:ext cx="4358357" cy="847051"/>
          </a:xfrm>
          <a:prstGeom prst="rect">
            <a:avLst/>
          </a:prstGeom>
          <a:solidFill>
            <a:srgbClr val="E876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Rectangle 14"/>
          <p:cNvSpPr/>
          <p:nvPr/>
        </p:nvSpPr>
        <p:spPr>
          <a:xfrm>
            <a:off x="1" y="1425518"/>
            <a:ext cx="12190414" cy="208923"/>
          </a:xfrm>
          <a:prstGeom prst="rect">
            <a:avLst/>
          </a:prstGeom>
          <a:solidFill>
            <a:srgbClr val="E876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2" name="TextBox 31"/>
          <p:cNvSpPr txBox="1"/>
          <p:nvPr/>
        </p:nvSpPr>
        <p:spPr>
          <a:xfrm>
            <a:off x="3080563" y="3412873"/>
            <a:ext cx="605265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创业计划  招商引资  品牌介绍   商业策划  </a:t>
            </a:r>
          </a:p>
        </p:txBody>
      </p:sp>
      <p:sp>
        <p:nvSpPr>
          <p:cNvPr id="43" name="TextBox 32"/>
          <p:cNvSpPr txBox="1"/>
          <p:nvPr/>
        </p:nvSpPr>
        <p:spPr>
          <a:xfrm>
            <a:off x="1736849" y="2212910"/>
            <a:ext cx="87400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感谢大家的</a:t>
            </a:r>
            <a:r>
              <a:rPr lang="zh-CN" altLang="en-US" sz="5400" b="1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支持与下载</a:t>
            </a:r>
            <a:endParaRPr lang="zh-CN" altLang="en-US" sz="54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619DAD6D-7DDF-4400-9D8F-EA341AF1EDB0}"/>
              </a:ext>
            </a:extLst>
          </p:cNvPr>
          <p:cNvSpPr/>
          <p:nvPr/>
        </p:nvSpPr>
        <p:spPr>
          <a:xfrm>
            <a:off x="5375126" y="3928787"/>
            <a:ext cx="1440160" cy="360040"/>
          </a:xfrm>
          <a:prstGeom prst="roundRect">
            <a:avLst/>
          </a:prstGeom>
          <a:solidFill>
            <a:srgbClr val="E8765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259">
            <a:extLst>
              <a:ext uri="{FF2B5EF4-FFF2-40B4-BE49-F238E27FC236}">
                <a16:creationId xmlns:a16="http://schemas.microsoft.com/office/drawing/2014/main" xmlns="" id="{7ACCDDE8-A058-497C-8D97-EACFE5A4F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6664" y="4001085"/>
            <a:ext cx="557708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400" dirty="0">
                <a:solidFill>
                  <a:schemeClr val="bg1"/>
                </a:solidFill>
                <a:cs typeface="Arial" panose="020B0604020202020204" pitchFamily="34" charset="0"/>
              </a:rPr>
              <a:t>汇报</a:t>
            </a:r>
            <a:r>
              <a:rPr lang="zh-CN" altLang="en-US" sz="1400">
                <a:solidFill>
                  <a:schemeClr val="bg1"/>
                </a:solidFill>
                <a:cs typeface="Arial" panose="020B0604020202020204" pitchFamily="34" charset="0"/>
              </a:rPr>
              <a:t>人：小白</a:t>
            </a:r>
            <a:endParaRPr lang="zh-CN" altLang="en-US" sz="1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404250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75"/>
                            </p:stCondLst>
                            <p:childTnLst>
                              <p:par>
                                <p:cTn id="2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375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125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42" grpId="0"/>
      <p:bldP spid="43" grpId="0"/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05DD5DAF-08D2-4C79-88A4-251D30F4EE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0413" cy="687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35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83BDFE3-C4AF-4FD2-8552-18AF7C69AA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8" y="1429"/>
            <a:ext cx="6094871" cy="342836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BF02D8-0F02-42C1-9617-714D22BFC0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207" y="1429"/>
            <a:ext cx="6094871" cy="342836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28A7225-CD8C-420B-9EF9-9D54DAD8F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78" y="3429793"/>
            <a:ext cx="6140460" cy="342836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403661B-C589-4474-A095-3A89C40287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205" y="3429793"/>
            <a:ext cx="6094872" cy="342836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E8B0E9B-279B-4FB8-9F62-621AD506A7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71" y="2997909"/>
            <a:ext cx="1591068" cy="1565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75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82310F3-3252-445A-8B48-602382BF11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429"/>
            <a:ext cx="6094871" cy="342836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B22B55F-F3DB-4490-B0BA-971F8AA342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3429794"/>
            <a:ext cx="6094871" cy="342836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C99C7A6-24A5-4961-9FC1-C8DAAA4DA7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207" y="1429"/>
            <a:ext cx="6094871" cy="342836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3633FE2-C31B-4479-B548-A79484B16D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205" y="3429793"/>
            <a:ext cx="6094873" cy="3428367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0FD7A92A-961C-491E-9D2B-2D7967AB3B30}"/>
              </a:ext>
            </a:extLst>
          </p:cNvPr>
          <p:cNvSpPr/>
          <p:nvPr/>
        </p:nvSpPr>
        <p:spPr>
          <a:xfrm>
            <a:off x="6061074" y="1429"/>
            <a:ext cx="68265" cy="6856731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88" tIns="43343" rIns="86688" bIns="433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66856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07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9371B72B-3072-4F4D-A14C-664171607EF2}"/>
              </a:ext>
            </a:extLst>
          </p:cNvPr>
          <p:cNvSpPr/>
          <p:nvPr/>
        </p:nvSpPr>
        <p:spPr>
          <a:xfrm>
            <a:off x="0" y="1429"/>
            <a:ext cx="68265" cy="6856731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88" tIns="43343" rIns="86688" bIns="433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66856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07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92DD92B2-A426-4983-9EB6-3240BB42A6F0}"/>
              </a:ext>
            </a:extLst>
          </p:cNvPr>
          <p:cNvSpPr/>
          <p:nvPr/>
        </p:nvSpPr>
        <p:spPr>
          <a:xfrm>
            <a:off x="12102557" y="1429"/>
            <a:ext cx="87855" cy="6856731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88" tIns="43343" rIns="86688" bIns="433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66856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07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151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B67311E-0727-4322-BC6A-8C7180B4A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1"/>
            <a:ext cx="12191518" cy="685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1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768C1C5-CC40-44B5-B9D9-817277DE3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" y="1429"/>
            <a:ext cx="12189744" cy="6856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0C83721-CA9B-4E5A-8443-567BCAEB1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429"/>
            <a:ext cx="12189744" cy="68567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E5AF60C-E846-476F-A830-8FE9D07548FD}"/>
              </a:ext>
            </a:extLst>
          </p:cNvPr>
          <p:cNvSpPr txBox="1"/>
          <p:nvPr/>
        </p:nvSpPr>
        <p:spPr>
          <a:xfrm>
            <a:off x="-2315595" y="1240"/>
            <a:ext cx="7562693" cy="433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309">
              <a:defRPr/>
            </a:pPr>
            <a:r>
              <a:rPr lang="zh-CN" altLang="en-US" sz="13799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推</a:t>
            </a:r>
            <a:endParaRPr lang="en-US" altLang="zh-CN" sz="13799" b="1">
              <a:solidFill>
                <a:srgbClr val="ED77C3">
                  <a:alpha val="30000"/>
                </a:srgb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  <a:p>
            <a:pPr algn="dist" defTabSz="914309">
              <a:defRPr/>
            </a:pPr>
            <a:r>
              <a:rPr lang="zh-CN" altLang="en-US" sz="13799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2B6238F-2AF1-498F-A977-514AAB5C1183}"/>
              </a:ext>
            </a:extLst>
          </p:cNvPr>
          <p:cNvSpPr txBox="1"/>
          <p:nvPr/>
        </p:nvSpPr>
        <p:spPr>
          <a:xfrm>
            <a:off x="6943315" y="1240"/>
            <a:ext cx="7562693" cy="433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309">
              <a:defRPr/>
            </a:pPr>
            <a:r>
              <a:rPr lang="zh-CN" altLang="en-US" sz="13799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返</a:t>
            </a:r>
            <a:endParaRPr lang="en-US" altLang="zh-CN" sz="13799" b="1">
              <a:solidFill>
                <a:srgbClr val="ED77C3">
                  <a:alpha val="30000"/>
                </a:srgb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  <a:p>
            <a:pPr algn="dist" defTabSz="914309">
              <a:defRPr/>
            </a:pPr>
            <a:r>
              <a:rPr lang="zh-CN" altLang="en-US" sz="13799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利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129571C-F012-41CC-92C5-9DB78D9C962E}"/>
              </a:ext>
            </a:extLst>
          </p:cNvPr>
          <p:cNvSpPr txBox="1"/>
          <p:nvPr/>
        </p:nvSpPr>
        <p:spPr>
          <a:xfrm>
            <a:off x="10038043" y="4001219"/>
            <a:ext cx="1780943" cy="58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54"/>
            <a:r>
              <a:rPr lang="en-US" altLang="zh-CN" sz="3200">
                <a:solidFill>
                  <a:prstClr val="white">
                    <a:lumMod val="6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5%~10%</a:t>
            </a:r>
            <a:endParaRPr lang="zh-CN" altLang="en-US" sz="3200">
              <a:solidFill>
                <a:prstClr val="white">
                  <a:lumMod val="6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418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B09E2A7-4C14-45D4-869F-BC85EA187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429"/>
            <a:ext cx="12189744" cy="6856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1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 rot="16200000">
            <a:off x="4837908" y="-4837909"/>
            <a:ext cx="2514604" cy="12190413"/>
          </a:xfrm>
          <a:prstGeom prst="rect">
            <a:avLst/>
          </a:prstGeom>
          <a:blipFill dpi="0" rotWithShape="0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100000"/>
                      </a14:imgEffect>
                      <a14:imgEffect>
                        <a14:saturation sat="0"/>
                      </a14:imgEffect>
                      <a14:imgEffect>
                        <a14:brightnessContrast bright="-50000" contrast="-75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Rectangle 14"/>
          <p:cNvSpPr/>
          <p:nvPr/>
        </p:nvSpPr>
        <p:spPr>
          <a:xfrm>
            <a:off x="-1" y="2453660"/>
            <a:ext cx="12190414" cy="208923"/>
          </a:xfrm>
          <a:prstGeom prst="rect">
            <a:avLst/>
          </a:prstGeom>
          <a:solidFill>
            <a:srgbClr val="E876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5" name="TextBox 1"/>
          <p:cNvSpPr txBox="1"/>
          <p:nvPr/>
        </p:nvSpPr>
        <p:spPr>
          <a:xfrm>
            <a:off x="3959232" y="951495"/>
            <a:ext cx="42914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Lato Black" charset="0"/>
                <a:ea typeface="Lato Black" charset="0"/>
                <a:cs typeface="Lato Black" charset="0"/>
              </a:rPr>
              <a:t>目录</a:t>
            </a:r>
            <a:r>
              <a:rPr lang="en-US" altLang="zh-CN" sz="5400" b="1" dirty="0">
                <a:solidFill>
                  <a:schemeClr val="bg1"/>
                </a:solidFill>
                <a:latin typeface="Lato Black" charset="0"/>
                <a:ea typeface="Lato Black" charset="0"/>
                <a:cs typeface="Lato Black" charset="0"/>
              </a:rPr>
              <a:t>/ </a:t>
            </a:r>
            <a:r>
              <a:rPr lang="en-US" altLang="zh-CN" sz="3200" b="1" dirty="0">
                <a:solidFill>
                  <a:schemeClr val="bg1"/>
                </a:solidFill>
                <a:latin typeface="Lato Black" charset="0"/>
                <a:ea typeface="Lato Black" charset="0"/>
                <a:cs typeface="Lato Black" charset="0"/>
              </a:rPr>
              <a:t>DIRECTORY</a:t>
            </a:r>
            <a:endParaRPr lang="en-US" sz="5400" b="1" dirty="0">
              <a:solidFill>
                <a:schemeClr val="bg1"/>
              </a:solidFill>
              <a:latin typeface="Lato Black" charset="0"/>
              <a:ea typeface="Lato Black" charset="0"/>
              <a:cs typeface="Lato Black" charset="0"/>
            </a:endParaRPr>
          </a:p>
        </p:txBody>
      </p:sp>
      <p:sp>
        <p:nvSpPr>
          <p:cNvPr id="27" name="文本框 9"/>
          <p:cNvSpPr txBox="1"/>
          <p:nvPr/>
        </p:nvSpPr>
        <p:spPr>
          <a:xfrm>
            <a:off x="3015776" y="5006990"/>
            <a:ext cx="2670409" cy="553998"/>
          </a:xfrm>
          <a:prstGeom prst="rect">
            <a:avLst/>
          </a:prstGeom>
          <a:noFill/>
          <a:ln w="19050">
            <a:solidFill>
              <a:srgbClr val="E87655"/>
            </a:solidFill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加入你的标题</a:t>
            </a:r>
          </a:p>
        </p:txBody>
      </p:sp>
      <p:sp>
        <p:nvSpPr>
          <p:cNvPr id="28" name="文本框 10"/>
          <p:cNvSpPr txBox="1"/>
          <p:nvPr/>
        </p:nvSpPr>
        <p:spPr>
          <a:xfrm>
            <a:off x="7701085" y="3714566"/>
            <a:ext cx="2675376" cy="553998"/>
          </a:xfrm>
          <a:prstGeom prst="rect">
            <a:avLst/>
          </a:prstGeom>
          <a:noFill/>
          <a:ln w="19050">
            <a:solidFill>
              <a:srgbClr val="E87655"/>
            </a:solidFill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加入你的标题</a:t>
            </a:r>
          </a:p>
        </p:txBody>
      </p:sp>
      <p:sp>
        <p:nvSpPr>
          <p:cNvPr id="29" name="文本框 11"/>
          <p:cNvSpPr txBox="1"/>
          <p:nvPr/>
        </p:nvSpPr>
        <p:spPr>
          <a:xfrm>
            <a:off x="7701317" y="5006990"/>
            <a:ext cx="2670409" cy="553998"/>
          </a:xfrm>
          <a:prstGeom prst="rect">
            <a:avLst/>
          </a:prstGeom>
          <a:noFill/>
          <a:ln w="19050">
            <a:solidFill>
              <a:srgbClr val="E87655"/>
            </a:solidFill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加入你的标题</a:t>
            </a:r>
          </a:p>
        </p:txBody>
      </p:sp>
      <p:sp>
        <p:nvSpPr>
          <p:cNvPr id="30" name="文本框 2"/>
          <p:cNvSpPr txBox="1"/>
          <p:nvPr/>
        </p:nvSpPr>
        <p:spPr>
          <a:xfrm>
            <a:off x="3015776" y="3714566"/>
            <a:ext cx="2670409" cy="553998"/>
          </a:xfrm>
          <a:prstGeom prst="rect">
            <a:avLst/>
          </a:prstGeom>
          <a:noFill/>
          <a:ln w="19050">
            <a:solidFill>
              <a:srgbClr val="E87655"/>
            </a:solidFill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加入你的标题</a:t>
            </a:r>
          </a:p>
        </p:txBody>
      </p:sp>
      <p:sp>
        <p:nvSpPr>
          <p:cNvPr id="31" name="文本框 9"/>
          <p:cNvSpPr txBox="1"/>
          <p:nvPr/>
        </p:nvSpPr>
        <p:spPr>
          <a:xfrm>
            <a:off x="2228178" y="5006990"/>
            <a:ext cx="685876" cy="553998"/>
          </a:xfrm>
          <a:prstGeom prst="rect">
            <a:avLst/>
          </a:prstGeom>
          <a:solidFill>
            <a:srgbClr val="E87655"/>
          </a:solidFill>
          <a:ln w="19050">
            <a:noFill/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2" name="文本框 10"/>
          <p:cNvSpPr txBox="1"/>
          <p:nvPr/>
        </p:nvSpPr>
        <p:spPr>
          <a:xfrm>
            <a:off x="6915333" y="3714566"/>
            <a:ext cx="687150" cy="553998"/>
          </a:xfrm>
          <a:prstGeom prst="rect">
            <a:avLst/>
          </a:prstGeom>
          <a:solidFill>
            <a:srgbClr val="E87655"/>
          </a:solidFill>
          <a:ln w="19050">
            <a:noFill/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3" name="文本框 11"/>
          <p:cNvSpPr txBox="1"/>
          <p:nvPr/>
        </p:nvSpPr>
        <p:spPr>
          <a:xfrm>
            <a:off x="6913719" y="5006990"/>
            <a:ext cx="685876" cy="553998"/>
          </a:xfrm>
          <a:prstGeom prst="rect">
            <a:avLst/>
          </a:prstGeom>
          <a:solidFill>
            <a:srgbClr val="E87655"/>
          </a:solidFill>
          <a:ln w="19050">
            <a:noFill/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00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34" name="文本框 2"/>
          <p:cNvSpPr txBox="1"/>
          <p:nvPr/>
        </p:nvSpPr>
        <p:spPr>
          <a:xfrm>
            <a:off x="2228178" y="3714566"/>
            <a:ext cx="685876" cy="553998"/>
          </a:xfrm>
          <a:prstGeom prst="rect">
            <a:avLst/>
          </a:prstGeom>
          <a:solidFill>
            <a:srgbClr val="E87655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01</a:t>
            </a:r>
            <a:endParaRPr lang="zh-CN" altLang="en-US" sz="3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163194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5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20370" y="4094328"/>
            <a:ext cx="491423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小</a:t>
            </a:r>
            <a:r>
              <a:rPr lang="zh-CN" altLang="en-US" dirty="0" smtClean="0"/>
              <a:t>白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110624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rot="16200000">
            <a:off x="5196853" y="-1520205"/>
            <a:ext cx="1796705" cy="12190413"/>
          </a:xfrm>
          <a:prstGeom prst="rect">
            <a:avLst/>
          </a:prstGeom>
          <a:blipFill dpi="0" rotWithShape="0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100000"/>
                      </a14:imgEffect>
                      <a14:imgEffect>
                        <a14:saturation sat="0"/>
                      </a14:imgEffect>
                      <a14:imgEffect>
                        <a14:brightnessContrast bright="-50000" contrast="-75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Rectangle 14"/>
          <p:cNvSpPr/>
          <p:nvPr/>
        </p:nvSpPr>
        <p:spPr>
          <a:xfrm>
            <a:off x="-6" y="5412415"/>
            <a:ext cx="12190414" cy="208923"/>
          </a:xfrm>
          <a:prstGeom prst="rect">
            <a:avLst/>
          </a:prstGeom>
          <a:solidFill>
            <a:srgbClr val="E876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0" name="矩形 9"/>
          <p:cNvSpPr/>
          <p:nvPr/>
        </p:nvSpPr>
        <p:spPr>
          <a:xfrm>
            <a:off x="4465279" y="3729390"/>
            <a:ext cx="3259420" cy="1766298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ONE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617190" y="1636719"/>
            <a:ext cx="6933214" cy="1699565"/>
            <a:chOff x="4459513" y="2571318"/>
            <a:chExt cx="6933214" cy="1699565"/>
          </a:xfrm>
        </p:grpSpPr>
        <p:sp>
          <p:nvSpPr>
            <p:cNvPr id="12" name="矩形 11"/>
            <p:cNvSpPr/>
            <p:nvPr/>
          </p:nvSpPr>
          <p:spPr>
            <a:xfrm>
              <a:off x="5525461" y="2571318"/>
              <a:ext cx="4801314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sz="6000" b="1">
                  <a:solidFill>
                    <a:srgbClr val="E87655"/>
                  </a:solidFill>
                  <a:latin typeface="微软雅黑" pitchFamily="34" charset="-122"/>
                  <a:ea typeface="微软雅黑" pitchFamily="34" charset="-122"/>
                </a:rPr>
                <a:t>请关注公众号</a:t>
              </a:r>
              <a:endParaRPr kumimoji="1" lang="zh-CN" altLang="en-US" sz="6000" b="1" dirty="0">
                <a:solidFill>
                  <a:srgbClr val="E8765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459513" y="3671103"/>
              <a:ext cx="6933214" cy="599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333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小白，一个资深</a:t>
              </a:r>
              <a:r>
                <a:rPr lang="en-US" altLang="zh-CN" sz="1333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333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设计师，专注研究</a:t>
              </a:r>
              <a:r>
                <a:rPr lang="en-US" altLang="zh-CN" sz="1333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333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多年，帮你解决</a:t>
              </a:r>
              <a:r>
                <a:rPr lang="en-US" altLang="zh-CN" sz="1333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333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烦恼，</a:t>
              </a:r>
              <a:endParaRPr lang="en-US" altLang="zh-CN" sz="1333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333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喜欢大家多多支持，谢谢！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70202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" y="-1"/>
            <a:ext cx="12190420" cy="1218105"/>
            <a:chOff x="-7" y="-1"/>
            <a:chExt cx="12190420" cy="1218105"/>
          </a:xfrm>
        </p:grpSpPr>
        <p:sp>
          <p:nvSpPr>
            <p:cNvPr id="7" name="矩形 6"/>
            <p:cNvSpPr/>
            <p:nvPr/>
          </p:nvSpPr>
          <p:spPr>
            <a:xfrm rot="16200000">
              <a:off x="5518944" y="-5518945"/>
              <a:ext cx="1152526" cy="12190413"/>
            </a:xfrm>
            <a:prstGeom prst="rect">
              <a:avLst/>
            </a:prstGeom>
            <a:blipFill dpi="0" rotWithShape="0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100000"/>
                        </a14:imgEffect>
                        <a14:imgEffect>
                          <a14:saturation sat="0"/>
                        </a14:imgEffect>
                        <a14:imgEffect>
                          <a14:brightnessContrast bright="-50000" contrast="-75000"/>
                        </a14:imgEffect>
                      </a14:imgLayer>
                    </a14:imgProps>
                  </a:ext>
                </a:extLst>
              </a:blip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Rectangle 14"/>
            <p:cNvSpPr/>
            <p:nvPr/>
          </p:nvSpPr>
          <p:spPr>
            <a:xfrm>
              <a:off x="-7" y="1114425"/>
              <a:ext cx="12190414" cy="103679"/>
            </a:xfrm>
            <a:prstGeom prst="rect">
              <a:avLst/>
            </a:prstGeom>
            <a:solidFill>
              <a:srgbClr val="E876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" name="文本框 22"/>
            <p:cNvSpPr>
              <a:spLocks noChangeArrowheads="1"/>
            </p:cNvSpPr>
            <p:nvPr/>
          </p:nvSpPr>
          <p:spPr bwMode="auto">
            <a:xfrm>
              <a:off x="3432303" y="359800"/>
              <a:ext cx="5289294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请关注公众号</a:t>
              </a:r>
              <a:endParaRPr lang="zh-CN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89917" y="1651056"/>
            <a:ext cx="10608794" cy="5348050"/>
            <a:chOff x="1026329" y="1330261"/>
            <a:chExt cx="7106841" cy="3582663"/>
          </a:xfrm>
        </p:grpSpPr>
        <p:sp>
          <p:nvSpPr>
            <p:cNvPr id="8" name="1"/>
            <p:cNvSpPr>
              <a:spLocks noChangeArrowheads="1"/>
            </p:cNvSpPr>
            <p:nvPr/>
          </p:nvSpPr>
          <p:spPr bwMode="auto">
            <a:xfrm>
              <a:off x="1042988" y="1330261"/>
              <a:ext cx="1657350" cy="1241462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lIns="81629" tIns="40815" rIns="81629" bIns="40815" anchor="ctr"/>
            <a:lstStyle>
              <a:lvl1pPr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 sz="118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" name="4"/>
            <p:cNvSpPr>
              <a:spLocks noChangeArrowheads="1"/>
            </p:cNvSpPr>
            <p:nvPr/>
          </p:nvSpPr>
          <p:spPr bwMode="auto">
            <a:xfrm>
              <a:off x="2843213" y="1330261"/>
              <a:ext cx="1657350" cy="1241462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lIns="81629" tIns="40815" rIns="81629" bIns="40815" anchor="ctr"/>
            <a:lstStyle>
              <a:lvl1pPr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 sz="118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7"/>
            <p:cNvSpPr>
              <a:spLocks noChangeArrowheads="1"/>
            </p:cNvSpPr>
            <p:nvPr/>
          </p:nvSpPr>
          <p:spPr bwMode="auto">
            <a:xfrm>
              <a:off x="6442086" y="1330261"/>
              <a:ext cx="1655763" cy="1241462"/>
            </a:xfrm>
            <a:prstGeom prst="rect">
              <a:avLst/>
            </a:prstGeom>
            <a:blipFill dpi="0" rotWithShape="1">
              <a:blip r:embed="rId7"/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lIns="81629" tIns="40815" rIns="81629" bIns="40815" anchor="ctr"/>
            <a:lstStyle>
              <a:lvl1pPr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 sz="118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" name="品 9"/>
            <p:cNvSpPr>
              <a:spLocks noChangeArrowheads="1"/>
            </p:cNvSpPr>
            <p:nvPr/>
          </p:nvSpPr>
          <p:spPr bwMode="auto">
            <a:xfrm>
              <a:off x="4641851" y="1330261"/>
              <a:ext cx="1657350" cy="1241462"/>
            </a:xfrm>
            <a:prstGeom prst="rect">
              <a:avLst/>
            </a:prstGeom>
            <a:blipFill dpi="0" rotWithShape="1">
              <a:blip r:embed="rId8"/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lIns="81629" tIns="40815" rIns="81629" bIns="40815" anchor="ctr"/>
            <a:lstStyle>
              <a:lvl1pPr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zh-CN" altLang="en-US" sz="118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" name="TextBox 15"/>
            <p:cNvSpPr txBox="1">
              <a:spLocks noChangeArrowheads="1"/>
            </p:cNvSpPr>
            <p:nvPr/>
          </p:nvSpPr>
          <p:spPr bwMode="auto">
            <a:xfrm>
              <a:off x="2654300" y="3813246"/>
              <a:ext cx="3835400" cy="370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1629" tIns="40815" rIns="81629" bIns="40815" anchor="ctr"/>
            <a:lstStyle>
              <a:lvl1pPr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rPr>
                <a:t>注明内容重要或说明情况</a:t>
              </a:r>
            </a:p>
          </p:txBody>
        </p:sp>
        <p:sp>
          <p:nvSpPr>
            <p:cNvPr id="15" name="10"/>
            <p:cNvSpPr/>
            <p:nvPr/>
          </p:nvSpPr>
          <p:spPr bwMode="auto">
            <a:xfrm>
              <a:off x="1187457" y="2449122"/>
              <a:ext cx="1368425" cy="1095058"/>
            </a:xfrm>
            <a:prstGeom prst="rect">
              <a:avLst/>
            </a:prstGeom>
            <a:solidFill>
              <a:srgbClr val="E87655">
                <a:alpha val="85000"/>
              </a:srgbClr>
            </a:solidFill>
            <a:ln>
              <a:noFill/>
            </a:ln>
            <a:effectLst/>
          </p:spPr>
          <p:txBody>
            <a:bodyPr lIns="81629" tIns="40815" rIns="81629" bIns="40815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endParaRPr lang="en-US" altLang="zh-CN" sz="14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说明内容情况</a:t>
              </a:r>
              <a:endParaRPr lang="en-US" altLang="zh-CN" sz="14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以完成的项目</a:t>
              </a:r>
              <a:endParaRPr lang="en-US" altLang="zh-CN" sz="14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11"/>
            <p:cNvSpPr/>
            <p:nvPr/>
          </p:nvSpPr>
          <p:spPr bwMode="auto">
            <a:xfrm>
              <a:off x="2987686" y="2449122"/>
              <a:ext cx="1368425" cy="1095058"/>
            </a:xfrm>
            <a:prstGeom prst="rect">
              <a:avLst/>
            </a:prstGeom>
            <a:solidFill>
              <a:srgbClr val="E87655">
                <a:alpha val="85000"/>
              </a:srgbClr>
            </a:solidFill>
            <a:ln>
              <a:noFill/>
            </a:ln>
            <a:effectLst/>
          </p:spPr>
          <p:txBody>
            <a:bodyPr lIns="81629" tIns="40815" rIns="81629" bIns="40815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endParaRPr lang="en-US" altLang="zh-CN" sz="14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说明内容情况</a:t>
              </a:r>
              <a:endParaRPr lang="en-US" altLang="zh-CN" sz="14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以完成的项目</a:t>
              </a:r>
              <a:endParaRPr lang="en-US" altLang="zh-CN" sz="14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12"/>
            <p:cNvSpPr/>
            <p:nvPr/>
          </p:nvSpPr>
          <p:spPr bwMode="auto">
            <a:xfrm>
              <a:off x="6584961" y="2449122"/>
              <a:ext cx="1368425" cy="1095058"/>
            </a:xfrm>
            <a:prstGeom prst="rect">
              <a:avLst/>
            </a:prstGeom>
            <a:solidFill>
              <a:srgbClr val="E87655">
                <a:alpha val="85000"/>
              </a:srgbClr>
            </a:solidFill>
            <a:ln>
              <a:noFill/>
            </a:ln>
            <a:effectLst/>
          </p:spPr>
          <p:txBody>
            <a:bodyPr lIns="81629" tIns="40815" rIns="81629" bIns="40815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endParaRPr lang="en-US" altLang="zh-CN" sz="14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说明内容情况</a:t>
              </a:r>
              <a:endParaRPr lang="en-US" altLang="zh-CN" sz="14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以完成的项目</a:t>
              </a:r>
              <a:endParaRPr lang="en-US" altLang="zh-CN" sz="14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13"/>
            <p:cNvSpPr/>
            <p:nvPr/>
          </p:nvSpPr>
          <p:spPr bwMode="auto">
            <a:xfrm>
              <a:off x="4786324" y="2449122"/>
              <a:ext cx="1368425" cy="1095058"/>
            </a:xfrm>
            <a:prstGeom prst="rect">
              <a:avLst/>
            </a:prstGeom>
            <a:solidFill>
              <a:srgbClr val="E87655">
                <a:alpha val="85000"/>
              </a:srgbClr>
            </a:solidFill>
            <a:ln>
              <a:noFill/>
            </a:ln>
            <a:effectLst/>
          </p:spPr>
          <p:txBody>
            <a:bodyPr lIns="81629" tIns="40815" rIns="81629" bIns="40815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添加文字内容</a:t>
              </a:r>
              <a:endParaRPr lang="en-US" altLang="zh-CN" sz="14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说明内容情况</a:t>
              </a:r>
              <a:endParaRPr lang="en-US" altLang="zh-CN" sz="14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以完成的项目</a:t>
              </a:r>
              <a:endParaRPr lang="en-US" altLang="zh-CN" sz="14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47"/>
            <p:cNvSpPr>
              <a:spLocks noChangeArrowheads="1"/>
            </p:cNvSpPr>
            <p:nvPr/>
          </p:nvSpPr>
          <p:spPr bwMode="auto">
            <a:xfrm>
              <a:off x="1026329" y="4227938"/>
              <a:ext cx="7106841" cy="684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68573" tIns="34287" rIns="68573" bIns="34287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小白，一个资深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设计师，专注研究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多年，帮你解决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烦恼，喜欢大家多多支持，谢谢！小白，</a:t>
              </a:r>
              <a:endParaRPr lang="en-US" altLang="zh-CN" sz="12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一个资深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设计师，专注研究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多年，帮你解决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烦恼，喜欢大家多多支持，谢谢！</a:t>
              </a:r>
            </a:p>
            <a:p>
              <a:pPr algn="ctr">
                <a:lnSpc>
                  <a:spcPct val="130000"/>
                </a:lnSpc>
              </a:pPr>
              <a:endParaRPr lang="zh-CN" altLang="en-US" sz="12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" y="-1"/>
            <a:ext cx="12190420" cy="1218105"/>
            <a:chOff x="-7" y="-1"/>
            <a:chExt cx="12190420" cy="1218105"/>
          </a:xfrm>
        </p:grpSpPr>
        <p:sp>
          <p:nvSpPr>
            <p:cNvPr id="7" name="矩形 6"/>
            <p:cNvSpPr/>
            <p:nvPr/>
          </p:nvSpPr>
          <p:spPr>
            <a:xfrm rot="16200000">
              <a:off x="5518944" y="-5518945"/>
              <a:ext cx="1152526" cy="12190413"/>
            </a:xfrm>
            <a:prstGeom prst="rect">
              <a:avLst/>
            </a:prstGeom>
            <a:blipFill dpi="0" rotWithShape="0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100000"/>
                        </a14:imgEffect>
                        <a14:imgEffect>
                          <a14:saturation sat="0"/>
                        </a14:imgEffect>
                        <a14:imgEffect>
                          <a14:brightnessContrast bright="-50000" contrast="-75000"/>
                        </a14:imgEffect>
                      </a14:imgLayer>
                    </a14:imgProps>
                  </a:ext>
                </a:extLst>
              </a:blip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Rectangle 14"/>
            <p:cNvSpPr/>
            <p:nvPr/>
          </p:nvSpPr>
          <p:spPr>
            <a:xfrm>
              <a:off x="-7" y="1114425"/>
              <a:ext cx="12190414" cy="103679"/>
            </a:xfrm>
            <a:prstGeom prst="rect">
              <a:avLst/>
            </a:prstGeom>
            <a:solidFill>
              <a:srgbClr val="E876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" name="文本框 22"/>
            <p:cNvSpPr>
              <a:spLocks noChangeArrowheads="1"/>
            </p:cNvSpPr>
            <p:nvPr/>
          </p:nvSpPr>
          <p:spPr bwMode="auto">
            <a:xfrm>
              <a:off x="3432303" y="359800"/>
              <a:ext cx="5289294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请关注公众号</a:t>
              </a:r>
              <a:endParaRPr lang="zh-CN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Grupo 55"/>
          <p:cNvGrpSpPr/>
          <p:nvPr/>
        </p:nvGrpSpPr>
        <p:grpSpPr>
          <a:xfrm>
            <a:off x="1088478" y="2324650"/>
            <a:ext cx="10142044" cy="3899003"/>
            <a:chOff x="1520278" y="1803954"/>
            <a:chExt cx="10142044" cy="3899003"/>
          </a:xfrm>
        </p:grpSpPr>
        <p:cxnSp>
          <p:nvCxnSpPr>
            <p:cNvPr id="19" name="Straight Connector 13"/>
            <p:cNvCxnSpPr/>
            <p:nvPr/>
          </p:nvCxnSpPr>
          <p:spPr>
            <a:xfrm>
              <a:off x="11651460" y="1809342"/>
              <a:ext cx="0" cy="861807"/>
            </a:xfrm>
            <a:prstGeom prst="line">
              <a:avLst/>
            </a:prstGeom>
            <a:ln w="38100">
              <a:solidFill>
                <a:srgbClr val="E876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90"/>
            <p:cNvCxnSpPr/>
            <p:nvPr/>
          </p:nvCxnSpPr>
          <p:spPr>
            <a:xfrm>
              <a:off x="11656891" y="3057414"/>
              <a:ext cx="0" cy="861807"/>
            </a:xfrm>
            <a:prstGeom prst="line">
              <a:avLst/>
            </a:prstGeom>
            <a:ln w="38100">
              <a:solidFill>
                <a:srgbClr val="E876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92"/>
            <p:cNvCxnSpPr/>
            <p:nvPr/>
          </p:nvCxnSpPr>
          <p:spPr>
            <a:xfrm>
              <a:off x="11662322" y="4394762"/>
              <a:ext cx="0" cy="861807"/>
            </a:xfrm>
            <a:prstGeom prst="line">
              <a:avLst/>
            </a:prstGeom>
            <a:ln w="38100">
              <a:solidFill>
                <a:srgbClr val="E876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94"/>
            <p:cNvCxnSpPr/>
            <p:nvPr/>
          </p:nvCxnSpPr>
          <p:spPr>
            <a:xfrm>
              <a:off x="1520278" y="1896296"/>
              <a:ext cx="0" cy="861807"/>
            </a:xfrm>
            <a:prstGeom prst="line">
              <a:avLst/>
            </a:prstGeom>
            <a:ln w="38100">
              <a:solidFill>
                <a:srgbClr val="E876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95"/>
            <p:cNvSpPr txBox="1"/>
            <p:nvPr/>
          </p:nvSpPr>
          <p:spPr>
            <a:xfrm>
              <a:off x="1606459" y="1895524"/>
              <a:ext cx="12699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关注公众号</a:t>
              </a:r>
              <a:endParaRPr lang="fr-FR" sz="1600" b="1" dirty="0">
                <a:solidFill>
                  <a:schemeClr val="bg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endParaRPr>
            </a:p>
          </p:txBody>
        </p:sp>
        <p:cxnSp>
          <p:nvCxnSpPr>
            <p:cNvPr id="24" name="Straight Connector 296"/>
            <p:cNvCxnSpPr/>
            <p:nvPr/>
          </p:nvCxnSpPr>
          <p:spPr>
            <a:xfrm>
              <a:off x="1520278" y="3144368"/>
              <a:ext cx="0" cy="861807"/>
            </a:xfrm>
            <a:prstGeom prst="line">
              <a:avLst/>
            </a:prstGeom>
            <a:ln w="38100">
              <a:solidFill>
                <a:srgbClr val="E876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98"/>
            <p:cNvCxnSpPr/>
            <p:nvPr/>
          </p:nvCxnSpPr>
          <p:spPr>
            <a:xfrm>
              <a:off x="1520278" y="4481717"/>
              <a:ext cx="0" cy="861807"/>
            </a:xfrm>
            <a:prstGeom prst="line">
              <a:avLst/>
            </a:prstGeom>
            <a:ln w="38100">
              <a:solidFill>
                <a:srgbClr val="E876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95"/>
            <p:cNvSpPr txBox="1"/>
            <p:nvPr/>
          </p:nvSpPr>
          <p:spPr>
            <a:xfrm>
              <a:off x="1606459" y="3144368"/>
              <a:ext cx="12699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关注公众号</a:t>
              </a:r>
              <a:endParaRPr lang="fr-FR" altLang="zh-CN" sz="1600" b="1" dirty="0">
                <a:solidFill>
                  <a:schemeClr val="bg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27" name="TextBox 295"/>
            <p:cNvSpPr txBox="1"/>
            <p:nvPr/>
          </p:nvSpPr>
          <p:spPr>
            <a:xfrm>
              <a:off x="1606459" y="4483813"/>
              <a:ext cx="12699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关注公众号</a:t>
              </a:r>
              <a:endParaRPr lang="fr-FR" altLang="zh-CN" sz="1600" b="1" dirty="0">
                <a:solidFill>
                  <a:schemeClr val="bg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28" name="TextBox 295"/>
            <p:cNvSpPr txBox="1"/>
            <p:nvPr/>
          </p:nvSpPr>
          <p:spPr>
            <a:xfrm>
              <a:off x="10103045" y="1803954"/>
              <a:ext cx="13021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关注公众号</a:t>
              </a:r>
              <a:endParaRPr lang="fr-FR" altLang="zh-CN" sz="1600" b="1" dirty="0">
                <a:solidFill>
                  <a:schemeClr val="bg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29" name="TextBox 295"/>
            <p:cNvSpPr txBox="1"/>
            <p:nvPr/>
          </p:nvSpPr>
          <p:spPr>
            <a:xfrm>
              <a:off x="10103046" y="3035765"/>
              <a:ext cx="13021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关注公众号</a:t>
              </a:r>
              <a:endParaRPr lang="fr-FR" altLang="zh-CN" sz="1600" b="1" dirty="0">
                <a:solidFill>
                  <a:schemeClr val="bg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30" name="TextBox 295"/>
            <p:cNvSpPr txBox="1"/>
            <p:nvPr/>
          </p:nvSpPr>
          <p:spPr>
            <a:xfrm>
              <a:off x="10103045" y="4377207"/>
              <a:ext cx="13021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关注公众号</a:t>
              </a:r>
              <a:endParaRPr lang="fr-FR" altLang="zh-CN" sz="1600" b="1" dirty="0">
                <a:solidFill>
                  <a:schemeClr val="bg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31" name="Rectángulo 25"/>
            <p:cNvSpPr/>
            <p:nvPr/>
          </p:nvSpPr>
          <p:spPr>
            <a:xfrm>
              <a:off x="9785891" y="2102057"/>
              <a:ext cx="1876431" cy="8908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小白，一个资深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设计师，专注研究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多年，帮你解决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烦恼</a:t>
              </a:r>
              <a:endParaRPr lang="es-ES" altLang="zh-CN" sz="12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32" name="Rectángulo 26"/>
            <p:cNvSpPr/>
            <p:nvPr/>
          </p:nvSpPr>
          <p:spPr>
            <a:xfrm>
              <a:off x="1596667" y="3474672"/>
              <a:ext cx="1997014" cy="8908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小白，一个资深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设计师，专注研究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多年，帮你解决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烦恼</a:t>
              </a:r>
              <a:endParaRPr lang="es-ES" altLang="zh-CN" sz="12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33" name="Rectángulo 27"/>
            <p:cNvSpPr/>
            <p:nvPr/>
          </p:nvSpPr>
          <p:spPr>
            <a:xfrm>
              <a:off x="1596667" y="4812136"/>
              <a:ext cx="2133520" cy="8908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小白，一个资深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设计师，专注研究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多年，帮你解决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烦恼</a:t>
              </a:r>
              <a:endParaRPr lang="es-ES" altLang="zh-CN" sz="12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34" name="Rectángulo 28"/>
            <p:cNvSpPr/>
            <p:nvPr/>
          </p:nvSpPr>
          <p:spPr>
            <a:xfrm>
              <a:off x="1606459" y="2226468"/>
              <a:ext cx="1997014" cy="8908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小白，一个资深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设计师，专注研究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多年，帮你解决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烦恼</a:t>
              </a:r>
              <a:endParaRPr lang="es-ES" sz="12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35" name="Rectángulo 29"/>
            <p:cNvSpPr/>
            <p:nvPr/>
          </p:nvSpPr>
          <p:spPr>
            <a:xfrm>
              <a:off x="9785891" y="3328800"/>
              <a:ext cx="1876431" cy="8908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小白，一个资深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设计师，专注研究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多年，帮你解决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烦恼</a:t>
              </a:r>
              <a:endParaRPr lang="es-ES" altLang="zh-CN" sz="12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36" name="Rectángulo 30"/>
            <p:cNvSpPr/>
            <p:nvPr/>
          </p:nvSpPr>
          <p:spPr>
            <a:xfrm>
              <a:off x="9785891" y="4674059"/>
              <a:ext cx="1876431" cy="8908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小白，一个资深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设计师，专注研究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多年，帮你解决</a:t>
              </a:r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烦恼</a:t>
              </a:r>
              <a:endParaRPr lang="es-ES" altLang="zh-CN" sz="12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endParaRPr>
            </a:p>
          </p:txBody>
        </p:sp>
      </p:grpSp>
      <p:sp>
        <p:nvSpPr>
          <p:cNvPr id="37" name="矩形 18"/>
          <p:cNvSpPr>
            <a:spLocks noChangeArrowheads="1"/>
          </p:cNvSpPr>
          <p:nvPr/>
        </p:nvSpPr>
        <p:spPr bwMode="auto">
          <a:xfrm>
            <a:off x="3555474" y="2416220"/>
            <a:ext cx="5282652" cy="3609532"/>
          </a:xfrm>
          <a:prstGeom prst="rect">
            <a:avLst/>
          </a:prstGeom>
          <a:blipFill dpi="0" rotWithShape="1">
            <a:blip r:embed="rId5"/>
            <a:srcRect/>
            <a:tile tx="0" ty="381000" sx="85000" sy="85000" flip="none" algn="ctr"/>
          </a:blipFill>
          <a:ln w="9525">
            <a:noFill/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5E5E"/>
              </a:solidFill>
              <a:effectLst/>
              <a:uLnTx/>
              <a:uFillTx/>
              <a:latin typeface="Arial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860640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" y="-1"/>
            <a:ext cx="12190420" cy="1218105"/>
            <a:chOff x="-7" y="-1"/>
            <a:chExt cx="12190420" cy="1218105"/>
          </a:xfrm>
        </p:grpSpPr>
        <p:sp>
          <p:nvSpPr>
            <p:cNvPr id="7" name="矩形 6"/>
            <p:cNvSpPr/>
            <p:nvPr/>
          </p:nvSpPr>
          <p:spPr>
            <a:xfrm rot="16200000">
              <a:off x="5518944" y="-5518945"/>
              <a:ext cx="1152526" cy="12190413"/>
            </a:xfrm>
            <a:prstGeom prst="rect">
              <a:avLst/>
            </a:prstGeom>
            <a:blipFill dpi="0" rotWithShape="0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100000"/>
                        </a14:imgEffect>
                        <a14:imgEffect>
                          <a14:saturation sat="0"/>
                        </a14:imgEffect>
                        <a14:imgEffect>
                          <a14:brightnessContrast bright="-50000" contrast="-75000"/>
                        </a14:imgEffect>
                      </a14:imgLayer>
                    </a14:imgProps>
                  </a:ext>
                </a:extLst>
              </a:blip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Rectangle 14"/>
            <p:cNvSpPr/>
            <p:nvPr/>
          </p:nvSpPr>
          <p:spPr>
            <a:xfrm>
              <a:off x="-7" y="1114425"/>
              <a:ext cx="12190414" cy="103679"/>
            </a:xfrm>
            <a:prstGeom prst="rect">
              <a:avLst/>
            </a:prstGeom>
            <a:solidFill>
              <a:srgbClr val="E876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" name="文本框 22"/>
            <p:cNvSpPr>
              <a:spLocks noChangeArrowheads="1"/>
            </p:cNvSpPr>
            <p:nvPr/>
          </p:nvSpPr>
          <p:spPr bwMode="auto">
            <a:xfrm>
              <a:off x="3432303" y="359800"/>
              <a:ext cx="5289294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请关注公众号</a:t>
              </a:r>
              <a:endParaRPr lang="zh-CN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08699" y="1732795"/>
            <a:ext cx="11796891" cy="4647812"/>
            <a:chOff x="539552" y="1187804"/>
            <a:chExt cx="8030306" cy="3163829"/>
          </a:xfrm>
        </p:grpSpPr>
        <p:grpSp>
          <p:nvGrpSpPr>
            <p:cNvPr id="8" name="组合 7"/>
            <p:cNvGrpSpPr/>
            <p:nvPr/>
          </p:nvGrpSpPr>
          <p:grpSpPr>
            <a:xfrm>
              <a:off x="539552" y="2098626"/>
              <a:ext cx="8030306" cy="1559152"/>
              <a:chOff x="806609" y="3509755"/>
              <a:chExt cx="10343040" cy="2008187"/>
            </a:xfrm>
          </p:grpSpPr>
          <p:grpSp>
            <p:nvGrpSpPr>
              <p:cNvPr id="27" name="组合 44"/>
              <p:cNvGrpSpPr>
                <a:grpSpLocks/>
              </p:cNvGrpSpPr>
              <p:nvPr/>
            </p:nvGrpSpPr>
            <p:grpSpPr bwMode="auto">
              <a:xfrm>
                <a:off x="806609" y="3532106"/>
                <a:ext cx="10343040" cy="1959292"/>
                <a:chOff x="1278168" y="2752056"/>
                <a:chExt cx="9402532" cy="1781844"/>
              </a:xfrm>
            </p:grpSpPr>
            <p:sp>
              <p:nvSpPr>
                <p:cNvPr id="32" name="椭圆 28"/>
                <p:cNvSpPr/>
                <p:nvPr/>
              </p:nvSpPr>
              <p:spPr>
                <a:xfrm>
                  <a:off x="2406852" y="3641390"/>
                  <a:ext cx="1785894" cy="892510"/>
                </a:xfrm>
                <a:custGeom>
                  <a:avLst/>
                  <a:gdLst>
                    <a:gd name="connsiteX0" fmla="*/ 0 w 2307304"/>
                    <a:gd name="connsiteY0" fmla="*/ 1153652 h 2307304"/>
                    <a:gd name="connsiteX1" fmla="*/ 1153652 w 2307304"/>
                    <a:gd name="connsiteY1" fmla="*/ 0 h 2307304"/>
                    <a:gd name="connsiteX2" fmla="*/ 2307304 w 2307304"/>
                    <a:gd name="connsiteY2" fmla="*/ 1153652 h 2307304"/>
                    <a:gd name="connsiteX3" fmla="*/ 1153652 w 2307304"/>
                    <a:gd name="connsiteY3" fmla="*/ 2307304 h 2307304"/>
                    <a:gd name="connsiteX4" fmla="*/ 0 w 2307304"/>
                    <a:gd name="connsiteY4" fmla="*/ 1153652 h 2307304"/>
                    <a:gd name="connsiteX0" fmla="*/ 2307304 w 2398744"/>
                    <a:gd name="connsiteY0" fmla="*/ 1153652 h 2307304"/>
                    <a:gd name="connsiteX1" fmla="*/ 1153652 w 2398744"/>
                    <a:gd name="connsiteY1" fmla="*/ 2307304 h 2307304"/>
                    <a:gd name="connsiteX2" fmla="*/ 0 w 2398744"/>
                    <a:gd name="connsiteY2" fmla="*/ 1153652 h 2307304"/>
                    <a:gd name="connsiteX3" fmla="*/ 1153652 w 2398744"/>
                    <a:gd name="connsiteY3" fmla="*/ 0 h 2307304"/>
                    <a:gd name="connsiteX4" fmla="*/ 2398744 w 2398744"/>
                    <a:gd name="connsiteY4" fmla="*/ 1245092 h 2307304"/>
                    <a:gd name="connsiteX0" fmla="*/ 2307304 w 2307304"/>
                    <a:gd name="connsiteY0" fmla="*/ 1153652 h 2307304"/>
                    <a:gd name="connsiteX1" fmla="*/ 1153652 w 2307304"/>
                    <a:gd name="connsiteY1" fmla="*/ 2307304 h 2307304"/>
                    <a:gd name="connsiteX2" fmla="*/ 0 w 2307304"/>
                    <a:gd name="connsiteY2" fmla="*/ 1153652 h 2307304"/>
                    <a:gd name="connsiteX3" fmla="*/ 1153652 w 2307304"/>
                    <a:gd name="connsiteY3" fmla="*/ 0 h 2307304"/>
                    <a:gd name="connsiteX0" fmla="*/ 2307304 w 2307304"/>
                    <a:gd name="connsiteY0" fmla="*/ 0 h 1153652"/>
                    <a:gd name="connsiteX1" fmla="*/ 1153652 w 2307304"/>
                    <a:gd name="connsiteY1" fmla="*/ 1153652 h 1153652"/>
                    <a:gd name="connsiteX2" fmla="*/ 0 w 2307304"/>
                    <a:gd name="connsiteY2" fmla="*/ 0 h 1153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07304" h="1153652">
                      <a:moveTo>
                        <a:pt x="2307304" y="0"/>
                      </a:moveTo>
                      <a:cubicBezTo>
                        <a:pt x="2307304" y="637144"/>
                        <a:pt x="1790796" y="1153652"/>
                        <a:pt x="1153652" y="1153652"/>
                      </a:cubicBezTo>
                      <a:cubicBezTo>
                        <a:pt x="516508" y="1153652"/>
                        <a:pt x="0" y="637144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800" dirty="0">
                    <a:solidFill>
                      <a:srgbClr val="84AEF7"/>
                    </a:solidFill>
                  </a:endParaRPr>
                </a:p>
              </p:txBody>
            </p:sp>
            <p:sp>
              <p:nvSpPr>
                <p:cNvPr id="33" name="椭圆 28"/>
                <p:cNvSpPr/>
                <p:nvPr/>
              </p:nvSpPr>
              <p:spPr>
                <a:xfrm flipV="1">
                  <a:off x="4191159" y="2752056"/>
                  <a:ext cx="1785894" cy="892510"/>
                </a:xfrm>
                <a:custGeom>
                  <a:avLst/>
                  <a:gdLst>
                    <a:gd name="connsiteX0" fmla="*/ 0 w 2307304"/>
                    <a:gd name="connsiteY0" fmla="*/ 1153652 h 2307304"/>
                    <a:gd name="connsiteX1" fmla="*/ 1153652 w 2307304"/>
                    <a:gd name="connsiteY1" fmla="*/ 0 h 2307304"/>
                    <a:gd name="connsiteX2" fmla="*/ 2307304 w 2307304"/>
                    <a:gd name="connsiteY2" fmla="*/ 1153652 h 2307304"/>
                    <a:gd name="connsiteX3" fmla="*/ 1153652 w 2307304"/>
                    <a:gd name="connsiteY3" fmla="*/ 2307304 h 2307304"/>
                    <a:gd name="connsiteX4" fmla="*/ 0 w 2307304"/>
                    <a:gd name="connsiteY4" fmla="*/ 1153652 h 2307304"/>
                    <a:gd name="connsiteX0" fmla="*/ 2307304 w 2398744"/>
                    <a:gd name="connsiteY0" fmla="*/ 1153652 h 2307304"/>
                    <a:gd name="connsiteX1" fmla="*/ 1153652 w 2398744"/>
                    <a:gd name="connsiteY1" fmla="*/ 2307304 h 2307304"/>
                    <a:gd name="connsiteX2" fmla="*/ 0 w 2398744"/>
                    <a:gd name="connsiteY2" fmla="*/ 1153652 h 2307304"/>
                    <a:gd name="connsiteX3" fmla="*/ 1153652 w 2398744"/>
                    <a:gd name="connsiteY3" fmla="*/ 0 h 2307304"/>
                    <a:gd name="connsiteX4" fmla="*/ 2398744 w 2398744"/>
                    <a:gd name="connsiteY4" fmla="*/ 1245092 h 2307304"/>
                    <a:gd name="connsiteX0" fmla="*/ 2307304 w 2307304"/>
                    <a:gd name="connsiteY0" fmla="*/ 1153652 h 2307304"/>
                    <a:gd name="connsiteX1" fmla="*/ 1153652 w 2307304"/>
                    <a:gd name="connsiteY1" fmla="*/ 2307304 h 2307304"/>
                    <a:gd name="connsiteX2" fmla="*/ 0 w 2307304"/>
                    <a:gd name="connsiteY2" fmla="*/ 1153652 h 2307304"/>
                    <a:gd name="connsiteX3" fmla="*/ 1153652 w 2307304"/>
                    <a:gd name="connsiteY3" fmla="*/ 0 h 2307304"/>
                    <a:gd name="connsiteX0" fmla="*/ 2307304 w 2307304"/>
                    <a:gd name="connsiteY0" fmla="*/ 0 h 1153652"/>
                    <a:gd name="connsiteX1" fmla="*/ 1153652 w 2307304"/>
                    <a:gd name="connsiteY1" fmla="*/ 1153652 h 1153652"/>
                    <a:gd name="connsiteX2" fmla="*/ 0 w 2307304"/>
                    <a:gd name="connsiteY2" fmla="*/ 0 h 1153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07304" h="1153652">
                      <a:moveTo>
                        <a:pt x="2307304" y="0"/>
                      </a:moveTo>
                      <a:cubicBezTo>
                        <a:pt x="2307304" y="637144"/>
                        <a:pt x="1790796" y="1153652"/>
                        <a:pt x="1153652" y="1153652"/>
                      </a:cubicBezTo>
                      <a:cubicBezTo>
                        <a:pt x="516508" y="1153652"/>
                        <a:pt x="0" y="637144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800" dirty="0">
                    <a:solidFill>
                      <a:srgbClr val="84AEF7"/>
                    </a:solidFill>
                  </a:endParaRPr>
                </a:p>
              </p:txBody>
            </p:sp>
            <p:sp>
              <p:nvSpPr>
                <p:cNvPr id="34" name="椭圆 28"/>
                <p:cNvSpPr/>
                <p:nvPr/>
              </p:nvSpPr>
              <p:spPr>
                <a:xfrm>
                  <a:off x="5978640" y="3641390"/>
                  <a:ext cx="1785894" cy="892510"/>
                </a:xfrm>
                <a:custGeom>
                  <a:avLst/>
                  <a:gdLst>
                    <a:gd name="connsiteX0" fmla="*/ 0 w 2307304"/>
                    <a:gd name="connsiteY0" fmla="*/ 1153652 h 2307304"/>
                    <a:gd name="connsiteX1" fmla="*/ 1153652 w 2307304"/>
                    <a:gd name="connsiteY1" fmla="*/ 0 h 2307304"/>
                    <a:gd name="connsiteX2" fmla="*/ 2307304 w 2307304"/>
                    <a:gd name="connsiteY2" fmla="*/ 1153652 h 2307304"/>
                    <a:gd name="connsiteX3" fmla="*/ 1153652 w 2307304"/>
                    <a:gd name="connsiteY3" fmla="*/ 2307304 h 2307304"/>
                    <a:gd name="connsiteX4" fmla="*/ 0 w 2307304"/>
                    <a:gd name="connsiteY4" fmla="*/ 1153652 h 2307304"/>
                    <a:gd name="connsiteX0" fmla="*/ 2307304 w 2398744"/>
                    <a:gd name="connsiteY0" fmla="*/ 1153652 h 2307304"/>
                    <a:gd name="connsiteX1" fmla="*/ 1153652 w 2398744"/>
                    <a:gd name="connsiteY1" fmla="*/ 2307304 h 2307304"/>
                    <a:gd name="connsiteX2" fmla="*/ 0 w 2398744"/>
                    <a:gd name="connsiteY2" fmla="*/ 1153652 h 2307304"/>
                    <a:gd name="connsiteX3" fmla="*/ 1153652 w 2398744"/>
                    <a:gd name="connsiteY3" fmla="*/ 0 h 2307304"/>
                    <a:gd name="connsiteX4" fmla="*/ 2398744 w 2398744"/>
                    <a:gd name="connsiteY4" fmla="*/ 1245092 h 2307304"/>
                    <a:gd name="connsiteX0" fmla="*/ 2307304 w 2307304"/>
                    <a:gd name="connsiteY0" fmla="*/ 1153652 h 2307304"/>
                    <a:gd name="connsiteX1" fmla="*/ 1153652 w 2307304"/>
                    <a:gd name="connsiteY1" fmla="*/ 2307304 h 2307304"/>
                    <a:gd name="connsiteX2" fmla="*/ 0 w 2307304"/>
                    <a:gd name="connsiteY2" fmla="*/ 1153652 h 2307304"/>
                    <a:gd name="connsiteX3" fmla="*/ 1153652 w 2307304"/>
                    <a:gd name="connsiteY3" fmla="*/ 0 h 2307304"/>
                    <a:gd name="connsiteX0" fmla="*/ 2307304 w 2307304"/>
                    <a:gd name="connsiteY0" fmla="*/ 0 h 1153652"/>
                    <a:gd name="connsiteX1" fmla="*/ 1153652 w 2307304"/>
                    <a:gd name="connsiteY1" fmla="*/ 1153652 h 1153652"/>
                    <a:gd name="connsiteX2" fmla="*/ 0 w 2307304"/>
                    <a:gd name="connsiteY2" fmla="*/ 0 h 1153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07304" h="1153652">
                      <a:moveTo>
                        <a:pt x="2307304" y="0"/>
                      </a:moveTo>
                      <a:cubicBezTo>
                        <a:pt x="2307304" y="637144"/>
                        <a:pt x="1790796" y="1153652"/>
                        <a:pt x="1153652" y="1153652"/>
                      </a:cubicBezTo>
                      <a:cubicBezTo>
                        <a:pt x="516508" y="1153652"/>
                        <a:pt x="0" y="637144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800" dirty="0">
                    <a:solidFill>
                      <a:srgbClr val="84AEF7"/>
                    </a:solidFill>
                  </a:endParaRPr>
                </a:p>
              </p:txBody>
            </p:sp>
            <p:sp>
              <p:nvSpPr>
                <p:cNvPr id="35" name="椭圆 28"/>
                <p:cNvSpPr/>
                <p:nvPr/>
              </p:nvSpPr>
              <p:spPr>
                <a:xfrm flipV="1">
                  <a:off x="7764534" y="2752056"/>
                  <a:ext cx="1785893" cy="892510"/>
                </a:xfrm>
                <a:custGeom>
                  <a:avLst/>
                  <a:gdLst>
                    <a:gd name="connsiteX0" fmla="*/ 0 w 2307304"/>
                    <a:gd name="connsiteY0" fmla="*/ 1153652 h 2307304"/>
                    <a:gd name="connsiteX1" fmla="*/ 1153652 w 2307304"/>
                    <a:gd name="connsiteY1" fmla="*/ 0 h 2307304"/>
                    <a:gd name="connsiteX2" fmla="*/ 2307304 w 2307304"/>
                    <a:gd name="connsiteY2" fmla="*/ 1153652 h 2307304"/>
                    <a:gd name="connsiteX3" fmla="*/ 1153652 w 2307304"/>
                    <a:gd name="connsiteY3" fmla="*/ 2307304 h 2307304"/>
                    <a:gd name="connsiteX4" fmla="*/ 0 w 2307304"/>
                    <a:gd name="connsiteY4" fmla="*/ 1153652 h 2307304"/>
                    <a:gd name="connsiteX0" fmla="*/ 2307304 w 2398744"/>
                    <a:gd name="connsiteY0" fmla="*/ 1153652 h 2307304"/>
                    <a:gd name="connsiteX1" fmla="*/ 1153652 w 2398744"/>
                    <a:gd name="connsiteY1" fmla="*/ 2307304 h 2307304"/>
                    <a:gd name="connsiteX2" fmla="*/ 0 w 2398744"/>
                    <a:gd name="connsiteY2" fmla="*/ 1153652 h 2307304"/>
                    <a:gd name="connsiteX3" fmla="*/ 1153652 w 2398744"/>
                    <a:gd name="connsiteY3" fmla="*/ 0 h 2307304"/>
                    <a:gd name="connsiteX4" fmla="*/ 2398744 w 2398744"/>
                    <a:gd name="connsiteY4" fmla="*/ 1245092 h 2307304"/>
                    <a:gd name="connsiteX0" fmla="*/ 2307304 w 2307304"/>
                    <a:gd name="connsiteY0" fmla="*/ 1153652 h 2307304"/>
                    <a:gd name="connsiteX1" fmla="*/ 1153652 w 2307304"/>
                    <a:gd name="connsiteY1" fmla="*/ 2307304 h 2307304"/>
                    <a:gd name="connsiteX2" fmla="*/ 0 w 2307304"/>
                    <a:gd name="connsiteY2" fmla="*/ 1153652 h 2307304"/>
                    <a:gd name="connsiteX3" fmla="*/ 1153652 w 2307304"/>
                    <a:gd name="connsiteY3" fmla="*/ 0 h 2307304"/>
                    <a:gd name="connsiteX0" fmla="*/ 2307304 w 2307304"/>
                    <a:gd name="connsiteY0" fmla="*/ 0 h 1153652"/>
                    <a:gd name="connsiteX1" fmla="*/ 1153652 w 2307304"/>
                    <a:gd name="connsiteY1" fmla="*/ 1153652 h 1153652"/>
                    <a:gd name="connsiteX2" fmla="*/ 0 w 2307304"/>
                    <a:gd name="connsiteY2" fmla="*/ 0 h 1153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07304" h="1153652">
                      <a:moveTo>
                        <a:pt x="2307304" y="0"/>
                      </a:moveTo>
                      <a:cubicBezTo>
                        <a:pt x="2307304" y="637144"/>
                        <a:pt x="1790796" y="1153652"/>
                        <a:pt x="1153652" y="1153652"/>
                      </a:cubicBezTo>
                      <a:cubicBezTo>
                        <a:pt x="516508" y="1153652"/>
                        <a:pt x="0" y="637144"/>
                        <a:pt x="0" y="0"/>
                      </a:cubicBezTo>
                    </a:path>
                  </a:pathLst>
                </a:custGeom>
                <a:noFill/>
                <a:ln w="952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800" dirty="0">
                    <a:solidFill>
                      <a:srgbClr val="84AEF7"/>
                    </a:solidFill>
                  </a:endParaRPr>
                </a:p>
              </p:txBody>
            </p:sp>
            <p:cxnSp>
              <p:nvCxnSpPr>
                <p:cNvPr id="36" name="直接连接符 35"/>
                <p:cNvCxnSpPr/>
                <p:nvPr/>
              </p:nvCxnSpPr>
              <p:spPr>
                <a:xfrm>
                  <a:off x="9552016" y="3641390"/>
                  <a:ext cx="1128684" cy="0"/>
                </a:xfrm>
                <a:prstGeom prst="line">
                  <a:avLst/>
                </a:prstGeom>
                <a:ln w="9525">
                  <a:solidFill>
                    <a:schemeClr val="bg1">
                      <a:lumMod val="65000"/>
                    </a:schemeClr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/>
                <p:cNvCxnSpPr/>
                <p:nvPr/>
              </p:nvCxnSpPr>
              <p:spPr>
                <a:xfrm>
                  <a:off x="1278168" y="3642979"/>
                  <a:ext cx="1128684" cy="0"/>
                </a:xfrm>
                <a:prstGeom prst="line">
                  <a:avLst/>
                </a:prstGeom>
                <a:ln w="9525">
                  <a:solidFill>
                    <a:schemeClr val="bg1">
                      <a:lumMod val="65000"/>
                    </a:schemeClr>
                  </a:solidFill>
                  <a:head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8" name="矩形 27"/>
              <p:cNvSpPr/>
              <p:nvPr/>
            </p:nvSpPr>
            <p:spPr>
              <a:xfrm rot="16200000">
                <a:off x="1999648" y="3520930"/>
                <a:ext cx="1997011" cy="199701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800">
                  <a:solidFill>
                    <a:srgbClr val="84AEF7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 rot="16200000">
                <a:off x="3984040" y="3509754"/>
                <a:ext cx="1997012" cy="199701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800">
                  <a:solidFill>
                    <a:srgbClr val="84AEF7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4400000">
                <a:off x="5973765" y="3518135"/>
                <a:ext cx="1997012" cy="199701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800">
                  <a:solidFill>
                    <a:srgbClr val="84AEF7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 rot="10800000">
                <a:off x="7930612" y="3516740"/>
                <a:ext cx="1997013" cy="199701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800">
                  <a:solidFill>
                    <a:srgbClr val="84AEF7"/>
                  </a:solidFill>
                </a:endParaRPr>
              </a:p>
            </p:txBody>
          </p:sp>
        </p:grpSp>
        <p:sp>
          <p:nvSpPr>
            <p:cNvPr id="10" name="椭圆 9"/>
            <p:cNvSpPr/>
            <p:nvPr/>
          </p:nvSpPr>
          <p:spPr>
            <a:xfrm>
              <a:off x="3211801" y="2284097"/>
              <a:ext cx="1164618" cy="1164619"/>
            </a:xfrm>
            <a:prstGeom prst="ellipse">
              <a:avLst/>
            </a:prstGeom>
            <a:solidFill>
              <a:srgbClr val="E8765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srgbClr val="84AEF7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682477" y="2278674"/>
              <a:ext cx="1164618" cy="1164619"/>
            </a:xfrm>
            <a:prstGeom prst="ellipse">
              <a:avLst/>
            </a:prstGeom>
            <a:solidFill>
              <a:srgbClr val="E8765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6600" dirty="0">
                <a:solidFill>
                  <a:srgbClr val="84AEF7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732991" y="2278674"/>
              <a:ext cx="1164618" cy="1164619"/>
            </a:xfrm>
            <a:prstGeom prst="ellipse">
              <a:avLst/>
            </a:prstGeom>
            <a:solidFill>
              <a:srgbClr val="E8765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srgbClr val="84AEF7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263670" y="2284097"/>
              <a:ext cx="1164618" cy="1164619"/>
            </a:xfrm>
            <a:prstGeom prst="ellipse">
              <a:avLst/>
            </a:prstGeom>
            <a:solidFill>
              <a:srgbClr val="E8765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solidFill>
                  <a:srgbClr val="84AEF7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931825" y="2643758"/>
              <a:ext cx="703886" cy="398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446141" y="2643758"/>
              <a:ext cx="703886" cy="398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4968673" y="2643758"/>
              <a:ext cx="703886" cy="398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6503081" y="2643758"/>
              <a:ext cx="703886" cy="398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9" name="TextBox 11"/>
            <p:cNvSpPr txBox="1">
              <a:spLocks noChangeArrowheads="1"/>
            </p:cNvSpPr>
            <p:nvPr/>
          </p:nvSpPr>
          <p:spPr bwMode="auto">
            <a:xfrm flipH="1">
              <a:off x="1172942" y="1482552"/>
              <a:ext cx="1944000" cy="47702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小白，一个资深</a:t>
              </a:r>
              <a:r>
                <a:rPr lang="en-US" altLang="zh-CN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设计师，专注研究</a:t>
              </a:r>
              <a:r>
                <a:rPr lang="en-US" altLang="zh-CN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多年，帮你解决</a:t>
              </a:r>
              <a:r>
                <a:rPr lang="en-US" altLang="zh-CN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烦恼</a:t>
              </a:r>
              <a:endParaRPr lang="es-ES" altLang="zh-CN" sz="14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 flipH="1">
              <a:off x="1172950" y="1187804"/>
              <a:ext cx="1628775" cy="31426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关注公众号</a:t>
              </a:r>
              <a:endParaRPr lang="en-US" altLang="zh-CN" sz="2400" b="1" kern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flipH="1">
              <a:off x="3001687" y="3874610"/>
              <a:ext cx="1944000" cy="47702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小白，一个资深</a:t>
              </a:r>
              <a:r>
                <a:rPr lang="en-US" altLang="zh-CN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设计师，专注研究</a:t>
              </a:r>
              <a:r>
                <a:rPr lang="en-US" altLang="zh-CN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多年，帮你解决</a:t>
              </a:r>
              <a:r>
                <a:rPr lang="en-US" altLang="zh-CN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烦恼</a:t>
              </a:r>
              <a:endParaRPr lang="es-ES" altLang="zh-CN" sz="14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3001695" y="3579862"/>
              <a:ext cx="1628775" cy="31426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关注公众号</a:t>
              </a:r>
              <a:endParaRPr lang="en-US" altLang="zh-CN" sz="2400" b="1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11"/>
            <p:cNvSpPr txBox="1">
              <a:spLocks noChangeArrowheads="1"/>
            </p:cNvSpPr>
            <p:nvPr/>
          </p:nvSpPr>
          <p:spPr bwMode="auto">
            <a:xfrm flipH="1">
              <a:off x="4478690" y="1482552"/>
              <a:ext cx="1944000" cy="47702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小白，一个资深</a:t>
              </a:r>
              <a:r>
                <a:rPr lang="en-US" altLang="zh-CN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设计师，专注研究</a:t>
              </a:r>
              <a:r>
                <a:rPr lang="en-US" altLang="zh-CN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多年，帮你解决</a:t>
              </a:r>
              <a:r>
                <a:rPr lang="en-US" altLang="zh-CN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烦恼</a:t>
              </a:r>
              <a:endParaRPr lang="es-ES" altLang="zh-CN" sz="14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24" name="TextBox 11"/>
            <p:cNvSpPr txBox="1">
              <a:spLocks noChangeArrowheads="1"/>
            </p:cNvSpPr>
            <p:nvPr/>
          </p:nvSpPr>
          <p:spPr bwMode="auto">
            <a:xfrm flipH="1">
              <a:off x="4478697" y="1187804"/>
              <a:ext cx="1628775" cy="31426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ker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关注公众号</a:t>
              </a:r>
              <a:endParaRPr lang="en-US" altLang="zh-CN" sz="2400" b="1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11"/>
            <p:cNvSpPr txBox="1">
              <a:spLocks noChangeArrowheads="1"/>
            </p:cNvSpPr>
            <p:nvPr/>
          </p:nvSpPr>
          <p:spPr bwMode="auto">
            <a:xfrm flipH="1">
              <a:off x="6145269" y="3874610"/>
              <a:ext cx="1944000" cy="47702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小白，一个资深</a:t>
              </a:r>
              <a:r>
                <a:rPr lang="en-US" altLang="zh-CN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设计师，专注研究</a:t>
              </a:r>
              <a:r>
                <a:rPr lang="en-US" altLang="zh-CN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多年，帮你解决</a:t>
              </a:r>
              <a:r>
                <a:rPr lang="en-US" altLang="zh-CN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烦恼</a:t>
              </a:r>
              <a:endParaRPr lang="es-ES" altLang="zh-CN" sz="14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26" name="TextBox 11"/>
            <p:cNvSpPr txBox="1">
              <a:spLocks noChangeArrowheads="1"/>
            </p:cNvSpPr>
            <p:nvPr/>
          </p:nvSpPr>
          <p:spPr bwMode="auto">
            <a:xfrm flipH="1">
              <a:off x="6145277" y="3579862"/>
              <a:ext cx="1628775" cy="56567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b="1" ker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关注公众号</a:t>
              </a:r>
              <a:endParaRPr lang="en-US" altLang="zh-CN" sz="2400" b="1" ker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2400" b="1" kern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580066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" y="-1"/>
            <a:ext cx="12190420" cy="1218105"/>
            <a:chOff x="-7" y="-1"/>
            <a:chExt cx="12190420" cy="1218105"/>
          </a:xfrm>
        </p:grpSpPr>
        <p:sp>
          <p:nvSpPr>
            <p:cNvPr id="7" name="矩形 6"/>
            <p:cNvSpPr/>
            <p:nvPr/>
          </p:nvSpPr>
          <p:spPr>
            <a:xfrm rot="16200000">
              <a:off x="5518944" y="-5518945"/>
              <a:ext cx="1152526" cy="12190413"/>
            </a:xfrm>
            <a:prstGeom prst="rect">
              <a:avLst/>
            </a:prstGeom>
            <a:blipFill dpi="0" rotWithShape="0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100000"/>
                        </a14:imgEffect>
                        <a14:imgEffect>
                          <a14:saturation sat="0"/>
                        </a14:imgEffect>
                        <a14:imgEffect>
                          <a14:brightnessContrast bright="-50000" contrast="-75000"/>
                        </a14:imgEffect>
                      </a14:imgLayer>
                    </a14:imgProps>
                  </a:ext>
                </a:extLst>
              </a:blip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Rectangle 14"/>
            <p:cNvSpPr/>
            <p:nvPr/>
          </p:nvSpPr>
          <p:spPr>
            <a:xfrm>
              <a:off x="-7" y="1114425"/>
              <a:ext cx="12190414" cy="103679"/>
            </a:xfrm>
            <a:prstGeom prst="rect">
              <a:avLst/>
            </a:prstGeom>
            <a:solidFill>
              <a:srgbClr val="E876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" name="文本框 22"/>
            <p:cNvSpPr>
              <a:spLocks noChangeArrowheads="1"/>
            </p:cNvSpPr>
            <p:nvPr/>
          </p:nvSpPr>
          <p:spPr bwMode="auto">
            <a:xfrm>
              <a:off x="3432303" y="359800"/>
              <a:ext cx="5289294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请关注公众号</a:t>
              </a:r>
              <a:endParaRPr lang="zh-CN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" name="矩形 11"/>
          <p:cNvSpPr>
            <a:spLocks noChangeArrowheads="1"/>
          </p:cNvSpPr>
          <p:nvPr/>
        </p:nvSpPr>
        <p:spPr bwMode="auto">
          <a:xfrm>
            <a:off x="623721" y="4957469"/>
            <a:ext cx="3008312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小白，一个资深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设计师，专注研究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多年，帮你解决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烦恼，喜欢大家多多支持，谢谢！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1679408" y="4633619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关注公众号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8756417" y="4958263"/>
            <a:ext cx="3008312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小白，一个资深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设计师，专注研究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多年，帮你解决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烦恼，喜欢大家多多支持，谢谢！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8756417" y="4634413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关注公众号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48292" y="4170556"/>
            <a:ext cx="4116154" cy="2184842"/>
          </a:xfrm>
          <a:prstGeom prst="rect">
            <a:avLst/>
          </a:prstGeom>
          <a:blipFill dpi="0" rotWithShape="1">
            <a:blip r:embed="rId5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2675" y="1883138"/>
            <a:ext cx="2911576" cy="2583417"/>
          </a:xfrm>
          <a:prstGeom prst="rect">
            <a:avLst/>
          </a:prstGeom>
          <a:blipFill dpi="0" rotWithShape="1">
            <a:blip r:embed="rId6"/>
            <a:srcRect/>
            <a:tile tx="0" ty="0" sx="50000" sy="50000" flip="none" algn="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矩形 13"/>
          <p:cNvSpPr>
            <a:spLocks noChangeArrowheads="1"/>
          </p:cNvSpPr>
          <p:nvPr/>
        </p:nvSpPr>
        <p:spPr bwMode="auto">
          <a:xfrm>
            <a:off x="4148292" y="2576358"/>
            <a:ext cx="3008312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小白，一个资深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设计师，专注研究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多年，帮你解决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烦恼，喜欢大家多多支持，谢谢！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4148292" y="2252508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关注公众号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28487" y="1930761"/>
            <a:ext cx="2911576" cy="2583417"/>
          </a:xfrm>
          <a:prstGeom prst="rect">
            <a:avLst/>
          </a:prstGeom>
          <a:blipFill dpi="0" rotWithShape="1">
            <a:blip r:embed="rId7"/>
            <a:srcRect/>
            <a:tile tx="0" ty="0" sx="50000" sy="50000" flip="none" algn="ct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13736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3" grpId="0" animBg="1"/>
      <p:bldP spid="14" grpId="0" animBg="1"/>
      <p:bldP spid="15" grpId="0"/>
      <p:bldP spid="16" grpId="0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" y="-1"/>
            <a:ext cx="12190420" cy="1218105"/>
            <a:chOff x="-7" y="-1"/>
            <a:chExt cx="12190420" cy="1218105"/>
          </a:xfrm>
        </p:grpSpPr>
        <p:sp>
          <p:nvSpPr>
            <p:cNvPr id="7" name="矩形 6"/>
            <p:cNvSpPr/>
            <p:nvPr/>
          </p:nvSpPr>
          <p:spPr>
            <a:xfrm rot="16200000">
              <a:off x="5518944" y="-5518945"/>
              <a:ext cx="1152526" cy="12190413"/>
            </a:xfrm>
            <a:prstGeom prst="rect">
              <a:avLst/>
            </a:prstGeom>
            <a:blipFill dpi="0" rotWithShape="0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100000"/>
                        </a14:imgEffect>
                        <a14:imgEffect>
                          <a14:saturation sat="0"/>
                        </a14:imgEffect>
                        <a14:imgEffect>
                          <a14:brightnessContrast bright="-50000" contrast="-75000"/>
                        </a14:imgEffect>
                      </a14:imgLayer>
                    </a14:imgProps>
                  </a:ext>
                </a:extLst>
              </a:blip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Rectangle 14"/>
            <p:cNvSpPr/>
            <p:nvPr/>
          </p:nvSpPr>
          <p:spPr>
            <a:xfrm>
              <a:off x="-7" y="1114425"/>
              <a:ext cx="12190414" cy="103679"/>
            </a:xfrm>
            <a:prstGeom prst="rect">
              <a:avLst/>
            </a:prstGeom>
            <a:solidFill>
              <a:srgbClr val="E876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" name="文本框 22"/>
            <p:cNvSpPr>
              <a:spLocks noChangeArrowheads="1"/>
            </p:cNvSpPr>
            <p:nvPr/>
          </p:nvSpPr>
          <p:spPr bwMode="auto">
            <a:xfrm>
              <a:off x="3432303" y="359800"/>
              <a:ext cx="5289294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请关注公众号</a:t>
              </a:r>
              <a:endParaRPr lang="zh-CN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6" name="组合 28"/>
          <p:cNvGrpSpPr>
            <a:grpSpLocks/>
          </p:cNvGrpSpPr>
          <p:nvPr/>
        </p:nvGrpSpPr>
        <p:grpSpPr bwMode="auto">
          <a:xfrm>
            <a:off x="1501333" y="3088733"/>
            <a:ext cx="9172928" cy="1227526"/>
            <a:chOff x="0" y="0"/>
            <a:chExt cx="6032665" cy="1152128"/>
          </a:xfrm>
        </p:grpSpPr>
        <p:sp>
          <p:nvSpPr>
            <p:cNvPr id="77" name="直接连接符 18"/>
            <p:cNvSpPr>
              <a:spLocks noChangeShapeType="1"/>
            </p:cNvSpPr>
            <p:nvPr/>
          </p:nvSpPr>
          <p:spPr bwMode="auto">
            <a:xfrm>
              <a:off x="0" y="504056"/>
              <a:ext cx="6032665" cy="1"/>
            </a:xfrm>
            <a:prstGeom prst="line">
              <a:avLst/>
            </a:prstGeom>
            <a:noFill/>
            <a:ln w="9525">
              <a:solidFill>
                <a:srgbClr val="7F7F7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78" name="直接箭头连接符 20"/>
            <p:cNvCxnSpPr>
              <a:cxnSpLocks noChangeShapeType="1"/>
            </p:cNvCxnSpPr>
            <p:nvPr/>
          </p:nvCxnSpPr>
          <p:spPr bwMode="auto">
            <a:xfrm>
              <a:off x="0" y="504056"/>
              <a:ext cx="1" cy="648072"/>
            </a:xfrm>
            <a:prstGeom prst="straightConnector1">
              <a:avLst/>
            </a:prstGeom>
            <a:noFill/>
            <a:ln w="9525">
              <a:solidFill>
                <a:srgbClr val="7F7F7F"/>
              </a:solidFill>
              <a:bevel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9" name="直接箭头连接符 23"/>
            <p:cNvCxnSpPr>
              <a:cxnSpLocks noChangeShapeType="1"/>
            </p:cNvCxnSpPr>
            <p:nvPr/>
          </p:nvCxnSpPr>
          <p:spPr bwMode="auto">
            <a:xfrm>
              <a:off x="2031485" y="504056"/>
              <a:ext cx="1" cy="648072"/>
            </a:xfrm>
            <a:prstGeom prst="straightConnector1">
              <a:avLst/>
            </a:prstGeom>
            <a:noFill/>
            <a:ln w="9525">
              <a:solidFill>
                <a:srgbClr val="7F7F7F"/>
              </a:solidFill>
              <a:bevel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0" name="直接箭头连接符 24"/>
            <p:cNvCxnSpPr>
              <a:cxnSpLocks noChangeShapeType="1"/>
            </p:cNvCxnSpPr>
            <p:nvPr/>
          </p:nvCxnSpPr>
          <p:spPr bwMode="auto">
            <a:xfrm>
              <a:off x="4144450" y="504056"/>
              <a:ext cx="1" cy="648072"/>
            </a:xfrm>
            <a:prstGeom prst="straightConnector1">
              <a:avLst/>
            </a:prstGeom>
            <a:noFill/>
            <a:ln w="9525">
              <a:solidFill>
                <a:srgbClr val="7F7F7F"/>
              </a:solidFill>
              <a:bevel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1" name="直接箭头连接符 25"/>
            <p:cNvCxnSpPr>
              <a:cxnSpLocks noChangeShapeType="1"/>
            </p:cNvCxnSpPr>
            <p:nvPr/>
          </p:nvCxnSpPr>
          <p:spPr bwMode="auto">
            <a:xfrm>
              <a:off x="6030758" y="504056"/>
              <a:ext cx="1" cy="648072"/>
            </a:xfrm>
            <a:prstGeom prst="straightConnector1">
              <a:avLst/>
            </a:prstGeom>
            <a:noFill/>
            <a:ln w="9525">
              <a:solidFill>
                <a:srgbClr val="7F7F7F"/>
              </a:solidFill>
              <a:bevel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" name="直接连接符 27"/>
            <p:cNvSpPr>
              <a:spLocks noChangeShapeType="1"/>
            </p:cNvSpPr>
            <p:nvPr/>
          </p:nvSpPr>
          <p:spPr bwMode="auto">
            <a:xfrm flipH="1">
              <a:off x="3080337" y="0"/>
              <a:ext cx="1" cy="504056"/>
            </a:xfrm>
            <a:prstGeom prst="line">
              <a:avLst/>
            </a:prstGeom>
            <a:noFill/>
            <a:ln w="9525">
              <a:solidFill>
                <a:srgbClr val="7F7F7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3" name="TextBox 29"/>
          <p:cNvSpPr>
            <a:spLocks noChangeArrowheads="1"/>
          </p:cNvSpPr>
          <p:nvPr/>
        </p:nvSpPr>
        <p:spPr bwMode="auto">
          <a:xfrm>
            <a:off x="533558" y="5062309"/>
            <a:ext cx="2518794" cy="89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小白，一个资深</a:t>
            </a:r>
            <a:r>
              <a:rPr lang="en-US" altLang="zh-CN" sz="12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设计师，专注研究</a:t>
            </a:r>
            <a:r>
              <a:rPr lang="en-US" altLang="zh-CN" sz="12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多年，帮你解决</a:t>
            </a:r>
            <a:r>
              <a:rPr lang="en-US" altLang="zh-CN" sz="12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烦恼，喜欢大家多多支持，谢谢！</a:t>
            </a:r>
            <a:endParaRPr lang="en-US" altLang="zh-CN" sz="12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30"/>
          <p:cNvSpPr>
            <a:spLocks noChangeArrowheads="1"/>
          </p:cNvSpPr>
          <p:nvPr/>
        </p:nvSpPr>
        <p:spPr bwMode="auto">
          <a:xfrm>
            <a:off x="3304411" y="5062309"/>
            <a:ext cx="2518794" cy="89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FFFFF">
                    <a:lumMod val="65000"/>
                  </a:srgbClr>
                </a:solidFill>
                <a:latin typeface="微软雅黑" pitchFamily="34" charset="-122"/>
                <a:ea typeface="微软雅黑" pitchFamily="34" charset="-122"/>
              </a:rPr>
              <a:t>小白，一个资深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  <a:latin typeface="微软雅黑" pitchFamily="34" charset="-122"/>
                <a:ea typeface="微软雅黑" pitchFamily="34" charset="-122"/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  <a:latin typeface="微软雅黑" pitchFamily="34" charset="-122"/>
                <a:ea typeface="微软雅黑" pitchFamily="34" charset="-122"/>
              </a:rPr>
              <a:t>多年，帮你解决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  <a:latin typeface="微软雅黑" pitchFamily="34" charset="-122"/>
                <a:ea typeface="微软雅黑" pitchFamily="34" charset="-122"/>
              </a:rPr>
              <a:t>烦恼，喜欢大家多多支持，谢谢！</a:t>
            </a:r>
            <a:endParaRPr lang="en-US" altLang="zh-CN" sz="1200">
              <a:solidFill>
                <a:srgbClr val="FFFFFF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TextBox 31"/>
          <p:cNvSpPr>
            <a:spLocks noChangeArrowheads="1"/>
          </p:cNvSpPr>
          <p:nvPr/>
        </p:nvSpPr>
        <p:spPr bwMode="auto">
          <a:xfrm>
            <a:off x="6206345" y="5079720"/>
            <a:ext cx="2518794" cy="89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FFFFF">
                    <a:lumMod val="65000"/>
                  </a:srgbClr>
                </a:solidFill>
                <a:latin typeface="微软雅黑" pitchFamily="34" charset="-122"/>
                <a:ea typeface="微软雅黑" pitchFamily="34" charset="-122"/>
              </a:rPr>
              <a:t>小白，一个资深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  <a:latin typeface="微软雅黑" pitchFamily="34" charset="-122"/>
                <a:ea typeface="微软雅黑" pitchFamily="34" charset="-122"/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  <a:latin typeface="微软雅黑" pitchFamily="34" charset="-122"/>
                <a:ea typeface="微软雅黑" pitchFamily="34" charset="-122"/>
              </a:rPr>
              <a:t>多年，帮你解决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  <a:latin typeface="微软雅黑" pitchFamily="34" charset="-122"/>
                <a:ea typeface="微软雅黑" pitchFamily="34" charset="-122"/>
              </a:rPr>
              <a:t>烦恼，喜欢大家多多支持，谢谢！</a:t>
            </a:r>
            <a:endParaRPr lang="en-US" altLang="zh-CN" sz="1200">
              <a:solidFill>
                <a:srgbClr val="FFFFFF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TextBox 32"/>
          <p:cNvSpPr>
            <a:spLocks noChangeArrowheads="1"/>
          </p:cNvSpPr>
          <p:nvPr/>
        </p:nvSpPr>
        <p:spPr bwMode="auto">
          <a:xfrm>
            <a:off x="9179716" y="5055907"/>
            <a:ext cx="2518794" cy="89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FFFFF">
                    <a:lumMod val="65000"/>
                  </a:srgbClr>
                </a:solidFill>
                <a:latin typeface="微软雅黑" pitchFamily="34" charset="-122"/>
                <a:ea typeface="微软雅黑" pitchFamily="34" charset="-122"/>
              </a:rPr>
              <a:t>小白，一个资深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  <a:latin typeface="微软雅黑" pitchFamily="34" charset="-122"/>
                <a:ea typeface="微软雅黑" pitchFamily="34" charset="-122"/>
              </a:rPr>
              <a:t>设计师，专注研究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  <a:latin typeface="微软雅黑" pitchFamily="34" charset="-122"/>
                <a:ea typeface="微软雅黑" pitchFamily="34" charset="-122"/>
              </a:rPr>
              <a:t>多年，帮你解决</a:t>
            </a:r>
            <a:r>
              <a:rPr lang="en-US" altLang="zh-CN" sz="1200">
                <a:solidFill>
                  <a:srgbClr val="FFFFFF">
                    <a:lumMod val="65000"/>
                  </a:srgb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>
                    <a:lumMod val="65000"/>
                  </a:srgbClr>
                </a:solidFill>
                <a:latin typeface="微软雅黑" pitchFamily="34" charset="-122"/>
                <a:ea typeface="微软雅黑" pitchFamily="34" charset="-122"/>
              </a:rPr>
              <a:t>烦恼，喜欢大家多多支持，谢谢！</a:t>
            </a:r>
            <a:endParaRPr lang="en-US" altLang="zh-CN" sz="1200">
              <a:solidFill>
                <a:srgbClr val="FFFFFF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7" name="组合 40"/>
          <p:cNvGrpSpPr>
            <a:grpSpLocks/>
          </p:cNvGrpSpPr>
          <p:nvPr/>
        </p:nvGrpSpPr>
        <p:grpSpPr bwMode="auto">
          <a:xfrm>
            <a:off x="4434754" y="2531220"/>
            <a:ext cx="3526745" cy="613764"/>
            <a:chOff x="0" y="0"/>
            <a:chExt cx="2320263" cy="576064"/>
          </a:xfrm>
        </p:grpSpPr>
        <p:sp>
          <p:nvSpPr>
            <p:cNvPr id="88" name="矩形 1"/>
            <p:cNvSpPr>
              <a:spLocks noChangeArrowheads="1"/>
            </p:cNvSpPr>
            <p:nvPr/>
          </p:nvSpPr>
          <p:spPr bwMode="auto">
            <a:xfrm>
              <a:off x="0" y="0"/>
              <a:ext cx="2320263" cy="576064"/>
            </a:xfrm>
            <a:prstGeom prst="rect">
              <a:avLst/>
            </a:prstGeom>
            <a:solidFill>
              <a:srgbClr val="E87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9" name="TextBox 35"/>
            <p:cNvSpPr>
              <a:spLocks noChangeArrowheads="1"/>
            </p:cNvSpPr>
            <p:nvPr/>
          </p:nvSpPr>
          <p:spPr bwMode="auto">
            <a:xfrm>
              <a:off x="578721" y="87977"/>
              <a:ext cx="965191" cy="375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关注公众号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90" name="组合 42"/>
          <p:cNvGrpSpPr>
            <a:grpSpLocks/>
          </p:cNvGrpSpPr>
          <p:nvPr/>
        </p:nvGrpSpPr>
        <p:grpSpPr bwMode="auto">
          <a:xfrm>
            <a:off x="335072" y="4332578"/>
            <a:ext cx="2832309" cy="613762"/>
            <a:chOff x="0" y="0"/>
            <a:chExt cx="1904222" cy="576064"/>
          </a:xfrm>
        </p:grpSpPr>
        <p:sp>
          <p:nvSpPr>
            <p:cNvPr id="91" name="矩形 10"/>
            <p:cNvSpPr>
              <a:spLocks noChangeArrowheads="1"/>
            </p:cNvSpPr>
            <p:nvPr/>
          </p:nvSpPr>
          <p:spPr bwMode="auto">
            <a:xfrm>
              <a:off x="0" y="0"/>
              <a:ext cx="1904222" cy="576064"/>
            </a:xfrm>
            <a:prstGeom prst="rect">
              <a:avLst/>
            </a:prstGeom>
            <a:solidFill>
              <a:srgbClr val="E87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2" name="TextBox 36"/>
            <p:cNvSpPr>
              <a:spLocks noChangeArrowheads="1"/>
            </p:cNvSpPr>
            <p:nvPr/>
          </p:nvSpPr>
          <p:spPr bwMode="auto">
            <a:xfrm>
              <a:off x="78140" y="113100"/>
              <a:ext cx="900123" cy="346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关注公众号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93" name="组合 41"/>
          <p:cNvGrpSpPr>
            <a:grpSpLocks/>
          </p:cNvGrpSpPr>
          <p:nvPr/>
        </p:nvGrpSpPr>
        <p:grpSpPr bwMode="auto">
          <a:xfrm>
            <a:off x="3173661" y="4332578"/>
            <a:ext cx="2867606" cy="613762"/>
            <a:chOff x="0" y="0"/>
            <a:chExt cx="1904222" cy="576064"/>
          </a:xfrm>
        </p:grpSpPr>
        <p:sp>
          <p:nvSpPr>
            <p:cNvPr id="94" name="矩形 11"/>
            <p:cNvSpPr>
              <a:spLocks noChangeArrowheads="1"/>
            </p:cNvSpPr>
            <p:nvPr/>
          </p:nvSpPr>
          <p:spPr bwMode="auto">
            <a:xfrm>
              <a:off x="0" y="0"/>
              <a:ext cx="1904222" cy="576064"/>
            </a:xfrm>
            <a:prstGeom prst="rect">
              <a:avLst/>
            </a:prstGeom>
            <a:solidFill>
              <a:srgbClr val="E87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5" name="TextBox 37"/>
            <p:cNvSpPr>
              <a:spLocks noChangeArrowheads="1"/>
            </p:cNvSpPr>
            <p:nvPr/>
          </p:nvSpPr>
          <p:spPr bwMode="auto">
            <a:xfrm>
              <a:off x="125759" y="134724"/>
              <a:ext cx="889043" cy="346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关注公众号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96" name="组合 43"/>
          <p:cNvGrpSpPr>
            <a:grpSpLocks/>
          </p:cNvGrpSpPr>
          <p:nvPr/>
        </p:nvGrpSpPr>
        <p:grpSpPr bwMode="auto">
          <a:xfrm>
            <a:off x="6060247" y="4332578"/>
            <a:ext cx="2896714" cy="613762"/>
            <a:chOff x="0" y="0"/>
            <a:chExt cx="1904222" cy="576064"/>
          </a:xfrm>
        </p:grpSpPr>
        <p:sp>
          <p:nvSpPr>
            <p:cNvPr id="97" name="矩形 12"/>
            <p:cNvSpPr>
              <a:spLocks noChangeArrowheads="1"/>
            </p:cNvSpPr>
            <p:nvPr/>
          </p:nvSpPr>
          <p:spPr bwMode="auto">
            <a:xfrm>
              <a:off x="0" y="0"/>
              <a:ext cx="1904222" cy="576064"/>
            </a:xfrm>
            <a:prstGeom prst="rect">
              <a:avLst/>
            </a:prstGeom>
            <a:solidFill>
              <a:srgbClr val="E87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8" name="TextBox 38"/>
            <p:cNvSpPr>
              <a:spLocks noChangeArrowheads="1"/>
            </p:cNvSpPr>
            <p:nvPr/>
          </p:nvSpPr>
          <p:spPr bwMode="auto">
            <a:xfrm>
              <a:off x="99989" y="121076"/>
              <a:ext cx="880110" cy="346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关注公众号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99" name="组合 98"/>
          <p:cNvGrpSpPr>
            <a:grpSpLocks/>
          </p:cNvGrpSpPr>
          <p:nvPr/>
        </p:nvGrpSpPr>
        <p:grpSpPr bwMode="auto">
          <a:xfrm>
            <a:off x="8975657" y="4332578"/>
            <a:ext cx="2894300" cy="613762"/>
            <a:chOff x="0" y="0"/>
            <a:chExt cx="1904222" cy="576064"/>
          </a:xfrm>
        </p:grpSpPr>
        <p:sp>
          <p:nvSpPr>
            <p:cNvPr id="100" name="矩形 13"/>
            <p:cNvSpPr>
              <a:spLocks noChangeArrowheads="1"/>
            </p:cNvSpPr>
            <p:nvPr/>
          </p:nvSpPr>
          <p:spPr bwMode="auto">
            <a:xfrm>
              <a:off x="0" y="0"/>
              <a:ext cx="1904222" cy="576064"/>
            </a:xfrm>
            <a:prstGeom prst="rect">
              <a:avLst/>
            </a:prstGeom>
            <a:solidFill>
              <a:srgbClr val="E87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1" name="TextBox 39"/>
            <p:cNvSpPr>
              <a:spLocks noChangeArrowheads="1"/>
            </p:cNvSpPr>
            <p:nvPr/>
          </p:nvSpPr>
          <p:spPr bwMode="auto">
            <a:xfrm>
              <a:off x="118538" y="95045"/>
              <a:ext cx="880844" cy="346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关注公众号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705290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bldLvl="0" autoUpdateAnimBg="0"/>
      <p:bldP spid="84" grpId="0" bldLvl="0" autoUpdateAnimBg="0"/>
      <p:bldP spid="85" grpId="0" bldLvl="0" autoUpdateAnimBg="0"/>
      <p:bldP spid="86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" y="-1"/>
            <a:ext cx="12190420" cy="1218105"/>
            <a:chOff x="-7" y="-1"/>
            <a:chExt cx="12190420" cy="1218105"/>
          </a:xfrm>
        </p:grpSpPr>
        <p:sp>
          <p:nvSpPr>
            <p:cNvPr id="7" name="矩形 6"/>
            <p:cNvSpPr/>
            <p:nvPr/>
          </p:nvSpPr>
          <p:spPr>
            <a:xfrm rot="16200000">
              <a:off x="5518944" y="-5518945"/>
              <a:ext cx="1152526" cy="12190413"/>
            </a:xfrm>
            <a:prstGeom prst="rect">
              <a:avLst/>
            </a:prstGeom>
            <a:blipFill dpi="0" rotWithShape="0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100000"/>
                        </a14:imgEffect>
                        <a14:imgEffect>
                          <a14:saturation sat="0"/>
                        </a14:imgEffect>
                        <a14:imgEffect>
                          <a14:brightnessContrast bright="-50000" contrast="-75000"/>
                        </a14:imgEffect>
                      </a14:imgLayer>
                    </a14:imgProps>
                  </a:ext>
                </a:extLst>
              </a:blip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Rectangle 14"/>
            <p:cNvSpPr/>
            <p:nvPr/>
          </p:nvSpPr>
          <p:spPr>
            <a:xfrm>
              <a:off x="-7" y="1114425"/>
              <a:ext cx="12190414" cy="103679"/>
            </a:xfrm>
            <a:prstGeom prst="rect">
              <a:avLst/>
            </a:prstGeom>
            <a:solidFill>
              <a:srgbClr val="E876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" name="文本框 22"/>
            <p:cNvSpPr>
              <a:spLocks noChangeArrowheads="1"/>
            </p:cNvSpPr>
            <p:nvPr/>
          </p:nvSpPr>
          <p:spPr bwMode="auto">
            <a:xfrm>
              <a:off x="3432303" y="359800"/>
              <a:ext cx="5289294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zh-CN" altLang="en-US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请关注公众号</a:t>
              </a:r>
              <a:endParaRPr lang="zh-CN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" name="矩形 18"/>
          <p:cNvSpPr>
            <a:spLocks noChangeArrowheads="1"/>
          </p:cNvSpPr>
          <p:nvPr/>
        </p:nvSpPr>
        <p:spPr bwMode="auto">
          <a:xfrm>
            <a:off x="739487" y="1398413"/>
            <a:ext cx="3484789" cy="2874963"/>
          </a:xfrm>
          <a:prstGeom prst="rect">
            <a:avLst/>
          </a:prstGeom>
          <a:blipFill dpi="0" rotWithShape="1">
            <a:blip r:embed="rId5"/>
            <a:srcRect/>
            <a:tile tx="0" ty="1270000" sx="89000" sy="89000" flip="none" algn="ctr"/>
          </a:blipFill>
          <a:ln w="9525">
            <a:noFill/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5E5E"/>
              </a:solidFill>
              <a:effectLst/>
              <a:uLnTx/>
              <a:uFillTx/>
              <a:latin typeface="Arial"/>
              <a:ea typeface="宋体" charset="-122"/>
            </a:endParaRPr>
          </a:p>
        </p:txBody>
      </p:sp>
      <p:sp>
        <p:nvSpPr>
          <p:cNvPr id="8" name="单圆角矩形 19"/>
          <p:cNvSpPr>
            <a:spLocks/>
          </p:cNvSpPr>
          <p:nvPr/>
        </p:nvSpPr>
        <p:spPr bwMode="auto">
          <a:xfrm>
            <a:off x="739487" y="4370214"/>
            <a:ext cx="3484789" cy="2330450"/>
          </a:xfrm>
          <a:custGeom>
            <a:avLst/>
            <a:gdLst>
              <a:gd name="T0" fmla="*/ 0 w 3486972"/>
              <a:gd name="T1" fmla="*/ 0 h 2329590"/>
              <a:gd name="T2" fmla="*/ 3245238 w 3486972"/>
              <a:gd name="T3" fmla="*/ 0 h 2329590"/>
              <a:gd name="T4" fmla="*/ 3485328 w 3486972"/>
              <a:gd name="T5" fmla="*/ 240382 h 2329590"/>
              <a:gd name="T6" fmla="*/ 3485328 w 3486972"/>
              <a:gd name="T7" fmla="*/ 2331310 h 2329590"/>
              <a:gd name="T8" fmla="*/ 0 w 3486972"/>
              <a:gd name="T9" fmla="*/ 2331310 h 2329590"/>
              <a:gd name="T10" fmla="*/ 0 w 3486972"/>
              <a:gd name="T11" fmla="*/ 0 h 23295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486972" h="2329590">
                <a:moveTo>
                  <a:pt x="0" y="0"/>
                </a:moveTo>
                <a:lnTo>
                  <a:pt x="3246768" y="0"/>
                </a:lnTo>
                <a:cubicBezTo>
                  <a:pt x="3379429" y="0"/>
                  <a:pt x="3486972" y="107543"/>
                  <a:pt x="3486972" y="240204"/>
                </a:cubicBezTo>
                <a:lnTo>
                  <a:pt x="3486972" y="2329590"/>
                </a:lnTo>
                <a:lnTo>
                  <a:pt x="0" y="2329590"/>
                </a:lnTo>
                <a:lnTo>
                  <a:pt x="0" y="0"/>
                </a:lnTo>
                <a:close/>
              </a:path>
            </a:pathLst>
          </a:custGeom>
          <a:solidFill>
            <a:srgbClr val="E87655"/>
          </a:solidFill>
          <a:ln w="9525" cap="flat" cmpd="sng">
            <a:noFill/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5E5E"/>
              </a:solidFill>
              <a:effectLst/>
              <a:uLnTx/>
              <a:uFillTx/>
              <a:latin typeface="Arial"/>
              <a:ea typeface="宋体" charset="-122"/>
            </a:endParaRPr>
          </a:p>
        </p:txBody>
      </p:sp>
      <p:sp>
        <p:nvSpPr>
          <p:cNvPr id="10" name="单圆角矩形 20"/>
          <p:cNvSpPr>
            <a:spLocks/>
          </p:cNvSpPr>
          <p:nvPr/>
        </p:nvSpPr>
        <p:spPr bwMode="auto">
          <a:xfrm>
            <a:off x="4332184" y="4370214"/>
            <a:ext cx="3484789" cy="2330450"/>
          </a:xfrm>
          <a:custGeom>
            <a:avLst/>
            <a:gdLst>
              <a:gd name="T0" fmla="*/ 0 w 3486972"/>
              <a:gd name="T1" fmla="*/ 0 h 2329590"/>
              <a:gd name="T2" fmla="*/ 3245238 w 3486972"/>
              <a:gd name="T3" fmla="*/ 0 h 2329590"/>
              <a:gd name="T4" fmla="*/ 3485328 w 3486972"/>
              <a:gd name="T5" fmla="*/ 240382 h 2329590"/>
              <a:gd name="T6" fmla="*/ 3485328 w 3486972"/>
              <a:gd name="T7" fmla="*/ 2331310 h 2329590"/>
              <a:gd name="T8" fmla="*/ 0 w 3486972"/>
              <a:gd name="T9" fmla="*/ 2331310 h 2329590"/>
              <a:gd name="T10" fmla="*/ 0 w 3486972"/>
              <a:gd name="T11" fmla="*/ 0 h 23295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486972" h="2329590">
                <a:moveTo>
                  <a:pt x="0" y="0"/>
                </a:moveTo>
                <a:lnTo>
                  <a:pt x="3246768" y="0"/>
                </a:lnTo>
                <a:cubicBezTo>
                  <a:pt x="3379429" y="0"/>
                  <a:pt x="3486972" y="107543"/>
                  <a:pt x="3486972" y="240204"/>
                </a:cubicBezTo>
                <a:lnTo>
                  <a:pt x="3486972" y="2329590"/>
                </a:lnTo>
                <a:lnTo>
                  <a:pt x="0" y="2329590"/>
                </a:lnTo>
                <a:lnTo>
                  <a:pt x="0" y="0"/>
                </a:lnTo>
                <a:close/>
              </a:path>
            </a:pathLst>
          </a:custGeom>
          <a:solidFill>
            <a:srgbClr val="E87655"/>
          </a:solidFill>
          <a:ln w="9525" cap="flat" cmpd="sng">
            <a:noFill/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5E5E"/>
              </a:solidFill>
              <a:effectLst/>
              <a:uLnTx/>
              <a:uFillTx/>
              <a:latin typeface="Arial"/>
              <a:ea typeface="宋体" charset="-122"/>
            </a:endParaRPr>
          </a:p>
        </p:txBody>
      </p:sp>
      <p:sp>
        <p:nvSpPr>
          <p:cNvPr id="12" name="单圆角矩形 21"/>
          <p:cNvSpPr>
            <a:spLocks/>
          </p:cNvSpPr>
          <p:nvPr/>
        </p:nvSpPr>
        <p:spPr bwMode="auto">
          <a:xfrm>
            <a:off x="7924879" y="4370214"/>
            <a:ext cx="3486376" cy="2330450"/>
          </a:xfrm>
          <a:custGeom>
            <a:avLst/>
            <a:gdLst>
              <a:gd name="T0" fmla="*/ 0 w 3486972"/>
              <a:gd name="T1" fmla="*/ 0 h 2329590"/>
              <a:gd name="T2" fmla="*/ 3248194 w 3486972"/>
              <a:gd name="T3" fmla="*/ 0 h 2329590"/>
              <a:gd name="T4" fmla="*/ 3488504 w 3486972"/>
              <a:gd name="T5" fmla="*/ 240382 h 2329590"/>
              <a:gd name="T6" fmla="*/ 3488504 w 3486972"/>
              <a:gd name="T7" fmla="*/ 2331310 h 2329590"/>
              <a:gd name="T8" fmla="*/ 0 w 3486972"/>
              <a:gd name="T9" fmla="*/ 2331310 h 2329590"/>
              <a:gd name="T10" fmla="*/ 0 w 3486972"/>
              <a:gd name="T11" fmla="*/ 0 h 23295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486972" h="2329590">
                <a:moveTo>
                  <a:pt x="0" y="0"/>
                </a:moveTo>
                <a:lnTo>
                  <a:pt x="3246768" y="0"/>
                </a:lnTo>
                <a:cubicBezTo>
                  <a:pt x="3379429" y="0"/>
                  <a:pt x="3486972" y="107543"/>
                  <a:pt x="3486972" y="240204"/>
                </a:cubicBezTo>
                <a:lnTo>
                  <a:pt x="3486972" y="2329590"/>
                </a:lnTo>
                <a:lnTo>
                  <a:pt x="0" y="2329590"/>
                </a:lnTo>
                <a:lnTo>
                  <a:pt x="0" y="0"/>
                </a:lnTo>
                <a:close/>
              </a:path>
            </a:pathLst>
          </a:custGeom>
          <a:solidFill>
            <a:srgbClr val="E87655"/>
          </a:solidFill>
          <a:ln w="9525" cap="flat" cmpd="sng">
            <a:noFill/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5E5E"/>
              </a:solidFill>
              <a:effectLst/>
              <a:uLnTx/>
              <a:uFillTx/>
              <a:latin typeface="Arial"/>
              <a:ea typeface="宋体" charset="-122"/>
            </a:endParaRPr>
          </a:p>
        </p:txBody>
      </p:sp>
      <p:sp>
        <p:nvSpPr>
          <p:cNvPr id="13" name="TextBox 28"/>
          <p:cNvSpPr txBox="1">
            <a:spLocks noChangeArrowheads="1"/>
          </p:cNvSpPr>
          <p:nvPr/>
        </p:nvSpPr>
        <p:spPr bwMode="auto">
          <a:xfrm>
            <a:off x="941025" y="4900449"/>
            <a:ext cx="3138849" cy="115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小白，一个资深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设计师，专注研究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多年，帮你解决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烦恼，喜欢大家多多支持，谢谢！</a:t>
            </a:r>
          </a:p>
        </p:txBody>
      </p:sp>
      <p:sp>
        <p:nvSpPr>
          <p:cNvPr id="14" name="TextBox 29"/>
          <p:cNvSpPr txBox="1">
            <a:spLocks noChangeArrowheads="1"/>
          </p:cNvSpPr>
          <p:nvPr/>
        </p:nvSpPr>
        <p:spPr bwMode="auto">
          <a:xfrm>
            <a:off x="4501984" y="4900449"/>
            <a:ext cx="3140435" cy="115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小白，一个资深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设计师，专注研究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多年，帮你解决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烦恼，喜欢大家多多支持，谢谢！</a:t>
            </a:r>
          </a:p>
        </p:txBody>
      </p:sp>
      <p:sp>
        <p:nvSpPr>
          <p:cNvPr id="15" name="TextBox 30"/>
          <p:cNvSpPr txBox="1">
            <a:spLocks noChangeArrowheads="1"/>
          </p:cNvSpPr>
          <p:nvPr/>
        </p:nvSpPr>
        <p:spPr bwMode="auto">
          <a:xfrm>
            <a:off x="8110549" y="4900449"/>
            <a:ext cx="3140435" cy="115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小白，一个资深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设计师，专注研究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多年，帮你解决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烦恼，喜欢大家多多支持，谢谢！</a:t>
            </a:r>
          </a:p>
        </p:txBody>
      </p:sp>
      <p:sp>
        <p:nvSpPr>
          <p:cNvPr id="16" name="矩形 18"/>
          <p:cNvSpPr>
            <a:spLocks noChangeArrowheads="1"/>
          </p:cNvSpPr>
          <p:nvPr/>
        </p:nvSpPr>
        <p:spPr bwMode="auto">
          <a:xfrm>
            <a:off x="4332184" y="1398412"/>
            <a:ext cx="3484789" cy="2874963"/>
          </a:xfrm>
          <a:prstGeom prst="rect">
            <a:avLst/>
          </a:prstGeom>
          <a:blipFill dpi="0" rotWithShape="1">
            <a:blip r:embed="rId6"/>
            <a:srcRect/>
            <a:tile tx="0" ty="0" sx="50000" sy="50000" flip="none" algn="ctr"/>
          </a:blipFill>
          <a:ln w="9525">
            <a:noFill/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5E5E"/>
              </a:solidFill>
              <a:effectLst/>
              <a:uLnTx/>
              <a:uFillTx/>
              <a:latin typeface="Arial"/>
              <a:ea typeface="宋体" charset="-122"/>
            </a:endParaRPr>
          </a:p>
        </p:txBody>
      </p:sp>
      <p:sp>
        <p:nvSpPr>
          <p:cNvPr id="17" name="矩形 18"/>
          <p:cNvSpPr>
            <a:spLocks noChangeArrowheads="1"/>
          </p:cNvSpPr>
          <p:nvPr/>
        </p:nvSpPr>
        <p:spPr bwMode="auto">
          <a:xfrm>
            <a:off x="7938371" y="1398411"/>
            <a:ext cx="3484789" cy="2874963"/>
          </a:xfrm>
          <a:prstGeom prst="rect">
            <a:avLst/>
          </a:prstGeom>
          <a:blipFill dpi="0" rotWithShape="1">
            <a:blip r:embed="rId7"/>
            <a:srcRect/>
            <a:tile tx="0" ty="0" sx="50000" sy="50000" flip="none" algn="ctr"/>
          </a:blipFill>
          <a:ln w="9525">
            <a:noFill/>
            <a:bevel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5E5E"/>
              </a:solidFill>
              <a:effectLst/>
              <a:uLnTx/>
              <a:uFillTx/>
              <a:latin typeface="Arial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119839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8" grpId="0" animBg="1"/>
      <p:bldP spid="10" grpId="0" animBg="1"/>
      <p:bldP spid="12" grpId="0" animBg="1"/>
      <p:bldP spid="13" grpId="0" autoUpdateAnimBg="0"/>
      <p:bldP spid="14" grpId="0" autoUpdateAnimBg="0"/>
      <p:bldP spid="15" grpId="0" autoUpdateAnimBg="0"/>
      <p:bldP spid="16" grpId="0" animBg="1" autoUpdateAnimBg="0"/>
      <p:bldP spid="17" grpId="0" animBg="1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3808</TotalTime>
  <Words>1372</Words>
  <Application>Microsoft Office PowerPoint</Application>
  <PresentationFormat>自定义</PresentationFormat>
  <Paragraphs>117</Paragraphs>
  <Slides>20</Slides>
  <Notes>12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11</vt:i4>
      </vt:variant>
      <vt:variant>
        <vt:lpstr>幻灯片标题</vt:lpstr>
      </vt:variant>
      <vt:variant>
        <vt:i4>20</vt:i4>
      </vt:variant>
    </vt:vector>
  </HeadingPairs>
  <TitlesOfParts>
    <vt:vector size="49" baseType="lpstr">
      <vt:lpstr>Chelsea</vt:lpstr>
      <vt:lpstr>Lato Black</vt:lpstr>
      <vt:lpstr>LiHei Pro</vt:lpstr>
      <vt:lpstr>Open Sans Extrabold</vt:lpstr>
      <vt:lpstr>Raleway</vt:lpstr>
      <vt:lpstr>Roboto Condensed</vt:lpstr>
      <vt:lpstr>Signika</vt:lpstr>
      <vt:lpstr>等线</vt:lpstr>
      <vt:lpstr>等线 Light</vt:lpstr>
      <vt:lpstr>迷你简汉真广标</vt:lpstr>
      <vt:lpstr>宋体</vt:lpstr>
      <vt:lpstr>微软雅黑</vt:lpstr>
      <vt:lpstr>造字工房尚雅体演示版常规体</vt:lpstr>
      <vt:lpstr>张海山锐线体简</vt:lpstr>
      <vt:lpstr>Arial</vt:lpstr>
      <vt:lpstr>Calibri</vt:lpstr>
      <vt:lpstr>Impact</vt:lpstr>
      <vt:lpstr>ITC Avant Garde Std Bk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商务ppt</dc:title>
  <dc:creator>小白</dc:creator>
  <cp:keywords>www.51pptmoban.com</cp:keywords>
  <cp:lastModifiedBy>YANGS</cp:lastModifiedBy>
  <cp:revision>2410</cp:revision>
  <dcterms:created xsi:type="dcterms:W3CDTF">2015-12-01T09:06:39Z</dcterms:created>
  <dcterms:modified xsi:type="dcterms:W3CDTF">2018-07-18T13:21:23Z</dcterms:modified>
</cp:coreProperties>
</file>